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301" r:id="rId3"/>
    <p:sldId id="283" r:id="rId4"/>
    <p:sldId id="289" r:id="rId5"/>
    <p:sldId id="288" r:id="rId6"/>
    <p:sldId id="260" r:id="rId7"/>
    <p:sldId id="292" r:id="rId8"/>
    <p:sldId id="273" r:id="rId9"/>
    <p:sldId id="259" r:id="rId10"/>
    <p:sldId id="269" r:id="rId11"/>
    <p:sldId id="300"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88E5"/>
    <a:srgbClr val="837AD9"/>
    <a:srgbClr val="17C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0" autoAdjust="0"/>
    <p:restoredTop sz="96532" autoAdjust="0"/>
  </p:normalViewPr>
  <p:slideViewPr>
    <p:cSldViewPr snapToGrid="0">
      <p:cViewPr varScale="1">
        <p:scale>
          <a:sx n="85" d="100"/>
          <a:sy n="85" d="100"/>
        </p:scale>
        <p:origin x="77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73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86C-4CCC-4A88-BB0D-2A4F27591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CBC1A-6D98-4155-A40D-14A436C2E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33416-3B03-41A2-ADBC-D558ED7F4669}"/>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5" name="Footer Placeholder 4">
            <a:extLst>
              <a:ext uri="{FF2B5EF4-FFF2-40B4-BE49-F238E27FC236}">
                <a16:creationId xmlns:a16="http://schemas.microsoft.com/office/drawing/2014/main" id="{43E438D9-8D92-4EBE-A486-C587F5BEF7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01C5B4-75D5-4EDB-B37B-18A0B0CCB147}"/>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51882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517-C826-4F98-8855-712A4512F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5E985-EC3F-42A1-AF7C-1E4834A2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755D6-9684-4885-A80F-82ABBFDE1206}"/>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5" name="Footer Placeholder 4">
            <a:extLst>
              <a:ext uri="{FF2B5EF4-FFF2-40B4-BE49-F238E27FC236}">
                <a16:creationId xmlns:a16="http://schemas.microsoft.com/office/drawing/2014/main" id="{717CE032-F32B-4F75-894E-1B8BC9D5B1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02671F-5A8B-4226-BACC-E47127D8A36F}"/>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228458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D4DD8-092A-4715-AF85-C133423FD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170BE-F2E9-4C66-985A-54B2E3ED2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F8467-721F-486C-9167-454EC04ACE20}"/>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5" name="Footer Placeholder 4">
            <a:extLst>
              <a:ext uri="{FF2B5EF4-FFF2-40B4-BE49-F238E27FC236}">
                <a16:creationId xmlns:a16="http://schemas.microsoft.com/office/drawing/2014/main" id="{914689A9-E3E6-4108-949E-BD10F41F42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80BE54-9363-4E22-9C41-5605BB624318}"/>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17263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010D-083C-4C2A-8AED-CD778DBE6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2FA3F-EC3B-4DFC-BB17-A4C7AF999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AB11-F4E3-4A68-B726-DBD2EDB2DFB6}"/>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5" name="Footer Placeholder 4">
            <a:extLst>
              <a:ext uri="{FF2B5EF4-FFF2-40B4-BE49-F238E27FC236}">
                <a16:creationId xmlns:a16="http://schemas.microsoft.com/office/drawing/2014/main" id="{BD249355-F09B-43FD-9CB4-953662DA97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D37CF9-6EF3-4A05-A4FC-02C8FF5EAEA2}"/>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403581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8679-05C6-4CF1-BB4A-64843D635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BD72E-A849-4583-9AA7-566C8C8E8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2B084-B758-4E05-822C-0D5A57B08FCB}"/>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5" name="Footer Placeholder 4">
            <a:extLst>
              <a:ext uri="{FF2B5EF4-FFF2-40B4-BE49-F238E27FC236}">
                <a16:creationId xmlns:a16="http://schemas.microsoft.com/office/drawing/2014/main" id="{A32ADDF4-638B-4815-BB8C-664546A96C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840164-1914-4AE2-A9E8-F4E90F2DA796}"/>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21323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9475-860F-4448-9950-10FC6D0F2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E9D0-9AC1-4667-B087-22C9256C8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1D3C4-B9D6-4E4A-874C-7B7D531D7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9D501-1935-4CA3-BBE4-A30E4019B0F2}"/>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6" name="Footer Placeholder 5">
            <a:extLst>
              <a:ext uri="{FF2B5EF4-FFF2-40B4-BE49-F238E27FC236}">
                <a16:creationId xmlns:a16="http://schemas.microsoft.com/office/drawing/2014/main" id="{B0DCEC43-B6F4-4608-BECF-DE523E46CF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114207-7F1E-4E8A-80E8-70747C796849}"/>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337934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9886-AE19-49AE-ADAB-1E8F9641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021C-E4EB-4B91-8FE0-788CCC086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60301-35B4-41E6-AA0A-E642A53165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17E52-64D5-4B13-8CD0-9E6314A8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7F0F-57F8-461B-B8DC-1234C3470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38848-DA25-4A2D-9903-D07A25C410DA}"/>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8" name="Footer Placeholder 7">
            <a:extLst>
              <a:ext uri="{FF2B5EF4-FFF2-40B4-BE49-F238E27FC236}">
                <a16:creationId xmlns:a16="http://schemas.microsoft.com/office/drawing/2014/main" id="{BBF9F565-0B42-4D69-8549-4CE972FB8F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A75EA-336C-4B8E-A2DC-4C78D5757ABB}"/>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142651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523F-FE11-46A0-8CB1-64B10E09E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64767-04FC-46AC-9468-4639B1CC7DD2}"/>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4" name="Footer Placeholder 3">
            <a:extLst>
              <a:ext uri="{FF2B5EF4-FFF2-40B4-BE49-F238E27FC236}">
                <a16:creationId xmlns:a16="http://schemas.microsoft.com/office/drawing/2014/main" id="{8FC12E4C-79AF-4D28-9091-5E85AE679A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C7AC4C-194E-4EF2-944B-B7BFFDF6C367}"/>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147160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F34D9-402E-4A54-B9ED-6EBE6A55AE2D}"/>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3" name="Footer Placeholder 2">
            <a:extLst>
              <a:ext uri="{FF2B5EF4-FFF2-40B4-BE49-F238E27FC236}">
                <a16:creationId xmlns:a16="http://schemas.microsoft.com/office/drawing/2014/main" id="{36F30939-C578-4E8D-AB84-8A744773CE3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314FD7-C1D2-4360-9BF3-753F15B4F77A}"/>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177097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CD287-BEE4-46C1-AAF3-6B22E1C80D3E}"/>
              </a:ext>
            </a:extLst>
          </p:cNvPr>
          <p:cNvSpPr>
            <a:spLocks noGrp="1"/>
          </p:cNvSpPr>
          <p:nvPr>
            <p:ph type="pic" sz="quarter" idx="10" hasCustomPrompt="1"/>
          </p:nvPr>
        </p:nvSpPr>
        <p:spPr>
          <a:xfrm>
            <a:off x="1662113" y="2273300"/>
            <a:ext cx="2520950" cy="4584700"/>
          </a:xfrm>
        </p:spPr>
        <p:txBody>
          <a:bodyPr>
            <a:normAutofit/>
          </a:bodyPr>
          <a:lstStyle>
            <a:lvl1pPr marL="0" indent="0" algn="ctr">
              <a:buNone/>
              <a:defRPr sz="2400" b="1">
                <a:latin typeface="Tw Cen MT" panose="020B0602020104020603" pitchFamily="34" charset="0"/>
              </a:defRPr>
            </a:lvl1pPr>
          </a:lstStyle>
          <a:p>
            <a:r>
              <a:rPr lang="en-US" dirty="0"/>
              <a:t>Drag and Drop Your Picture Here</a:t>
            </a:r>
          </a:p>
        </p:txBody>
      </p:sp>
    </p:spTree>
    <p:extLst>
      <p:ext uri="{BB962C8B-B14F-4D97-AF65-F5344CB8AC3E}">
        <p14:creationId xmlns:p14="http://schemas.microsoft.com/office/powerpoint/2010/main" val="29301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E919-E694-43C1-A2B0-463F978A8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8C5201-6E4C-4A9A-AE83-6548EF1D0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7F9E7F5-5C1D-4858-962A-88BE45881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E835E-1810-4397-81FE-0D7C205E03F8}"/>
              </a:ext>
            </a:extLst>
          </p:cNvPr>
          <p:cNvSpPr>
            <a:spLocks noGrp="1"/>
          </p:cNvSpPr>
          <p:nvPr>
            <p:ph type="dt" sz="half" idx="10"/>
          </p:nvPr>
        </p:nvSpPr>
        <p:spPr/>
        <p:txBody>
          <a:bodyPr/>
          <a:lstStyle/>
          <a:p>
            <a:fld id="{76E5B84D-D061-483E-84D4-FDF00078B9A9}" type="datetimeFigureOut">
              <a:rPr lang="en-US" smtClean="0"/>
              <a:t>8/16/2024</a:t>
            </a:fld>
            <a:endParaRPr lang="en-US" dirty="0"/>
          </a:p>
        </p:txBody>
      </p:sp>
      <p:sp>
        <p:nvSpPr>
          <p:cNvPr id="6" name="Footer Placeholder 5">
            <a:extLst>
              <a:ext uri="{FF2B5EF4-FFF2-40B4-BE49-F238E27FC236}">
                <a16:creationId xmlns:a16="http://schemas.microsoft.com/office/drawing/2014/main" id="{2EA8605D-B969-4157-BE3C-9B72C6B614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D90612-B942-4CB8-B4A8-EBE3E5408882}"/>
              </a:ext>
            </a:extLst>
          </p:cNvPr>
          <p:cNvSpPr>
            <a:spLocks noGrp="1"/>
          </p:cNvSpPr>
          <p:nvPr>
            <p:ph type="sldNum" sz="quarter" idx="12"/>
          </p:nvPr>
        </p:nvSpPr>
        <p:spPr/>
        <p:txBody>
          <a:bodyPr/>
          <a:lstStyle/>
          <a:p>
            <a:fld id="{EC6DBBF1-274E-473A-94DF-899C7F88AD7D}" type="slidenum">
              <a:rPr lang="en-US" smtClean="0"/>
              <a:t>‹#›</a:t>
            </a:fld>
            <a:endParaRPr lang="en-US" dirty="0"/>
          </a:p>
        </p:txBody>
      </p:sp>
    </p:spTree>
    <p:extLst>
      <p:ext uri="{BB962C8B-B14F-4D97-AF65-F5344CB8AC3E}">
        <p14:creationId xmlns:p14="http://schemas.microsoft.com/office/powerpoint/2010/main" val="377049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1B219-54AC-4A60-8248-EA804C4D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78E4-1EB0-48B2-A9CF-2D1FD812A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F0F9F-AC9A-4597-BEDC-D0F4C460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5B84D-D061-483E-84D4-FDF00078B9A9}" type="datetimeFigureOut">
              <a:rPr lang="en-US" smtClean="0"/>
              <a:t>8/16/2024</a:t>
            </a:fld>
            <a:endParaRPr lang="en-US" dirty="0"/>
          </a:p>
        </p:txBody>
      </p:sp>
      <p:sp>
        <p:nvSpPr>
          <p:cNvPr id="5" name="Footer Placeholder 4">
            <a:extLst>
              <a:ext uri="{FF2B5EF4-FFF2-40B4-BE49-F238E27FC236}">
                <a16:creationId xmlns:a16="http://schemas.microsoft.com/office/drawing/2014/main" id="{2ACEE440-A915-46D6-A7F4-ECAAFB0E0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7F1FD0-10EF-4EF8-BBA9-5D46C2871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BBF1-274E-473A-94DF-899C7F88AD7D}" type="slidenum">
              <a:rPr lang="en-US" smtClean="0"/>
              <a:t>‹#›</a:t>
            </a:fld>
            <a:endParaRPr lang="en-US" dirty="0"/>
          </a:p>
        </p:txBody>
      </p:sp>
    </p:spTree>
    <p:extLst>
      <p:ext uri="{BB962C8B-B14F-4D97-AF65-F5344CB8AC3E}">
        <p14:creationId xmlns:p14="http://schemas.microsoft.com/office/powerpoint/2010/main" val="93653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1084807" y="2233692"/>
            <a:ext cx="5761092" cy="2554545"/>
          </a:xfrm>
          <a:prstGeom prst="rect">
            <a:avLst/>
          </a:prstGeom>
          <a:noFill/>
        </p:spPr>
        <p:txBody>
          <a:bodyPr wrap="square" rtlCol="0">
            <a:spAutoFit/>
          </a:bodyPr>
          <a:lstStyle/>
          <a:p>
            <a:r>
              <a:rPr lang="ar-SA" sz="3200" b="1" dirty="0">
                <a:solidFill>
                  <a:schemeClr val="bg1">
                    <a:lumMod val="95000"/>
                  </a:schemeClr>
                </a:solidFill>
                <a:latin typeface="Arabic Typesetting" panose="03020402040406030203" pitchFamily="66" charset="-78"/>
                <a:cs typeface="Arabic Typesetting" panose="03020402040406030203" pitchFamily="66" charset="-78"/>
              </a:rPr>
              <a:t>محاكاة حركية لقارب بمحرك بسيط         </a:t>
            </a:r>
          </a:p>
          <a:p>
            <a:endParaRPr lang="ar-SA" sz="3200" b="1" dirty="0">
              <a:solidFill>
                <a:schemeClr val="bg1">
                  <a:lumMod val="95000"/>
                </a:schemeClr>
              </a:solidFill>
              <a:latin typeface="+mj-lt"/>
            </a:endParaRPr>
          </a:p>
          <a:p>
            <a:r>
              <a:rPr lang="ar-SA" sz="3200" b="1" i="1" dirty="0">
                <a:solidFill>
                  <a:srgbClr val="FFC000"/>
                </a:solidFill>
                <a:effectLst>
                  <a:outerShdw blurRad="38100" dist="38100" dir="2700000" algn="tl">
                    <a:srgbClr val="000000">
                      <a:alpha val="43137"/>
                    </a:srgbClr>
                  </a:outerShdw>
                </a:effectLst>
                <a:latin typeface="Andalus" panose="02020603050405020304" pitchFamily="18" charset="-78"/>
                <a:cs typeface="Andalus" panose="02020603050405020304" pitchFamily="18" charset="-78"/>
              </a:rPr>
              <a:t>مشروع مادة الحسابات العلمية </a:t>
            </a:r>
          </a:p>
          <a:p>
            <a:r>
              <a:rPr lang="ar-SA" sz="3200" b="1" dirty="0">
                <a:solidFill>
                  <a:schemeClr val="bg1">
                    <a:lumMod val="95000"/>
                  </a:schemeClr>
                </a:solidFill>
                <a:latin typeface="+mj-lt"/>
              </a:rPr>
              <a:t>   </a:t>
            </a:r>
          </a:p>
          <a:p>
            <a:r>
              <a:rPr lang="ar-SA" sz="3200" b="1" dirty="0">
                <a:solidFill>
                  <a:schemeClr val="bg1">
                    <a:lumMod val="95000"/>
                  </a:schemeClr>
                </a:solidFill>
                <a:latin typeface="Arabic Typesetting" panose="03020402040406030203" pitchFamily="66" charset="-78"/>
                <a:cs typeface="Arabic Typesetting" panose="03020402040406030203" pitchFamily="66" charset="-78"/>
              </a:rPr>
              <a:t>اشراف م إسماعيل الكريان             </a:t>
            </a:r>
            <a:endParaRPr lang="en-US" sz="3200" b="1" dirty="0">
              <a:solidFill>
                <a:schemeClr val="bg1">
                  <a:lumMod val="95000"/>
                </a:schemeClr>
              </a:solidFill>
              <a:latin typeface="Arabic Typesetting" panose="03020402040406030203" pitchFamily="66" charset="-78"/>
              <a:cs typeface="Arabic Typesetting" panose="03020402040406030203" pitchFamily="66" charset="-78"/>
            </a:endParaRP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105561"/>
            <a:ext cx="2881063" cy="2646878"/>
          </a:xfrm>
          <a:prstGeom prst="rect">
            <a:avLst/>
          </a:prstGeom>
          <a:noFill/>
        </p:spPr>
        <p:txBody>
          <a:bodyPr wrap="square" rtlCol="0">
            <a:spAutoFit/>
          </a:bodyPr>
          <a:lstStyle/>
          <a:p>
            <a:pPr algn="ctr"/>
            <a:r>
              <a:rPr lang="en-US" sz="16600" b="1" dirty="0">
                <a:solidFill>
                  <a:schemeClr val="bg1">
                    <a:lumMod val="95000"/>
                  </a:schemeClr>
                </a:solidFill>
                <a:latin typeface="+mj-lt"/>
              </a:rPr>
              <a:t>H</a:t>
            </a: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5" name="Picture 4" descr="A boat in the water&#10;&#10;Description automatically generated">
            <a:extLst>
              <a:ext uri="{FF2B5EF4-FFF2-40B4-BE49-F238E27FC236}">
                <a16:creationId xmlns:a16="http://schemas.microsoft.com/office/drawing/2014/main" id="{996CD23B-1A6C-17DF-302E-70356767A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828" y="1751986"/>
            <a:ext cx="3540365" cy="35179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074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3BD09256-2360-4931-A15C-894E2F25F29D}"/>
                  </a:ext>
                </a:extLst>
              </p:cNvPr>
              <p:cNvSpPr/>
              <p:nvPr/>
            </p:nvSpPr>
            <p:spPr>
              <a:xfrm>
                <a:off x="2853" y="7523"/>
                <a:ext cx="6095999"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800" dirty="0">
                    <a:effectLst/>
                    <a:latin typeface="Sakkal Majalla" panose="02000000000000000000" pitchFamily="2" charset="-78"/>
                    <a:ea typeface="Calibri" panose="020F0502020204030204" pitchFamily="34" charset="0"/>
                  </a:rPr>
                  <a:t>التسارع الزاوي</a:t>
                </a:r>
                <a:r>
                  <a:rPr lang="ar-SA" sz="1800" dirty="0">
                    <a:effectLst/>
                    <a:latin typeface="Sakkal Majalla" panose="02000000000000000000" pitchFamily="2" charset="-78"/>
                    <a:ea typeface="Calibri" panose="020F0502020204030204" pitchFamily="34" charset="0"/>
                  </a:rPr>
                  <a:t> </a:t>
                </a:r>
              </a:p>
              <a:p>
                <a:pPr/>
                <a14:m>
                  <m:oMathPara xmlns:m="http://schemas.openxmlformats.org/officeDocument/2006/math">
                    <m:oMathParaPr>
                      <m:jc m:val="centerGroup"/>
                    </m:oMathParaPr>
                    <m:oMath xmlns:m="http://schemas.openxmlformats.org/officeDocument/2006/math">
                      <m:r>
                        <m:rPr>
                          <m:sty m:val="p"/>
                        </m:rPr>
                        <a:rPr lang="en-US" sz="1800" kern="100" smtClean="0">
                          <a:effectLst/>
                          <a:latin typeface="Cambria Math" panose="02040503050406030204" pitchFamily="18" charset="0"/>
                          <a:ea typeface="Calibri" panose="020F0502020204030204" pitchFamily="34" charset="0"/>
                          <a:cs typeface="Cambria" panose="02040503050406030204" pitchFamily="18" charset="0"/>
                        </a:rPr>
                        <m:t>α</m:t>
                      </m:r>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f>
                        <m:fPr>
                          <m:ctrlPr>
                            <a:rPr lang="en-US" sz="1800" i="1" kern="100">
                              <a:effectLst/>
                              <a:latin typeface="Cambria Math" panose="02040503050406030204" pitchFamily="18" charset="0"/>
                              <a:ea typeface="Calibri" panose="020F0502020204030204" pitchFamily="34" charset="0"/>
                              <a:cs typeface="Sakkal Majalla" panose="02000000000000000000" pitchFamily="2" charset="-78"/>
                            </a:rPr>
                          </m:ctrlPr>
                        </m:fPr>
                        <m:num>
                          <m:sSub>
                            <m:sSubPr>
                              <m:ctrlPr>
                                <a:rPr lang="en-US" sz="18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τ</m:t>
                              </m:r>
                            </m:e>
                            <m:sub>
                              <m:r>
                                <a:rPr lang="en-US" sz="1800" i="1" kern="100">
                                  <a:effectLst/>
                                  <a:latin typeface="Cambria Math" panose="02040503050406030204" pitchFamily="18" charset="0"/>
                                  <a:ea typeface="Calibri" panose="020F0502020204030204" pitchFamily="34" charset="0"/>
                                  <a:cs typeface="Sakkal Majalla" panose="02000000000000000000" pitchFamily="2" charset="-78"/>
                                </a:rPr>
                                <m:t>𝑑𝑢𝑎𝑙</m:t>
                              </m:r>
                            </m:sub>
                          </m:sSub>
                        </m:num>
                        <m:den>
                          <m:r>
                            <a:rPr lang="en-US" sz="1800" i="1" kern="100">
                              <a:effectLst/>
                              <a:latin typeface="Cambria Math" panose="02040503050406030204" pitchFamily="18" charset="0"/>
                              <a:ea typeface="Calibri" panose="020F0502020204030204" pitchFamily="34" charset="0"/>
                              <a:cs typeface="Sakkal Majalla" panose="02000000000000000000" pitchFamily="2" charset="-78"/>
                            </a:rPr>
                            <m:t>𝐼</m:t>
                          </m:r>
                        </m:den>
                      </m:f>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a:r>
                  <a:rPr lang="en-US" sz="2400" b="1" kern="100" dirty="0">
                    <a:solidFill>
                      <a:schemeClr val="bg1"/>
                    </a:solidFill>
                    <a:effectLst/>
                    <a:latin typeface="Arabic Typesetting" panose="03020402040406030203" pitchFamily="66" charset="-78"/>
                    <a:ea typeface="Times New Roman" panose="02020603050405020304" pitchFamily="18" charset="0"/>
                    <a:cs typeface="Arabic Typesetting" panose="03020402040406030203" pitchFamily="66" charset="-78"/>
                  </a:rPr>
                  <a:t>عزم القصور الذاتي </a:t>
                </a:r>
                <a:r>
                  <a:rPr lang="en-US" sz="1800" b="1" kern="100" dirty="0">
                    <a:solidFill>
                      <a:schemeClr val="bg1"/>
                    </a:solidFill>
                    <a:effectLst/>
                    <a:latin typeface="Sakkal Majalla" panose="02000000000000000000" pitchFamily="2" charset="-78"/>
                    <a:ea typeface="Times New Roman" panose="02020603050405020304" pitchFamily="18" charset="0"/>
                    <a:cs typeface="Times New Roman" panose="02020603050405020304" pitchFamily="18" charset="0"/>
                  </a:rPr>
                  <a:t>(Moment of Inertia) </a:t>
                </a:r>
                <a14:m>
                  <m:oMath xmlns:m="http://schemas.openxmlformats.org/officeDocument/2006/math">
                    <m:sSub>
                      <m:sSubPr>
                        <m:ctrlPr>
                          <a:rPr lang="en-US" sz="1800" b="1" i="1" kern="100">
                            <a:solidFill>
                              <a:schemeClr val="bg1"/>
                            </a:solidFill>
                            <a:effectLst/>
                            <a:latin typeface="Cambria Math" panose="02040503050406030204" pitchFamily="18" charset="0"/>
                            <a:ea typeface="Times New Roman" panose="02020603050405020304" pitchFamily="18" charset="0"/>
                            <a:cs typeface="Sakkal Majalla" panose="02000000000000000000" pitchFamily="2" charset="-78"/>
                          </a:rPr>
                        </m:ctrlPr>
                      </m:sSubPr>
                      <m:e>
                        <m:r>
                          <a:rPr lang="en-US" sz="1800" b="1" i="1" kern="100">
                            <a:solidFill>
                              <a:schemeClr val="bg1"/>
                            </a:solidFill>
                            <a:effectLst/>
                            <a:latin typeface="Cambria Math" panose="02040503050406030204" pitchFamily="18" charset="0"/>
                            <a:ea typeface="Times New Roman" panose="02020603050405020304" pitchFamily="18" charset="0"/>
                            <a:cs typeface="Sakkal Majalla" panose="02000000000000000000" pitchFamily="2" charset="-78"/>
                          </a:rPr>
                          <m:t>𝐼</m:t>
                        </m:r>
                      </m:e>
                      <m:sub>
                        <m:r>
                          <a:rPr lang="en-US" sz="1800" b="1" i="1" kern="100">
                            <a:solidFill>
                              <a:schemeClr val="bg1"/>
                            </a:solidFill>
                            <a:effectLst/>
                            <a:latin typeface="Cambria Math" panose="02040503050406030204" pitchFamily="18" charset="0"/>
                            <a:ea typeface="Times New Roman" panose="02020603050405020304" pitchFamily="18" charset="0"/>
                            <a:cs typeface="Sakkal Majalla" panose="02000000000000000000" pitchFamily="2" charset="-78"/>
                          </a:rPr>
                          <m:t>∆</m:t>
                        </m:r>
                      </m:sub>
                    </m:sSub>
                  </m:oMath>
                </a14:m>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Sakkal Majalla" panose="02000000000000000000" pitchFamily="2" charset="-78"/>
                        </a:rPr>
                        <m:t>𝐼</m:t>
                      </m:r>
                      <m:r>
                        <a:rPr lang="en-US" sz="1800" i="1" smtClean="0">
                          <a:effectLst/>
                          <a:latin typeface="Cambria Math" panose="02040503050406030204" pitchFamily="18" charset="0"/>
                          <a:ea typeface="Calibri" panose="020F0502020204030204" pitchFamily="34" charset="0"/>
                          <a:cs typeface="Sakkal Majalla" panose="02000000000000000000" pitchFamily="2" charset="-78"/>
                        </a:rPr>
                        <m:t>=</m:t>
                      </m:r>
                      <m:f>
                        <m:fPr>
                          <m:ctrlPr>
                            <a:rPr lang="en-US" sz="1800" i="1">
                              <a:effectLst/>
                              <a:latin typeface="Cambria Math" panose="02040503050406030204" pitchFamily="18" charset="0"/>
                              <a:cs typeface="Sakkal Majalla" panose="02000000000000000000" pitchFamily="2" charset="-78"/>
                            </a:rPr>
                          </m:ctrlPr>
                        </m:fPr>
                        <m:num>
                          <m:r>
                            <a:rPr lang="en-US" sz="1800" i="1">
                              <a:effectLst/>
                              <a:latin typeface="Cambria Math" panose="02040503050406030204" pitchFamily="18" charset="0"/>
                              <a:ea typeface="Calibri" panose="020F0502020204030204" pitchFamily="34" charset="0"/>
                              <a:cs typeface="Sakkal Majalla" panose="02000000000000000000" pitchFamily="2" charset="-78"/>
                            </a:rPr>
                            <m:t>1</m:t>
                          </m:r>
                        </m:num>
                        <m:den>
                          <m:r>
                            <a:rPr lang="en-US" sz="1800" i="1">
                              <a:effectLst/>
                              <a:latin typeface="Cambria Math" panose="02040503050406030204" pitchFamily="18" charset="0"/>
                              <a:ea typeface="Calibri" panose="020F0502020204030204" pitchFamily="34" charset="0"/>
                              <a:cs typeface="Sakkal Majalla" panose="02000000000000000000" pitchFamily="2" charset="-78"/>
                            </a:rPr>
                            <m:t>12</m:t>
                          </m:r>
                        </m:den>
                      </m:f>
                      <m:r>
                        <a:rPr lang="en-US" sz="1800" i="1">
                          <a:effectLst/>
                          <a:latin typeface="Cambria Math" panose="02040503050406030204" pitchFamily="18" charset="0"/>
                          <a:ea typeface="Calibri" panose="020F0502020204030204" pitchFamily="34" charset="0"/>
                          <a:cs typeface="Sakkal Majalla" panose="02000000000000000000" pitchFamily="2" charset="-78"/>
                        </a:rPr>
                        <m:t> </m:t>
                      </m:r>
                      <m:r>
                        <a:rPr lang="en-US" sz="1800" i="1">
                          <a:effectLst/>
                          <a:latin typeface="Cambria Math" panose="02040503050406030204" pitchFamily="18" charset="0"/>
                          <a:ea typeface="Calibri" panose="020F0502020204030204" pitchFamily="34" charset="0"/>
                          <a:cs typeface="Sakkal Majalla" panose="02000000000000000000" pitchFamily="2" charset="-78"/>
                        </a:rPr>
                        <m:t>𝑚</m:t>
                      </m:r>
                      <m:sSup>
                        <m:sSupPr>
                          <m:ctrlPr>
                            <a:rPr lang="en-US" sz="1800" i="1">
                              <a:effectLst/>
                              <a:latin typeface="Cambria Math" panose="02040503050406030204" pitchFamily="18" charset="0"/>
                              <a:cs typeface="Sakkal Majalla" panose="02000000000000000000" pitchFamily="2" charset="-78"/>
                            </a:rPr>
                          </m:ctrlPr>
                        </m:sSupPr>
                        <m:e>
                          <m:r>
                            <a:rPr lang="en-US" sz="1800" i="1">
                              <a:effectLst/>
                              <a:latin typeface="Cambria Math" panose="02040503050406030204" pitchFamily="18" charset="0"/>
                              <a:ea typeface="Calibri" panose="020F0502020204030204" pitchFamily="34" charset="0"/>
                              <a:cs typeface="Sakkal Majalla" panose="02000000000000000000" pitchFamily="2" charset="-78"/>
                            </a:rPr>
                            <m:t>𝑙</m:t>
                          </m:r>
                        </m:e>
                        <m:sup>
                          <m:r>
                            <a:rPr lang="en-US" sz="1800" i="1">
                              <a:effectLst/>
                              <a:latin typeface="Cambria Math" panose="02040503050406030204" pitchFamily="18" charset="0"/>
                              <a:ea typeface="Calibri" panose="020F0502020204030204" pitchFamily="34" charset="0"/>
                              <a:cs typeface="Sakkal Majalla" panose="02000000000000000000" pitchFamily="2" charset="-78"/>
                            </a:rPr>
                            <m:t>2</m:t>
                          </m:r>
                        </m:sup>
                      </m:sSup>
                      <m:r>
                        <a:rPr lang="en-US" sz="1800" i="1">
                          <a:effectLst/>
                          <a:latin typeface="Cambria Math" panose="02040503050406030204" pitchFamily="18" charset="0"/>
                          <a:ea typeface="Calibri" panose="020F0502020204030204" pitchFamily="34" charset="0"/>
                          <a:cs typeface="Sakkal Majalla" panose="02000000000000000000" pitchFamily="2" charset="-78"/>
                        </a:rPr>
                        <m:t>+ </m:t>
                      </m:r>
                      <m:f>
                        <m:fPr>
                          <m:ctrlPr>
                            <a:rPr lang="en-US" sz="1800" i="1">
                              <a:effectLst/>
                              <a:latin typeface="Cambria Math" panose="02040503050406030204" pitchFamily="18" charset="0"/>
                              <a:cs typeface="Sakkal Majalla" panose="02000000000000000000" pitchFamily="2" charset="-78"/>
                            </a:rPr>
                          </m:ctrlPr>
                        </m:fPr>
                        <m:num>
                          <m:r>
                            <a:rPr lang="en-US" sz="1800" i="1">
                              <a:effectLst/>
                              <a:latin typeface="Cambria Math" panose="02040503050406030204" pitchFamily="18" charset="0"/>
                              <a:ea typeface="Calibri" panose="020F0502020204030204" pitchFamily="34" charset="0"/>
                              <a:cs typeface="Sakkal Majalla" panose="02000000000000000000" pitchFamily="2" charset="-78"/>
                            </a:rPr>
                            <m:t>1</m:t>
                          </m:r>
                        </m:num>
                        <m:den>
                          <m:r>
                            <a:rPr lang="en-US" sz="1800" i="1">
                              <a:effectLst/>
                              <a:latin typeface="Cambria Math" panose="02040503050406030204" pitchFamily="18" charset="0"/>
                              <a:ea typeface="Calibri" panose="020F0502020204030204" pitchFamily="34" charset="0"/>
                              <a:cs typeface="Sakkal Majalla" panose="02000000000000000000" pitchFamily="2" charset="-78"/>
                            </a:rPr>
                            <m:t>4</m:t>
                          </m:r>
                        </m:den>
                      </m:f>
                      <m:r>
                        <a:rPr lang="en-US" sz="1800" i="1">
                          <a:effectLst/>
                          <a:latin typeface="Cambria Math" panose="02040503050406030204" pitchFamily="18" charset="0"/>
                          <a:ea typeface="Calibri" panose="020F0502020204030204" pitchFamily="34" charset="0"/>
                          <a:cs typeface="Sakkal Majalla" panose="02000000000000000000" pitchFamily="2" charset="-78"/>
                        </a:rPr>
                        <m:t> </m:t>
                      </m:r>
                      <m:r>
                        <a:rPr lang="en-US" sz="1800" i="1">
                          <a:effectLst/>
                          <a:latin typeface="Cambria Math" panose="02040503050406030204" pitchFamily="18" charset="0"/>
                          <a:ea typeface="Calibri" panose="020F0502020204030204" pitchFamily="34" charset="0"/>
                          <a:cs typeface="Sakkal Majalla" panose="02000000000000000000" pitchFamily="2" charset="-78"/>
                        </a:rPr>
                        <m:t>𝑚</m:t>
                      </m:r>
                      <m:sSup>
                        <m:sSupPr>
                          <m:ctrlPr>
                            <a:rPr lang="en-US" sz="1800" i="1">
                              <a:effectLst/>
                              <a:latin typeface="Cambria Math" panose="02040503050406030204" pitchFamily="18" charset="0"/>
                              <a:cs typeface="Sakkal Majalla" panose="02000000000000000000" pitchFamily="2" charset="-78"/>
                            </a:rPr>
                          </m:ctrlPr>
                        </m:sSupPr>
                        <m:e>
                          <m:r>
                            <a:rPr lang="en-US" sz="1800" i="1">
                              <a:effectLst/>
                              <a:latin typeface="Cambria Math" panose="02040503050406030204" pitchFamily="18" charset="0"/>
                              <a:ea typeface="Calibri" panose="020F0502020204030204" pitchFamily="34" charset="0"/>
                              <a:cs typeface="Sakkal Majalla" panose="02000000000000000000" pitchFamily="2" charset="-78"/>
                            </a:rPr>
                            <m:t>(</m:t>
                          </m:r>
                          <m:f>
                            <m:fPr>
                              <m:ctrlPr>
                                <a:rPr lang="en-US" sz="1800" i="1">
                                  <a:effectLst/>
                                  <a:latin typeface="Cambria Math" panose="02040503050406030204" pitchFamily="18" charset="0"/>
                                  <a:cs typeface="Sakkal Majalla" panose="02000000000000000000" pitchFamily="2" charset="-78"/>
                                </a:rPr>
                              </m:ctrlPr>
                            </m:fPr>
                            <m:num>
                              <m:r>
                                <a:rPr lang="en-US" sz="1800" i="1">
                                  <a:effectLst/>
                                  <a:latin typeface="Cambria Math" panose="02040503050406030204" pitchFamily="18" charset="0"/>
                                  <a:ea typeface="Calibri" panose="020F0502020204030204" pitchFamily="34" charset="0"/>
                                  <a:cs typeface="Sakkal Majalla" panose="02000000000000000000" pitchFamily="2" charset="-78"/>
                                </a:rPr>
                                <m:t>𝑏</m:t>
                              </m:r>
                            </m:num>
                            <m:den>
                              <m:r>
                                <a:rPr lang="en-US" sz="1800" i="1">
                                  <a:effectLst/>
                                  <a:latin typeface="Cambria Math" panose="02040503050406030204" pitchFamily="18" charset="0"/>
                                  <a:ea typeface="Calibri" panose="020F0502020204030204" pitchFamily="34" charset="0"/>
                                  <a:cs typeface="Sakkal Majalla" panose="02000000000000000000" pitchFamily="2" charset="-78"/>
                                </a:rPr>
                                <m:t>2</m:t>
                              </m:r>
                            </m:den>
                          </m:f>
                          <m:r>
                            <a:rPr lang="en-US" sz="1800" i="1">
                              <a:effectLst/>
                              <a:latin typeface="Cambria Math" panose="02040503050406030204" pitchFamily="18" charset="0"/>
                              <a:ea typeface="Calibri" panose="020F0502020204030204" pitchFamily="34" charset="0"/>
                              <a:cs typeface="Sakkal Majalla" panose="02000000000000000000" pitchFamily="2" charset="-78"/>
                            </a:rPr>
                            <m:t>)</m:t>
                          </m:r>
                        </m:e>
                        <m:sup>
                          <m:r>
                            <a:rPr lang="en-US" sz="1800" i="1">
                              <a:effectLst/>
                              <a:latin typeface="Cambria Math" panose="02040503050406030204" pitchFamily="18" charset="0"/>
                              <a:ea typeface="Calibri" panose="020F0502020204030204" pitchFamily="34" charset="0"/>
                              <a:cs typeface="Sakkal Majalla" panose="02000000000000000000" pitchFamily="2" charset="-78"/>
                            </a:rPr>
                            <m:t>2</m:t>
                          </m:r>
                        </m:sup>
                      </m:sSup>
                    </m:oMath>
                  </m:oMathPara>
                </a14:m>
                <a:endParaRPr lang="en-US" dirty="0">
                  <a:latin typeface="Montserrat" panose="00000500000000000000" pitchFamily="2" charset="0"/>
                </a:endParaRPr>
              </a:p>
              <a:p>
                <a:pPr algn="r"/>
                <a:r>
                  <a:rPr lang="en-US" sz="2400" b="1" kern="100" dirty="0">
                    <a:solidFill>
                      <a:schemeClr val="bg1"/>
                    </a:solidFill>
                    <a:effectLst/>
                    <a:latin typeface="Arabic Typesetting" panose="03020402040406030203" pitchFamily="66" charset="-78"/>
                    <a:ea typeface="Times New Roman" panose="02020603050405020304" pitchFamily="18" charset="0"/>
                    <a:cs typeface="Arabic Typesetting" panose="03020402040406030203" pitchFamily="66" charset="-78"/>
                  </a:rPr>
                  <a:t>السرعة الزاوية وزاوية الدوران</a:t>
                </a:r>
              </a:p>
              <a:p>
                <a:pPr marL="457200" marR="0" algn="ctr" rtl="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800" kern="100" smtClean="0">
                          <a:effectLst/>
                          <a:latin typeface="Cambria Math" panose="02040503050406030204" pitchFamily="18" charset="0"/>
                          <a:ea typeface="Calibri" panose="020F0502020204030204" pitchFamily="34" charset="0"/>
                          <a:cs typeface="Cambria" panose="02040503050406030204" pitchFamily="18" charset="0"/>
                        </a:rPr>
                        <m:t>ω</m:t>
                      </m:r>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sSub>
                        <m:sSubPr>
                          <m:ctrlPr>
                            <a:rPr lang="en-US" sz="18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ω</m:t>
                          </m:r>
                        </m:e>
                        <m:sub>
                          <m:r>
                            <a:rPr lang="en-US" sz="1800" i="1" kern="100">
                              <a:effectLst/>
                              <a:latin typeface="Cambria Math" panose="02040503050406030204" pitchFamily="18" charset="0"/>
                              <a:ea typeface="Calibri" panose="020F0502020204030204" pitchFamily="34" charset="0"/>
                              <a:cs typeface="Sakkal Majalla" panose="02000000000000000000" pitchFamily="2" charset="-78"/>
                            </a:rPr>
                            <m:t>0</m:t>
                          </m:r>
                        </m:sub>
                      </m:sSub>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α</m:t>
                      </m:r>
                      <m:r>
                        <a:rPr lang="en-US" sz="1800" kern="100">
                          <a:effectLst/>
                          <a:latin typeface="Cambria Math" panose="02040503050406030204" pitchFamily="18" charset="0"/>
                          <a:ea typeface="Calibri" panose="020F0502020204030204" pitchFamily="34" charset="0"/>
                          <a:cs typeface="Cambria" panose="02040503050406030204" pitchFamily="18" charset="0"/>
                        </a:rPr>
                        <m:t>.∆</m:t>
                      </m:r>
                      <m:r>
                        <m:rPr>
                          <m:sty m:val="p"/>
                        </m:rPr>
                        <a:rPr lang="en-US" sz="1800" kern="100" smtClean="0">
                          <a:effectLst/>
                          <a:latin typeface="Cambria Math" panose="02040503050406030204" pitchFamily="18" charset="0"/>
                          <a:ea typeface="Calibri" panose="020F0502020204030204" pitchFamily="34" charset="0"/>
                          <a:cs typeface="Cambria" panose="02040503050406030204" pitchFamily="18" charset="0"/>
                        </a:rPr>
                        <m:t>t</m:t>
                      </m:r>
                    </m:oMath>
                  </m:oMathPara>
                </a14:m>
                <a:br>
                  <a:rPr lang="en-US" sz="1800" kern="100" dirty="0">
                    <a:effectLst/>
                    <a:latin typeface="Sakkal Majalla" panose="02000000000000000000" pitchFamily="2" charset="-78"/>
                    <a:ea typeface="Calibri" panose="020F0502020204030204" pitchFamily="34" charset="0"/>
                    <a:cs typeface="Arial" panose="020B0604020202020204" pitchFamily="34" charset="0"/>
                  </a:rPr>
                </a:br>
                <a14:m>
                  <m:oMath xmlns:m="http://schemas.openxmlformats.org/officeDocument/2006/math">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θ</m:t>
                    </m:r>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sSub>
                      <m:sSubPr>
                        <m:ctrlPr>
                          <a:rPr lang="en-US" sz="18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θ</m:t>
                        </m:r>
                      </m:e>
                      <m:sub>
                        <m:r>
                          <a:rPr lang="en-US" sz="1800" i="1" kern="100">
                            <a:effectLst/>
                            <a:latin typeface="Cambria Math" panose="02040503050406030204" pitchFamily="18" charset="0"/>
                            <a:ea typeface="Calibri" panose="020F0502020204030204" pitchFamily="34" charset="0"/>
                            <a:cs typeface="Sakkal Majalla" panose="02000000000000000000" pitchFamily="2" charset="-78"/>
                          </a:rPr>
                          <m:t>0</m:t>
                        </m:r>
                      </m:sub>
                    </m:sSub>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ω</m:t>
                    </m:r>
                    <m:r>
                      <a:rPr lang="en-US" sz="1800" kern="100">
                        <a:effectLst/>
                        <a:latin typeface="Cambria Math" panose="02040503050406030204" pitchFamily="18" charset="0"/>
                        <a:ea typeface="Calibri" panose="020F0502020204030204" pitchFamily="34" charset="0"/>
                        <a:cs typeface="Cambria" panose="02040503050406030204" pitchFamily="18" charset="0"/>
                      </a:rPr>
                      <m:t>×∆</m:t>
                    </m:r>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t</m:t>
                    </m:r>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f>
                      <m:fPr>
                        <m:ctrlPr>
                          <a:rPr lang="en-US" sz="1800" i="1" kern="100">
                            <a:effectLst/>
                            <a:latin typeface="Cambria Math" panose="02040503050406030204" pitchFamily="18" charset="0"/>
                            <a:ea typeface="Calibri" panose="020F0502020204030204" pitchFamily="34" charset="0"/>
                            <a:cs typeface="Sakkal Majalla" panose="02000000000000000000" pitchFamily="2" charset="-78"/>
                          </a:rPr>
                        </m:ctrlPr>
                      </m:fPr>
                      <m:num>
                        <m:r>
                          <a:rPr lang="en-US" sz="1800" i="1" kern="100">
                            <a:effectLst/>
                            <a:latin typeface="Cambria Math" panose="02040503050406030204" pitchFamily="18" charset="0"/>
                            <a:ea typeface="Calibri" panose="020F0502020204030204" pitchFamily="34" charset="0"/>
                            <a:cs typeface="Sakkal Majalla" panose="02000000000000000000" pitchFamily="2" charset="-78"/>
                          </a:rPr>
                          <m:t>1</m:t>
                        </m:r>
                      </m:num>
                      <m:den>
                        <m:r>
                          <a:rPr lang="en-US" sz="1800" i="1" kern="100">
                            <a:effectLst/>
                            <a:latin typeface="Cambria Math" panose="02040503050406030204" pitchFamily="18" charset="0"/>
                            <a:ea typeface="Calibri" panose="020F0502020204030204" pitchFamily="34" charset="0"/>
                            <a:cs typeface="Sakkal Majalla" panose="02000000000000000000" pitchFamily="2" charset="-78"/>
                          </a:rPr>
                          <m:t>2</m:t>
                        </m:r>
                      </m:den>
                    </m:f>
                    <m:r>
                      <a:rPr lang="en-US" sz="1800" i="1" kern="100">
                        <a:effectLst/>
                        <a:latin typeface="Cambria Math" panose="02040503050406030204" pitchFamily="18" charset="0"/>
                        <a:ea typeface="Calibri" panose="020F0502020204030204" pitchFamily="34" charset="0"/>
                        <a:cs typeface="Sakkal Majalla" panose="02000000000000000000" pitchFamily="2" charset="-78"/>
                      </a:rPr>
                      <m:t>×</m:t>
                    </m:r>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α</m:t>
                    </m:r>
                    <m:r>
                      <a:rPr lang="en-US" sz="1800" i="1" kern="100">
                        <a:effectLst/>
                        <a:latin typeface="Cambria Math" panose="02040503050406030204" pitchFamily="18" charset="0"/>
                        <a:ea typeface="Times New Roman" panose="02020603050405020304" pitchFamily="18" charset="0"/>
                        <a:cs typeface="Sakkal Majalla" panose="02000000000000000000" pitchFamily="2" charset="-78"/>
                      </a:rPr>
                      <m:t> ×</m:t>
                    </m:r>
                    <m:sSup>
                      <m:sSupPr>
                        <m:ctrlPr>
                          <a:rPr lang="en-US" sz="1800" i="1" kern="100">
                            <a:effectLst/>
                            <a:latin typeface="Cambria Math" panose="02040503050406030204" pitchFamily="18" charset="0"/>
                            <a:ea typeface="Calibri" panose="020F0502020204030204" pitchFamily="34" charset="0"/>
                            <a:cs typeface="Sakkal Majalla" panose="02000000000000000000" pitchFamily="2" charset="-78"/>
                          </a:rPr>
                        </m:ctrlPr>
                      </m:sSupPr>
                      <m:e>
                        <m:r>
                          <a:rPr lang="en-US" sz="1800" kern="100">
                            <a:effectLst/>
                            <a:latin typeface="Cambria Math" panose="02040503050406030204" pitchFamily="18" charset="0"/>
                            <a:ea typeface="Calibri" panose="020F0502020204030204" pitchFamily="34" charset="0"/>
                            <a:cs typeface="Cambria" panose="02040503050406030204" pitchFamily="18" charset="0"/>
                          </a:rPr>
                          <m:t>∆</m:t>
                        </m:r>
                        <m:r>
                          <m:rPr>
                            <m:sty m:val="p"/>
                          </m:rPr>
                          <a:rPr lang="en-US" sz="1800" kern="100">
                            <a:effectLst/>
                            <a:latin typeface="Cambria Math" panose="02040503050406030204" pitchFamily="18" charset="0"/>
                            <a:ea typeface="Calibri" panose="020F0502020204030204" pitchFamily="34" charset="0"/>
                            <a:cs typeface="Cambria" panose="02040503050406030204" pitchFamily="18" charset="0"/>
                          </a:rPr>
                          <m:t>t</m:t>
                        </m:r>
                      </m:e>
                      <m:sup>
                        <m:r>
                          <a:rPr lang="en-US" sz="1800" i="1" kern="100">
                            <a:effectLst/>
                            <a:latin typeface="Cambria Math" panose="02040503050406030204" pitchFamily="18" charset="0"/>
                            <a:ea typeface="Calibri" panose="020F0502020204030204" pitchFamily="34" charset="0"/>
                            <a:cs typeface="Sakkal Majalla" panose="02000000000000000000" pitchFamily="2" charset="-78"/>
                          </a:rPr>
                          <m:t>2</m:t>
                        </m:r>
                      </m:sup>
                    </m:sSup>
                  </m:oMath>
                </a14:m>
                <a:r>
                  <a:rPr lang="en-US" sz="1800" kern="100" dirty="0">
                    <a:effectLst/>
                    <a:latin typeface="Cambria" panose="02040503050406030204" pitchFamily="18" charset="0"/>
                    <a:ea typeface="Calibri" panose="020F0502020204030204" pitchFamily="34" charset="0"/>
                    <a:cs typeface="Cambria" panose="02040503050406030204" pitchFamily="18" charset="0"/>
                  </a:rPr>
                  <a:t> </a:t>
                </a:r>
              </a:p>
              <a:p>
                <a:pPr marL="457200" marR="0" algn="ctr" rtl="0">
                  <a:lnSpc>
                    <a:spcPct val="150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gn="ctr" rtl="0">
                  <a:lnSpc>
                    <a:spcPct val="150000"/>
                  </a:lnSpc>
                  <a:spcBef>
                    <a:spcPts val="0"/>
                  </a:spcBef>
                  <a:spcAft>
                    <a:spcPts val="0"/>
                  </a:spcAft>
                </a:pPr>
                <a:endParaRPr lang="en-US" kern="100" dirty="0">
                  <a:latin typeface="Calibri" panose="020F0502020204030204" pitchFamily="34" charset="0"/>
                  <a:ea typeface="Calibri" panose="020F0502020204030204" pitchFamily="34" charset="0"/>
                  <a:cs typeface="Arial" panose="020B0604020202020204" pitchFamily="34" charset="0"/>
                </a:endParaRPr>
              </a:p>
              <a:p>
                <a:pPr marL="457200" marR="0" algn="ctr" rtl="0">
                  <a:lnSpc>
                    <a:spcPct val="15000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Montserrat" panose="00000500000000000000" pitchFamily="2" charset="0"/>
                </a:endParaRPr>
              </a:p>
              <a:p>
                <a:endParaRPr lang="en-US" dirty="0">
                  <a:latin typeface="Montserrat" panose="00000500000000000000" pitchFamily="2" charset="0"/>
                </a:endParaRPr>
              </a:p>
            </p:txBody>
          </p:sp>
        </mc:Choice>
        <mc:Fallback>
          <p:sp>
            <p:nvSpPr>
              <p:cNvPr id="8" name="Rectangle 7">
                <a:extLst>
                  <a:ext uri="{FF2B5EF4-FFF2-40B4-BE49-F238E27FC236}">
                    <a16:creationId xmlns:a16="http://schemas.microsoft.com/office/drawing/2014/main" id="{3BD09256-2360-4931-A15C-894E2F25F29D}"/>
                  </a:ext>
                </a:extLst>
              </p:cNvPr>
              <p:cNvSpPr>
                <a:spLocks noRot="1" noChangeAspect="1" noMove="1" noResize="1" noEditPoints="1" noAdjustHandles="1" noChangeArrowheads="1" noChangeShapeType="1" noTextEdit="1"/>
              </p:cNvSpPr>
              <p:nvPr/>
            </p:nvSpPr>
            <p:spPr>
              <a:xfrm>
                <a:off x="2853" y="7523"/>
                <a:ext cx="6095999" cy="6858000"/>
              </a:xfrm>
              <a:prstGeom prst="rect">
                <a:avLst/>
              </a:prstGeom>
              <a:blipFill>
                <a:blip r:embed="rId2"/>
                <a:stretch>
                  <a:fillRect r="-1500"/>
                </a:stretch>
              </a:blipFill>
              <a:ln>
                <a:noFill/>
              </a:ln>
            </p:spPr>
            <p:txBody>
              <a:bodyPr/>
              <a:lstStyle/>
              <a:p>
                <a:r>
                  <a:rPr lang="ar-SA">
                    <a:noFill/>
                  </a:rPr>
                  <a:t> </a:t>
                </a:r>
              </a:p>
            </p:txBody>
          </p:sp>
        </mc:Fallback>
      </mc:AlternateContent>
      <p:sp>
        <p:nvSpPr>
          <p:cNvPr id="6" name="Oval 5">
            <a:extLst>
              <a:ext uri="{FF2B5EF4-FFF2-40B4-BE49-F238E27FC236}">
                <a16:creationId xmlns:a16="http://schemas.microsoft.com/office/drawing/2014/main" id="{4DAE9F14-010C-43E3-9F96-2358A71F899A}"/>
              </a:ext>
            </a:extLst>
          </p:cNvPr>
          <p:cNvSpPr/>
          <p:nvPr/>
        </p:nvSpPr>
        <p:spPr>
          <a:xfrm>
            <a:off x="656120" y="30538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a:off x="5960309"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cxnSp>
        <p:nvCxnSpPr>
          <p:cNvPr id="99" name="Straight Connector 98">
            <a:extLst>
              <a:ext uri="{FF2B5EF4-FFF2-40B4-BE49-F238E27FC236}">
                <a16:creationId xmlns:a16="http://schemas.microsoft.com/office/drawing/2014/main" id="{18A6A15F-EA2B-48B1-A142-A4B0C39E3F27}"/>
              </a:ext>
            </a:extLst>
          </p:cNvPr>
          <p:cNvCxnSpPr>
            <a:cxnSpLocks/>
          </p:cNvCxnSpPr>
          <p:nvPr/>
        </p:nvCxnSpPr>
        <p:spPr>
          <a:xfrm>
            <a:off x="1049700" y="3656158"/>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1193EA8F-BC4A-4C71-9BCC-C09677F8A73D}"/>
              </a:ext>
            </a:extLst>
          </p:cNvPr>
          <p:cNvSpPr/>
          <p:nvPr/>
        </p:nvSpPr>
        <p:spPr>
          <a:xfrm>
            <a:off x="1006837" y="210783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2" name="Oval 111">
            <a:extLst>
              <a:ext uri="{FF2B5EF4-FFF2-40B4-BE49-F238E27FC236}">
                <a16:creationId xmlns:a16="http://schemas.microsoft.com/office/drawing/2014/main" id="{0E292DEE-4531-42A7-94E7-BE61FF6D36DC}"/>
              </a:ext>
            </a:extLst>
          </p:cNvPr>
          <p:cNvSpPr/>
          <p:nvPr/>
        </p:nvSpPr>
        <p:spPr>
          <a:xfrm>
            <a:off x="920160" y="202115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cxnSp>
        <p:nvCxnSpPr>
          <p:cNvPr id="113" name="Straight Connector 112">
            <a:extLst>
              <a:ext uri="{FF2B5EF4-FFF2-40B4-BE49-F238E27FC236}">
                <a16:creationId xmlns:a16="http://schemas.microsoft.com/office/drawing/2014/main" id="{B3E0BDFA-97CA-4B2F-A0C2-6253332547FA}"/>
              </a:ext>
            </a:extLst>
          </p:cNvPr>
          <p:cNvCxnSpPr>
            <a:cxnSpLocks/>
          </p:cNvCxnSpPr>
          <p:nvPr/>
        </p:nvCxnSpPr>
        <p:spPr>
          <a:xfrm>
            <a:off x="1049700" y="2280234"/>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B78728E8-4E2C-4F2C-A5FF-1F738F674ED5}"/>
              </a:ext>
            </a:extLst>
          </p:cNvPr>
          <p:cNvSpPr/>
          <p:nvPr/>
        </p:nvSpPr>
        <p:spPr>
          <a:xfrm>
            <a:off x="1006837" y="3487247"/>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8" name="Oval 117">
            <a:extLst>
              <a:ext uri="{FF2B5EF4-FFF2-40B4-BE49-F238E27FC236}">
                <a16:creationId xmlns:a16="http://schemas.microsoft.com/office/drawing/2014/main" id="{99D80301-A86B-44E3-8C91-BC2F9945C8BD}"/>
              </a:ext>
            </a:extLst>
          </p:cNvPr>
          <p:cNvSpPr/>
          <p:nvPr/>
        </p:nvSpPr>
        <p:spPr>
          <a:xfrm>
            <a:off x="920160" y="3400570"/>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22" name="Oval 121">
            <a:extLst>
              <a:ext uri="{FF2B5EF4-FFF2-40B4-BE49-F238E27FC236}">
                <a16:creationId xmlns:a16="http://schemas.microsoft.com/office/drawing/2014/main" id="{A8808558-8D68-4E27-B823-FD4022468FA3}"/>
              </a:ext>
            </a:extLst>
          </p:cNvPr>
          <p:cNvSpPr/>
          <p:nvPr/>
        </p:nvSpPr>
        <p:spPr>
          <a:xfrm>
            <a:off x="1006837" y="486317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23" name="Oval 122">
            <a:extLst>
              <a:ext uri="{FF2B5EF4-FFF2-40B4-BE49-F238E27FC236}">
                <a16:creationId xmlns:a16="http://schemas.microsoft.com/office/drawing/2014/main" id="{1837C953-D9D5-4AC0-9B9E-0CE4CA8014CD}"/>
              </a:ext>
            </a:extLst>
          </p:cNvPr>
          <p:cNvSpPr/>
          <p:nvPr/>
        </p:nvSpPr>
        <p:spPr>
          <a:xfrm>
            <a:off x="920160" y="477649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6095998" y="251266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553431" y="621926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cxnSp>
        <p:nvCxnSpPr>
          <p:cNvPr id="58" name="Straight Connector 57">
            <a:extLst>
              <a:ext uri="{FF2B5EF4-FFF2-40B4-BE49-F238E27FC236}">
                <a16:creationId xmlns:a16="http://schemas.microsoft.com/office/drawing/2014/main" id="{870032B8-53EE-460B-85FC-B73F4440997C}"/>
              </a:ext>
            </a:extLst>
          </p:cNvPr>
          <p:cNvCxnSpPr>
            <a:cxnSpLocks/>
          </p:cNvCxnSpPr>
          <p:nvPr/>
        </p:nvCxnSpPr>
        <p:spPr>
          <a:xfrm>
            <a:off x="7272119" y="3656158"/>
            <a:ext cx="0" cy="1126686"/>
          </a:xfrm>
          <a:prstGeom prst="line">
            <a:avLst/>
          </a:prstGeom>
          <a:ln w="28575">
            <a:solidFill>
              <a:srgbClr val="9188E5"/>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EE65680-0676-4143-A7B0-2D4EAB86F045}"/>
              </a:ext>
            </a:extLst>
          </p:cNvPr>
          <p:cNvSpPr/>
          <p:nvPr/>
        </p:nvSpPr>
        <p:spPr>
          <a:xfrm>
            <a:off x="7229256" y="2107831"/>
            <a:ext cx="85726" cy="8572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188E5"/>
              </a:solidFill>
              <a:latin typeface="Montserrat" panose="00000500000000000000" pitchFamily="2" charset="0"/>
            </a:endParaRPr>
          </a:p>
        </p:txBody>
      </p:sp>
      <p:sp>
        <p:nvSpPr>
          <p:cNvPr id="60" name="Oval 59">
            <a:extLst>
              <a:ext uri="{FF2B5EF4-FFF2-40B4-BE49-F238E27FC236}">
                <a16:creationId xmlns:a16="http://schemas.microsoft.com/office/drawing/2014/main" id="{773873ED-590E-4DA5-B6E1-EADA9EFB5458}"/>
              </a:ext>
            </a:extLst>
          </p:cNvPr>
          <p:cNvSpPr/>
          <p:nvPr/>
        </p:nvSpPr>
        <p:spPr>
          <a:xfrm>
            <a:off x="7142579" y="2021154"/>
            <a:ext cx="259080" cy="259080"/>
          </a:xfrm>
          <a:prstGeom prst="ellipse">
            <a:avLst/>
          </a:prstGeom>
          <a:noFill/>
          <a:ln w="28575">
            <a:solidFill>
              <a:srgbClr val="918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188E5"/>
              </a:solidFill>
              <a:latin typeface="Montserrat" panose="00000500000000000000" pitchFamily="2" charset="0"/>
            </a:endParaRPr>
          </a:p>
        </p:txBody>
      </p:sp>
      <p:cxnSp>
        <p:nvCxnSpPr>
          <p:cNvPr id="61" name="Straight Connector 60">
            <a:extLst>
              <a:ext uri="{FF2B5EF4-FFF2-40B4-BE49-F238E27FC236}">
                <a16:creationId xmlns:a16="http://schemas.microsoft.com/office/drawing/2014/main" id="{5C73A631-6CD5-4D4D-98A4-737ED11539F6}"/>
              </a:ext>
            </a:extLst>
          </p:cNvPr>
          <p:cNvCxnSpPr>
            <a:cxnSpLocks/>
          </p:cNvCxnSpPr>
          <p:nvPr/>
        </p:nvCxnSpPr>
        <p:spPr>
          <a:xfrm>
            <a:off x="7272119" y="2280234"/>
            <a:ext cx="0" cy="1126686"/>
          </a:xfrm>
          <a:prstGeom prst="line">
            <a:avLst/>
          </a:prstGeom>
          <a:ln w="28575">
            <a:solidFill>
              <a:srgbClr val="9188E5"/>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7D0BE69C-AF71-4CA9-A7FC-0D145B9B2F20}"/>
              </a:ext>
            </a:extLst>
          </p:cNvPr>
          <p:cNvSpPr/>
          <p:nvPr/>
        </p:nvSpPr>
        <p:spPr>
          <a:xfrm>
            <a:off x="7229256" y="3487247"/>
            <a:ext cx="85726" cy="8572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188E5"/>
              </a:solidFill>
              <a:latin typeface="Montserrat" panose="00000500000000000000" pitchFamily="2" charset="0"/>
            </a:endParaRPr>
          </a:p>
        </p:txBody>
      </p:sp>
      <p:sp>
        <p:nvSpPr>
          <p:cNvPr id="66" name="Oval 65">
            <a:extLst>
              <a:ext uri="{FF2B5EF4-FFF2-40B4-BE49-F238E27FC236}">
                <a16:creationId xmlns:a16="http://schemas.microsoft.com/office/drawing/2014/main" id="{734BAEAE-2A34-401F-B4F8-174F79D6B1AC}"/>
              </a:ext>
            </a:extLst>
          </p:cNvPr>
          <p:cNvSpPr/>
          <p:nvPr/>
        </p:nvSpPr>
        <p:spPr>
          <a:xfrm>
            <a:off x="7142579" y="3400570"/>
            <a:ext cx="259080" cy="259080"/>
          </a:xfrm>
          <a:prstGeom prst="ellipse">
            <a:avLst/>
          </a:prstGeom>
          <a:noFill/>
          <a:ln w="28575">
            <a:solidFill>
              <a:srgbClr val="918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188E5"/>
              </a:solidFill>
              <a:latin typeface="Montserrat" panose="00000500000000000000" pitchFamily="2" charset="0"/>
            </a:endParaRPr>
          </a:p>
        </p:txBody>
      </p:sp>
      <p:sp>
        <p:nvSpPr>
          <p:cNvPr id="70" name="Oval 69">
            <a:extLst>
              <a:ext uri="{FF2B5EF4-FFF2-40B4-BE49-F238E27FC236}">
                <a16:creationId xmlns:a16="http://schemas.microsoft.com/office/drawing/2014/main" id="{9E144A1C-9ABC-4646-894E-A57E1D8722AF}"/>
              </a:ext>
            </a:extLst>
          </p:cNvPr>
          <p:cNvSpPr/>
          <p:nvPr/>
        </p:nvSpPr>
        <p:spPr>
          <a:xfrm>
            <a:off x="7229256" y="4863171"/>
            <a:ext cx="85726" cy="8572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188E5"/>
              </a:solidFill>
              <a:latin typeface="Montserrat" panose="00000500000000000000" pitchFamily="2" charset="0"/>
            </a:endParaRPr>
          </a:p>
        </p:txBody>
      </p:sp>
      <p:sp>
        <p:nvSpPr>
          <p:cNvPr id="71" name="Oval 70">
            <a:extLst>
              <a:ext uri="{FF2B5EF4-FFF2-40B4-BE49-F238E27FC236}">
                <a16:creationId xmlns:a16="http://schemas.microsoft.com/office/drawing/2014/main" id="{A131F1EB-021F-4CEF-8516-446E8142C991}"/>
              </a:ext>
            </a:extLst>
          </p:cNvPr>
          <p:cNvSpPr/>
          <p:nvPr/>
        </p:nvSpPr>
        <p:spPr>
          <a:xfrm>
            <a:off x="7142579" y="4776494"/>
            <a:ext cx="259080" cy="259080"/>
          </a:xfrm>
          <a:prstGeom prst="ellipse">
            <a:avLst/>
          </a:prstGeom>
          <a:noFill/>
          <a:ln w="28575">
            <a:solidFill>
              <a:srgbClr val="918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188E5"/>
              </a:solidFill>
              <a:latin typeface="Montserrat" panose="00000500000000000000" pitchFamily="2" charset="0"/>
            </a:endParaRPr>
          </a:p>
        </p:txBody>
      </p:sp>
      <p:sp>
        <p:nvSpPr>
          <p:cNvPr id="15" name="TextBox 14">
            <a:extLst>
              <a:ext uri="{FF2B5EF4-FFF2-40B4-BE49-F238E27FC236}">
                <a16:creationId xmlns:a16="http://schemas.microsoft.com/office/drawing/2014/main" id="{D1684242-2857-3632-2AE0-836A57EAAFED}"/>
              </a:ext>
            </a:extLst>
          </p:cNvPr>
          <p:cNvSpPr txBox="1"/>
          <p:nvPr/>
        </p:nvSpPr>
        <p:spPr>
          <a:xfrm>
            <a:off x="5393900" y="62753"/>
            <a:ext cx="1489933" cy="369332"/>
          </a:xfrm>
          <a:prstGeom prst="rect">
            <a:avLst/>
          </a:prstGeom>
          <a:noFill/>
        </p:spPr>
        <p:txBody>
          <a:bodyPr wrap="square" rtlCol="1">
            <a:spAutoFit/>
          </a:bodyPr>
          <a:lstStyle/>
          <a:p>
            <a:pPr algn="r"/>
            <a:r>
              <a:rPr lang="ar-SA" b="1" dirty="0">
                <a:solidFill>
                  <a:srgbClr val="FFC000"/>
                </a:solidFill>
              </a:rPr>
              <a:t>   القوى المؤثرة</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7942890-F69C-C1CC-039D-30B056C7787B}"/>
                  </a:ext>
                </a:extLst>
              </p:cNvPr>
              <p:cNvSpPr txBox="1"/>
              <p:nvPr/>
            </p:nvSpPr>
            <p:spPr>
              <a:xfrm>
                <a:off x="8025137" y="567945"/>
                <a:ext cx="3797157" cy="5605061"/>
              </a:xfrm>
              <a:prstGeom prst="rect">
                <a:avLst/>
              </a:prstGeom>
              <a:noFill/>
            </p:spPr>
            <p:txBody>
              <a:bodyPr wrap="square" rtlCol="1">
                <a:spAutoFit/>
              </a:bodyPr>
              <a:lstStyle/>
              <a:p>
                <a:pPr marL="0" marR="0" algn="r" rtl="1">
                  <a:lnSpc>
                    <a:spcPct val="150000"/>
                  </a:lnSpc>
                  <a:spcBef>
                    <a:spcPts val="800"/>
                  </a:spcBef>
                  <a:spcAft>
                    <a:spcPts val="0"/>
                  </a:spcAft>
                </a:pPr>
                <a:r>
                  <a:rPr lang="en-US" sz="1400" b="1" kern="100" dirty="0">
                    <a:solidFill>
                      <a:srgbClr val="2F5496"/>
                    </a:solidFill>
                    <a:effectLst/>
                    <a:latin typeface="Sakkal Majalla" panose="02000000000000000000" pitchFamily="2" charset="-78"/>
                    <a:ea typeface="Times New Roman" panose="02020603050405020304" pitchFamily="18" charset="0"/>
                    <a:cs typeface="Times New Roman" panose="02020603050405020304" pitchFamily="18" charset="0"/>
                  </a:rPr>
                  <a:t>.</a:t>
                </a:r>
                <a:r>
                  <a:rPr lang="en-US" sz="1400" kern="100" dirty="0">
                    <a:effectLst/>
                    <a:latin typeface="Sakkal Majalla" panose="02000000000000000000" pitchFamily="2" charset="-78"/>
                    <a:ea typeface="Times New Roman" panose="02020603050405020304" pitchFamily="18" charset="0"/>
                    <a:cs typeface="Times New Roman" panose="02020603050405020304" pitchFamily="18" charset="0"/>
                  </a:rPr>
                  <a:t>عزم الدوران الناتج عن المحركات</a:t>
                </a:r>
                <a:endParaRPr lang="en-US" sz="14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marR="0" algn="r" rtl="1">
                  <a:lnSpc>
                    <a:spcPct val="150000"/>
                  </a:lnSpc>
                  <a:spcBef>
                    <a:spcPts val="0"/>
                  </a:spcBef>
                  <a:spcAft>
                    <a:spcPts val="0"/>
                  </a:spcAft>
                </a:pPr>
                <a:r>
                  <a:rPr lang="en-US" sz="1400" kern="100" dirty="0">
                    <a:effectLst/>
                    <a:latin typeface="Sakkal Majalla" panose="02000000000000000000" pitchFamily="2" charset="-78"/>
                    <a:ea typeface="Calibri" panose="020F0502020204030204" pitchFamily="34" charset="0"/>
                    <a:cs typeface="Arial" panose="020B0604020202020204" pitchFamily="34" charset="0"/>
                  </a:rPr>
                  <a:t>كل محرك يولد عزم دوران يؤثر على القارب بناءً على القوة الناتجة عنه والمسافة من المحور المركزي للقارب. يتم حساب عزم الدوران باستخدام المعادلة</a:t>
                </a:r>
                <a:r>
                  <a:rPr lang="ar-SA" sz="1400" kern="100" dirty="0">
                    <a:effectLst/>
                    <a:latin typeface="Calibri" panose="020F0502020204030204" pitchFamily="34" charset="0"/>
                    <a:ea typeface="Calibri" panose="020F0502020204030204" pitchFamily="34" charset="0"/>
                    <a:cs typeface="Sakkal Majalla" panose="02000000000000000000" pitchFamily="2" charset="-78"/>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914400" marR="0" indent="-457200" algn="ctr" rtl="1">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m:rPr>
                          <m:sty m:val="p"/>
                        </m:rPr>
                        <a:rPr lang="en-US" sz="1400" b="0" kern="100" smtClean="0">
                          <a:effectLst/>
                          <a:latin typeface="Cambria Math" panose="02040503050406030204" pitchFamily="18" charset="0"/>
                          <a:ea typeface="Calibri" panose="020F0502020204030204" pitchFamily="34" charset="0"/>
                          <a:cs typeface="Cambria" panose="02040503050406030204" pitchFamily="18" charset="0"/>
                        </a:rPr>
                        <m:t>τ</m:t>
                      </m:r>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m:t>
                      </m:r>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𝐹</m:t>
                          </m:r>
                        </m:e>
                        <m:sub>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𝑡𝑟𝑎𝑐𝑡𝑖𝑜𝑛</m:t>
                          </m:r>
                        </m:sub>
                      </m:sSub>
                      <m:r>
                        <a:rPr lang="en-US" sz="1400" b="0" kern="100" smtClean="0">
                          <a:effectLst/>
                          <a:latin typeface="Cambria Math" panose="02040503050406030204" pitchFamily="18" charset="0"/>
                          <a:ea typeface="Calibri" panose="020F0502020204030204" pitchFamily="34" charset="0"/>
                          <a:cs typeface="Sakkal Majalla" panose="02000000000000000000" pitchFamily="2" charset="-78"/>
                        </a:rPr>
                        <m:t>×</m:t>
                      </m:r>
                      <m:r>
                        <m:rPr>
                          <m:sty m:val="p"/>
                        </m:rPr>
                        <a:rPr lang="en-US" sz="1400" b="0" kern="100" smtClean="0">
                          <a:effectLst/>
                          <a:latin typeface="Cambria Math" panose="02040503050406030204" pitchFamily="18" charset="0"/>
                          <a:ea typeface="Calibri" panose="020F0502020204030204" pitchFamily="34" charset="0"/>
                          <a:cs typeface="Sakkal Majalla" panose="02000000000000000000" pitchFamily="2" charset="-78"/>
                        </a:rPr>
                        <m:t>d</m:t>
                      </m:r>
                    </m:oMath>
                  </m:oMathPara>
                </a14:m>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50000"/>
                  </a:lnSpc>
                  <a:spcBef>
                    <a:spcPts val="0"/>
                  </a:spcBef>
                  <a:spcAft>
                    <a:spcPts val="0"/>
                  </a:spcAft>
                </a:pPr>
                <a:r>
                  <a:rPr lang="en-US" sz="1400"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400" kern="100" dirty="0">
                    <a:effectLst/>
                    <a:latin typeface="Sakkal Majalla" panose="02000000000000000000" pitchFamily="2" charset="-78"/>
                    <a:ea typeface="Times New Roman" panose="02020603050405020304" pitchFamily="18" charset="0"/>
                    <a:cs typeface="Times New Roman" panose="02020603050405020304" pitchFamily="18" charset="0"/>
                  </a:rPr>
                  <a:t>العزم الزاوي الكلي الناتج عن المحركين</a:t>
                </a:r>
                <a:endParaRPr lang="en-US" sz="1400" kern="1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marR="0" algn="r" rtl="1">
                  <a:lnSpc>
                    <a:spcPct val="150000"/>
                  </a:lnSpc>
                  <a:spcBef>
                    <a:spcPts val="0"/>
                  </a:spcBef>
                  <a:spcAft>
                    <a:spcPts val="0"/>
                  </a:spcAft>
                </a:pPr>
                <a:r>
                  <a:rPr lang="en-US" sz="1400" kern="100" dirty="0">
                    <a:effectLst/>
                    <a:latin typeface="Sakkal Majalla" panose="02000000000000000000" pitchFamily="2" charset="-78"/>
                    <a:ea typeface="Calibri" panose="020F0502020204030204" pitchFamily="34" charset="0"/>
                    <a:cs typeface="Arial" panose="020B0604020202020204" pitchFamily="34" charset="0"/>
                  </a:rPr>
                  <a:t>يتم حساب العزم الزاوي الكلي الناتج عن المحركين عبر الفرق بين العزمين الناتجين عن المحرك الأيمن والمحرك الأيسر</a:t>
                </a:r>
                <a:r>
                  <a:rPr lang="ar-SA" sz="1400" kern="100" dirty="0">
                    <a:effectLst/>
                    <a:latin typeface="Calibri" panose="020F0502020204030204" pitchFamily="34" charset="0"/>
                    <a:ea typeface="Calibri" panose="020F0502020204030204" pitchFamily="34" charset="0"/>
                    <a:cs typeface="Sakkal Majalla" panose="02000000000000000000" pitchFamily="2" charset="-78"/>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50000"/>
                  </a:lnSpc>
                  <a:spcBef>
                    <a:spcPts val="0"/>
                  </a:spcBef>
                  <a:spcAft>
                    <a:spcPts val="0"/>
                  </a:spcAft>
                </a:pPr>
                <a14:m>
                  <m:oMath xmlns:m="http://schemas.openxmlformats.org/officeDocument/2006/math">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400" b="0" kern="100" smtClean="0">
                            <a:effectLst/>
                            <a:latin typeface="Cambria Math" panose="02040503050406030204" pitchFamily="18" charset="0"/>
                            <a:ea typeface="Calibri" panose="020F0502020204030204" pitchFamily="34" charset="0"/>
                            <a:cs typeface="Cambria" panose="02040503050406030204" pitchFamily="18" charset="0"/>
                          </a:rPr>
                          <m:t>τ</m:t>
                        </m:r>
                      </m:e>
                      <m:sub>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𝑑𝑢𝑎𝑙</m:t>
                        </m:r>
                      </m:sub>
                    </m:sSub>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m:t>
                    </m:r>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400" b="0" kern="100" smtClean="0">
                            <a:effectLst/>
                            <a:latin typeface="Cambria Math" panose="02040503050406030204" pitchFamily="18" charset="0"/>
                            <a:ea typeface="Calibri" panose="020F0502020204030204" pitchFamily="34" charset="0"/>
                            <a:cs typeface="Cambria" panose="02040503050406030204" pitchFamily="18" charset="0"/>
                          </a:rPr>
                          <m:t>τ</m:t>
                        </m:r>
                      </m:e>
                      <m:sub>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𝑟𝑖𝑔</m:t>
                        </m:r>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h</m:t>
                        </m:r>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𝑡</m:t>
                        </m:r>
                      </m:sub>
                    </m:sSub>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 </m:t>
                    </m:r>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400" b="0" kern="100" smtClean="0">
                            <a:effectLst/>
                            <a:latin typeface="Cambria Math" panose="02040503050406030204" pitchFamily="18" charset="0"/>
                            <a:ea typeface="Calibri" panose="020F0502020204030204" pitchFamily="34" charset="0"/>
                            <a:cs typeface="Cambria" panose="02040503050406030204" pitchFamily="18" charset="0"/>
                          </a:rPr>
                          <m:t>τ</m:t>
                        </m:r>
                      </m:e>
                      <m:sub>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𝑙𝑒𝑓𝑡</m:t>
                        </m:r>
                      </m:sub>
                    </m:sSub>
                  </m:oMath>
                </a14:m>
                <a:r>
                  <a:rPr lang="en-US" sz="1400" kern="100" dirty="0">
                    <a:effectLst/>
                    <a:latin typeface="Sakkal Majalla" panose="02000000000000000000" pitchFamily="2" charset="-78"/>
                    <a:ea typeface="Calibri" panose="020F0502020204030204" pitchFamily="34" charset="0"/>
                    <a:cs typeface="Arial" panose="020B0604020202020204" pitchFamily="34" charset="0"/>
                  </a:rPr>
                  <a:t> إذا كانت القوتان متساويتين، فلن يكون هناك دوران</a:t>
                </a:r>
                <a:r>
                  <a:rPr lang="ar-SA" sz="1400" kern="100" dirty="0">
                    <a:effectLst/>
                    <a:latin typeface="Calibri" panose="020F0502020204030204" pitchFamily="34" charset="0"/>
                    <a:ea typeface="Calibri" panose="020F0502020204030204" pitchFamily="34" charset="0"/>
                    <a:cs typeface="Sakkal Majalla" panose="02000000000000000000" pitchFamily="2" charset="-78"/>
                  </a:rPr>
                  <a:t>.</a:t>
                </a:r>
                <a:br>
                  <a:rPr lang="ar-SA" sz="1400" kern="100" dirty="0">
                    <a:effectLst/>
                    <a:latin typeface="Calibri" panose="020F0502020204030204" pitchFamily="34" charset="0"/>
                    <a:ea typeface="Calibri" panose="020F0502020204030204" pitchFamily="34" charset="0"/>
                    <a:cs typeface="Sakkal Majalla" panose="02000000000000000000" pitchFamily="2" charset="-78"/>
                  </a:rPr>
                </a:br>
                <a:r>
                  <a:rPr lang="en-US" sz="1400" kern="100" dirty="0">
                    <a:effectLst/>
                    <a:latin typeface="Sakkal Majalla" panose="02000000000000000000" pitchFamily="2" charset="-78"/>
                    <a:ea typeface="Calibri" panose="020F0502020204030204" pitchFamily="34" charset="0"/>
                    <a:cs typeface="Arial" panose="020B0604020202020204" pitchFamily="34" charset="0"/>
                  </a:rPr>
                  <a:t>أما إذا كانت قوة أحد المحركات أكبر، فإن ذلك يؤدي إلى دوران القارب</a:t>
                </a:r>
                <a:r>
                  <a:rPr lang="ar-SA" sz="1400" kern="100" dirty="0">
                    <a:effectLst/>
                    <a:latin typeface="Calibri" panose="020F0502020204030204" pitchFamily="34" charset="0"/>
                    <a:ea typeface="Calibri" panose="020F0502020204030204" pitchFamily="34" charset="0"/>
                    <a:cs typeface="Sakkal Majalla" panose="02000000000000000000" pitchFamily="2" charset="-78"/>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50000"/>
                  </a:lnSpc>
                  <a:spcBef>
                    <a:spcPts val="0"/>
                  </a:spcBef>
                  <a:spcAft>
                    <a:spcPts val="0"/>
                  </a:spcAft>
                </a:pPr>
                <a:r>
                  <a:rPr lang="ar-SA" sz="1400" kern="100" dirty="0">
                    <a:effectLst/>
                    <a:latin typeface="Calibri" panose="020F0502020204030204" pitchFamily="34" charset="0"/>
                    <a:ea typeface="Times New Roman" panose="02020603050405020304" pitchFamily="18" charset="0"/>
                    <a:cs typeface="Sakkal Majalla" panose="02000000000000000000" pitchFamily="2" charset="-78"/>
                  </a:rPr>
                  <a:t>وفي حالة تعطل احد المحركات يحسب </a:t>
                </a:r>
                <a14:m>
                  <m:oMath xmlns:m="http://schemas.openxmlformats.org/officeDocument/2006/math">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400" kern="100">
                            <a:effectLst/>
                            <a:latin typeface="Cambria Math" panose="02040503050406030204" pitchFamily="18" charset="0"/>
                            <a:ea typeface="Calibri" panose="020F0502020204030204" pitchFamily="34" charset="0"/>
                            <a:cs typeface="Cambria" panose="02040503050406030204" pitchFamily="18" charset="0"/>
                          </a:rPr>
                          <m:t>τ</m:t>
                        </m:r>
                      </m:e>
                      <m:sub>
                        <m:r>
                          <a:rPr lang="en-US" sz="1400" i="1" kern="100">
                            <a:effectLst/>
                            <a:latin typeface="Cambria Math" panose="02040503050406030204" pitchFamily="18" charset="0"/>
                            <a:ea typeface="Calibri" panose="020F0502020204030204" pitchFamily="34" charset="0"/>
                            <a:cs typeface="Sakkal Majalla" panose="02000000000000000000" pitchFamily="2" charset="-78"/>
                          </a:rPr>
                          <m:t>𝑑𝑢𝑎𝑙</m:t>
                        </m:r>
                      </m:sub>
                    </m:sSub>
                  </m:oMath>
                </a14:m>
                <a:r>
                  <a:rPr lang="ar-SA" sz="1400" kern="100" dirty="0">
                    <a:effectLst/>
                    <a:latin typeface="Calibri" panose="020F0502020204030204" pitchFamily="34" charset="0"/>
                    <a:ea typeface="Times New Roman" panose="02020603050405020304" pitchFamily="18" charset="0"/>
                    <a:cs typeface="Sakkal Majalla" panose="02000000000000000000" pitchFamily="2" charset="-78"/>
                  </a:rPr>
                  <a:t> عن طريق قوة الدفع للمحرك السليم مضروب ب </a:t>
                </a:r>
                <a:r>
                  <a:rPr lang="en-GB" sz="1400" kern="100" dirty="0">
                    <a:effectLst/>
                    <a:latin typeface="Sakkal Majalla" panose="02000000000000000000" pitchFamily="2" charset="-78"/>
                    <a:ea typeface="Times New Roman" panose="02020603050405020304" pitchFamily="18" charset="0"/>
                    <a:cs typeface="Arial" panose="020B0604020202020204" pitchFamily="34" charset="0"/>
                  </a:rPr>
                  <a:t>d</a:t>
                </a:r>
                <a:r>
                  <a:rPr lang="ar-SY" sz="1400" kern="100" dirty="0">
                    <a:effectLst/>
                    <a:latin typeface="Calibri" panose="020F0502020204030204" pitchFamily="34" charset="0"/>
                    <a:ea typeface="Times New Roman" panose="02020603050405020304" pitchFamily="18" charset="0"/>
                    <a:cs typeface="Sakkal Majalla" panose="02000000000000000000" pitchFamily="2" charset="-78"/>
                  </a:rPr>
                  <a:t> ب </a:t>
                </a:r>
                <a:r>
                  <a:rPr lang="en-GB" sz="1400" kern="100" dirty="0">
                    <a:effectLst/>
                    <a:latin typeface="Sakkal Majalla" panose="02000000000000000000" pitchFamily="2" charset="-78"/>
                    <a:ea typeface="Times New Roman" panose="02020603050405020304" pitchFamily="18" charset="0"/>
                    <a:cs typeface="Arial" panose="020B0604020202020204" pitchFamily="34" charset="0"/>
                  </a:rPr>
                  <a:t>sin()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gn="r" rtl="1">
                  <a:lnSpc>
                    <a:spcPct val="15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m:rPr>
                              <m:sty m:val="p"/>
                            </m:rPr>
                            <a:rPr lang="en-US" sz="1400" kern="100">
                              <a:effectLst/>
                              <a:latin typeface="Cambria Math" panose="02040503050406030204" pitchFamily="18" charset="0"/>
                              <a:ea typeface="Calibri" panose="020F0502020204030204" pitchFamily="34" charset="0"/>
                              <a:cs typeface="Cambria" panose="02040503050406030204" pitchFamily="18" charset="0"/>
                            </a:rPr>
                            <m:t>τ</m:t>
                          </m:r>
                        </m:e>
                        <m:sub>
                          <m:r>
                            <a:rPr lang="en-US" sz="1400" i="1" kern="100">
                              <a:effectLst/>
                              <a:latin typeface="Cambria Math" panose="02040503050406030204" pitchFamily="18" charset="0"/>
                              <a:ea typeface="Calibri" panose="020F0502020204030204" pitchFamily="34" charset="0"/>
                              <a:cs typeface="Sakkal Majalla" panose="02000000000000000000" pitchFamily="2" charset="-78"/>
                            </a:rPr>
                            <m:t>𝑑𝑢𝑎𝑙</m:t>
                          </m:r>
                          <m:r>
                            <a:rPr lang="en-US" sz="1400" b="0" i="1" kern="100" smtClean="0">
                              <a:effectLst/>
                              <a:latin typeface="Cambria Math" panose="02040503050406030204" pitchFamily="18" charset="0"/>
                              <a:ea typeface="Calibri" panose="020F0502020204030204" pitchFamily="34" charset="0"/>
                              <a:cs typeface="Sakkal Majalla" panose="02000000000000000000" pitchFamily="2" charset="-78"/>
                            </a:rPr>
                            <m:t> </m:t>
                          </m:r>
                        </m:sub>
                      </m:sSub>
                      <m:r>
                        <a:rPr lang="en-GB" sz="1400" i="1" kern="100">
                          <a:effectLst/>
                          <a:latin typeface="Cambria Math" panose="02040503050406030204" pitchFamily="18" charset="0"/>
                          <a:ea typeface="Calibri" panose="020F0502020204030204" pitchFamily="34" charset="0"/>
                          <a:cs typeface="Arial" panose="020B0604020202020204" pitchFamily="34" charset="0"/>
                        </a:rPr>
                        <m:t>= </m:t>
                      </m:r>
                      <m:r>
                        <a:rPr lang="en-GB" sz="1400" i="1" kern="100">
                          <a:effectLst/>
                          <a:latin typeface="Cambria Math" panose="02040503050406030204" pitchFamily="18" charset="0"/>
                          <a:ea typeface="Calibri" panose="020F0502020204030204" pitchFamily="34" charset="0"/>
                          <a:cs typeface="Arial" panose="020B0604020202020204" pitchFamily="34" charset="0"/>
                        </a:rPr>
                        <m:t>𝑑</m:t>
                      </m:r>
                      <m:r>
                        <a:rPr lang="en-GB" sz="1400" i="1" kern="10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kern="100">
                              <a:effectLst/>
                              <a:latin typeface="Cambria Math" panose="02040503050406030204" pitchFamily="18" charset="0"/>
                              <a:ea typeface="Calibri" panose="020F0502020204030204" pitchFamily="34" charset="0"/>
                              <a:cs typeface="Sakkal Majalla" panose="02000000000000000000" pitchFamily="2" charset="-78"/>
                            </a:rPr>
                          </m:ctrlPr>
                        </m:sSubPr>
                        <m:e>
                          <m:r>
                            <a:rPr lang="en-US" sz="1400" i="1" kern="100">
                              <a:effectLst/>
                              <a:latin typeface="Cambria Math" panose="02040503050406030204" pitchFamily="18" charset="0"/>
                              <a:ea typeface="Calibri" panose="020F0502020204030204" pitchFamily="34" charset="0"/>
                              <a:cs typeface="Sakkal Majalla" panose="02000000000000000000" pitchFamily="2" charset="-78"/>
                            </a:rPr>
                            <m:t>𝐹</m:t>
                          </m:r>
                        </m:e>
                        <m:sub>
                          <m:r>
                            <a:rPr lang="en-US" sz="1400" i="1" kern="100">
                              <a:effectLst/>
                              <a:latin typeface="Cambria Math" panose="02040503050406030204" pitchFamily="18" charset="0"/>
                              <a:ea typeface="Calibri" panose="020F0502020204030204" pitchFamily="34" charset="0"/>
                              <a:cs typeface="Sakkal Majalla" panose="02000000000000000000" pitchFamily="2" charset="-78"/>
                            </a:rPr>
                            <m:t>𝑡𝑟𝑎𝑐𝑡𝑖𝑜𝑛</m:t>
                          </m:r>
                        </m:sub>
                      </m:sSub>
                      <m:r>
                        <a:rPr lang="en-GB" sz="1400" i="1" kern="100">
                          <a:effectLst/>
                          <a:latin typeface="Cambria Math" panose="02040503050406030204" pitchFamily="18" charset="0"/>
                          <a:ea typeface="Calibri" panose="020F0502020204030204" pitchFamily="34" charset="0"/>
                          <a:cs typeface="Arial" panose="020B0604020202020204" pitchFamily="34" charset="0"/>
                        </a:rPr>
                        <m:t>∗ </m:t>
                      </m:r>
                      <m:r>
                        <a:rPr lang="en-GB" sz="1400" i="1" kern="100">
                          <a:effectLst/>
                          <a:latin typeface="Cambria Math" panose="02040503050406030204" pitchFamily="18" charset="0"/>
                          <a:ea typeface="Calibri" panose="020F0502020204030204" pitchFamily="34" charset="0"/>
                          <a:cs typeface="Arial" panose="020B0604020202020204" pitchFamily="34" charset="0"/>
                        </a:rPr>
                        <m:t>𝑠𝑖𝑛</m:t>
                      </m:r>
                      <m:d>
                        <m:dPr>
                          <m:ctrlPr>
                            <a:rPr lang="en-US" sz="1400" i="1" kern="100">
                              <a:effectLst/>
                              <a:latin typeface="Cambria Math" panose="02040503050406030204" pitchFamily="18" charset="0"/>
                              <a:ea typeface="Calibri" panose="020F0502020204030204" pitchFamily="34" charset="0"/>
                              <a:cs typeface="Arial" panose="020B0604020202020204" pitchFamily="34" charset="0"/>
                            </a:rPr>
                          </m:ctrlPr>
                        </m:dPr>
                        <m:e>
                          <m:r>
                            <a:rPr lang="en-GB" sz="1400" i="1" kern="100">
                              <a:effectLst/>
                              <a:latin typeface="Cambria Math" panose="02040503050406030204" pitchFamily="18" charset="0"/>
                              <a:ea typeface="Calibri" panose="020F0502020204030204" pitchFamily="34" charset="0"/>
                              <a:cs typeface="Arial" panose="020B0604020202020204" pitchFamily="34" charset="0"/>
                            </a:rPr>
                            <m:t>𝑎𝑛𝑔𝑙𝑒𝑅𝑢𝑑𝑑𝑒𝑟</m:t>
                          </m:r>
                        </m:e>
                      </m:d>
                    </m:oMath>
                  </m:oMathPara>
                </a14:m>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7" name="TextBox 16">
                <a:extLst>
                  <a:ext uri="{FF2B5EF4-FFF2-40B4-BE49-F238E27FC236}">
                    <a16:creationId xmlns:a16="http://schemas.microsoft.com/office/drawing/2014/main" id="{F7942890-F69C-C1CC-039D-30B056C7787B}"/>
                  </a:ext>
                </a:extLst>
              </p:cNvPr>
              <p:cNvSpPr txBox="1">
                <a:spLocks noRot="1" noChangeAspect="1" noMove="1" noResize="1" noEditPoints="1" noAdjustHandles="1" noChangeArrowheads="1" noChangeShapeType="1" noTextEdit="1"/>
              </p:cNvSpPr>
              <p:nvPr/>
            </p:nvSpPr>
            <p:spPr>
              <a:xfrm>
                <a:off x="8025137" y="567945"/>
                <a:ext cx="3797157" cy="5605061"/>
              </a:xfrm>
              <a:prstGeom prst="rect">
                <a:avLst/>
              </a:prstGeom>
              <a:blipFill>
                <a:blip r:embed="rId3"/>
                <a:stretch>
                  <a:fillRect l="-642" r="-642"/>
                </a:stretch>
              </a:blipFill>
            </p:spPr>
            <p:txBody>
              <a:bodyPr/>
              <a:lstStyle/>
              <a:p>
                <a:r>
                  <a:rPr lang="ar-SA">
                    <a:noFill/>
                  </a:rPr>
                  <a:t> </a:t>
                </a:r>
              </a:p>
            </p:txBody>
          </p:sp>
        </mc:Fallback>
      </mc:AlternateContent>
    </p:spTree>
    <p:extLst>
      <p:ext uri="{BB962C8B-B14F-4D97-AF65-F5344CB8AC3E}">
        <p14:creationId xmlns:p14="http://schemas.microsoft.com/office/powerpoint/2010/main" val="174301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p:cTn id="7" dur="250" fill="hold"/>
                                        <p:tgtEl>
                                          <p:spTgt spid="112"/>
                                        </p:tgtEl>
                                        <p:attrNameLst>
                                          <p:attrName>ppt_w</p:attrName>
                                        </p:attrNameLst>
                                      </p:cBhvr>
                                      <p:tavLst>
                                        <p:tav tm="0">
                                          <p:val>
                                            <p:fltVal val="0"/>
                                          </p:val>
                                        </p:tav>
                                        <p:tav tm="100000">
                                          <p:val>
                                            <p:strVal val="#ppt_w"/>
                                          </p:val>
                                        </p:tav>
                                      </p:tavLst>
                                    </p:anim>
                                    <p:anim calcmode="lin" valueType="num">
                                      <p:cBhvr>
                                        <p:cTn id="8" dur="250" fill="hold"/>
                                        <p:tgtEl>
                                          <p:spTgt spid="112"/>
                                        </p:tgtEl>
                                        <p:attrNameLst>
                                          <p:attrName>ppt_h</p:attrName>
                                        </p:attrNameLst>
                                      </p:cBhvr>
                                      <p:tavLst>
                                        <p:tav tm="0">
                                          <p:val>
                                            <p:fltVal val="0"/>
                                          </p:val>
                                        </p:tav>
                                        <p:tav tm="100000">
                                          <p:val>
                                            <p:strVal val="#ppt_h"/>
                                          </p:val>
                                        </p:tav>
                                      </p:tavLst>
                                    </p:anim>
                                    <p:animEffect transition="in" filter="fade">
                                      <p:cBhvr>
                                        <p:cTn id="9" dur="250"/>
                                        <p:tgtEl>
                                          <p:spTgt spid="112"/>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11"/>
                                        </p:tgtEl>
                                        <p:attrNameLst>
                                          <p:attrName>style.visibility</p:attrName>
                                        </p:attrNameLst>
                                      </p:cBhvr>
                                      <p:to>
                                        <p:strVal val="visible"/>
                                      </p:to>
                                    </p:set>
                                    <p:anim calcmode="lin" valueType="num">
                                      <p:cBhvr>
                                        <p:cTn id="12" dur="250" fill="hold"/>
                                        <p:tgtEl>
                                          <p:spTgt spid="111"/>
                                        </p:tgtEl>
                                        <p:attrNameLst>
                                          <p:attrName>ppt_w</p:attrName>
                                        </p:attrNameLst>
                                      </p:cBhvr>
                                      <p:tavLst>
                                        <p:tav tm="0">
                                          <p:val>
                                            <p:fltVal val="0"/>
                                          </p:val>
                                        </p:tav>
                                        <p:tav tm="100000">
                                          <p:val>
                                            <p:strVal val="#ppt_w"/>
                                          </p:val>
                                        </p:tav>
                                      </p:tavLst>
                                    </p:anim>
                                    <p:anim calcmode="lin" valueType="num">
                                      <p:cBhvr>
                                        <p:cTn id="13" dur="250" fill="hold"/>
                                        <p:tgtEl>
                                          <p:spTgt spid="111"/>
                                        </p:tgtEl>
                                        <p:attrNameLst>
                                          <p:attrName>ppt_h</p:attrName>
                                        </p:attrNameLst>
                                      </p:cBhvr>
                                      <p:tavLst>
                                        <p:tav tm="0">
                                          <p:val>
                                            <p:fltVal val="0"/>
                                          </p:val>
                                        </p:tav>
                                        <p:tav tm="100000">
                                          <p:val>
                                            <p:strVal val="#ppt_h"/>
                                          </p:val>
                                        </p:tav>
                                      </p:tavLst>
                                    </p:anim>
                                    <p:animEffect transition="in" filter="fade">
                                      <p:cBhvr>
                                        <p:cTn id="14" dur="250"/>
                                        <p:tgtEl>
                                          <p:spTgt spid="1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wipe(up)">
                                      <p:cBhvr>
                                        <p:cTn id="19" dur="250"/>
                                        <p:tgtEl>
                                          <p:spTgt spid="11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18"/>
                                        </p:tgtEl>
                                        <p:attrNameLst>
                                          <p:attrName>style.visibility</p:attrName>
                                        </p:attrNameLst>
                                      </p:cBhvr>
                                      <p:to>
                                        <p:strVal val="visible"/>
                                      </p:to>
                                    </p:set>
                                    <p:anim calcmode="lin" valueType="num">
                                      <p:cBhvr>
                                        <p:cTn id="24" dur="250" fill="hold"/>
                                        <p:tgtEl>
                                          <p:spTgt spid="118"/>
                                        </p:tgtEl>
                                        <p:attrNameLst>
                                          <p:attrName>ppt_w</p:attrName>
                                        </p:attrNameLst>
                                      </p:cBhvr>
                                      <p:tavLst>
                                        <p:tav tm="0">
                                          <p:val>
                                            <p:fltVal val="0"/>
                                          </p:val>
                                        </p:tav>
                                        <p:tav tm="100000">
                                          <p:val>
                                            <p:strVal val="#ppt_w"/>
                                          </p:val>
                                        </p:tav>
                                      </p:tavLst>
                                    </p:anim>
                                    <p:anim calcmode="lin" valueType="num">
                                      <p:cBhvr>
                                        <p:cTn id="25" dur="250" fill="hold"/>
                                        <p:tgtEl>
                                          <p:spTgt spid="118"/>
                                        </p:tgtEl>
                                        <p:attrNameLst>
                                          <p:attrName>ppt_h</p:attrName>
                                        </p:attrNameLst>
                                      </p:cBhvr>
                                      <p:tavLst>
                                        <p:tav tm="0">
                                          <p:val>
                                            <p:fltVal val="0"/>
                                          </p:val>
                                        </p:tav>
                                        <p:tav tm="100000">
                                          <p:val>
                                            <p:strVal val="#ppt_h"/>
                                          </p:val>
                                        </p:tav>
                                      </p:tavLst>
                                    </p:anim>
                                    <p:animEffect transition="in" filter="fade">
                                      <p:cBhvr>
                                        <p:cTn id="26" dur="250"/>
                                        <p:tgtEl>
                                          <p:spTgt spid="118"/>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117"/>
                                        </p:tgtEl>
                                        <p:attrNameLst>
                                          <p:attrName>style.visibility</p:attrName>
                                        </p:attrNameLst>
                                      </p:cBhvr>
                                      <p:to>
                                        <p:strVal val="visible"/>
                                      </p:to>
                                    </p:set>
                                    <p:anim calcmode="lin" valueType="num">
                                      <p:cBhvr>
                                        <p:cTn id="29" dur="250" fill="hold"/>
                                        <p:tgtEl>
                                          <p:spTgt spid="117"/>
                                        </p:tgtEl>
                                        <p:attrNameLst>
                                          <p:attrName>ppt_w</p:attrName>
                                        </p:attrNameLst>
                                      </p:cBhvr>
                                      <p:tavLst>
                                        <p:tav tm="0">
                                          <p:val>
                                            <p:fltVal val="0"/>
                                          </p:val>
                                        </p:tav>
                                        <p:tav tm="100000">
                                          <p:val>
                                            <p:strVal val="#ppt_w"/>
                                          </p:val>
                                        </p:tav>
                                      </p:tavLst>
                                    </p:anim>
                                    <p:anim calcmode="lin" valueType="num">
                                      <p:cBhvr>
                                        <p:cTn id="30" dur="250" fill="hold"/>
                                        <p:tgtEl>
                                          <p:spTgt spid="117"/>
                                        </p:tgtEl>
                                        <p:attrNameLst>
                                          <p:attrName>ppt_h</p:attrName>
                                        </p:attrNameLst>
                                      </p:cBhvr>
                                      <p:tavLst>
                                        <p:tav tm="0">
                                          <p:val>
                                            <p:fltVal val="0"/>
                                          </p:val>
                                        </p:tav>
                                        <p:tav tm="100000">
                                          <p:val>
                                            <p:strVal val="#ppt_h"/>
                                          </p:val>
                                        </p:tav>
                                      </p:tavLst>
                                    </p:anim>
                                    <p:animEffect transition="in" filter="fade">
                                      <p:cBhvr>
                                        <p:cTn id="31" dur="250"/>
                                        <p:tgtEl>
                                          <p:spTgt spid="1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wipe(up)">
                                      <p:cBhvr>
                                        <p:cTn id="36" dur="250"/>
                                        <p:tgtEl>
                                          <p:spTgt spid="9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23"/>
                                        </p:tgtEl>
                                        <p:attrNameLst>
                                          <p:attrName>style.visibility</p:attrName>
                                        </p:attrNameLst>
                                      </p:cBhvr>
                                      <p:to>
                                        <p:strVal val="visible"/>
                                      </p:to>
                                    </p:set>
                                    <p:anim calcmode="lin" valueType="num">
                                      <p:cBhvr>
                                        <p:cTn id="41" dur="250" fill="hold"/>
                                        <p:tgtEl>
                                          <p:spTgt spid="123"/>
                                        </p:tgtEl>
                                        <p:attrNameLst>
                                          <p:attrName>ppt_w</p:attrName>
                                        </p:attrNameLst>
                                      </p:cBhvr>
                                      <p:tavLst>
                                        <p:tav tm="0">
                                          <p:val>
                                            <p:fltVal val="0"/>
                                          </p:val>
                                        </p:tav>
                                        <p:tav tm="100000">
                                          <p:val>
                                            <p:strVal val="#ppt_w"/>
                                          </p:val>
                                        </p:tav>
                                      </p:tavLst>
                                    </p:anim>
                                    <p:anim calcmode="lin" valueType="num">
                                      <p:cBhvr>
                                        <p:cTn id="42" dur="250" fill="hold"/>
                                        <p:tgtEl>
                                          <p:spTgt spid="123"/>
                                        </p:tgtEl>
                                        <p:attrNameLst>
                                          <p:attrName>ppt_h</p:attrName>
                                        </p:attrNameLst>
                                      </p:cBhvr>
                                      <p:tavLst>
                                        <p:tav tm="0">
                                          <p:val>
                                            <p:fltVal val="0"/>
                                          </p:val>
                                        </p:tav>
                                        <p:tav tm="100000">
                                          <p:val>
                                            <p:strVal val="#ppt_h"/>
                                          </p:val>
                                        </p:tav>
                                      </p:tavLst>
                                    </p:anim>
                                    <p:animEffect transition="in" filter="fade">
                                      <p:cBhvr>
                                        <p:cTn id="43" dur="250"/>
                                        <p:tgtEl>
                                          <p:spTgt spid="123"/>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122"/>
                                        </p:tgtEl>
                                        <p:attrNameLst>
                                          <p:attrName>style.visibility</p:attrName>
                                        </p:attrNameLst>
                                      </p:cBhvr>
                                      <p:to>
                                        <p:strVal val="visible"/>
                                      </p:to>
                                    </p:set>
                                    <p:anim calcmode="lin" valueType="num">
                                      <p:cBhvr>
                                        <p:cTn id="46" dur="250" fill="hold"/>
                                        <p:tgtEl>
                                          <p:spTgt spid="122"/>
                                        </p:tgtEl>
                                        <p:attrNameLst>
                                          <p:attrName>ppt_w</p:attrName>
                                        </p:attrNameLst>
                                      </p:cBhvr>
                                      <p:tavLst>
                                        <p:tav tm="0">
                                          <p:val>
                                            <p:fltVal val="0"/>
                                          </p:val>
                                        </p:tav>
                                        <p:tav tm="100000">
                                          <p:val>
                                            <p:strVal val="#ppt_w"/>
                                          </p:val>
                                        </p:tav>
                                      </p:tavLst>
                                    </p:anim>
                                    <p:anim calcmode="lin" valueType="num">
                                      <p:cBhvr>
                                        <p:cTn id="47" dur="250" fill="hold"/>
                                        <p:tgtEl>
                                          <p:spTgt spid="122"/>
                                        </p:tgtEl>
                                        <p:attrNameLst>
                                          <p:attrName>ppt_h</p:attrName>
                                        </p:attrNameLst>
                                      </p:cBhvr>
                                      <p:tavLst>
                                        <p:tav tm="0">
                                          <p:val>
                                            <p:fltVal val="0"/>
                                          </p:val>
                                        </p:tav>
                                        <p:tav tm="100000">
                                          <p:val>
                                            <p:strVal val="#ppt_h"/>
                                          </p:val>
                                        </p:tav>
                                      </p:tavLst>
                                    </p:anim>
                                    <p:animEffect transition="in" filter="fade">
                                      <p:cBhvr>
                                        <p:cTn id="48" dur="250"/>
                                        <p:tgtEl>
                                          <p:spTgt spid="122"/>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anim calcmode="lin" valueType="num">
                                      <p:cBhvr>
                                        <p:cTn id="53" dur="250" fill="hold"/>
                                        <p:tgtEl>
                                          <p:spTgt spid="60"/>
                                        </p:tgtEl>
                                        <p:attrNameLst>
                                          <p:attrName>ppt_w</p:attrName>
                                        </p:attrNameLst>
                                      </p:cBhvr>
                                      <p:tavLst>
                                        <p:tav tm="0">
                                          <p:val>
                                            <p:fltVal val="0"/>
                                          </p:val>
                                        </p:tav>
                                        <p:tav tm="100000">
                                          <p:val>
                                            <p:strVal val="#ppt_w"/>
                                          </p:val>
                                        </p:tav>
                                      </p:tavLst>
                                    </p:anim>
                                    <p:anim calcmode="lin" valueType="num">
                                      <p:cBhvr>
                                        <p:cTn id="54" dur="250" fill="hold"/>
                                        <p:tgtEl>
                                          <p:spTgt spid="60"/>
                                        </p:tgtEl>
                                        <p:attrNameLst>
                                          <p:attrName>ppt_h</p:attrName>
                                        </p:attrNameLst>
                                      </p:cBhvr>
                                      <p:tavLst>
                                        <p:tav tm="0">
                                          <p:val>
                                            <p:fltVal val="0"/>
                                          </p:val>
                                        </p:tav>
                                        <p:tav tm="100000">
                                          <p:val>
                                            <p:strVal val="#ppt_h"/>
                                          </p:val>
                                        </p:tav>
                                      </p:tavLst>
                                    </p:anim>
                                    <p:animEffect transition="in" filter="fade">
                                      <p:cBhvr>
                                        <p:cTn id="55" dur="250"/>
                                        <p:tgtEl>
                                          <p:spTgt spid="60"/>
                                        </p:tgtEl>
                                      </p:cBhvr>
                                    </p:animEffect>
                                  </p:childTnLst>
                                </p:cTn>
                              </p:par>
                              <p:par>
                                <p:cTn id="56" presetID="53" presetClass="entr" presetSubtype="16" fill="hold" grpId="0" nodeType="withEffect">
                                  <p:stCondLst>
                                    <p:cond delay="250"/>
                                  </p:stCondLst>
                                  <p:childTnLst>
                                    <p:set>
                                      <p:cBhvr>
                                        <p:cTn id="57" dur="1" fill="hold">
                                          <p:stCondLst>
                                            <p:cond delay="0"/>
                                          </p:stCondLst>
                                        </p:cTn>
                                        <p:tgtEl>
                                          <p:spTgt spid="59"/>
                                        </p:tgtEl>
                                        <p:attrNameLst>
                                          <p:attrName>style.visibility</p:attrName>
                                        </p:attrNameLst>
                                      </p:cBhvr>
                                      <p:to>
                                        <p:strVal val="visible"/>
                                      </p:to>
                                    </p:set>
                                    <p:anim calcmode="lin" valueType="num">
                                      <p:cBhvr>
                                        <p:cTn id="58" dur="250" fill="hold"/>
                                        <p:tgtEl>
                                          <p:spTgt spid="59"/>
                                        </p:tgtEl>
                                        <p:attrNameLst>
                                          <p:attrName>ppt_w</p:attrName>
                                        </p:attrNameLst>
                                      </p:cBhvr>
                                      <p:tavLst>
                                        <p:tav tm="0">
                                          <p:val>
                                            <p:fltVal val="0"/>
                                          </p:val>
                                        </p:tav>
                                        <p:tav tm="100000">
                                          <p:val>
                                            <p:strVal val="#ppt_w"/>
                                          </p:val>
                                        </p:tav>
                                      </p:tavLst>
                                    </p:anim>
                                    <p:anim calcmode="lin" valueType="num">
                                      <p:cBhvr>
                                        <p:cTn id="59" dur="250" fill="hold"/>
                                        <p:tgtEl>
                                          <p:spTgt spid="59"/>
                                        </p:tgtEl>
                                        <p:attrNameLst>
                                          <p:attrName>ppt_h</p:attrName>
                                        </p:attrNameLst>
                                      </p:cBhvr>
                                      <p:tavLst>
                                        <p:tav tm="0">
                                          <p:val>
                                            <p:fltVal val="0"/>
                                          </p:val>
                                        </p:tav>
                                        <p:tav tm="100000">
                                          <p:val>
                                            <p:strVal val="#ppt_h"/>
                                          </p:val>
                                        </p:tav>
                                      </p:tavLst>
                                    </p:anim>
                                    <p:animEffect transition="in" filter="fade">
                                      <p:cBhvr>
                                        <p:cTn id="60" dur="250"/>
                                        <p:tgtEl>
                                          <p:spTgt spid="5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up)">
                                      <p:cBhvr>
                                        <p:cTn id="65" dur="250"/>
                                        <p:tgtEl>
                                          <p:spTgt spid="6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p:cTn id="70" dur="250" fill="hold"/>
                                        <p:tgtEl>
                                          <p:spTgt spid="66"/>
                                        </p:tgtEl>
                                        <p:attrNameLst>
                                          <p:attrName>ppt_w</p:attrName>
                                        </p:attrNameLst>
                                      </p:cBhvr>
                                      <p:tavLst>
                                        <p:tav tm="0">
                                          <p:val>
                                            <p:fltVal val="0"/>
                                          </p:val>
                                        </p:tav>
                                        <p:tav tm="100000">
                                          <p:val>
                                            <p:strVal val="#ppt_w"/>
                                          </p:val>
                                        </p:tav>
                                      </p:tavLst>
                                    </p:anim>
                                    <p:anim calcmode="lin" valueType="num">
                                      <p:cBhvr>
                                        <p:cTn id="71" dur="250" fill="hold"/>
                                        <p:tgtEl>
                                          <p:spTgt spid="66"/>
                                        </p:tgtEl>
                                        <p:attrNameLst>
                                          <p:attrName>ppt_h</p:attrName>
                                        </p:attrNameLst>
                                      </p:cBhvr>
                                      <p:tavLst>
                                        <p:tav tm="0">
                                          <p:val>
                                            <p:fltVal val="0"/>
                                          </p:val>
                                        </p:tav>
                                        <p:tav tm="100000">
                                          <p:val>
                                            <p:strVal val="#ppt_h"/>
                                          </p:val>
                                        </p:tav>
                                      </p:tavLst>
                                    </p:anim>
                                    <p:animEffect transition="in" filter="fade">
                                      <p:cBhvr>
                                        <p:cTn id="72" dur="250"/>
                                        <p:tgtEl>
                                          <p:spTgt spid="66"/>
                                        </p:tgtEl>
                                      </p:cBhvr>
                                    </p:animEffect>
                                  </p:childTnLst>
                                </p:cTn>
                              </p:par>
                              <p:par>
                                <p:cTn id="73" presetID="53" presetClass="entr" presetSubtype="16" fill="hold" grpId="0" nodeType="withEffect">
                                  <p:stCondLst>
                                    <p:cond delay="250"/>
                                  </p:stCondLst>
                                  <p:childTnLst>
                                    <p:set>
                                      <p:cBhvr>
                                        <p:cTn id="74" dur="1" fill="hold">
                                          <p:stCondLst>
                                            <p:cond delay="0"/>
                                          </p:stCondLst>
                                        </p:cTn>
                                        <p:tgtEl>
                                          <p:spTgt spid="65"/>
                                        </p:tgtEl>
                                        <p:attrNameLst>
                                          <p:attrName>style.visibility</p:attrName>
                                        </p:attrNameLst>
                                      </p:cBhvr>
                                      <p:to>
                                        <p:strVal val="visible"/>
                                      </p:to>
                                    </p:set>
                                    <p:anim calcmode="lin" valueType="num">
                                      <p:cBhvr>
                                        <p:cTn id="75" dur="250" fill="hold"/>
                                        <p:tgtEl>
                                          <p:spTgt spid="65"/>
                                        </p:tgtEl>
                                        <p:attrNameLst>
                                          <p:attrName>ppt_w</p:attrName>
                                        </p:attrNameLst>
                                      </p:cBhvr>
                                      <p:tavLst>
                                        <p:tav tm="0">
                                          <p:val>
                                            <p:fltVal val="0"/>
                                          </p:val>
                                        </p:tav>
                                        <p:tav tm="100000">
                                          <p:val>
                                            <p:strVal val="#ppt_w"/>
                                          </p:val>
                                        </p:tav>
                                      </p:tavLst>
                                    </p:anim>
                                    <p:anim calcmode="lin" valueType="num">
                                      <p:cBhvr>
                                        <p:cTn id="76" dur="250" fill="hold"/>
                                        <p:tgtEl>
                                          <p:spTgt spid="65"/>
                                        </p:tgtEl>
                                        <p:attrNameLst>
                                          <p:attrName>ppt_h</p:attrName>
                                        </p:attrNameLst>
                                      </p:cBhvr>
                                      <p:tavLst>
                                        <p:tav tm="0">
                                          <p:val>
                                            <p:fltVal val="0"/>
                                          </p:val>
                                        </p:tav>
                                        <p:tav tm="100000">
                                          <p:val>
                                            <p:strVal val="#ppt_h"/>
                                          </p:val>
                                        </p:tav>
                                      </p:tavLst>
                                    </p:anim>
                                    <p:animEffect transition="in" filter="fade">
                                      <p:cBhvr>
                                        <p:cTn id="77" dur="250"/>
                                        <p:tgtEl>
                                          <p:spTgt spid="6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wipe(up)">
                                      <p:cBhvr>
                                        <p:cTn id="82" dur="250"/>
                                        <p:tgtEl>
                                          <p:spTgt spid="58"/>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p:cTn id="87" dur="250" fill="hold"/>
                                        <p:tgtEl>
                                          <p:spTgt spid="71"/>
                                        </p:tgtEl>
                                        <p:attrNameLst>
                                          <p:attrName>ppt_w</p:attrName>
                                        </p:attrNameLst>
                                      </p:cBhvr>
                                      <p:tavLst>
                                        <p:tav tm="0">
                                          <p:val>
                                            <p:fltVal val="0"/>
                                          </p:val>
                                        </p:tav>
                                        <p:tav tm="100000">
                                          <p:val>
                                            <p:strVal val="#ppt_w"/>
                                          </p:val>
                                        </p:tav>
                                      </p:tavLst>
                                    </p:anim>
                                    <p:anim calcmode="lin" valueType="num">
                                      <p:cBhvr>
                                        <p:cTn id="88" dur="250" fill="hold"/>
                                        <p:tgtEl>
                                          <p:spTgt spid="71"/>
                                        </p:tgtEl>
                                        <p:attrNameLst>
                                          <p:attrName>ppt_h</p:attrName>
                                        </p:attrNameLst>
                                      </p:cBhvr>
                                      <p:tavLst>
                                        <p:tav tm="0">
                                          <p:val>
                                            <p:fltVal val="0"/>
                                          </p:val>
                                        </p:tav>
                                        <p:tav tm="100000">
                                          <p:val>
                                            <p:strVal val="#ppt_h"/>
                                          </p:val>
                                        </p:tav>
                                      </p:tavLst>
                                    </p:anim>
                                    <p:animEffect transition="in" filter="fade">
                                      <p:cBhvr>
                                        <p:cTn id="89" dur="250"/>
                                        <p:tgtEl>
                                          <p:spTgt spid="71"/>
                                        </p:tgtEl>
                                      </p:cBhvr>
                                    </p:animEffect>
                                  </p:childTnLst>
                                </p:cTn>
                              </p:par>
                              <p:par>
                                <p:cTn id="90" presetID="53" presetClass="entr" presetSubtype="16" fill="hold" grpId="0" nodeType="withEffect">
                                  <p:stCondLst>
                                    <p:cond delay="250"/>
                                  </p:stCondLst>
                                  <p:childTnLst>
                                    <p:set>
                                      <p:cBhvr>
                                        <p:cTn id="91" dur="1" fill="hold">
                                          <p:stCondLst>
                                            <p:cond delay="0"/>
                                          </p:stCondLst>
                                        </p:cTn>
                                        <p:tgtEl>
                                          <p:spTgt spid="70"/>
                                        </p:tgtEl>
                                        <p:attrNameLst>
                                          <p:attrName>style.visibility</p:attrName>
                                        </p:attrNameLst>
                                      </p:cBhvr>
                                      <p:to>
                                        <p:strVal val="visible"/>
                                      </p:to>
                                    </p:set>
                                    <p:anim calcmode="lin" valueType="num">
                                      <p:cBhvr>
                                        <p:cTn id="92" dur="250" fill="hold"/>
                                        <p:tgtEl>
                                          <p:spTgt spid="70"/>
                                        </p:tgtEl>
                                        <p:attrNameLst>
                                          <p:attrName>ppt_w</p:attrName>
                                        </p:attrNameLst>
                                      </p:cBhvr>
                                      <p:tavLst>
                                        <p:tav tm="0">
                                          <p:val>
                                            <p:fltVal val="0"/>
                                          </p:val>
                                        </p:tav>
                                        <p:tav tm="100000">
                                          <p:val>
                                            <p:strVal val="#ppt_w"/>
                                          </p:val>
                                        </p:tav>
                                      </p:tavLst>
                                    </p:anim>
                                    <p:anim calcmode="lin" valueType="num">
                                      <p:cBhvr>
                                        <p:cTn id="93" dur="250" fill="hold"/>
                                        <p:tgtEl>
                                          <p:spTgt spid="70"/>
                                        </p:tgtEl>
                                        <p:attrNameLst>
                                          <p:attrName>ppt_h</p:attrName>
                                        </p:attrNameLst>
                                      </p:cBhvr>
                                      <p:tavLst>
                                        <p:tav tm="0">
                                          <p:val>
                                            <p:fltVal val="0"/>
                                          </p:val>
                                        </p:tav>
                                        <p:tav tm="100000">
                                          <p:val>
                                            <p:strVal val="#ppt_h"/>
                                          </p:val>
                                        </p:tav>
                                      </p:tavLst>
                                    </p:anim>
                                    <p:animEffect transition="in" filter="fade">
                                      <p:cBhvr>
                                        <p:cTn id="94" dur="2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7" grpId="0" animBg="1"/>
      <p:bldP spid="118" grpId="0" animBg="1"/>
      <p:bldP spid="122" grpId="0" animBg="1"/>
      <p:bldP spid="123" grpId="0" animBg="1"/>
      <p:bldP spid="59" grpId="0" animBg="1"/>
      <p:bldP spid="60" grpId="0" animBg="1"/>
      <p:bldP spid="65" grpId="0" animBg="1"/>
      <p:bldP spid="66" grpId="0" animBg="1"/>
      <p:bldP spid="70" grpId="0" animBg="1"/>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965711" y="2515469"/>
            <a:ext cx="5761092" cy="2554545"/>
          </a:xfrm>
          <a:prstGeom prst="rect">
            <a:avLst/>
          </a:prstGeom>
          <a:noFill/>
        </p:spPr>
        <p:txBody>
          <a:bodyPr wrap="square" rtlCol="0">
            <a:spAutoFit/>
          </a:bodyPr>
          <a:lstStyle/>
          <a:p>
            <a:pPr algn="r"/>
            <a:r>
              <a:rPr lang="ar-SA" sz="3200" b="1" dirty="0">
                <a:solidFill>
                  <a:schemeClr val="bg1">
                    <a:lumMod val="95000"/>
                  </a:schemeClr>
                </a:solidFill>
                <a:latin typeface="Arabic Typesetting" panose="03020402040406030203" pitchFamily="66" charset="-78"/>
                <a:cs typeface="Arabic Typesetting" panose="03020402040406030203" pitchFamily="66" charset="-78"/>
              </a:rPr>
              <a:t>التصميم البرمجي</a:t>
            </a:r>
          </a:p>
          <a:p>
            <a:pPr algn="r"/>
            <a:r>
              <a:rPr lang="ar-SA" sz="3200" b="1" dirty="0">
                <a:solidFill>
                  <a:schemeClr val="bg1">
                    <a:lumMod val="95000"/>
                  </a:schemeClr>
                </a:solidFill>
                <a:latin typeface="Arabic Typesetting" panose="03020402040406030203" pitchFamily="66" charset="-78"/>
                <a:cs typeface="Arabic Typesetting" panose="03020402040406030203" pitchFamily="66" charset="-78"/>
              </a:rPr>
              <a:t>تم تحقيق المشروع برمجيا بواسطة مكتبة :</a:t>
            </a:r>
          </a:p>
          <a:p>
            <a:pPr rtl="1"/>
            <a:r>
              <a:rPr lang="en-US" sz="3200" b="1" dirty="0">
                <a:solidFill>
                  <a:srgbClr val="FFC000"/>
                </a:solidFill>
                <a:latin typeface="Arabic Typesetting" panose="03020402040406030203" pitchFamily="66" charset="-78"/>
                <a:cs typeface="Arabic Typesetting" panose="03020402040406030203" pitchFamily="66" charset="-78"/>
              </a:rPr>
              <a:t>Three.js</a:t>
            </a:r>
            <a:endParaRPr lang="ar-SA" sz="3200" b="1" dirty="0">
              <a:solidFill>
                <a:srgbClr val="FFC000"/>
              </a:solidFill>
              <a:latin typeface="Arabic Typesetting" panose="03020402040406030203" pitchFamily="66" charset="-78"/>
              <a:cs typeface="Arabic Typesetting" panose="03020402040406030203" pitchFamily="66" charset="-78"/>
            </a:endParaRPr>
          </a:p>
          <a:p>
            <a:pPr algn="r" rtl="1"/>
            <a:r>
              <a:rPr lang="ar-SA" sz="3200" b="1" dirty="0">
                <a:solidFill>
                  <a:schemeClr val="bg1">
                    <a:lumMod val="95000"/>
                  </a:schemeClr>
                </a:solidFill>
                <a:latin typeface="Arabic Typesetting" panose="03020402040406030203" pitchFamily="66" charset="-78"/>
                <a:cs typeface="Arabic Typesetting" panose="03020402040406030203" pitchFamily="66" charset="-78"/>
              </a:rPr>
              <a:t>وقمنا بإضافة لوحة التحكم بحيث تسمح للمستخدم بتغيير القيم والتحكم بالقارب</a:t>
            </a: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105561"/>
            <a:ext cx="2881063" cy="2646878"/>
          </a:xfrm>
          <a:prstGeom prst="rect">
            <a:avLst/>
          </a:prstGeom>
          <a:noFill/>
        </p:spPr>
        <p:txBody>
          <a:bodyPr wrap="square" rtlCol="0">
            <a:spAutoFit/>
          </a:bodyPr>
          <a:lstStyle/>
          <a:p>
            <a:pPr algn="ctr"/>
            <a:r>
              <a:rPr lang="en-US" sz="16600" b="1" dirty="0">
                <a:solidFill>
                  <a:schemeClr val="bg1">
                    <a:lumMod val="95000"/>
                  </a:schemeClr>
                </a:solidFill>
                <a:latin typeface="+mj-lt"/>
              </a:rPr>
              <a:t>H</a:t>
            </a: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Picture 2">
            <a:extLst>
              <a:ext uri="{FF2B5EF4-FFF2-40B4-BE49-F238E27FC236}">
                <a16:creationId xmlns:a16="http://schemas.microsoft.com/office/drawing/2014/main" id="{45CCE244-38F1-BCEC-083F-47C8DE6684DA}"/>
              </a:ext>
            </a:extLst>
          </p:cNvPr>
          <p:cNvPicPr>
            <a:picLocks noChangeAspect="1"/>
          </p:cNvPicPr>
          <p:nvPr/>
        </p:nvPicPr>
        <p:blipFill>
          <a:blip r:embed="rId2"/>
          <a:stretch>
            <a:fillRect/>
          </a:stretch>
        </p:blipFill>
        <p:spPr>
          <a:xfrm>
            <a:off x="7745502" y="1870062"/>
            <a:ext cx="3254579" cy="3117876"/>
          </a:xfrm>
          <a:prstGeom prst="ellipse">
            <a:avLst/>
          </a:prstGeom>
          <a:ln>
            <a:noFill/>
          </a:ln>
          <a:effectLst>
            <a:softEdge rad="112500"/>
          </a:effectLst>
        </p:spPr>
      </p:pic>
    </p:spTree>
    <p:extLst>
      <p:ext uri="{BB962C8B-B14F-4D97-AF65-F5344CB8AC3E}">
        <p14:creationId xmlns:p14="http://schemas.microsoft.com/office/powerpoint/2010/main" val="20327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FD82495-966D-44C1-B73B-AEE615BB5A79}"/>
              </a:ext>
            </a:extLst>
          </p:cNvPr>
          <p:cNvSpPr/>
          <p:nvPr/>
        </p:nvSpPr>
        <p:spPr>
          <a:xfrm>
            <a:off x="8130823" y="0"/>
            <a:ext cx="4059936"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8" name="Rectangle 7">
            <a:extLst>
              <a:ext uri="{FF2B5EF4-FFF2-40B4-BE49-F238E27FC236}">
                <a16:creationId xmlns:a16="http://schemas.microsoft.com/office/drawing/2014/main" id="{3BD09256-2360-4931-A15C-894E2F25F29D}"/>
              </a:ext>
            </a:extLst>
          </p:cNvPr>
          <p:cNvSpPr/>
          <p:nvPr/>
        </p:nvSpPr>
        <p:spPr>
          <a:xfrm>
            <a:off x="0" y="0"/>
            <a:ext cx="4059936"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470407" y="858192"/>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518724" y="859215"/>
            <a:ext cx="2976763" cy="461665"/>
          </a:xfrm>
          <a:prstGeom prst="rect">
            <a:avLst/>
          </a:prstGeom>
          <a:noFill/>
        </p:spPr>
        <p:txBody>
          <a:bodyPr wrap="square" rtlCol="0">
            <a:spAutoFit/>
          </a:bodyPr>
          <a:lstStyle/>
          <a:p>
            <a:pPr algn="ctr"/>
            <a:r>
              <a:rPr lang="ar-SA" sz="2400" b="1" dirty="0">
                <a:solidFill>
                  <a:schemeClr val="bg1"/>
                </a:solidFill>
                <a:latin typeface="Arabic Typesetting" panose="03020402040406030203" pitchFamily="66" charset="-78"/>
                <a:cs typeface="Arabic Typesetting" panose="03020402040406030203" pitchFamily="66" charset="-78"/>
              </a:rPr>
              <a:t>رسم البيئة</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6" name="Oval 5">
            <a:extLst>
              <a:ext uri="{FF2B5EF4-FFF2-40B4-BE49-F238E27FC236}">
                <a16:creationId xmlns:a16="http://schemas.microsoft.com/office/drawing/2014/main" id="{4DAE9F14-010C-43E3-9F96-2358A71F899A}"/>
              </a:ext>
            </a:extLst>
          </p:cNvPr>
          <p:cNvSpPr/>
          <p:nvPr/>
        </p:nvSpPr>
        <p:spPr>
          <a:xfrm>
            <a:off x="656120" y="30538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8001834" y="3400627"/>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rot="5400000">
            <a:off x="9665534" y="666004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27" name="Rectangle: Rounded Corners 126">
            <a:extLst>
              <a:ext uri="{FF2B5EF4-FFF2-40B4-BE49-F238E27FC236}">
                <a16:creationId xmlns:a16="http://schemas.microsoft.com/office/drawing/2014/main" id="{5EAC5BC0-1F7B-42B2-BDB9-8DD169BDCE3A}"/>
              </a:ext>
            </a:extLst>
          </p:cNvPr>
          <p:cNvSpPr/>
          <p:nvPr/>
        </p:nvSpPr>
        <p:spPr>
          <a:xfrm>
            <a:off x="4541124" y="858192"/>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4589441" y="859215"/>
            <a:ext cx="2976763" cy="461665"/>
          </a:xfrm>
          <a:prstGeom prst="rect">
            <a:avLst/>
          </a:prstGeom>
          <a:noFill/>
        </p:spPr>
        <p:txBody>
          <a:bodyPr wrap="square" rtlCol="0">
            <a:spAutoFit/>
          </a:bodyPr>
          <a:lstStyle/>
          <a:p>
            <a:pPr algn="ctr"/>
            <a:r>
              <a:rPr lang="ar-SA" sz="2400" b="1" dirty="0">
                <a:solidFill>
                  <a:schemeClr val="bg1"/>
                </a:solidFill>
                <a:latin typeface="Arabic Typesetting" panose="03020402040406030203" pitchFamily="66" charset="-78"/>
                <a:cs typeface="Arabic Typesetting" panose="03020402040406030203" pitchFamily="66" charset="-78"/>
              </a:rPr>
              <a:t>التنفيذ البرمجي</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4057630" y="251266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934431" y="620489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53" name="Rectangle: Rounded Corners 52">
            <a:extLst>
              <a:ext uri="{FF2B5EF4-FFF2-40B4-BE49-F238E27FC236}">
                <a16:creationId xmlns:a16="http://schemas.microsoft.com/office/drawing/2014/main" id="{7C77D679-F3CE-48B6-A32C-C970AB0A2262}"/>
              </a:ext>
            </a:extLst>
          </p:cNvPr>
          <p:cNvSpPr/>
          <p:nvPr/>
        </p:nvSpPr>
        <p:spPr>
          <a:xfrm>
            <a:off x="8591705" y="858192"/>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4" name="TextBox 53">
            <a:extLst>
              <a:ext uri="{FF2B5EF4-FFF2-40B4-BE49-F238E27FC236}">
                <a16:creationId xmlns:a16="http://schemas.microsoft.com/office/drawing/2014/main" id="{64B052F1-529E-45AB-8792-08680DBF1942}"/>
              </a:ext>
            </a:extLst>
          </p:cNvPr>
          <p:cNvSpPr txBox="1"/>
          <p:nvPr/>
        </p:nvSpPr>
        <p:spPr>
          <a:xfrm>
            <a:off x="8640022" y="859215"/>
            <a:ext cx="2976763" cy="461665"/>
          </a:xfrm>
          <a:prstGeom prst="rect">
            <a:avLst/>
          </a:prstGeom>
          <a:noFill/>
        </p:spPr>
        <p:txBody>
          <a:bodyPr wrap="square" rtlCol="0">
            <a:spAutoFit/>
          </a:bodyPr>
          <a:lstStyle/>
          <a:p>
            <a:pPr algn="ctr"/>
            <a:r>
              <a:rPr lang="ar-SA" sz="2400" b="1" dirty="0">
                <a:solidFill>
                  <a:schemeClr val="bg1"/>
                </a:solidFill>
                <a:latin typeface="Arabic Typesetting" panose="03020402040406030203" pitchFamily="66" charset="-78"/>
                <a:cs typeface="Arabic Typesetting" panose="03020402040406030203" pitchFamily="66" charset="-78"/>
              </a:rPr>
              <a:t>الدراسة الفيزيائية</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55" name="Freeform: Shape 54">
            <a:extLst>
              <a:ext uri="{FF2B5EF4-FFF2-40B4-BE49-F238E27FC236}">
                <a16:creationId xmlns:a16="http://schemas.microsoft.com/office/drawing/2014/main" id="{AE284608-B212-4023-AECA-E867B9B581C8}"/>
              </a:ext>
            </a:extLst>
          </p:cNvPr>
          <p:cNvSpPr/>
          <p:nvPr/>
        </p:nvSpPr>
        <p:spPr>
          <a:xfrm rot="5400000">
            <a:off x="2731334" y="666004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56" name="Oval 55">
            <a:extLst>
              <a:ext uri="{FF2B5EF4-FFF2-40B4-BE49-F238E27FC236}">
                <a16:creationId xmlns:a16="http://schemas.microsoft.com/office/drawing/2014/main" id="{4368BDC3-0FF1-43BB-9226-203E2611217E}"/>
              </a:ext>
            </a:extLst>
          </p:cNvPr>
          <p:cNvSpPr/>
          <p:nvPr/>
        </p:nvSpPr>
        <p:spPr>
          <a:xfrm>
            <a:off x="4747366" y="305385"/>
            <a:ext cx="262560" cy="262560"/>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7" name="Oval 56">
            <a:extLst>
              <a:ext uri="{FF2B5EF4-FFF2-40B4-BE49-F238E27FC236}">
                <a16:creationId xmlns:a16="http://schemas.microsoft.com/office/drawing/2014/main" id="{0F7E67D1-6296-4A75-8F65-F226DC94C6D1}"/>
              </a:ext>
            </a:extLst>
          </p:cNvPr>
          <p:cNvSpPr/>
          <p:nvPr/>
        </p:nvSpPr>
        <p:spPr>
          <a:xfrm>
            <a:off x="8768322" y="30538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8" name="Oval 57">
            <a:extLst>
              <a:ext uri="{FF2B5EF4-FFF2-40B4-BE49-F238E27FC236}">
                <a16:creationId xmlns:a16="http://schemas.microsoft.com/office/drawing/2014/main" id="{9A753185-7D15-4DC1-8B63-663AAB9F8892}"/>
              </a:ext>
            </a:extLst>
          </p:cNvPr>
          <p:cNvSpPr/>
          <p:nvPr/>
        </p:nvSpPr>
        <p:spPr>
          <a:xfrm>
            <a:off x="3563149" y="592324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3" name="Oval 12">
            <a:extLst>
              <a:ext uri="{FF2B5EF4-FFF2-40B4-BE49-F238E27FC236}">
                <a16:creationId xmlns:a16="http://schemas.microsoft.com/office/drawing/2014/main" id="{42049A57-E94F-4EE6-8D87-9AFDF23C2709}"/>
              </a:ext>
            </a:extLst>
          </p:cNvPr>
          <p:cNvSpPr/>
          <p:nvPr/>
        </p:nvSpPr>
        <p:spPr>
          <a:xfrm>
            <a:off x="786919" y="2153997"/>
            <a:ext cx="2416656" cy="241665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4" name="Oval 13">
            <a:extLst>
              <a:ext uri="{FF2B5EF4-FFF2-40B4-BE49-F238E27FC236}">
                <a16:creationId xmlns:a16="http://schemas.microsoft.com/office/drawing/2014/main" id="{C705C7E6-E4D1-4B77-BD2B-DC76B1AAB4F7}"/>
              </a:ext>
            </a:extLst>
          </p:cNvPr>
          <p:cNvSpPr/>
          <p:nvPr/>
        </p:nvSpPr>
        <p:spPr>
          <a:xfrm>
            <a:off x="986462" y="2353540"/>
            <a:ext cx="2017570" cy="2017570"/>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5" name="Oval 14">
            <a:extLst>
              <a:ext uri="{FF2B5EF4-FFF2-40B4-BE49-F238E27FC236}">
                <a16:creationId xmlns:a16="http://schemas.microsoft.com/office/drawing/2014/main" id="{146DE959-3478-4B0C-B6EB-7C1D0184C480}"/>
              </a:ext>
            </a:extLst>
          </p:cNvPr>
          <p:cNvSpPr/>
          <p:nvPr/>
        </p:nvSpPr>
        <p:spPr>
          <a:xfrm>
            <a:off x="1165207" y="2532285"/>
            <a:ext cx="1660080" cy="166008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3" name="Oval 62">
            <a:extLst>
              <a:ext uri="{FF2B5EF4-FFF2-40B4-BE49-F238E27FC236}">
                <a16:creationId xmlns:a16="http://schemas.microsoft.com/office/drawing/2014/main" id="{A5025C43-8B0F-4CC8-9023-23D6E7A4DC69}"/>
              </a:ext>
            </a:extLst>
          </p:cNvPr>
          <p:cNvSpPr/>
          <p:nvPr/>
        </p:nvSpPr>
        <p:spPr>
          <a:xfrm>
            <a:off x="4864515" y="2153997"/>
            <a:ext cx="2416656" cy="241665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4" name="Oval 63">
            <a:extLst>
              <a:ext uri="{FF2B5EF4-FFF2-40B4-BE49-F238E27FC236}">
                <a16:creationId xmlns:a16="http://schemas.microsoft.com/office/drawing/2014/main" id="{3C8E9469-698F-4103-B78B-11C3C5213F8F}"/>
              </a:ext>
            </a:extLst>
          </p:cNvPr>
          <p:cNvSpPr/>
          <p:nvPr/>
        </p:nvSpPr>
        <p:spPr>
          <a:xfrm>
            <a:off x="5064058" y="2353540"/>
            <a:ext cx="2017570" cy="201757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5" name="Oval 64">
            <a:extLst>
              <a:ext uri="{FF2B5EF4-FFF2-40B4-BE49-F238E27FC236}">
                <a16:creationId xmlns:a16="http://schemas.microsoft.com/office/drawing/2014/main" id="{FBA25006-913E-44DF-A3DC-FBDD051E8013}"/>
              </a:ext>
            </a:extLst>
          </p:cNvPr>
          <p:cNvSpPr/>
          <p:nvPr/>
        </p:nvSpPr>
        <p:spPr>
          <a:xfrm>
            <a:off x="5242803" y="2532285"/>
            <a:ext cx="1660080" cy="166008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6" name="Oval 65">
            <a:extLst>
              <a:ext uri="{FF2B5EF4-FFF2-40B4-BE49-F238E27FC236}">
                <a16:creationId xmlns:a16="http://schemas.microsoft.com/office/drawing/2014/main" id="{EF1FC1FA-97B8-4E02-AD6C-C4A9F40F931A}"/>
              </a:ext>
            </a:extLst>
          </p:cNvPr>
          <p:cNvSpPr/>
          <p:nvPr/>
        </p:nvSpPr>
        <p:spPr>
          <a:xfrm>
            <a:off x="8957366" y="2153997"/>
            <a:ext cx="2416656" cy="241665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7" name="Oval 66">
            <a:extLst>
              <a:ext uri="{FF2B5EF4-FFF2-40B4-BE49-F238E27FC236}">
                <a16:creationId xmlns:a16="http://schemas.microsoft.com/office/drawing/2014/main" id="{4E7D453A-9B6D-4C77-8865-5E11A7C2F708}"/>
              </a:ext>
            </a:extLst>
          </p:cNvPr>
          <p:cNvSpPr/>
          <p:nvPr/>
        </p:nvSpPr>
        <p:spPr>
          <a:xfrm>
            <a:off x="9156909" y="2353540"/>
            <a:ext cx="2017570" cy="2017570"/>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8" name="Oval 67">
            <a:extLst>
              <a:ext uri="{FF2B5EF4-FFF2-40B4-BE49-F238E27FC236}">
                <a16:creationId xmlns:a16="http://schemas.microsoft.com/office/drawing/2014/main" id="{C3935E8E-ABDB-4E2C-A9C9-DE7C97C97C06}"/>
              </a:ext>
            </a:extLst>
          </p:cNvPr>
          <p:cNvSpPr/>
          <p:nvPr/>
        </p:nvSpPr>
        <p:spPr>
          <a:xfrm>
            <a:off x="9335654" y="2532285"/>
            <a:ext cx="1660080" cy="166008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70" name="TextBox 69">
            <a:extLst>
              <a:ext uri="{FF2B5EF4-FFF2-40B4-BE49-F238E27FC236}">
                <a16:creationId xmlns:a16="http://schemas.microsoft.com/office/drawing/2014/main" id="{8C2F94E2-DFAB-4050-93A8-07DED44232EB}"/>
              </a:ext>
            </a:extLst>
          </p:cNvPr>
          <p:cNvSpPr txBox="1"/>
          <p:nvPr/>
        </p:nvSpPr>
        <p:spPr>
          <a:xfrm>
            <a:off x="967196" y="4797790"/>
            <a:ext cx="2067116" cy="461665"/>
          </a:xfrm>
          <a:prstGeom prst="rect">
            <a:avLst/>
          </a:prstGeom>
          <a:noFill/>
        </p:spPr>
        <p:txBody>
          <a:bodyPr wrap="square" rtlCol="0">
            <a:spAutoFit/>
          </a:bodyPr>
          <a:lstStyle/>
          <a:p>
            <a:pPr algn="ctr"/>
            <a:r>
              <a:rPr lang="ar-SA" sz="2400" b="1" dirty="0">
                <a:solidFill>
                  <a:schemeClr val="bg1">
                    <a:lumMod val="95000"/>
                  </a:schemeClr>
                </a:solidFill>
                <a:latin typeface="Arabic Typesetting" panose="03020402040406030203" pitchFamily="66" charset="-78"/>
                <a:cs typeface="Arabic Typesetting" panose="03020402040406030203" pitchFamily="66" charset="-78"/>
              </a:rPr>
              <a:t>كل أعضاء المجموعة</a:t>
            </a:r>
            <a:endParaRPr lang="en-US" sz="2400" b="1" dirty="0">
              <a:solidFill>
                <a:schemeClr val="bg1">
                  <a:lumMod val="95000"/>
                </a:schemeClr>
              </a:solidFill>
              <a:latin typeface="Arabic Typesetting" panose="03020402040406030203" pitchFamily="66" charset="-78"/>
              <a:cs typeface="Arabic Typesetting" panose="03020402040406030203" pitchFamily="66" charset="-78"/>
            </a:endParaRPr>
          </a:p>
        </p:txBody>
      </p:sp>
      <p:sp>
        <p:nvSpPr>
          <p:cNvPr id="85" name="TextBox 84">
            <a:extLst>
              <a:ext uri="{FF2B5EF4-FFF2-40B4-BE49-F238E27FC236}">
                <a16:creationId xmlns:a16="http://schemas.microsoft.com/office/drawing/2014/main" id="{82ED0A71-0FE0-417A-8D8B-564B06C0BB4A}"/>
              </a:ext>
            </a:extLst>
          </p:cNvPr>
          <p:cNvSpPr txBox="1"/>
          <p:nvPr/>
        </p:nvSpPr>
        <p:spPr>
          <a:xfrm>
            <a:off x="5062441" y="4797790"/>
            <a:ext cx="2067116" cy="461665"/>
          </a:xfrm>
          <a:prstGeom prst="rect">
            <a:avLst/>
          </a:prstGeom>
          <a:noFill/>
        </p:spPr>
        <p:txBody>
          <a:bodyPr wrap="square" rtlCol="0">
            <a:spAutoFit/>
          </a:bodyPr>
          <a:lstStyle/>
          <a:p>
            <a:pPr algn="ctr"/>
            <a:r>
              <a:rPr lang="ar-SA" sz="2400" b="1" dirty="0">
                <a:solidFill>
                  <a:srgbClr val="9188E5"/>
                </a:solidFill>
                <a:latin typeface="Arabic Typesetting" panose="03020402040406030203" pitchFamily="66" charset="-78"/>
                <a:cs typeface="Arabic Typesetting" panose="03020402040406030203" pitchFamily="66" charset="-78"/>
              </a:rPr>
              <a:t>كل أعضاء المجموعة</a:t>
            </a:r>
            <a:endParaRPr lang="en-US" sz="2400" b="1" dirty="0">
              <a:solidFill>
                <a:srgbClr val="9188E5"/>
              </a:solidFill>
              <a:latin typeface="Arabic Typesetting" panose="03020402040406030203" pitchFamily="66" charset="-78"/>
              <a:cs typeface="Arabic Typesetting" panose="03020402040406030203" pitchFamily="66" charset="-78"/>
            </a:endParaRPr>
          </a:p>
        </p:txBody>
      </p:sp>
      <p:sp>
        <p:nvSpPr>
          <p:cNvPr id="88" name="TextBox 87">
            <a:extLst>
              <a:ext uri="{FF2B5EF4-FFF2-40B4-BE49-F238E27FC236}">
                <a16:creationId xmlns:a16="http://schemas.microsoft.com/office/drawing/2014/main" id="{EFA567F4-0438-4372-9511-70D59E1B3E07}"/>
              </a:ext>
            </a:extLst>
          </p:cNvPr>
          <p:cNvSpPr txBox="1"/>
          <p:nvPr/>
        </p:nvSpPr>
        <p:spPr>
          <a:xfrm>
            <a:off x="9117707" y="4797790"/>
            <a:ext cx="2067116" cy="461665"/>
          </a:xfrm>
          <a:prstGeom prst="rect">
            <a:avLst/>
          </a:prstGeom>
          <a:noFill/>
        </p:spPr>
        <p:txBody>
          <a:bodyPr wrap="square" rtlCol="0">
            <a:spAutoFit/>
          </a:bodyPr>
          <a:lstStyle/>
          <a:p>
            <a:pPr algn="ctr"/>
            <a:r>
              <a:rPr lang="ar-SA" sz="2400" b="1" dirty="0">
                <a:solidFill>
                  <a:schemeClr val="bg1">
                    <a:lumMod val="95000"/>
                  </a:schemeClr>
                </a:solidFill>
                <a:latin typeface="Arabic Typesetting" panose="03020402040406030203" pitchFamily="66" charset="-78"/>
                <a:cs typeface="Arabic Typesetting" panose="03020402040406030203" pitchFamily="66" charset="-78"/>
              </a:rPr>
              <a:t>كل أعضاء المجموعة</a:t>
            </a:r>
            <a:endParaRPr lang="en-US" sz="2400" b="1" dirty="0">
              <a:solidFill>
                <a:schemeClr val="bg1">
                  <a:lumMod val="95000"/>
                </a:schemeClr>
              </a:solidFill>
              <a:latin typeface="Arabic Typesetting" panose="03020402040406030203" pitchFamily="66" charset="-78"/>
              <a:cs typeface="Arabic Typesetting" panose="03020402040406030203" pitchFamily="66" charset="-78"/>
            </a:endParaRPr>
          </a:p>
        </p:txBody>
      </p:sp>
      <p:grpSp>
        <p:nvGrpSpPr>
          <p:cNvPr id="345" name="Group 344">
            <a:extLst>
              <a:ext uri="{FF2B5EF4-FFF2-40B4-BE49-F238E27FC236}">
                <a16:creationId xmlns:a16="http://schemas.microsoft.com/office/drawing/2014/main" id="{9E67DF0E-BAAA-41CE-841A-D60B0C6BA6FE}"/>
              </a:ext>
            </a:extLst>
          </p:cNvPr>
          <p:cNvGrpSpPr/>
          <p:nvPr/>
        </p:nvGrpSpPr>
        <p:grpSpPr>
          <a:xfrm>
            <a:off x="1488413" y="2693640"/>
            <a:ext cx="1028514" cy="1181796"/>
            <a:chOff x="17198977" y="663575"/>
            <a:chExt cx="1395413" cy="1603376"/>
          </a:xfrm>
        </p:grpSpPr>
        <p:sp>
          <p:nvSpPr>
            <p:cNvPr id="147" name="Freeform 7">
              <a:extLst>
                <a:ext uri="{FF2B5EF4-FFF2-40B4-BE49-F238E27FC236}">
                  <a16:creationId xmlns:a16="http://schemas.microsoft.com/office/drawing/2014/main" id="{6E735C2B-552C-40FD-85E3-14B87935C6C2}"/>
                </a:ext>
              </a:extLst>
            </p:cNvPr>
            <p:cNvSpPr>
              <a:spLocks/>
            </p:cNvSpPr>
            <p:nvPr/>
          </p:nvSpPr>
          <p:spPr bwMode="auto">
            <a:xfrm>
              <a:off x="17198977" y="1881188"/>
              <a:ext cx="1395413" cy="385763"/>
            </a:xfrm>
            <a:custGeom>
              <a:avLst/>
              <a:gdLst>
                <a:gd name="T0" fmla="*/ 1831 w 1831"/>
                <a:gd name="T1" fmla="*/ 500 h 507"/>
                <a:gd name="T2" fmla="*/ 1630 w 1831"/>
                <a:gd name="T3" fmla="*/ 159 h 507"/>
                <a:gd name="T4" fmla="*/ 1193 w 1831"/>
                <a:gd name="T5" fmla="*/ 0 h 507"/>
                <a:gd name="T6" fmla="*/ 902 w 1831"/>
                <a:gd name="T7" fmla="*/ 0 h 507"/>
                <a:gd name="T8" fmla="*/ 902 w 1831"/>
                <a:gd name="T9" fmla="*/ 0 h 507"/>
                <a:gd name="T10" fmla="*/ 638 w 1831"/>
                <a:gd name="T11" fmla="*/ 0 h 507"/>
                <a:gd name="T12" fmla="*/ 201 w 1831"/>
                <a:gd name="T13" fmla="*/ 159 h 507"/>
                <a:gd name="T14" fmla="*/ 0 w 1831"/>
                <a:gd name="T15" fmla="*/ 501 h 507"/>
                <a:gd name="T16" fmla="*/ 929 w 1831"/>
                <a:gd name="T17" fmla="*/ 507 h 507"/>
                <a:gd name="T18" fmla="*/ 929 w 1831"/>
                <a:gd name="T19" fmla="*/ 506 h 507"/>
                <a:gd name="T20" fmla="*/ 1831 w 1831"/>
                <a:gd name="T21" fmla="*/ 50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1" h="507">
                  <a:moveTo>
                    <a:pt x="1831" y="500"/>
                  </a:moveTo>
                  <a:cubicBezTo>
                    <a:pt x="1831" y="500"/>
                    <a:pt x="1789" y="261"/>
                    <a:pt x="1630" y="159"/>
                  </a:cubicBezTo>
                  <a:cubicBezTo>
                    <a:pt x="1471" y="57"/>
                    <a:pt x="1193" y="0"/>
                    <a:pt x="1193" y="0"/>
                  </a:cubicBezTo>
                  <a:lnTo>
                    <a:pt x="902" y="0"/>
                  </a:lnTo>
                  <a:lnTo>
                    <a:pt x="902" y="0"/>
                  </a:lnTo>
                  <a:lnTo>
                    <a:pt x="638" y="0"/>
                  </a:lnTo>
                  <a:cubicBezTo>
                    <a:pt x="638" y="0"/>
                    <a:pt x="359" y="57"/>
                    <a:pt x="201" y="159"/>
                  </a:cubicBezTo>
                  <a:cubicBezTo>
                    <a:pt x="42" y="261"/>
                    <a:pt x="0" y="501"/>
                    <a:pt x="0" y="501"/>
                  </a:cubicBezTo>
                  <a:lnTo>
                    <a:pt x="929" y="507"/>
                  </a:lnTo>
                  <a:lnTo>
                    <a:pt x="929" y="506"/>
                  </a:lnTo>
                  <a:lnTo>
                    <a:pt x="1831" y="50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48" name="Freeform 8">
              <a:extLst>
                <a:ext uri="{FF2B5EF4-FFF2-40B4-BE49-F238E27FC236}">
                  <a16:creationId xmlns:a16="http://schemas.microsoft.com/office/drawing/2014/main" id="{91670FC7-504A-415C-8010-4F7C426CCF03}"/>
                </a:ext>
              </a:extLst>
            </p:cNvPr>
            <p:cNvSpPr>
              <a:spLocks/>
            </p:cNvSpPr>
            <p:nvPr/>
          </p:nvSpPr>
          <p:spPr bwMode="auto">
            <a:xfrm>
              <a:off x="17684752" y="1660525"/>
              <a:ext cx="425450" cy="344488"/>
            </a:xfrm>
            <a:custGeom>
              <a:avLst/>
              <a:gdLst>
                <a:gd name="T0" fmla="*/ 558 w 558"/>
                <a:gd name="T1" fmla="*/ 298 h 452"/>
                <a:gd name="T2" fmla="*/ 493 w 558"/>
                <a:gd name="T3" fmla="*/ 6 h 452"/>
                <a:gd name="T4" fmla="*/ 278 w 558"/>
                <a:gd name="T5" fmla="*/ 67 h 452"/>
                <a:gd name="T6" fmla="*/ 66 w 558"/>
                <a:gd name="T7" fmla="*/ 7 h 452"/>
                <a:gd name="T8" fmla="*/ 0 w 558"/>
                <a:gd name="T9" fmla="*/ 299 h 452"/>
                <a:gd name="T10" fmla="*/ 258 w 558"/>
                <a:gd name="T11" fmla="*/ 449 h 452"/>
                <a:gd name="T12" fmla="*/ 558 w 558"/>
                <a:gd name="T13" fmla="*/ 298 h 452"/>
              </a:gdLst>
              <a:ahLst/>
              <a:cxnLst>
                <a:cxn ang="0">
                  <a:pos x="T0" y="T1"/>
                </a:cxn>
                <a:cxn ang="0">
                  <a:pos x="T2" y="T3"/>
                </a:cxn>
                <a:cxn ang="0">
                  <a:pos x="T4" y="T5"/>
                </a:cxn>
                <a:cxn ang="0">
                  <a:pos x="T6" y="T7"/>
                </a:cxn>
                <a:cxn ang="0">
                  <a:pos x="T8" y="T9"/>
                </a:cxn>
                <a:cxn ang="0">
                  <a:pos x="T10" y="T11"/>
                </a:cxn>
                <a:cxn ang="0">
                  <a:pos x="T12" y="T13"/>
                </a:cxn>
              </a:cxnLst>
              <a:rect l="0" t="0" r="r" b="b"/>
              <a:pathLst>
                <a:path w="558" h="452">
                  <a:moveTo>
                    <a:pt x="558" y="298"/>
                  </a:moveTo>
                  <a:cubicBezTo>
                    <a:pt x="506" y="210"/>
                    <a:pt x="493" y="6"/>
                    <a:pt x="493" y="6"/>
                  </a:cubicBezTo>
                  <a:cubicBezTo>
                    <a:pt x="412" y="0"/>
                    <a:pt x="303" y="54"/>
                    <a:pt x="278" y="67"/>
                  </a:cubicBezTo>
                  <a:cubicBezTo>
                    <a:pt x="249" y="52"/>
                    <a:pt x="144" y="1"/>
                    <a:pt x="66" y="7"/>
                  </a:cubicBezTo>
                  <a:cubicBezTo>
                    <a:pt x="66" y="7"/>
                    <a:pt x="52" y="212"/>
                    <a:pt x="0" y="299"/>
                  </a:cubicBezTo>
                  <a:cubicBezTo>
                    <a:pt x="0" y="299"/>
                    <a:pt x="100" y="452"/>
                    <a:pt x="258" y="449"/>
                  </a:cubicBezTo>
                  <a:cubicBezTo>
                    <a:pt x="448" y="445"/>
                    <a:pt x="558" y="298"/>
                    <a:pt x="558" y="2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49" name="Freeform 9">
              <a:extLst>
                <a:ext uri="{FF2B5EF4-FFF2-40B4-BE49-F238E27FC236}">
                  <a16:creationId xmlns:a16="http://schemas.microsoft.com/office/drawing/2014/main" id="{69AECC91-93E4-4A3E-B0DB-D8EF186CFD63}"/>
                </a:ext>
              </a:extLst>
            </p:cNvPr>
            <p:cNvSpPr>
              <a:spLocks/>
            </p:cNvSpPr>
            <p:nvPr/>
          </p:nvSpPr>
          <p:spPr bwMode="auto">
            <a:xfrm>
              <a:off x="17684752" y="1660525"/>
              <a:ext cx="425450" cy="344488"/>
            </a:xfrm>
            <a:custGeom>
              <a:avLst/>
              <a:gdLst>
                <a:gd name="T0" fmla="*/ 558 w 558"/>
                <a:gd name="T1" fmla="*/ 298 h 452"/>
                <a:gd name="T2" fmla="*/ 493 w 558"/>
                <a:gd name="T3" fmla="*/ 6 h 452"/>
                <a:gd name="T4" fmla="*/ 278 w 558"/>
                <a:gd name="T5" fmla="*/ 67 h 452"/>
                <a:gd name="T6" fmla="*/ 66 w 558"/>
                <a:gd name="T7" fmla="*/ 7 h 452"/>
                <a:gd name="T8" fmla="*/ 0 w 558"/>
                <a:gd name="T9" fmla="*/ 299 h 452"/>
                <a:gd name="T10" fmla="*/ 258 w 558"/>
                <a:gd name="T11" fmla="*/ 449 h 452"/>
                <a:gd name="T12" fmla="*/ 558 w 558"/>
                <a:gd name="T13" fmla="*/ 298 h 452"/>
              </a:gdLst>
              <a:ahLst/>
              <a:cxnLst>
                <a:cxn ang="0">
                  <a:pos x="T0" y="T1"/>
                </a:cxn>
                <a:cxn ang="0">
                  <a:pos x="T2" y="T3"/>
                </a:cxn>
                <a:cxn ang="0">
                  <a:pos x="T4" y="T5"/>
                </a:cxn>
                <a:cxn ang="0">
                  <a:pos x="T6" y="T7"/>
                </a:cxn>
                <a:cxn ang="0">
                  <a:pos x="T8" y="T9"/>
                </a:cxn>
                <a:cxn ang="0">
                  <a:pos x="T10" y="T11"/>
                </a:cxn>
                <a:cxn ang="0">
                  <a:pos x="T12" y="T13"/>
                </a:cxn>
              </a:cxnLst>
              <a:rect l="0" t="0" r="r" b="b"/>
              <a:pathLst>
                <a:path w="558" h="452">
                  <a:moveTo>
                    <a:pt x="558" y="298"/>
                  </a:moveTo>
                  <a:cubicBezTo>
                    <a:pt x="506" y="210"/>
                    <a:pt x="493" y="6"/>
                    <a:pt x="493" y="6"/>
                  </a:cubicBezTo>
                  <a:cubicBezTo>
                    <a:pt x="412" y="0"/>
                    <a:pt x="303" y="54"/>
                    <a:pt x="278" y="67"/>
                  </a:cubicBezTo>
                  <a:cubicBezTo>
                    <a:pt x="249" y="52"/>
                    <a:pt x="144" y="1"/>
                    <a:pt x="66" y="7"/>
                  </a:cubicBezTo>
                  <a:cubicBezTo>
                    <a:pt x="66" y="7"/>
                    <a:pt x="52" y="212"/>
                    <a:pt x="0" y="299"/>
                  </a:cubicBezTo>
                  <a:cubicBezTo>
                    <a:pt x="0" y="299"/>
                    <a:pt x="100" y="452"/>
                    <a:pt x="258" y="449"/>
                  </a:cubicBezTo>
                  <a:cubicBezTo>
                    <a:pt x="448" y="445"/>
                    <a:pt x="558" y="298"/>
                    <a:pt x="558" y="298"/>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0" name="Freeform 10">
              <a:extLst>
                <a:ext uri="{FF2B5EF4-FFF2-40B4-BE49-F238E27FC236}">
                  <a16:creationId xmlns:a16="http://schemas.microsoft.com/office/drawing/2014/main" id="{C1D95880-9C8D-4B7C-86FE-4EF8C2F27DF7}"/>
                </a:ext>
              </a:extLst>
            </p:cNvPr>
            <p:cNvSpPr>
              <a:spLocks/>
            </p:cNvSpPr>
            <p:nvPr/>
          </p:nvSpPr>
          <p:spPr bwMode="auto">
            <a:xfrm>
              <a:off x="17722852" y="1674813"/>
              <a:ext cx="338138" cy="160338"/>
            </a:xfrm>
            <a:custGeom>
              <a:avLst/>
              <a:gdLst>
                <a:gd name="T0" fmla="*/ 444 w 444"/>
                <a:gd name="T1" fmla="*/ 5 h 211"/>
                <a:gd name="T2" fmla="*/ 0 w 444"/>
                <a:gd name="T3" fmla="*/ 127 h 211"/>
                <a:gd name="T4" fmla="*/ 15 w 444"/>
                <a:gd name="T5" fmla="*/ 0 h 211"/>
                <a:gd name="T6" fmla="*/ 312 w 444"/>
                <a:gd name="T7" fmla="*/ 48 h 211"/>
                <a:gd name="T8" fmla="*/ 444 w 444"/>
                <a:gd name="T9" fmla="*/ 5 h 211"/>
              </a:gdLst>
              <a:ahLst/>
              <a:cxnLst>
                <a:cxn ang="0">
                  <a:pos x="T0" y="T1"/>
                </a:cxn>
                <a:cxn ang="0">
                  <a:pos x="T2" y="T3"/>
                </a:cxn>
                <a:cxn ang="0">
                  <a:pos x="T4" y="T5"/>
                </a:cxn>
                <a:cxn ang="0">
                  <a:pos x="T6" y="T7"/>
                </a:cxn>
                <a:cxn ang="0">
                  <a:pos x="T8" y="T9"/>
                </a:cxn>
              </a:cxnLst>
              <a:rect l="0" t="0" r="r" b="b"/>
              <a:pathLst>
                <a:path w="444" h="211">
                  <a:moveTo>
                    <a:pt x="444" y="5"/>
                  </a:moveTo>
                  <a:cubicBezTo>
                    <a:pt x="444" y="5"/>
                    <a:pt x="222" y="211"/>
                    <a:pt x="0" y="127"/>
                  </a:cubicBezTo>
                  <a:lnTo>
                    <a:pt x="15" y="0"/>
                  </a:lnTo>
                  <a:cubicBezTo>
                    <a:pt x="15" y="0"/>
                    <a:pt x="229" y="66"/>
                    <a:pt x="312" y="48"/>
                  </a:cubicBezTo>
                  <a:cubicBezTo>
                    <a:pt x="394" y="30"/>
                    <a:pt x="444" y="5"/>
                    <a:pt x="444" y="5"/>
                  </a:cubicBezTo>
                </a:path>
              </a:pathLst>
            </a:cu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1" name="Freeform 11">
              <a:extLst>
                <a:ext uri="{FF2B5EF4-FFF2-40B4-BE49-F238E27FC236}">
                  <a16:creationId xmlns:a16="http://schemas.microsoft.com/office/drawing/2014/main" id="{9A7DEC16-0995-41D6-BAD7-23325CAC4F25}"/>
                </a:ext>
              </a:extLst>
            </p:cNvPr>
            <p:cNvSpPr>
              <a:spLocks/>
            </p:cNvSpPr>
            <p:nvPr/>
          </p:nvSpPr>
          <p:spPr bwMode="auto">
            <a:xfrm>
              <a:off x="17538702" y="920750"/>
              <a:ext cx="706438" cy="793750"/>
            </a:xfrm>
            <a:custGeom>
              <a:avLst/>
              <a:gdLst>
                <a:gd name="T0" fmla="*/ 0 w 926"/>
                <a:gd name="T1" fmla="*/ 146 h 1042"/>
                <a:gd name="T2" fmla="*/ 0 w 926"/>
                <a:gd name="T3" fmla="*/ 579 h 1042"/>
                <a:gd name="T4" fmla="*/ 463 w 926"/>
                <a:gd name="T5" fmla="*/ 1042 h 1042"/>
                <a:gd name="T6" fmla="*/ 926 w 926"/>
                <a:gd name="T7" fmla="*/ 579 h 1042"/>
                <a:gd name="T8" fmla="*/ 926 w 926"/>
                <a:gd name="T9" fmla="*/ 146 h 1042"/>
                <a:gd name="T10" fmla="*/ 468 w 926"/>
                <a:gd name="T11" fmla="*/ 0 h 1042"/>
                <a:gd name="T12" fmla="*/ 0 w 926"/>
                <a:gd name="T13" fmla="*/ 146 h 1042"/>
              </a:gdLst>
              <a:ahLst/>
              <a:cxnLst>
                <a:cxn ang="0">
                  <a:pos x="T0" y="T1"/>
                </a:cxn>
                <a:cxn ang="0">
                  <a:pos x="T2" y="T3"/>
                </a:cxn>
                <a:cxn ang="0">
                  <a:pos x="T4" y="T5"/>
                </a:cxn>
                <a:cxn ang="0">
                  <a:pos x="T6" y="T7"/>
                </a:cxn>
                <a:cxn ang="0">
                  <a:pos x="T8" y="T9"/>
                </a:cxn>
                <a:cxn ang="0">
                  <a:pos x="T10" y="T11"/>
                </a:cxn>
                <a:cxn ang="0">
                  <a:pos x="T12" y="T13"/>
                </a:cxn>
              </a:cxnLst>
              <a:rect l="0" t="0" r="r" b="b"/>
              <a:pathLst>
                <a:path w="926" h="1042">
                  <a:moveTo>
                    <a:pt x="0" y="146"/>
                  </a:moveTo>
                  <a:lnTo>
                    <a:pt x="0" y="579"/>
                  </a:lnTo>
                  <a:cubicBezTo>
                    <a:pt x="0" y="834"/>
                    <a:pt x="208" y="1042"/>
                    <a:pt x="463" y="1042"/>
                  </a:cubicBezTo>
                  <a:cubicBezTo>
                    <a:pt x="719" y="1042"/>
                    <a:pt x="926" y="834"/>
                    <a:pt x="926" y="579"/>
                  </a:cubicBezTo>
                  <a:lnTo>
                    <a:pt x="926" y="146"/>
                  </a:lnTo>
                  <a:cubicBezTo>
                    <a:pt x="926" y="146"/>
                    <a:pt x="769" y="0"/>
                    <a:pt x="468" y="0"/>
                  </a:cubicBezTo>
                  <a:cubicBezTo>
                    <a:pt x="116" y="0"/>
                    <a:pt x="0" y="146"/>
                    <a:pt x="0" y="1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2" name="Freeform 12">
              <a:extLst>
                <a:ext uri="{FF2B5EF4-FFF2-40B4-BE49-F238E27FC236}">
                  <a16:creationId xmlns:a16="http://schemas.microsoft.com/office/drawing/2014/main" id="{558102EB-9E18-4777-9001-F6407FAE147E}"/>
                </a:ext>
              </a:extLst>
            </p:cNvPr>
            <p:cNvSpPr>
              <a:spLocks/>
            </p:cNvSpPr>
            <p:nvPr/>
          </p:nvSpPr>
          <p:spPr bwMode="auto">
            <a:xfrm>
              <a:off x="17538702" y="920750"/>
              <a:ext cx="706438" cy="793750"/>
            </a:xfrm>
            <a:custGeom>
              <a:avLst/>
              <a:gdLst>
                <a:gd name="T0" fmla="*/ 0 w 926"/>
                <a:gd name="T1" fmla="*/ 146 h 1042"/>
                <a:gd name="T2" fmla="*/ 0 w 926"/>
                <a:gd name="T3" fmla="*/ 579 h 1042"/>
                <a:gd name="T4" fmla="*/ 463 w 926"/>
                <a:gd name="T5" fmla="*/ 1042 h 1042"/>
                <a:gd name="T6" fmla="*/ 926 w 926"/>
                <a:gd name="T7" fmla="*/ 579 h 1042"/>
                <a:gd name="T8" fmla="*/ 926 w 926"/>
                <a:gd name="T9" fmla="*/ 146 h 1042"/>
                <a:gd name="T10" fmla="*/ 468 w 926"/>
                <a:gd name="T11" fmla="*/ 0 h 1042"/>
                <a:gd name="T12" fmla="*/ 0 w 926"/>
                <a:gd name="T13" fmla="*/ 146 h 1042"/>
              </a:gdLst>
              <a:ahLst/>
              <a:cxnLst>
                <a:cxn ang="0">
                  <a:pos x="T0" y="T1"/>
                </a:cxn>
                <a:cxn ang="0">
                  <a:pos x="T2" y="T3"/>
                </a:cxn>
                <a:cxn ang="0">
                  <a:pos x="T4" y="T5"/>
                </a:cxn>
                <a:cxn ang="0">
                  <a:pos x="T6" y="T7"/>
                </a:cxn>
                <a:cxn ang="0">
                  <a:pos x="T8" y="T9"/>
                </a:cxn>
                <a:cxn ang="0">
                  <a:pos x="T10" y="T11"/>
                </a:cxn>
                <a:cxn ang="0">
                  <a:pos x="T12" y="T13"/>
                </a:cxn>
              </a:cxnLst>
              <a:rect l="0" t="0" r="r" b="b"/>
              <a:pathLst>
                <a:path w="926" h="1042">
                  <a:moveTo>
                    <a:pt x="0" y="146"/>
                  </a:moveTo>
                  <a:lnTo>
                    <a:pt x="0" y="579"/>
                  </a:lnTo>
                  <a:cubicBezTo>
                    <a:pt x="0" y="834"/>
                    <a:pt x="208" y="1042"/>
                    <a:pt x="463" y="1042"/>
                  </a:cubicBezTo>
                  <a:cubicBezTo>
                    <a:pt x="719" y="1042"/>
                    <a:pt x="926" y="834"/>
                    <a:pt x="926" y="579"/>
                  </a:cubicBezTo>
                  <a:lnTo>
                    <a:pt x="926" y="146"/>
                  </a:lnTo>
                  <a:cubicBezTo>
                    <a:pt x="926" y="146"/>
                    <a:pt x="769" y="0"/>
                    <a:pt x="468" y="0"/>
                  </a:cubicBezTo>
                  <a:cubicBezTo>
                    <a:pt x="116" y="0"/>
                    <a:pt x="0" y="146"/>
                    <a:pt x="0" y="146"/>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3" name="Freeform 13">
              <a:extLst>
                <a:ext uri="{FF2B5EF4-FFF2-40B4-BE49-F238E27FC236}">
                  <a16:creationId xmlns:a16="http://schemas.microsoft.com/office/drawing/2014/main" id="{12E23642-EFC8-4907-9FEC-BA3614AEF2EC}"/>
                </a:ext>
              </a:extLst>
            </p:cNvPr>
            <p:cNvSpPr>
              <a:spLocks/>
            </p:cNvSpPr>
            <p:nvPr/>
          </p:nvSpPr>
          <p:spPr bwMode="auto">
            <a:xfrm>
              <a:off x="17475202" y="1204913"/>
              <a:ext cx="63500" cy="219075"/>
            </a:xfrm>
            <a:custGeom>
              <a:avLst/>
              <a:gdLst>
                <a:gd name="T0" fmla="*/ 80 w 83"/>
                <a:gd name="T1" fmla="*/ 0 h 287"/>
                <a:gd name="T2" fmla="*/ 3 w 83"/>
                <a:gd name="T3" fmla="*/ 140 h 287"/>
                <a:gd name="T4" fmla="*/ 83 w 83"/>
                <a:gd name="T5" fmla="*/ 287 h 287"/>
                <a:gd name="T6" fmla="*/ 80 w 83"/>
                <a:gd name="T7" fmla="*/ 0 h 287"/>
              </a:gdLst>
              <a:ahLst/>
              <a:cxnLst>
                <a:cxn ang="0">
                  <a:pos x="T0" y="T1"/>
                </a:cxn>
                <a:cxn ang="0">
                  <a:pos x="T2" y="T3"/>
                </a:cxn>
                <a:cxn ang="0">
                  <a:pos x="T4" y="T5"/>
                </a:cxn>
                <a:cxn ang="0">
                  <a:pos x="T6" y="T7"/>
                </a:cxn>
              </a:cxnLst>
              <a:rect l="0" t="0" r="r" b="b"/>
              <a:pathLst>
                <a:path w="83" h="287">
                  <a:moveTo>
                    <a:pt x="80" y="0"/>
                  </a:moveTo>
                  <a:cubicBezTo>
                    <a:pt x="80" y="0"/>
                    <a:pt x="6" y="27"/>
                    <a:pt x="3" y="140"/>
                  </a:cubicBezTo>
                  <a:cubicBezTo>
                    <a:pt x="0" y="252"/>
                    <a:pt x="83" y="287"/>
                    <a:pt x="83" y="287"/>
                  </a:cubicBezTo>
                  <a:lnTo>
                    <a:pt x="8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4" name="Freeform 14">
              <a:extLst>
                <a:ext uri="{FF2B5EF4-FFF2-40B4-BE49-F238E27FC236}">
                  <a16:creationId xmlns:a16="http://schemas.microsoft.com/office/drawing/2014/main" id="{96713CEB-9F53-4A86-878A-8E47B57B81E7}"/>
                </a:ext>
              </a:extLst>
            </p:cNvPr>
            <p:cNvSpPr>
              <a:spLocks/>
            </p:cNvSpPr>
            <p:nvPr/>
          </p:nvSpPr>
          <p:spPr bwMode="auto">
            <a:xfrm>
              <a:off x="17475202" y="1204913"/>
              <a:ext cx="63500" cy="219075"/>
            </a:xfrm>
            <a:custGeom>
              <a:avLst/>
              <a:gdLst>
                <a:gd name="T0" fmla="*/ 80 w 83"/>
                <a:gd name="T1" fmla="*/ 0 h 287"/>
                <a:gd name="T2" fmla="*/ 3 w 83"/>
                <a:gd name="T3" fmla="*/ 140 h 287"/>
                <a:gd name="T4" fmla="*/ 83 w 83"/>
                <a:gd name="T5" fmla="*/ 287 h 287"/>
                <a:gd name="T6" fmla="*/ 80 w 83"/>
                <a:gd name="T7" fmla="*/ 0 h 287"/>
              </a:gdLst>
              <a:ahLst/>
              <a:cxnLst>
                <a:cxn ang="0">
                  <a:pos x="T0" y="T1"/>
                </a:cxn>
                <a:cxn ang="0">
                  <a:pos x="T2" y="T3"/>
                </a:cxn>
                <a:cxn ang="0">
                  <a:pos x="T4" y="T5"/>
                </a:cxn>
                <a:cxn ang="0">
                  <a:pos x="T6" y="T7"/>
                </a:cxn>
              </a:cxnLst>
              <a:rect l="0" t="0" r="r" b="b"/>
              <a:pathLst>
                <a:path w="83" h="287">
                  <a:moveTo>
                    <a:pt x="80" y="0"/>
                  </a:moveTo>
                  <a:cubicBezTo>
                    <a:pt x="80" y="0"/>
                    <a:pt x="6" y="27"/>
                    <a:pt x="3" y="140"/>
                  </a:cubicBezTo>
                  <a:cubicBezTo>
                    <a:pt x="0" y="252"/>
                    <a:pt x="83" y="287"/>
                    <a:pt x="83" y="287"/>
                  </a:cubicBezTo>
                  <a:lnTo>
                    <a:pt x="80" y="0"/>
                  </a:ln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5" name="Freeform 15">
              <a:extLst>
                <a:ext uri="{FF2B5EF4-FFF2-40B4-BE49-F238E27FC236}">
                  <a16:creationId xmlns:a16="http://schemas.microsoft.com/office/drawing/2014/main" id="{8D2FE971-56D2-4232-8AAF-E3150B4B5B7D}"/>
                </a:ext>
              </a:extLst>
            </p:cNvPr>
            <p:cNvSpPr>
              <a:spLocks/>
            </p:cNvSpPr>
            <p:nvPr/>
          </p:nvSpPr>
          <p:spPr bwMode="auto">
            <a:xfrm>
              <a:off x="18246727" y="1196975"/>
              <a:ext cx="61913" cy="219075"/>
            </a:xfrm>
            <a:custGeom>
              <a:avLst/>
              <a:gdLst>
                <a:gd name="T0" fmla="*/ 3 w 82"/>
                <a:gd name="T1" fmla="*/ 0 h 286"/>
                <a:gd name="T2" fmla="*/ 79 w 82"/>
                <a:gd name="T3" fmla="*/ 139 h 286"/>
                <a:gd name="T4" fmla="*/ 0 w 82"/>
                <a:gd name="T5" fmla="*/ 286 h 286"/>
                <a:gd name="T6" fmla="*/ 3 w 82"/>
                <a:gd name="T7" fmla="*/ 0 h 286"/>
              </a:gdLst>
              <a:ahLst/>
              <a:cxnLst>
                <a:cxn ang="0">
                  <a:pos x="T0" y="T1"/>
                </a:cxn>
                <a:cxn ang="0">
                  <a:pos x="T2" y="T3"/>
                </a:cxn>
                <a:cxn ang="0">
                  <a:pos x="T4" y="T5"/>
                </a:cxn>
                <a:cxn ang="0">
                  <a:pos x="T6" y="T7"/>
                </a:cxn>
              </a:cxnLst>
              <a:rect l="0" t="0" r="r" b="b"/>
              <a:pathLst>
                <a:path w="82" h="286">
                  <a:moveTo>
                    <a:pt x="3" y="0"/>
                  </a:moveTo>
                  <a:cubicBezTo>
                    <a:pt x="3" y="0"/>
                    <a:pt x="76" y="27"/>
                    <a:pt x="79" y="139"/>
                  </a:cubicBezTo>
                  <a:cubicBezTo>
                    <a:pt x="82" y="252"/>
                    <a:pt x="0" y="286"/>
                    <a:pt x="0" y="286"/>
                  </a:cubicBezTo>
                  <a:lnTo>
                    <a:pt x="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6" name="Freeform 16">
              <a:extLst>
                <a:ext uri="{FF2B5EF4-FFF2-40B4-BE49-F238E27FC236}">
                  <a16:creationId xmlns:a16="http://schemas.microsoft.com/office/drawing/2014/main" id="{E92A98FA-9960-490F-A2FA-14AFC12E0CBF}"/>
                </a:ext>
              </a:extLst>
            </p:cNvPr>
            <p:cNvSpPr>
              <a:spLocks/>
            </p:cNvSpPr>
            <p:nvPr/>
          </p:nvSpPr>
          <p:spPr bwMode="auto">
            <a:xfrm>
              <a:off x="18246727" y="1196975"/>
              <a:ext cx="61913" cy="219075"/>
            </a:xfrm>
            <a:custGeom>
              <a:avLst/>
              <a:gdLst>
                <a:gd name="T0" fmla="*/ 3 w 82"/>
                <a:gd name="T1" fmla="*/ 0 h 286"/>
                <a:gd name="T2" fmla="*/ 79 w 82"/>
                <a:gd name="T3" fmla="*/ 139 h 286"/>
                <a:gd name="T4" fmla="*/ 0 w 82"/>
                <a:gd name="T5" fmla="*/ 286 h 286"/>
                <a:gd name="T6" fmla="*/ 3 w 82"/>
                <a:gd name="T7" fmla="*/ 0 h 286"/>
              </a:gdLst>
              <a:ahLst/>
              <a:cxnLst>
                <a:cxn ang="0">
                  <a:pos x="T0" y="T1"/>
                </a:cxn>
                <a:cxn ang="0">
                  <a:pos x="T2" y="T3"/>
                </a:cxn>
                <a:cxn ang="0">
                  <a:pos x="T4" y="T5"/>
                </a:cxn>
                <a:cxn ang="0">
                  <a:pos x="T6" y="T7"/>
                </a:cxn>
              </a:cxnLst>
              <a:rect l="0" t="0" r="r" b="b"/>
              <a:pathLst>
                <a:path w="82" h="286">
                  <a:moveTo>
                    <a:pt x="3" y="0"/>
                  </a:moveTo>
                  <a:cubicBezTo>
                    <a:pt x="3" y="0"/>
                    <a:pt x="76" y="27"/>
                    <a:pt x="79" y="139"/>
                  </a:cubicBezTo>
                  <a:cubicBezTo>
                    <a:pt x="82" y="252"/>
                    <a:pt x="0" y="286"/>
                    <a:pt x="0" y="286"/>
                  </a:cubicBezTo>
                  <a:lnTo>
                    <a:pt x="3" y="0"/>
                  </a:ln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7" name="Freeform 17">
              <a:extLst>
                <a:ext uri="{FF2B5EF4-FFF2-40B4-BE49-F238E27FC236}">
                  <a16:creationId xmlns:a16="http://schemas.microsoft.com/office/drawing/2014/main" id="{5C3ADED9-4A38-4010-B035-FC6D4CAF1822}"/>
                </a:ext>
              </a:extLst>
            </p:cNvPr>
            <p:cNvSpPr>
              <a:spLocks/>
            </p:cNvSpPr>
            <p:nvPr/>
          </p:nvSpPr>
          <p:spPr bwMode="auto">
            <a:xfrm>
              <a:off x="17665702" y="1081088"/>
              <a:ext cx="122238" cy="26988"/>
            </a:xfrm>
            <a:custGeom>
              <a:avLst/>
              <a:gdLst>
                <a:gd name="T0" fmla="*/ 0 w 160"/>
                <a:gd name="T1" fmla="*/ 32 h 34"/>
                <a:gd name="T2" fmla="*/ 83 w 160"/>
                <a:gd name="T3" fmla="*/ 1 h 34"/>
                <a:gd name="T4" fmla="*/ 160 w 160"/>
                <a:gd name="T5" fmla="*/ 34 h 34"/>
              </a:gdLst>
              <a:ahLst/>
              <a:cxnLst>
                <a:cxn ang="0">
                  <a:pos x="T0" y="T1"/>
                </a:cxn>
                <a:cxn ang="0">
                  <a:pos x="T2" y="T3"/>
                </a:cxn>
                <a:cxn ang="0">
                  <a:pos x="T4" y="T5"/>
                </a:cxn>
              </a:cxnLst>
              <a:rect l="0" t="0" r="r" b="b"/>
              <a:pathLst>
                <a:path w="160" h="34">
                  <a:moveTo>
                    <a:pt x="0" y="32"/>
                  </a:moveTo>
                  <a:cubicBezTo>
                    <a:pt x="0" y="32"/>
                    <a:pt x="23" y="0"/>
                    <a:pt x="83" y="1"/>
                  </a:cubicBezTo>
                  <a:cubicBezTo>
                    <a:pt x="134" y="2"/>
                    <a:pt x="160" y="34"/>
                    <a:pt x="160" y="34"/>
                  </a:cubicBezTo>
                </a:path>
              </a:pathLst>
            </a:custGeom>
            <a:noFill/>
            <a:ln w="254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8" name="Oval 18">
              <a:extLst>
                <a:ext uri="{FF2B5EF4-FFF2-40B4-BE49-F238E27FC236}">
                  <a16:creationId xmlns:a16="http://schemas.microsoft.com/office/drawing/2014/main" id="{885915E8-6EA0-4EEB-B7E7-365BDB334BE8}"/>
                </a:ext>
              </a:extLst>
            </p:cNvPr>
            <p:cNvSpPr>
              <a:spLocks noChangeArrowheads="1"/>
            </p:cNvSpPr>
            <p:nvPr/>
          </p:nvSpPr>
          <p:spPr bwMode="auto">
            <a:xfrm>
              <a:off x="17721265" y="1204913"/>
              <a:ext cx="44450" cy="84138"/>
            </a:xfrm>
            <a:prstGeom prst="ellipse">
              <a:avLst/>
            </a:pr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59" name="Freeform 19">
              <a:extLst>
                <a:ext uri="{FF2B5EF4-FFF2-40B4-BE49-F238E27FC236}">
                  <a16:creationId xmlns:a16="http://schemas.microsoft.com/office/drawing/2014/main" id="{F363C4F7-591D-4A53-97D6-499E4129F6C7}"/>
                </a:ext>
              </a:extLst>
            </p:cNvPr>
            <p:cNvSpPr>
              <a:spLocks/>
            </p:cNvSpPr>
            <p:nvPr/>
          </p:nvSpPr>
          <p:spPr bwMode="auto">
            <a:xfrm>
              <a:off x="17846677" y="1268413"/>
              <a:ext cx="96838" cy="174625"/>
            </a:xfrm>
            <a:custGeom>
              <a:avLst/>
              <a:gdLst>
                <a:gd name="T0" fmla="*/ 30 w 127"/>
                <a:gd name="T1" fmla="*/ 0 h 230"/>
                <a:gd name="T2" fmla="*/ 6 w 127"/>
                <a:gd name="T3" fmla="*/ 191 h 230"/>
                <a:gd name="T4" fmla="*/ 127 w 127"/>
                <a:gd name="T5" fmla="*/ 206 h 230"/>
              </a:gdLst>
              <a:ahLst/>
              <a:cxnLst>
                <a:cxn ang="0">
                  <a:pos x="T0" y="T1"/>
                </a:cxn>
                <a:cxn ang="0">
                  <a:pos x="T2" y="T3"/>
                </a:cxn>
                <a:cxn ang="0">
                  <a:pos x="T4" y="T5"/>
                </a:cxn>
              </a:cxnLst>
              <a:rect l="0" t="0" r="r" b="b"/>
              <a:pathLst>
                <a:path w="127" h="230">
                  <a:moveTo>
                    <a:pt x="30" y="0"/>
                  </a:moveTo>
                  <a:cubicBezTo>
                    <a:pt x="30" y="0"/>
                    <a:pt x="0" y="177"/>
                    <a:pt x="6" y="191"/>
                  </a:cubicBezTo>
                  <a:cubicBezTo>
                    <a:pt x="11" y="205"/>
                    <a:pt x="70" y="230"/>
                    <a:pt x="127" y="2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0" name="Freeform 20">
              <a:extLst>
                <a:ext uri="{FF2B5EF4-FFF2-40B4-BE49-F238E27FC236}">
                  <a16:creationId xmlns:a16="http://schemas.microsoft.com/office/drawing/2014/main" id="{17E01574-5D3A-480D-9D77-931237FFCC34}"/>
                </a:ext>
              </a:extLst>
            </p:cNvPr>
            <p:cNvSpPr>
              <a:spLocks/>
            </p:cNvSpPr>
            <p:nvPr/>
          </p:nvSpPr>
          <p:spPr bwMode="auto">
            <a:xfrm>
              <a:off x="17846677" y="1268413"/>
              <a:ext cx="96838" cy="174625"/>
            </a:xfrm>
            <a:custGeom>
              <a:avLst/>
              <a:gdLst>
                <a:gd name="T0" fmla="*/ 30 w 127"/>
                <a:gd name="T1" fmla="*/ 0 h 230"/>
                <a:gd name="T2" fmla="*/ 6 w 127"/>
                <a:gd name="T3" fmla="*/ 191 h 230"/>
                <a:gd name="T4" fmla="*/ 127 w 127"/>
                <a:gd name="T5" fmla="*/ 206 h 230"/>
              </a:gdLst>
              <a:ahLst/>
              <a:cxnLst>
                <a:cxn ang="0">
                  <a:pos x="T0" y="T1"/>
                </a:cxn>
                <a:cxn ang="0">
                  <a:pos x="T2" y="T3"/>
                </a:cxn>
                <a:cxn ang="0">
                  <a:pos x="T4" y="T5"/>
                </a:cxn>
              </a:cxnLst>
              <a:rect l="0" t="0" r="r" b="b"/>
              <a:pathLst>
                <a:path w="127" h="230">
                  <a:moveTo>
                    <a:pt x="30" y="0"/>
                  </a:moveTo>
                  <a:cubicBezTo>
                    <a:pt x="30" y="0"/>
                    <a:pt x="0" y="177"/>
                    <a:pt x="6" y="191"/>
                  </a:cubicBezTo>
                  <a:cubicBezTo>
                    <a:pt x="11" y="205"/>
                    <a:pt x="70" y="230"/>
                    <a:pt x="127" y="206"/>
                  </a:cubicBezTo>
                </a:path>
              </a:pathLst>
            </a:custGeom>
            <a:noFill/>
            <a:ln w="127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1" name="Freeform 21">
              <a:extLst>
                <a:ext uri="{FF2B5EF4-FFF2-40B4-BE49-F238E27FC236}">
                  <a16:creationId xmlns:a16="http://schemas.microsoft.com/office/drawing/2014/main" id="{8383B908-5BD6-44BB-BA0B-DCC0B396EBF3}"/>
                </a:ext>
              </a:extLst>
            </p:cNvPr>
            <p:cNvSpPr>
              <a:spLocks/>
            </p:cNvSpPr>
            <p:nvPr/>
          </p:nvSpPr>
          <p:spPr bwMode="auto">
            <a:xfrm>
              <a:off x="17980027" y="1089025"/>
              <a:ext cx="122238" cy="26988"/>
            </a:xfrm>
            <a:custGeom>
              <a:avLst/>
              <a:gdLst>
                <a:gd name="T0" fmla="*/ 160 w 160"/>
                <a:gd name="T1" fmla="*/ 32 h 34"/>
                <a:gd name="T2" fmla="*/ 77 w 160"/>
                <a:gd name="T3" fmla="*/ 1 h 34"/>
                <a:gd name="T4" fmla="*/ 0 w 160"/>
                <a:gd name="T5" fmla="*/ 34 h 34"/>
              </a:gdLst>
              <a:ahLst/>
              <a:cxnLst>
                <a:cxn ang="0">
                  <a:pos x="T0" y="T1"/>
                </a:cxn>
                <a:cxn ang="0">
                  <a:pos x="T2" y="T3"/>
                </a:cxn>
                <a:cxn ang="0">
                  <a:pos x="T4" y="T5"/>
                </a:cxn>
              </a:cxnLst>
              <a:rect l="0" t="0" r="r" b="b"/>
              <a:pathLst>
                <a:path w="160" h="34">
                  <a:moveTo>
                    <a:pt x="160" y="32"/>
                  </a:moveTo>
                  <a:cubicBezTo>
                    <a:pt x="160" y="32"/>
                    <a:pt x="137" y="0"/>
                    <a:pt x="77" y="1"/>
                  </a:cubicBezTo>
                  <a:cubicBezTo>
                    <a:pt x="26" y="2"/>
                    <a:pt x="0" y="34"/>
                    <a:pt x="0" y="34"/>
                  </a:cubicBezTo>
                </a:path>
              </a:pathLst>
            </a:custGeom>
            <a:noFill/>
            <a:ln w="254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2" name="Freeform 22">
              <a:extLst>
                <a:ext uri="{FF2B5EF4-FFF2-40B4-BE49-F238E27FC236}">
                  <a16:creationId xmlns:a16="http://schemas.microsoft.com/office/drawing/2014/main" id="{BC78ECEE-BAD9-4EF0-9834-FC9E49AF7E03}"/>
                </a:ext>
              </a:extLst>
            </p:cNvPr>
            <p:cNvSpPr>
              <a:spLocks/>
            </p:cNvSpPr>
            <p:nvPr/>
          </p:nvSpPr>
          <p:spPr bwMode="auto">
            <a:xfrm>
              <a:off x="17818102" y="1516063"/>
              <a:ext cx="144463" cy="38100"/>
            </a:xfrm>
            <a:custGeom>
              <a:avLst/>
              <a:gdLst>
                <a:gd name="T0" fmla="*/ 0 w 189"/>
                <a:gd name="T1" fmla="*/ 4 h 50"/>
                <a:gd name="T2" fmla="*/ 189 w 189"/>
                <a:gd name="T3" fmla="*/ 0 h 50"/>
              </a:gdLst>
              <a:ahLst/>
              <a:cxnLst>
                <a:cxn ang="0">
                  <a:pos x="T0" y="T1"/>
                </a:cxn>
                <a:cxn ang="0">
                  <a:pos x="T2" y="T3"/>
                </a:cxn>
              </a:cxnLst>
              <a:rect l="0" t="0" r="r" b="b"/>
              <a:pathLst>
                <a:path w="189" h="50">
                  <a:moveTo>
                    <a:pt x="0" y="4"/>
                  </a:moveTo>
                  <a:cubicBezTo>
                    <a:pt x="0" y="4"/>
                    <a:pt x="84" y="50"/>
                    <a:pt x="189" y="0"/>
                  </a:cubicBezTo>
                </a:path>
              </a:pathLst>
            </a:custGeom>
            <a:noFill/>
            <a:ln w="127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3" name="Oval 23">
              <a:extLst>
                <a:ext uri="{FF2B5EF4-FFF2-40B4-BE49-F238E27FC236}">
                  <a16:creationId xmlns:a16="http://schemas.microsoft.com/office/drawing/2014/main" id="{2AEB760B-1ADF-4A2E-9435-152259C9F383}"/>
                </a:ext>
              </a:extLst>
            </p:cNvPr>
            <p:cNvSpPr>
              <a:spLocks noChangeArrowheads="1"/>
            </p:cNvSpPr>
            <p:nvPr/>
          </p:nvSpPr>
          <p:spPr bwMode="auto">
            <a:xfrm>
              <a:off x="17618077" y="1131888"/>
              <a:ext cx="225425" cy="230188"/>
            </a:xfrm>
            <a:prstGeom prst="ellipse">
              <a:avLst/>
            </a:pr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4" name="Freeform 24">
              <a:extLst>
                <a:ext uri="{FF2B5EF4-FFF2-40B4-BE49-F238E27FC236}">
                  <a16:creationId xmlns:a16="http://schemas.microsoft.com/office/drawing/2014/main" id="{E3E39A77-F55B-468D-B727-4F4331486A96}"/>
                </a:ext>
              </a:extLst>
            </p:cNvPr>
            <p:cNvSpPr>
              <a:spLocks/>
            </p:cNvSpPr>
            <p:nvPr/>
          </p:nvSpPr>
          <p:spPr bwMode="auto">
            <a:xfrm>
              <a:off x="17532352" y="1198563"/>
              <a:ext cx="87313" cy="25400"/>
            </a:xfrm>
            <a:custGeom>
              <a:avLst/>
              <a:gdLst>
                <a:gd name="T0" fmla="*/ 0 w 115"/>
                <a:gd name="T1" fmla="*/ 9 h 33"/>
                <a:gd name="T2" fmla="*/ 115 w 115"/>
                <a:gd name="T3" fmla="*/ 33 h 33"/>
              </a:gdLst>
              <a:ahLst/>
              <a:cxnLst>
                <a:cxn ang="0">
                  <a:pos x="T0" y="T1"/>
                </a:cxn>
                <a:cxn ang="0">
                  <a:pos x="T2" y="T3"/>
                </a:cxn>
              </a:cxnLst>
              <a:rect l="0" t="0" r="r" b="b"/>
              <a:pathLst>
                <a:path w="115" h="33">
                  <a:moveTo>
                    <a:pt x="0" y="9"/>
                  </a:moveTo>
                  <a:cubicBezTo>
                    <a:pt x="0" y="9"/>
                    <a:pt x="70" y="0"/>
                    <a:pt x="115" y="33"/>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5" name="Oval 25">
              <a:extLst>
                <a:ext uri="{FF2B5EF4-FFF2-40B4-BE49-F238E27FC236}">
                  <a16:creationId xmlns:a16="http://schemas.microsoft.com/office/drawing/2014/main" id="{79A107DF-CFDC-4D79-9A0C-38ED6168C69B}"/>
                </a:ext>
              </a:extLst>
            </p:cNvPr>
            <p:cNvSpPr>
              <a:spLocks noChangeArrowheads="1"/>
            </p:cNvSpPr>
            <p:nvPr/>
          </p:nvSpPr>
          <p:spPr bwMode="auto">
            <a:xfrm>
              <a:off x="18011777" y="1208088"/>
              <a:ext cx="42863" cy="82550"/>
            </a:xfrm>
            <a:prstGeom prst="ellipse">
              <a:avLst/>
            </a:pr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6" name="Oval 26">
              <a:extLst>
                <a:ext uri="{FF2B5EF4-FFF2-40B4-BE49-F238E27FC236}">
                  <a16:creationId xmlns:a16="http://schemas.microsoft.com/office/drawing/2014/main" id="{ED7BB9B1-EC53-4703-AF61-A4891A8AAA82}"/>
                </a:ext>
              </a:extLst>
            </p:cNvPr>
            <p:cNvSpPr>
              <a:spLocks noChangeArrowheads="1"/>
            </p:cNvSpPr>
            <p:nvPr/>
          </p:nvSpPr>
          <p:spPr bwMode="auto">
            <a:xfrm>
              <a:off x="17930815" y="1135063"/>
              <a:ext cx="227013" cy="230188"/>
            </a:xfrm>
            <a:prstGeom prst="ellipse">
              <a:avLst/>
            </a:pr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7" name="Freeform 27">
              <a:extLst>
                <a:ext uri="{FF2B5EF4-FFF2-40B4-BE49-F238E27FC236}">
                  <a16:creationId xmlns:a16="http://schemas.microsoft.com/office/drawing/2014/main" id="{60D9579F-3F7F-49E5-A667-3D46478FA3CA}"/>
                </a:ext>
              </a:extLst>
            </p:cNvPr>
            <p:cNvSpPr>
              <a:spLocks/>
            </p:cNvSpPr>
            <p:nvPr/>
          </p:nvSpPr>
          <p:spPr bwMode="auto">
            <a:xfrm>
              <a:off x="18156240" y="1201738"/>
              <a:ext cx="87313" cy="25400"/>
            </a:xfrm>
            <a:custGeom>
              <a:avLst/>
              <a:gdLst>
                <a:gd name="T0" fmla="*/ 115 w 115"/>
                <a:gd name="T1" fmla="*/ 9 h 33"/>
                <a:gd name="T2" fmla="*/ 0 w 115"/>
                <a:gd name="T3" fmla="*/ 33 h 33"/>
              </a:gdLst>
              <a:ahLst/>
              <a:cxnLst>
                <a:cxn ang="0">
                  <a:pos x="T0" y="T1"/>
                </a:cxn>
                <a:cxn ang="0">
                  <a:pos x="T2" y="T3"/>
                </a:cxn>
              </a:cxnLst>
              <a:rect l="0" t="0" r="r" b="b"/>
              <a:pathLst>
                <a:path w="115" h="33">
                  <a:moveTo>
                    <a:pt x="115" y="9"/>
                  </a:moveTo>
                  <a:cubicBezTo>
                    <a:pt x="115" y="9"/>
                    <a:pt x="45" y="0"/>
                    <a:pt x="0" y="33"/>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8" name="Freeform 28">
              <a:extLst>
                <a:ext uri="{FF2B5EF4-FFF2-40B4-BE49-F238E27FC236}">
                  <a16:creationId xmlns:a16="http://schemas.microsoft.com/office/drawing/2014/main" id="{6A40FB16-7300-4DF1-8284-A2B04EA6CD12}"/>
                </a:ext>
              </a:extLst>
            </p:cNvPr>
            <p:cNvSpPr>
              <a:spLocks/>
            </p:cNvSpPr>
            <p:nvPr/>
          </p:nvSpPr>
          <p:spPr bwMode="auto">
            <a:xfrm>
              <a:off x="17846677" y="1222375"/>
              <a:ext cx="85725" cy="26988"/>
            </a:xfrm>
            <a:custGeom>
              <a:avLst/>
              <a:gdLst>
                <a:gd name="T0" fmla="*/ 0 w 113"/>
                <a:gd name="T1" fmla="*/ 35 h 36"/>
                <a:gd name="T2" fmla="*/ 113 w 113"/>
                <a:gd name="T3" fmla="*/ 36 h 36"/>
              </a:gdLst>
              <a:ahLst/>
              <a:cxnLst>
                <a:cxn ang="0">
                  <a:pos x="T0" y="T1"/>
                </a:cxn>
                <a:cxn ang="0">
                  <a:pos x="T2" y="T3"/>
                </a:cxn>
              </a:cxnLst>
              <a:rect l="0" t="0" r="r" b="b"/>
              <a:pathLst>
                <a:path w="113" h="36">
                  <a:moveTo>
                    <a:pt x="0" y="35"/>
                  </a:moveTo>
                  <a:cubicBezTo>
                    <a:pt x="0" y="35"/>
                    <a:pt x="34" y="0"/>
                    <a:pt x="113" y="36"/>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69" name="Freeform 29">
              <a:extLst>
                <a:ext uri="{FF2B5EF4-FFF2-40B4-BE49-F238E27FC236}">
                  <a16:creationId xmlns:a16="http://schemas.microsoft.com/office/drawing/2014/main" id="{EFC04EE6-FA82-4F90-ADD5-A3721507F7B3}"/>
                </a:ext>
              </a:extLst>
            </p:cNvPr>
            <p:cNvSpPr>
              <a:spLocks/>
            </p:cNvSpPr>
            <p:nvPr/>
          </p:nvSpPr>
          <p:spPr bwMode="auto">
            <a:xfrm>
              <a:off x="17454565" y="663575"/>
              <a:ext cx="857250" cy="555625"/>
            </a:xfrm>
            <a:custGeom>
              <a:avLst/>
              <a:gdLst>
                <a:gd name="T0" fmla="*/ 1074 w 1126"/>
                <a:gd name="T1" fmla="*/ 298 h 728"/>
                <a:gd name="T2" fmla="*/ 1043 w 1126"/>
                <a:gd name="T3" fmla="*/ 173 h 728"/>
                <a:gd name="T4" fmla="*/ 930 w 1126"/>
                <a:gd name="T5" fmla="*/ 145 h 728"/>
                <a:gd name="T6" fmla="*/ 848 w 1126"/>
                <a:gd name="T7" fmla="*/ 61 h 728"/>
                <a:gd name="T8" fmla="*/ 745 w 1126"/>
                <a:gd name="T9" fmla="*/ 94 h 728"/>
                <a:gd name="T10" fmla="*/ 638 w 1126"/>
                <a:gd name="T11" fmla="*/ 1 h 728"/>
                <a:gd name="T12" fmla="*/ 575 w 1126"/>
                <a:gd name="T13" fmla="*/ 27 h 728"/>
                <a:gd name="T14" fmla="*/ 563 w 1126"/>
                <a:gd name="T15" fmla="*/ 37 h 728"/>
                <a:gd name="T16" fmla="*/ 555 w 1126"/>
                <a:gd name="T17" fmla="*/ 30 h 728"/>
                <a:gd name="T18" fmla="*/ 488 w 1126"/>
                <a:gd name="T19" fmla="*/ 0 h 728"/>
                <a:gd name="T20" fmla="*/ 382 w 1126"/>
                <a:gd name="T21" fmla="*/ 94 h 728"/>
                <a:gd name="T22" fmla="*/ 278 w 1126"/>
                <a:gd name="T23" fmla="*/ 60 h 728"/>
                <a:gd name="T24" fmla="*/ 197 w 1126"/>
                <a:gd name="T25" fmla="*/ 144 h 728"/>
                <a:gd name="T26" fmla="*/ 83 w 1126"/>
                <a:gd name="T27" fmla="*/ 172 h 728"/>
                <a:gd name="T28" fmla="*/ 52 w 1126"/>
                <a:gd name="T29" fmla="*/ 297 h 728"/>
                <a:gd name="T30" fmla="*/ 6 w 1126"/>
                <a:gd name="T31" fmla="*/ 401 h 728"/>
                <a:gd name="T32" fmla="*/ 76 w 1126"/>
                <a:gd name="T33" fmla="*/ 479 h 728"/>
                <a:gd name="T34" fmla="*/ 84 w 1126"/>
                <a:gd name="T35" fmla="*/ 727 h 728"/>
                <a:gd name="T36" fmla="*/ 185 w 1126"/>
                <a:gd name="T37" fmla="*/ 607 h 728"/>
                <a:gd name="T38" fmla="*/ 231 w 1126"/>
                <a:gd name="T39" fmla="*/ 445 h 728"/>
                <a:gd name="T40" fmla="*/ 496 w 1126"/>
                <a:gd name="T41" fmla="*/ 472 h 728"/>
                <a:gd name="T42" fmla="*/ 572 w 1126"/>
                <a:gd name="T43" fmla="*/ 476 h 728"/>
                <a:gd name="T44" fmla="*/ 631 w 1126"/>
                <a:gd name="T45" fmla="*/ 473 h 728"/>
                <a:gd name="T46" fmla="*/ 895 w 1126"/>
                <a:gd name="T47" fmla="*/ 446 h 728"/>
                <a:gd name="T48" fmla="*/ 941 w 1126"/>
                <a:gd name="T49" fmla="*/ 608 h 728"/>
                <a:gd name="T50" fmla="*/ 1042 w 1126"/>
                <a:gd name="T51" fmla="*/ 728 h 728"/>
                <a:gd name="T52" fmla="*/ 1050 w 1126"/>
                <a:gd name="T53" fmla="*/ 480 h 728"/>
                <a:gd name="T54" fmla="*/ 1120 w 1126"/>
                <a:gd name="T55" fmla="*/ 402 h 728"/>
                <a:gd name="T56" fmla="*/ 1074 w 1126"/>
                <a:gd name="T57" fmla="*/ 29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6" h="728">
                  <a:moveTo>
                    <a:pt x="1074" y="298"/>
                  </a:moveTo>
                  <a:cubicBezTo>
                    <a:pt x="1074" y="298"/>
                    <a:pt x="1100" y="229"/>
                    <a:pt x="1043" y="173"/>
                  </a:cubicBezTo>
                  <a:cubicBezTo>
                    <a:pt x="987" y="117"/>
                    <a:pt x="930" y="145"/>
                    <a:pt x="930" y="145"/>
                  </a:cubicBezTo>
                  <a:cubicBezTo>
                    <a:pt x="930" y="145"/>
                    <a:pt x="920" y="72"/>
                    <a:pt x="848" y="61"/>
                  </a:cubicBezTo>
                  <a:cubicBezTo>
                    <a:pt x="776" y="49"/>
                    <a:pt x="745" y="94"/>
                    <a:pt x="745" y="94"/>
                  </a:cubicBezTo>
                  <a:cubicBezTo>
                    <a:pt x="740" y="45"/>
                    <a:pt x="694" y="1"/>
                    <a:pt x="638" y="1"/>
                  </a:cubicBezTo>
                  <a:cubicBezTo>
                    <a:pt x="604" y="1"/>
                    <a:pt x="585" y="15"/>
                    <a:pt x="575" y="27"/>
                  </a:cubicBezTo>
                  <a:cubicBezTo>
                    <a:pt x="569" y="31"/>
                    <a:pt x="565" y="35"/>
                    <a:pt x="563" y="37"/>
                  </a:cubicBezTo>
                  <a:cubicBezTo>
                    <a:pt x="561" y="35"/>
                    <a:pt x="558" y="33"/>
                    <a:pt x="555" y="30"/>
                  </a:cubicBezTo>
                  <a:cubicBezTo>
                    <a:pt x="546" y="18"/>
                    <a:pt x="527" y="0"/>
                    <a:pt x="488" y="0"/>
                  </a:cubicBezTo>
                  <a:cubicBezTo>
                    <a:pt x="432" y="0"/>
                    <a:pt x="386" y="44"/>
                    <a:pt x="382" y="94"/>
                  </a:cubicBezTo>
                  <a:cubicBezTo>
                    <a:pt x="382" y="94"/>
                    <a:pt x="351" y="49"/>
                    <a:pt x="278" y="60"/>
                  </a:cubicBezTo>
                  <a:cubicBezTo>
                    <a:pt x="206" y="71"/>
                    <a:pt x="197" y="144"/>
                    <a:pt x="197" y="144"/>
                  </a:cubicBezTo>
                  <a:cubicBezTo>
                    <a:pt x="197" y="144"/>
                    <a:pt x="139" y="116"/>
                    <a:pt x="83" y="172"/>
                  </a:cubicBezTo>
                  <a:cubicBezTo>
                    <a:pt x="27" y="228"/>
                    <a:pt x="52" y="297"/>
                    <a:pt x="52" y="297"/>
                  </a:cubicBezTo>
                  <a:cubicBezTo>
                    <a:pt x="52" y="297"/>
                    <a:pt x="0" y="342"/>
                    <a:pt x="6" y="401"/>
                  </a:cubicBezTo>
                  <a:cubicBezTo>
                    <a:pt x="12" y="461"/>
                    <a:pt x="76" y="479"/>
                    <a:pt x="76" y="479"/>
                  </a:cubicBezTo>
                  <a:lnTo>
                    <a:pt x="84" y="727"/>
                  </a:lnTo>
                  <a:cubicBezTo>
                    <a:pt x="84" y="727"/>
                    <a:pt x="122" y="710"/>
                    <a:pt x="185" y="607"/>
                  </a:cubicBezTo>
                  <a:cubicBezTo>
                    <a:pt x="248" y="504"/>
                    <a:pt x="231" y="445"/>
                    <a:pt x="231" y="445"/>
                  </a:cubicBezTo>
                  <a:cubicBezTo>
                    <a:pt x="231" y="445"/>
                    <a:pt x="361" y="463"/>
                    <a:pt x="496" y="472"/>
                  </a:cubicBezTo>
                  <a:cubicBezTo>
                    <a:pt x="496" y="472"/>
                    <a:pt x="546" y="477"/>
                    <a:pt x="572" y="476"/>
                  </a:cubicBezTo>
                  <a:cubicBezTo>
                    <a:pt x="592" y="477"/>
                    <a:pt x="631" y="473"/>
                    <a:pt x="631" y="473"/>
                  </a:cubicBezTo>
                  <a:cubicBezTo>
                    <a:pt x="765" y="464"/>
                    <a:pt x="895" y="446"/>
                    <a:pt x="895" y="446"/>
                  </a:cubicBezTo>
                  <a:cubicBezTo>
                    <a:pt x="895" y="446"/>
                    <a:pt x="878" y="504"/>
                    <a:pt x="941" y="608"/>
                  </a:cubicBezTo>
                  <a:cubicBezTo>
                    <a:pt x="1004" y="711"/>
                    <a:pt x="1042" y="728"/>
                    <a:pt x="1042" y="728"/>
                  </a:cubicBezTo>
                  <a:lnTo>
                    <a:pt x="1050" y="480"/>
                  </a:lnTo>
                  <a:cubicBezTo>
                    <a:pt x="1050" y="480"/>
                    <a:pt x="1114" y="462"/>
                    <a:pt x="1120" y="402"/>
                  </a:cubicBezTo>
                  <a:cubicBezTo>
                    <a:pt x="1126" y="343"/>
                    <a:pt x="1074" y="298"/>
                    <a:pt x="1074" y="298"/>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170" name="Freeform 30">
              <a:extLst>
                <a:ext uri="{FF2B5EF4-FFF2-40B4-BE49-F238E27FC236}">
                  <a16:creationId xmlns:a16="http://schemas.microsoft.com/office/drawing/2014/main" id="{58DD0D1A-067A-4A1C-AB2A-35E36F9AA78E}"/>
                </a:ext>
              </a:extLst>
            </p:cNvPr>
            <p:cNvSpPr>
              <a:spLocks/>
            </p:cNvSpPr>
            <p:nvPr/>
          </p:nvSpPr>
          <p:spPr bwMode="auto">
            <a:xfrm>
              <a:off x="17454565" y="663575"/>
              <a:ext cx="857250" cy="555625"/>
            </a:xfrm>
            <a:custGeom>
              <a:avLst/>
              <a:gdLst>
                <a:gd name="T0" fmla="*/ 1074 w 1126"/>
                <a:gd name="T1" fmla="*/ 298 h 728"/>
                <a:gd name="T2" fmla="*/ 1043 w 1126"/>
                <a:gd name="T3" fmla="*/ 173 h 728"/>
                <a:gd name="T4" fmla="*/ 930 w 1126"/>
                <a:gd name="T5" fmla="*/ 145 h 728"/>
                <a:gd name="T6" fmla="*/ 848 w 1126"/>
                <a:gd name="T7" fmla="*/ 61 h 728"/>
                <a:gd name="T8" fmla="*/ 745 w 1126"/>
                <a:gd name="T9" fmla="*/ 94 h 728"/>
                <a:gd name="T10" fmla="*/ 638 w 1126"/>
                <a:gd name="T11" fmla="*/ 1 h 728"/>
                <a:gd name="T12" fmla="*/ 575 w 1126"/>
                <a:gd name="T13" fmla="*/ 27 h 728"/>
                <a:gd name="T14" fmla="*/ 563 w 1126"/>
                <a:gd name="T15" fmla="*/ 37 h 728"/>
                <a:gd name="T16" fmla="*/ 555 w 1126"/>
                <a:gd name="T17" fmla="*/ 30 h 728"/>
                <a:gd name="T18" fmla="*/ 488 w 1126"/>
                <a:gd name="T19" fmla="*/ 0 h 728"/>
                <a:gd name="T20" fmla="*/ 382 w 1126"/>
                <a:gd name="T21" fmla="*/ 94 h 728"/>
                <a:gd name="T22" fmla="*/ 278 w 1126"/>
                <a:gd name="T23" fmla="*/ 60 h 728"/>
                <a:gd name="T24" fmla="*/ 197 w 1126"/>
                <a:gd name="T25" fmla="*/ 144 h 728"/>
                <a:gd name="T26" fmla="*/ 83 w 1126"/>
                <a:gd name="T27" fmla="*/ 172 h 728"/>
                <a:gd name="T28" fmla="*/ 52 w 1126"/>
                <a:gd name="T29" fmla="*/ 297 h 728"/>
                <a:gd name="T30" fmla="*/ 6 w 1126"/>
                <a:gd name="T31" fmla="*/ 401 h 728"/>
                <a:gd name="T32" fmla="*/ 76 w 1126"/>
                <a:gd name="T33" fmla="*/ 479 h 728"/>
                <a:gd name="T34" fmla="*/ 84 w 1126"/>
                <a:gd name="T35" fmla="*/ 727 h 728"/>
                <a:gd name="T36" fmla="*/ 185 w 1126"/>
                <a:gd name="T37" fmla="*/ 607 h 728"/>
                <a:gd name="T38" fmla="*/ 231 w 1126"/>
                <a:gd name="T39" fmla="*/ 445 h 728"/>
                <a:gd name="T40" fmla="*/ 496 w 1126"/>
                <a:gd name="T41" fmla="*/ 472 h 728"/>
                <a:gd name="T42" fmla="*/ 572 w 1126"/>
                <a:gd name="T43" fmla="*/ 476 h 728"/>
                <a:gd name="T44" fmla="*/ 631 w 1126"/>
                <a:gd name="T45" fmla="*/ 473 h 728"/>
                <a:gd name="T46" fmla="*/ 895 w 1126"/>
                <a:gd name="T47" fmla="*/ 446 h 728"/>
                <a:gd name="T48" fmla="*/ 941 w 1126"/>
                <a:gd name="T49" fmla="*/ 608 h 728"/>
                <a:gd name="T50" fmla="*/ 1042 w 1126"/>
                <a:gd name="T51" fmla="*/ 728 h 728"/>
                <a:gd name="T52" fmla="*/ 1050 w 1126"/>
                <a:gd name="T53" fmla="*/ 480 h 728"/>
                <a:gd name="T54" fmla="*/ 1120 w 1126"/>
                <a:gd name="T55" fmla="*/ 402 h 728"/>
                <a:gd name="T56" fmla="*/ 1074 w 1126"/>
                <a:gd name="T57" fmla="*/ 29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6" h="728">
                  <a:moveTo>
                    <a:pt x="1074" y="298"/>
                  </a:moveTo>
                  <a:cubicBezTo>
                    <a:pt x="1074" y="298"/>
                    <a:pt x="1100" y="229"/>
                    <a:pt x="1043" y="173"/>
                  </a:cubicBezTo>
                  <a:cubicBezTo>
                    <a:pt x="987" y="117"/>
                    <a:pt x="930" y="145"/>
                    <a:pt x="930" y="145"/>
                  </a:cubicBezTo>
                  <a:cubicBezTo>
                    <a:pt x="930" y="145"/>
                    <a:pt x="920" y="72"/>
                    <a:pt x="848" y="61"/>
                  </a:cubicBezTo>
                  <a:cubicBezTo>
                    <a:pt x="776" y="49"/>
                    <a:pt x="745" y="94"/>
                    <a:pt x="745" y="94"/>
                  </a:cubicBezTo>
                  <a:cubicBezTo>
                    <a:pt x="740" y="45"/>
                    <a:pt x="694" y="1"/>
                    <a:pt x="638" y="1"/>
                  </a:cubicBezTo>
                  <a:cubicBezTo>
                    <a:pt x="604" y="1"/>
                    <a:pt x="585" y="15"/>
                    <a:pt x="575" y="27"/>
                  </a:cubicBezTo>
                  <a:cubicBezTo>
                    <a:pt x="569" y="31"/>
                    <a:pt x="565" y="35"/>
                    <a:pt x="563" y="37"/>
                  </a:cubicBezTo>
                  <a:cubicBezTo>
                    <a:pt x="561" y="35"/>
                    <a:pt x="558" y="33"/>
                    <a:pt x="555" y="30"/>
                  </a:cubicBezTo>
                  <a:cubicBezTo>
                    <a:pt x="546" y="18"/>
                    <a:pt x="527" y="0"/>
                    <a:pt x="488" y="0"/>
                  </a:cubicBezTo>
                  <a:cubicBezTo>
                    <a:pt x="432" y="0"/>
                    <a:pt x="386" y="44"/>
                    <a:pt x="382" y="94"/>
                  </a:cubicBezTo>
                  <a:cubicBezTo>
                    <a:pt x="382" y="94"/>
                    <a:pt x="351" y="49"/>
                    <a:pt x="278" y="60"/>
                  </a:cubicBezTo>
                  <a:cubicBezTo>
                    <a:pt x="206" y="71"/>
                    <a:pt x="197" y="144"/>
                    <a:pt x="197" y="144"/>
                  </a:cubicBezTo>
                  <a:cubicBezTo>
                    <a:pt x="197" y="144"/>
                    <a:pt x="139" y="116"/>
                    <a:pt x="83" y="172"/>
                  </a:cubicBezTo>
                  <a:cubicBezTo>
                    <a:pt x="27" y="228"/>
                    <a:pt x="52" y="297"/>
                    <a:pt x="52" y="297"/>
                  </a:cubicBezTo>
                  <a:cubicBezTo>
                    <a:pt x="52" y="297"/>
                    <a:pt x="0" y="342"/>
                    <a:pt x="6" y="401"/>
                  </a:cubicBezTo>
                  <a:cubicBezTo>
                    <a:pt x="12" y="461"/>
                    <a:pt x="76" y="479"/>
                    <a:pt x="76" y="479"/>
                  </a:cubicBezTo>
                  <a:lnTo>
                    <a:pt x="84" y="727"/>
                  </a:lnTo>
                  <a:cubicBezTo>
                    <a:pt x="84" y="727"/>
                    <a:pt x="122" y="710"/>
                    <a:pt x="185" y="607"/>
                  </a:cubicBezTo>
                  <a:cubicBezTo>
                    <a:pt x="248" y="504"/>
                    <a:pt x="231" y="445"/>
                    <a:pt x="231" y="445"/>
                  </a:cubicBezTo>
                  <a:cubicBezTo>
                    <a:pt x="231" y="445"/>
                    <a:pt x="361" y="463"/>
                    <a:pt x="496" y="472"/>
                  </a:cubicBezTo>
                  <a:cubicBezTo>
                    <a:pt x="496" y="472"/>
                    <a:pt x="546" y="477"/>
                    <a:pt x="572" y="476"/>
                  </a:cubicBezTo>
                  <a:cubicBezTo>
                    <a:pt x="592" y="477"/>
                    <a:pt x="631" y="473"/>
                    <a:pt x="631" y="473"/>
                  </a:cubicBezTo>
                  <a:cubicBezTo>
                    <a:pt x="765" y="464"/>
                    <a:pt x="895" y="446"/>
                    <a:pt x="895" y="446"/>
                  </a:cubicBezTo>
                  <a:cubicBezTo>
                    <a:pt x="895" y="446"/>
                    <a:pt x="878" y="504"/>
                    <a:pt x="941" y="608"/>
                  </a:cubicBezTo>
                  <a:cubicBezTo>
                    <a:pt x="1004" y="711"/>
                    <a:pt x="1042" y="728"/>
                    <a:pt x="1042" y="728"/>
                  </a:cubicBezTo>
                  <a:lnTo>
                    <a:pt x="1050" y="480"/>
                  </a:lnTo>
                  <a:cubicBezTo>
                    <a:pt x="1050" y="480"/>
                    <a:pt x="1114" y="462"/>
                    <a:pt x="1120" y="402"/>
                  </a:cubicBezTo>
                  <a:cubicBezTo>
                    <a:pt x="1126" y="343"/>
                    <a:pt x="1074" y="298"/>
                    <a:pt x="1074" y="298"/>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grpSp>
      <p:grpSp>
        <p:nvGrpSpPr>
          <p:cNvPr id="347" name="Group 346">
            <a:extLst>
              <a:ext uri="{FF2B5EF4-FFF2-40B4-BE49-F238E27FC236}">
                <a16:creationId xmlns:a16="http://schemas.microsoft.com/office/drawing/2014/main" id="{A0CC60F8-8812-4F7D-B374-CD6B5E494DFA}"/>
              </a:ext>
            </a:extLst>
          </p:cNvPr>
          <p:cNvGrpSpPr/>
          <p:nvPr/>
        </p:nvGrpSpPr>
        <p:grpSpPr>
          <a:xfrm>
            <a:off x="9629680" y="2682875"/>
            <a:ext cx="1083310" cy="1188066"/>
            <a:chOff x="15621002" y="723900"/>
            <a:chExt cx="1395413" cy="1530350"/>
          </a:xfrm>
        </p:grpSpPr>
        <p:sp>
          <p:nvSpPr>
            <p:cNvPr id="202" name="Freeform 62">
              <a:extLst>
                <a:ext uri="{FF2B5EF4-FFF2-40B4-BE49-F238E27FC236}">
                  <a16:creationId xmlns:a16="http://schemas.microsoft.com/office/drawing/2014/main" id="{19669174-BA6C-403E-A6F6-B18299E6D9F3}"/>
                </a:ext>
              </a:extLst>
            </p:cNvPr>
            <p:cNvSpPr>
              <a:spLocks/>
            </p:cNvSpPr>
            <p:nvPr/>
          </p:nvSpPr>
          <p:spPr bwMode="auto">
            <a:xfrm>
              <a:off x="16457615" y="1458913"/>
              <a:ext cx="366713" cy="400050"/>
            </a:xfrm>
            <a:custGeom>
              <a:avLst/>
              <a:gdLst>
                <a:gd name="T0" fmla="*/ 245 w 480"/>
                <a:gd name="T1" fmla="*/ 0 h 526"/>
                <a:gd name="T2" fmla="*/ 406 w 480"/>
                <a:gd name="T3" fmla="*/ 309 h 526"/>
                <a:gd name="T4" fmla="*/ 238 w 480"/>
                <a:gd name="T5" fmla="*/ 213 h 526"/>
                <a:gd name="T6" fmla="*/ 341 w 480"/>
                <a:gd name="T7" fmla="*/ 451 h 526"/>
                <a:gd name="T8" fmla="*/ 173 w 480"/>
                <a:gd name="T9" fmla="*/ 307 h 526"/>
                <a:gd name="T10" fmla="*/ 160 w 480"/>
                <a:gd name="T11" fmla="*/ 499 h 526"/>
                <a:gd name="T12" fmla="*/ 77 w 480"/>
                <a:gd name="T13" fmla="*/ 340 h 526"/>
                <a:gd name="T14" fmla="*/ 50 w 480"/>
                <a:gd name="T15" fmla="*/ 498 h 526"/>
                <a:gd name="T16" fmla="*/ 6 w 480"/>
                <a:gd name="T17" fmla="*/ 273 h 526"/>
                <a:gd name="T18" fmla="*/ 6 w 480"/>
                <a:gd name="T19" fmla="*/ 268 h 526"/>
                <a:gd name="T20" fmla="*/ 245 w 480"/>
                <a:gd name="T21"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526">
                  <a:moveTo>
                    <a:pt x="245" y="0"/>
                  </a:moveTo>
                  <a:cubicBezTo>
                    <a:pt x="245" y="0"/>
                    <a:pt x="480" y="256"/>
                    <a:pt x="406" y="309"/>
                  </a:cubicBezTo>
                  <a:cubicBezTo>
                    <a:pt x="331" y="361"/>
                    <a:pt x="238" y="213"/>
                    <a:pt x="238" y="213"/>
                  </a:cubicBezTo>
                  <a:cubicBezTo>
                    <a:pt x="238" y="213"/>
                    <a:pt x="353" y="382"/>
                    <a:pt x="341" y="451"/>
                  </a:cubicBezTo>
                  <a:cubicBezTo>
                    <a:pt x="329" y="520"/>
                    <a:pt x="236" y="489"/>
                    <a:pt x="173" y="307"/>
                  </a:cubicBezTo>
                  <a:cubicBezTo>
                    <a:pt x="173" y="307"/>
                    <a:pt x="209" y="472"/>
                    <a:pt x="160" y="499"/>
                  </a:cubicBezTo>
                  <a:cubicBezTo>
                    <a:pt x="110" y="526"/>
                    <a:pt x="77" y="423"/>
                    <a:pt x="77" y="340"/>
                  </a:cubicBezTo>
                  <a:cubicBezTo>
                    <a:pt x="77" y="340"/>
                    <a:pt x="91" y="462"/>
                    <a:pt x="50" y="498"/>
                  </a:cubicBezTo>
                  <a:cubicBezTo>
                    <a:pt x="50" y="498"/>
                    <a:pt x="14" y="322"/>
                    <a:pt x="6" y="273"/>
                  </a:cubicBezTo>
                  <a:cubicBezTo>
                    <a:pt x="6" y="271"/>
                    <a:pt x="6" y="270"/>
                    <a:pt x="6" y="268"/>
                  </a:cubicBezTo>
                  <a:cubicBezTo>
                    <a:pt x="0" y="226"/>
                    <a:pt x="185" y="198"/>
                    <a:pt x="245" y="0"/>
                  </a:cubicBezTo>
                </a:path>
              </a:pathLst>
            </a:cu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3" name="Freeform 63">
              <a:extLst>
                <a:ext uri="{FF2B5EF4-FFF2-40B4-BE49-F238E27FC236}">
                  <a16:creationId xmlns:a16="http://schemas.microsoft.com/office/drawing/2014/main" id="{9B8D1335-B86A-4C22-9FDF-6B755FF00199}"/>
                </a:ext>
              </a:extLst>
            </p:cNvPr>
            <p:cNvSpPr>
              <a:spLocks/>
            </p:cNvSpPr>
            <p:nvPr/>
          </p:nvSpPr>
          <p:spPr bwMode="auto">
            <a:xfrm>
              <a:off x="15792452" y="1457325"/>
              <a:ext cx="366713" cy="400050"/>
            </a:xfrm>
            <a:custGeom>
              <a:avLst/>
              <a:gdLst>
                <a:gd name="T0" fmla="*/ 235 w 481"/>
                <a:gd name="T1" fmla="*/ 0 h 526"/>
                <a:gd name="T2" fmla="*/ 75 w 481"/>
                <a:gd name="T3" fmla="*/ 309 h 526"/>
                <a:gd name="T4" fmla="*/ 243 w 481"/>
                <a:gd name="T5" fmla="*/ 213 h 526"/>
                <a:gd name="T6" fmla="*/ 140 w 481"/>
                <a:gd name="T7" fmla="*/ 451 h 526"/>
                <a:gd name="T8" fmla="*/ 307 w 481"/>
                <a:gd name="T9" fmla="*/ 307 h 526"/>
                <a:gd name="T10" fmla="*/ 321 w 481"/>
                <a:gd name="T11" fmla="*/ 499 h 526"/>
                <a:gd name="T12" fmla="*/ 403 w 481"/>
                <a:gd name="T13" fmla="*/ 340 h 526"/>
                <a:gd name="T14" fmla="*/ 430 w 481"/>
                <a:gd name="T15" fmla="*/ 497 h 526"/>
                <a:gd name="T16" fmla="*/ 474 w 481"/>
                <a:gd name="T17" fmla="*/ 273 h 526"/>
                <a:gd name="T18" fmla="*/ 475 w 481"/>
                <a:gd name="T19" fmla="*/ 268 h 526"/>
                <a:gd name="T20" fmla="*/ 235 w 481"/>
                <a:gd name="T21"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1" h="526">
                  <a:moveTo>
                    <a:pt x="235" y="0"/>
                  </a:moveTo>
                  <a:cubicBezTo>
                    <a:pt x="235" y="0"/>
                    <a:pt x="0" y="256"/>
                    <a:pt x="75" y="309"/>
                  </a:cubicBezTo>
                  <a:cubicBezTo>
                    <a:pt x="150" y="361"/>
                    <a:pt x="243" y="213"/>
                    <a:pt x="243" y="213"/>
                  </a:cubicBezTo>
                  <a:cubicBezTo>
                    <a:pt x="243" y="213"/>
                    <a:pt x="128" y="382"/>
                    <a:pt x="140" y="451"/>
                  </a:cubicBezTo>
                  <a:cubicBezTo>
                    <a:pt x="152" y="520"/>
                    <a:pt x="244" y="488"/>
                    <a:pt x="307" y="307"/>
                  </a:cubicBezTo>
                  <a:cubicBezTo>
                    <a:pt x="307" y="307"/>
                    <a:pt x="271" y="472"/>
                    <a:pt x="321" y="499"/>
                  </a:cubicBezTo>
                  <a:cubicBezTo>
                    <a:pt x="370" y="526"/>
                    <a:pt x="403" y="422"/>
                    <a:pt x="403" y="340"/>
                  </a:cubicBezTo>
                  <a:cubicBezTo>
                    <a:pt x="403" y="340"/>
                    <a:pt x="390" y="461"/>
                    <a:pt x="430" y="497"/>
                  </a:cubicBezTo>
                  <a:cubicBezTo>
                    <a:pt x="430" y="497"/>
                    <a:pt x="467" y="322"/>
                    <a:pt x="474" y="273"/>
                  </a:cubicBezTo>
                  <a:cubicBezTo>
                    <a:pt x="475" y="271"/>
                    <a:pt x="475" y="269"/>
                    <a:pt x="475" y="268"/>
                  </a:cubicBezTo>
                  <a:cubicBezTo>
                    <a:pt x="481" y="226"/>
                    <a:pt x="295" y="198"/>
                    <a:pt x="235" y="0"/>
                  </a:cubicBezTo>
                </a:path>
              </a:pathLst>
            </a:cu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4" name="Freeform 64">
              <a:extLst>
                <a:ext uri="{FF2B5EF4-FFF2-40B4-BE49-F238E27FC236}">
                  <a16:creationId xmlns:a16="http://schemas.microsoft.com/office/drawing/2014/main" id="{494A90F5-1369-4119-BE9E-1D6A6A413A85}"/>
                </a:ext>
              </a:extLst>
            </p:cNvPr>
            <p:cNvSpPr>
              <a:spLocks/>
            </p:cNvSpPr>
            <p:nvPr/>
          </p:nvSpPr>
          <p:spPr bwMode="auto">
            <a:xfrm>
              <a:off x="15621002" y="1866900"/>
              <a:ext cx="1395413" cy="387350"/>
            </a:xfrm>
            <a:custGeom>
              <a:avLst/>
              <a:gdLst>
                <a:gd name="T0" fmla="*/ 1831 w 1831"/>
                <a:gd name="T1" fmla="*/ 500 h 507"/>
                <a:gd name="T2" fmla="*/ 1630 w 1831"/>
                <a:gd name="T3" fmla="*/ 159 h 507"/>
                <a:gd name="T4" fmla="*/ 1193 w 1831"/>
                <a:gd name="T5" fmla="*/ 0 h 507"/>
                <a:gd name="T6" fmla="*/ 902 w 1831"/>
                <a:gd name="T7" fmla="*/ 0 h 507"/>
                <a:gd name="T8" fmla="*/ 902 w 1831"/>
                <a:gd name="T9" fmla="*/ 0 h 507"/>
                <a:gd name="T10" fmla="*/ 638 w 1831"/>
                <a:gd name="T11" fmla="*/ 0 h 507"/>
                <a:gd name="T12" fmla="*/ 201 w 1831"/>
                <a:gd name="T13" fmla="*/ 159 h 507"/>
                <a:gd name="T14" fmla="*/ 0 w 1831"/>
                <a:gd name="T15" fmla="*/ 501 h 507"/>
                <a:gd name="T16" fmla="*/ 929 w 1831"/>
                <a:gd name="T17" fmla="*/ 507 h 507"/>
                <a:gd name="T18" fmla="*/ 929 w 1831"/>
                <a:gd name="T19" fmla="*/ 506 h 507"/>
                <a:gd name="T20" fmla="*/ 1831 w 1831"/>
                <a:gd name="T21" fmla="*/ 50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1" h="507">
                  <a:moveTo>
                    <a:pt x="1831" y="500"/>
                  </a:moveTo>
                  <a:cubicBezTo>
                    <a:pt x="1831" y="500"/>
                    <a:pt x="1789" y="261"/>
                    <a:pt x="1630" y="159"/>
                  </a:cubicBezTo>
                  <a:cubicBezTo>
                    <a:pt x="1471" y="57"/>
                    <a:pt x="1193" y="0"/>
                    <a:pt x="1193" y="0"/>
                  </a:cubicBezTo>
                  <a:lnTo>
                    <a:pt x="902" y="0"/>
                  </a:lnTo>
                  <a:lnTo>
                    <a:pt x="902" y="0"/>
                  </a:lnTo>
                  <a:lnTo>
                    <a:pt x="638" y="0"/>
                  </a:lnTo>
                  <a:cubicBezTo>
                    <a:pt x="638" y="0"/>
                    <a:pt x="360" y="57"/>
                    <a:pt x="201" y="159"/>
                  </a:cubicBezTo>
                  <a:cubicBezTo>
                    <a:pt x="42" y="261"/>
                    <a:pt x="0" y="501"/>
                    <a:pt x="0" y="501"/>
                  </a:cubicBezTo>
                  <a:lnTo>
                    <a:pt x="929" y="507"/>
                  </a:lnTo>
                  <a:lnTo>
                    <a:pt x="929" y="506"/>
                  </a:lnTo>
                  <a:lnTo>
                    <a:pt x="1831" y="500"/>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5" name="Freeform 65">
              <a:extLst>
                <a:ext uri="{FF2B5EF4-FFF2-40B4-BE49-F238E27FC236}">
                  <a16:creationId xmlns:a16="http://schemas.microsoft.com/office/drawing/2014/main" id="{7A230EF5-4710-4CBF-90D6-5AA020ED7E4B}"/>
                </a:ext>
              </a:extLst>
            </p:cNvPr>
            <p:cNvSpPr>
              <a:spLocks/>
            </p:cNvSpPr>
            <p:nvPr/>
          </p:nvSpPr>
          <p:spPr bwMode="auto">
            <a:xfrm>
              <a:off x="16106777" y="1646238"/>
              <a:ext cx="423863" cy="344488"/>
            </a:xfrm>
            <a:custGeom>
              <a:avLst/>
              <a:gdLst>
                <a:gd name="T0" fmla="*/ 558 w 558"/>
                <a:gd name="T1" fmla="*/ 298 h 452"/>
                <a:gd name="T2" fmla="*/ 493 w 558"/>
                <a:gd name="T3" fmla="*/ 6 h 452"/>
                <a:gd name="T4" fmla="*/ 278 w 558"/>
                <a:gd name="T5" fmla="*/ 67 h 452"/>
                <a:gd name="T6" fmla="*/ 66 w 558"/>
                <a:gd name="T7" fmla="*/ 7 h 452"/>
                <a:gd name="T8" fmla="*/ 0 w 558"/>
                <a:gd name="T9" fmla="*/ 299 h 452"/>
                <a:gd name="T10" fmla="*/ 258 w 558"/>
                <a:gd name="T11" fmla="*/ 449 h 452"/>
                <a:gd name="T12" fmla="*/ 558 w 558"/>
                <a:gd name="T13" fmla="*/ 298 h 452"/>
              </a:gdLst>
              <a:ahLst/>
              <a:cxnLst>
                <a:cxn ang="0">
                  <a:pos x="T0" y="T1"/>
                </a:cxn>
                <a:cxn ang="0">
                  <a:pos x="T2" y="T3"/>
                </a:cxn>
                <a:cxn ang="0">
                  <a:pos x="T4" y="T5"/>
                </a:cxn>
                <a:cxn ang="0">
                  <a:pos x="T6" y="T7"/>
                </a:cxn>
                <a:cxn ang="0">
                  <a:pos x="T8" y="T9"/>
                </a:cxn>
                <a:cxn ang="0">
                  <a:pos x="T10" y="T11"/>
                </a:cxn>
                <a:cxn ang="0">
                  <a:pos x="T12" y="T13"/>
                </a:cxn>
              </a:cxnLst>
              <a:rect l="0" t="0" r="r" b="b"/>
              <a:pathLst>
                <a:path w="558" h="452">
                  <a:moveTo>
                    <a:pt x="558" y="298"/>
                  </a:moveTo>
                  <a:cubicBezTo>
                    <a:pt x="506" y="210"/>
                    <a:pt x="493" y="6"/>
                    <a:pt x="493" y="6"/>
                  </a:cubicBezTo>
                  <a:cubicBezTo>
                    <a:pt x="412" y="0"/>
                    <a:pt x="303" y="54"/>
                    <a:pt x="278" y="67"/>
                  </a:cubicBezTo>
                  <a:cubicBezTo>
                    <a:pt x="249" y="52"/>
                    <a:pt x="144" y="1"/>
                    <a:pt x="66" y="7"/>
                  </a:cubicBezTo>
                  <a:cubicBezTo>
                    <a:pt x="66" y="7"/>
                    <a:pt x="52" y="212"/>
                    <a:pt x="0" y="299"/>
                  </a:cubicBezTo>
                  <a:cubicBezTo>
                    <a:pt x="0" y="299"/>
                    <a:pt x="100" y="452"/>
                    <a:pt x="258" y="449"/>
                  </a:cubicBezTo>
                  <a:cubicBezTo>
                    <a:pt x="448" y="445"/>
                    <a:pt x="558" y="298"/>
                    <a:pt x="558" y="29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6" name="Freeform 66">
              <a:extLst>
                <a:ext uri="{FF2B5EF4-FFF2-40B4-BE49-F238E27FC236}">
                  <a16:creationId xmlns:a16="http://schemas.microsoft.com/office/drawing/2014/main" id="{02F5E958-2564-4F4D-AB85-B37A3D27CF6C}"/>
                </a:ext>
              </a:extLst>
            </p:cNvPr>
            <p:cNvSpPr>
              <a:spLocks/>
            </p:cNvSpPr>
            <p:nvPr/>
          </p:nvSpPr>
          <p:spPr bwMode="auto">
            <a:xfrm>
              <a:off x="16106777" y="1646238"/>
              <a:ext cx="423863" cy="344488"/>
            </a:xfrm>
            <a:custGeom>
              <a:avLst/>
              <a:gdLst>
                <a:gd name="T0" fmla="*/ 558 w 558"/>
                <a:gd name="T1" fmla="*/ 298 h 452"/>
                <a:gd name="T2" fmla="*/ 493 w 558"/>
                <a:gd name="T3" fmla="*/ 6 h 452"/>
                <a:gd name="T4" fmla="*/ 278 w 558"/>
                <a:gd name="T5" fmla="*/ 67 h 452"/>
                <a:gd name="T6" fmla="*/ 66 w 558"/>
                <a:gd name="T7" fmla="*/ 7 h 452"/>
                <a:gd name="T8" fmla="*/ 0 w 558"/>
                <a:gd name="T9" fmla="*/ 299 h 452"/>
                <a:gd name="T10" fmla="*/ 258 w 558"/>
                <a:gd name="T11" fmla="*/ 449 h 452"/>
                <a:gd name="T12" fmla="*/ 558 w 558"/>
                <a:gd name="T13" fmla="*/ 298 h 452"/>
              </a:gdLst>
              <a:ahLst/>
              <a:cxnLst>
                <a:cxn ang="0">
                  <a:pos x="T0" y="T1"/>
                </a:cxn>
                <a:cxn ang="0">
                  <a:pos x="T2" y="T3"/>
                </a:cxn>
                <a:cxn ang="0">
                  <a:pos x="T4" y="T5"/>
                </a:cxn>
                <a:cxn ang="0">
                  <a:pos x="T6" y="T7"/>
                </a:cxn>
                <a:cxn ang="0">
                  <a:pos x="T8" y="T9"/>
                </a:cxn>
                <a:cxn ang="0">
                  <a:pos x="T10" y="T11"/>
                </a:cxn>
                <a:cxn ang="0">
                  <a:pos x="T12" y="T13"/>
                </a:cxn>
              </a:cxnLst>
              <a:rect l="0" t="0" r="r" b="b"/>
              <a:pathLst>
                <a:path w="558" h="452">
                  <a:moveTo>
                    <a:pt x="558" y="298"/>
                  </a:moveTo>
                  <a:cubicBezTo>
                    <a:pt x="506" y="210"/>
                    <a:pt x="493" y="6"/>
                    <a:pt x="493" y="6"/>
                  </a:cubicBezTo>
                  <a:cubicBezTo>
                    <a:pt x="412" y="0"/>
                    <a:pt x="303" y="54"/>
                    <a:pt x="278" y="67"/>
                  </a:cubicBezTo>
                  <a:cubicBezTo>
                    <a:pt x="249" y="52"/>
                    <a:pt x="144" y="1"/>
                    <a:pt x="66" y="7"/>
                  </a:cubicBezTo>
                  <a:cubicBezTo>
                    <a:pt x="66" y="7"/>
                    <a:pt x="52" y="212"/>
                    <a:pt x="0" y="299"/>
                  </a:cubicBezTo>
                  <a:cubicBezTo>
                    <a:pt x="0" y="299"/>
                    <a:pt x="100" y="452"/>
                    <a:pt x="258" y="449"/>
                  </a:cubicBezTo>
                  <a:cubicBezTo>
                    <a:pt x="448" y="445"/>
                    <a:pt x="558" y="298"/>
                    <a:pt x="558" y="298"/>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7" name="Freeform 67">
              <a:extLst>
                <a:ext uri="{FF2B5EF4-FFF2-40B4-BE49-F238E27FC236}">
                  <a16:creationId xmlns:a16="http://schemas.microsoft.com/office/drawing/2014/main" id="{C747594F-1526-4167-B935-595EF91C62CD}"/>
                </a:ext>
              </a:extLst>
            </p:cNvPr>
            <p:cNvSpPr>
              <a:spLocks/>
            </p:cNvSpPr>
            <p:nvPr/>
          </p:nvSpPr>
          <p:spPr bwMode="auto">
            <a:xfrm>
              <a:off x="16143290" y="1660525"/>
              <a:ext cx="338138" cy="161925"/>
            </a:xfrm>
            <a:custGeom>
              <a:avLst/>
              <a:gdLst>
                <a:gd name="T0" fmla="*/ 444 w 444"/>
                <a:gd name="T1" fmla="*/ 5 h 211"/>
                <a:gd name="T2" fmla="*/ 0 w 444"/>
                <a:gd name="T3" fmla="*/ 128 h 211"/>
                <a:gd name="T4" fmla="*/ 15 w 444"/>
                <a:gd name="T5" fmla="*/ 0 h 211"/>
                <a:gd name="T6" fmla="*/ 312 w 444"/>
                <a:gd name="T7" fmla="*/ 48 h 211"/>
                <a:gd name="T8" fmla="*/ 444 w 444"/>
                <a:gd name="T9" fmla="*/ 5 h 211"/>
              </a:gdLst>
              <a:ahLst/>
              <a:cxnLst>
                <a:cxn ang="0">
                  <a:pos x="T0" y="T1"/>
                </a:cxn>
                <a:cxn ang="0">
                  <a:pos x="T2" y="T3"/>
                </a:cxn>
                <a:cxn ang="0">
                  <a:pos x="T4" y="T5"/>
                </a:cxn>
                <a:cxn ang="0">
                  <a:pos x="T6" y="T7"/>
                </a:cxn>
                <a:cxn ang="0">
                  <a:pos x="T8" y="T9"/>
                </a:cxn>
              </a:cxnLst>
              <a:rect l="0" t="0" r="r" b="b"/>
              <a:pathLst>
                <a:path w="444" h="211">
                  <a:moveTo>
                    <a:pt x="444" y="5"/>
                  </a:moveTo>
                  <a:cubicBezTo>
                    <a:pt x="444" y="5"/>
                    <a:pt x="222" y="211"/>
                    <a:pt x="0" y="128"/>
                  </a:cubicBezTo>
                  <a:lnTo>
                    <a:pt x="15" y="0"/>
                  </a:lnTo>
                  <a:cubicBezTo>
                    <a:pt x="15" y="0"/>
                    <a:pt x="229" y="66"/>
                    <a:pt x="312" y="48"/>
                  </a:cubicBezTo>
                  <a:cubicBezTo>
                    <a:pt x="394" y="30"/>
                    <a:pt x="444" y="5"/>
                    <a:pt x="444" y="5"/>
                  </a:cubicBezTo>
                </a:path>
              </a:pathLst>
            </a:cu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8" name="Freeform 68">
              <a:extLst>
                <a:ext uri="{FF2B5EF4-FFF2-40B4-BE49-F238E27FC236}">
                  <a16:creationId xmlns:a16="http://schemas.microsoft.com/office/drawing/2014/main" id="{60F7D624-3B4F-4E7F-9A1C-275D3CAC9CD9}"/>
                </a:ext>
              </a:extLst>
            </p:cNvPr>
            <p:cNvSpPr>
              <a:spLocks/>
            </p:cNvSpPr>
            <p:nvPr/>
          </p:nvSpPr>
          <p:spPr bwMode="auto">
            <a:xfrm>
              <a:off x="15960727" y="906463"/>
              <a:ext cx="704850" cy="795338"/>
            </a:xfrm>
            <a:custGeom>
              <a:avLst/>
              <a:gdLst>
                <a:gd name="T0" fmla="*/ 0 w 926"/>
                <a:gd name="T1" fmla="*/ 146 h 1042"/>
                <a:gd name="T2" fmla="*/ 0 w 926"/>
                <a:gd name="T3" fmla="*/ 579 h 1042"/>
                <a:gd name="T4" fmla="*/ 463 w 926"/>
                <a:gd name="T5" fmla="*/ 1042 h 1042"/>
                <a:gd name="T6" fmla="*/ 926 w 926"/>
                <a:gd name="T7" fmla="*/ 579 h 1042"/>
                <a:gd name="T8" fmla="*/ 926 w 926"/>
                <a:gd name="T9" fmla="*/ 146 h 1042"/>
                <a:gd name="T10" fmla="*/ 468 w 926"/>
                <a:gd name="T11" fmla="*/ 0 h 1042"/>
                <a:gd name="T12" fmla="*/ 0 w 926"/>
                <a:gd name="T13" fmla="*/ 146 h 1042"/>
              </a:gdLst>
              <a:ahLst/>
              <a:cxnLst>
                <a:cxn ang="0">
                  <a:pos x="T0" y="T1"/>
                </a:cxn>
                <a:cxn ang="0">
                  <a:pos x="T2" y="T3"/>
                </a:cxn>
                <a:cxn ang="0">
                  <a:pos x="T4" y="T5"/>
                </a:cxn>
                <a:cxn ang="0">
                  <a:pos x="T6" y="T7"/>
                </a:cxn>
                <a:cxn ang="0">
                  <a:pos x="T8" y="T9"/>
                </a:cxn>
                <a:cxn ang="0">
                  <a:pos x="T10" y="T11"/>
                </a:cxn>
                <a:cxn ang="0">
                  <a:pos x="T12" y="T13"/>
                </a:cxn>
              </a:cxnLst>
              <a:rect l="0" t="0" r="r" b="b"/>
              <a:pathLst>
                <a:path w="926" h="1042">
                  <a:moveTo>
                    <a:pt x="0" y="146"/>
                  </a:moveTo>
                  <a:lnTo>
                    <a:pt x="0" y="579"/>
                  </a:lnTo>
                  <a:cubicBezTo>
                    <a:pt x="0" y="834"/>
                    <a:pt x="208" y="1042"/>
                    <a:pt x="463" y="1042"/>
                  </a:cubicBezTo>
                  <a:cubicBezTo>
                    <a:pt x="719" y="1042"/>
                    <a:pt x="926" y="834"/>
                    <a:pt x="926" y="579"/>
                  </a:cubicBezTo>
                  <a:lnTo>
                    <a:pt x="926" y="146"/>
                  </a:lnTo>
                  <a:cubicBezTo>
                    <a:pt x="926" y="146"/>
                    <a:pt x="769" y="0"/>
                    <a:pt x="468" y="0"/>
                  </a:cubicBezTo>
                  <a:cubicBezTo>
                    <a:pt x="116" y="0"/>
                    <a:pt x="0" y="146"/>
                    <a:pt x="0" y="1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09" name="Freeform 69">
              <a:extLst>
                <a:ext uri="{FF2B5EF4-FFF2-40B4-BE49-F238E27FC236}">
                  <a16:creationId xmlns:a16="http://schemas.microsoft.com/office/drawing/2014/main" id="{A0D65856-42F6-4589-9246-57FFA8D1617A}"/>
                </a:ext>
              </a:extLst>
            </p:cNvPr>
            <p:cNvSpPr>
              <a:spLocks/>
            </p:cNvSpPr>
            <p:nvPr/>
          </p:nvSpPr>
          <p:spPr bwMode="auto">
            <a:xfrm>
              <a:off x="15960727" y="906463"/>
              <a:ext cx="704850" cy="795338"/>
            </a:xfrm>
            <a:custGeom>
              <a:avLst/>
              <a:gdLst>
                <a:gd name="T0" fmla="*/ 0 w 926"/>
                <a:gd name="T1" fmla="*/ 146 h 1042"/>
                <a:gd name="T2" fmla="*/ 0 w 926"/>
                <a:gd name="T3" fmla="*/ 579 h 1042"/>
                <a:gd name="T4" fmla="*/ 463 w 926"/>
                <a:gd name="T5" fmla="*/ 1042 h 1042"/>
                <a:gd name="T6" fmla="*/ 926 w 926"/>
                <a:gd name="T7" fmla="*/ 579 h 1042"/>
                <a:gd name="T8" fmla="*/ 926 w 926"/>
                <a:gd name="T9" fmla="*/ 146 h 1042"/>
                <a:gd name="T10" fmla="*/ 468 w 926"/>
                <a:gd name="T11" fmla="*/ 0 h 1042"/>
                <a:gd name="T12" fmla="*/ 0 w 926"/>
                <a:gd name="T13" fmla="*/ 146 h 1042"/>
              </a:gdLst>
              <a:ahLst/>
              <a:cxnLst>
                <a:cxn ang="0">
                  <a:pos x="T0" y="T1"/>
                </a:cxn>
                <a:cxn ang="0">
                  <a:pos x="T2" y="T3"/>
                </a:cxn>
                <a:cxn ang="0">
                  <a:pos x="T4" y="T5"/>
                </a:cxn>
                <a:cxn ang="0">
                  <a:pos x="T6" y="T7"/>
                </a:cxn>
                <a:cxn ang="0">
                  <a:pos x="T8" y="T9"/>
                </a:cxn>
                <a:cxn ang="0">
                  <a:pos x="T10" y="T11"/>
                </a:cxn>
                <a:cxn ang="0">
                  <a:pos x="T12" y="T13"/>
                </a:cxn>
              </a:cxnLst>
              <a:rect l="0" t="0" r="r" b="b"/>
              <a:pathLst>
                <a:path w="926" h="1042">
                  <a:moveTo>
                    <a:pt x="0" y="146"/>
                  </a:moveTo>
                  <a:lnTo>
                    <a:pt x="0" y="579"/>
                  </a:lnTo>
                  <a:cubicBezTo>
                    <a:pt x="0" y="834"/>
                    <a:pt x="208" y="1042"/>
                    <a:pt x="463" y="1042"/>
                  </a:cubicBezTo>
                  <a:cubicBezTo>
                    <a:pt x="719" y="1042"/>
                    <a:pt x="926" y="834"/>
                    <a:pt x="926" y="579"/>
                  </a:cubicBezTo>
                  <a:lnTo>
                    <a:pt x="926" y="146"/>
                  </a:lnTo>
                  <a:cubicBezTo>
                    <a:pt x="926" y="146"/>
                    <a:pt x="769" y="0"/>
                    <a:pt x="468" y="0"/>
                  </a:cubicBezTo>
                  <a:cubicBezTo>
                    <a:pt x="116" y="0"/>
                    <a:pt x="0" y="146"/>
                    <a:pt x="0" y="146"/>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0" name="Freeform 70">
              <a:extLst>
                <a:ext uri="{FF2B5EF4-FFF2-40B4-BE49-F238E27FC236}">
                  <a16:creationId xmlns:a16="http://schemas.microsoft.com/office/drawing/2014/main" id="{7BE6D99D-8596-4DF9-B256-84657C055A5B}"/>
                </a:ext>
              </a:extLst>
            </p:cNvPr>
            <p:cNvSpPr>
              <a:spLocks/>
            </p:cNvSpPr>
            <p:nvPr/>
          </p:nvSpPr>
          <p:spPr bwMode="auto">
            <a:xfrm>
              <a:off x="15897227" y="1192213"/>
              <a:ext cx="61913" cy="217488"/>
            </a:xfrm>
            <a:custGeom>
              <a:avLst/>
              <a:gdLst>
                <a:gd name="T0" fmla="*/ 79 w 82"/>
                <a:gd name="T1" fmla="*/ 0 h 287"/>
                <a:gd name="T2" fmla="*/ 3 w 82"/>
                <a:gd name="T3" fmla="*/ 140 h 287"/>
                <a:gd name="T4" fmla="*/ 82 w 82"/>
                <a:gd name="T5" fmla="*/ 287 h 287"/>
                <a:gd name="T6" fmla="*/ 79 w 82"/>
                <a:gd name="T7" fmla="*/ 0 h 287"/>
              </a:gdLst>
              <a:ahLst/>
              <a:cxnLst>
                <a:cxn ang="0">
                  <a:pos x="T0" y="T1"/>
                </a:cxn>
                <a:cxn ang="0">
                  <a:pos x="T2" y="T3"/>
                </a:cxn>
                <a:cxn ang="0">
                  <a:pos x="T4" y="T5"/>
                </a:cxn>
                <a:cxn ang="0">
                  <a:pos x="T6" y="T7"/>
                </a:cxn>
              </a:cxnLst>
              <a:rect l="0" t="0" r="r" b="b"/>
              <a:pathLst>
                <a:path w="82" h="287">
                  <a:moveTo>
                    <a:pt x="79" y="0"/>
                  </a:moveTo>
                  <a:cubicBezTo>
                    <a:pt x="79" y="0"/>
                    <a:pt x="6" y="27"/>
                    <a:pt x="3" y="140"/>
                  </a:cubicBezTo>
                  <a:cubicBezTo>
                    <a:pt x="0" y="252"/>
                    <a:pt x="82" y="287"/>
                    <a:pt x="82" y="287"/>
                  </a:cubicBezTo>
                  <a:lnTo>
                    <a:pt x="79"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1" name="Freeform 71">
              <a:extLst>
                <a:ext uri="{FF2B5EF4-FFF2-40B4-BE49-F238E27FC236}">
                  <a16:creationId xmlns:a16="http://schemas.microsoft.com/office/drawing/2014/main" id="{E6842DAE-EE7F-4F08-8400-82D0EE4C602D}"/>
                </a:ext>
              </a:extLst>
            </p:cNvPr>
            <p:cNvSpPr>
              <a:spLocks/>
            </p:cNvSpPr>
            <p:nvPr/>
          </p:nvSpPr>
          <p:spPr bwMode="auto">
            <a:xfrm>
              <a:off x="15897227" y="1192213"/>
              <a:ext cx="61913" cy="217488"/>
            </a:xfrm>
            <a:custGeom>
              <a:avLst/>
              <a:gdLst>
                <a:gd name="T0" fmla="*/ 79 w 82"/>
                <a:gd name="T1" fmla="*/ 0 h 287"/>
                <a:gd name="T2" fmla="*/ 3 w 82"/>
                <a:gd name="T3" fmla="*/ 140 h 287"/>
                <a:gd name="T4" fmla="*/ 82 w 82"/>
                <a:gd name="T5" fmla="*/ 287 h 287"/>
                <a:gd name="T6" fmla="*/ 79 w 82"/>
                <a:gd name="T7" fmla="*/ 0 h 287"/>
              </a:gdLst>
              <a:ahLst/>
              <a:cxnLst>
                <a:cxn ang="0">
                  <a:pos x="T0" y="T1"/>
                </a:cxn>
                <a:cxn ang="0">
                  <a:pos x="T2" y="T3"/>
                </a:cxn>
                <a:cxn ang="0">
                  <a:pos x="T4" y="T5"/>
                </a:cxn>
                <a:cxn ang="0">
                  <a:pos x="T6" y="T7"/>
                </a:cxn>
              </a:cxnLst>
              <a:rect l="0" t="0" r="r" b="b"/>
              <a:pathLst>
                <a:path w="82" h="287">
                  <a:moveTo>
                    <a:pt x="79" y="0"/>
                  </a:moveTo>
                  <a:cubicBezTo>
                    <a:pt x="79" y="0"/>
                    <a:pt x="6" y="27"/>
                    <a:pt x="3" y="140"/>
                  </a:cubicBezTo>
                  <a:cubicBezTo>
                    <a:pt x="0" y="252"/>
                    <a:pt x="82" y="287"/>
                    <a:pt x="82" y="287"/>
                  </a:cubicBezTo>
                  <a:lnTo>
                    <a:pt x="79" y="0"/>
                  </a:ln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2" name="Freeform 72">
              <a:extLst>
                <a:ext uri="{FF2B5EF4-FFF2-40B4-BE49-F238E27FC236}">
                  <a16:creationId xmlns:a16="http://schemas.microsoft.com/office/drawing/2014/main" id="{8C47E35C-84F9-4BA0-818C-90DB9D1BF23A}"/>
                </a:ext>
              </a:extLst>
            </p:cNvPr>
            <p:cNvSpPr>
              <a:spLocks/>
            </p:cNvSpPr>
            <p:nvPr/>
          </p:nvSpPr>
          <p:spPr bwMode="auto">
            <a:xfrm>
              <a:off x="16667165" y="1184275"/>
              <a:ext cx="63500" cy="217488"/>
            </a:xfrm>
            <a:custGeom>
              <a:avLst/>
              <a:gdLst>
                <a:gd name="T0" fmla="*/ 3 w 82"/>
                <a:gd name="T1" fmla="*/ 0 h 286"/>
                <a:gd name="T2" fmla="*/ 79 w 82"/>
                <a:gd name="T3" fmla="*/ 139 h 286"/>
                <a:gd name="T4" fmla="*/ 0 w 82"/>
                <a:gd name="T5" fmla="*/ 286 h 286"/>
                <a:gd name="T6" fmla="*/ 3 w 82"/>
                <a:gd name="T7" fmla="*/ 0 h 286"/>
              </a:gdLst>
              <a:ahLst/>
              <a:cxnLst>
                <a:cxn ang="0">
                  <a:pos x="T0" y="T1"/>
                </a:cxn>
                <a:cxn ang="0">
                  <a:pos x="T2" y="T3"/>
                </a:cxn>
                <a:cxn ang="0">
                  <a:pos x="T4" y="T5"/>
                </a:cxn>
                <a:cxn ang="0">
                  <a:pos x="T6" y="T7"/>
                </a:cxn>
              </a:cxnLst>
              <a:rect l="0" t="0" r="r" b="b"/>
              <a:pathLst>
                <a:path w="82" h="286">
                  <a:moveTo>
                    <a:pt x="3" y="0"/>
                  </a:moveTo>
                  <a:cubicBezTo>
                    <a:pt x="3" y="0"/>
                    <a:pt x="76" y="27"/>
                    <a:pt x="79" y="139"/>
                  </a:cubicBezTo>
                  <a:cubicBezTo>
                    <a:pt x="82" y="252"/>
                    <a:pt x="0" y="286"/>
                    <a:pt x="0" y="286"/>
                  </a:cubicBezTo>
                  <a:lnTo>
                    <a:pt x="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3" name="Freeform 73">
              <a:extLst>
                <a:ext uri="{FF2B5EF4-FFF2-40B4-BE49-F238E27FC236}">
                  <a16:creationId xmlns:a16="http://schemas.microsoft.com/office/drawing/2014/main" id="{FDF083BE-2462-4E75-AEA0-9678A44C23B4}"/>
                </a:ext>
              </a:extLst>
            </p:cNvPr>
            <p:cNvSpPr>
              <a:spLocks/>
            </p:cNvSpPr>
            <p:nvPr/>
          </p:nvSpPr>
          <p:spPr bwMode="auto">
            <a:xfrm>
              <a:off x="16667165" y="1184275"/>
              <a:ext cx="63500" cy="217488"/>
            </a:xfrm>
            <a:custGeom>
              <a:avLst/>
              <a:gdLst>
                <a:gd name="T0" fmla="*/ 3 w 82"/>
                <a:gd name="T1" fmla="*/ 0 h 286"/>
                <a:gd name="T2" fmla="*/ 79 w 82"/>
                <a:gd name="T3" fmla="*/ 139 h 286"/>
                <a:gd name="T4" fmla="*/ 0 w 82"/>
                <a:gd name="T5" fmla="*/ 286 h 286"/>
                <a:gd name="T6" fmla="*/ 3 w 82"/>
                <a:gd name="T7" fmla="*/ 0 h 286"/>
              </a:gdLst>
              <a:ahLst/>
              <a:cxnLst>
                <a:cxn ang="0">
                  <a:pos x="T0" y="T1"/>
                </a:cxn>
                <a:cxn ang="0">
                  <a:pos x="T2" y="T3"/>
                </a:cxn>
                <a:cxn ang="0">
                  <a:pos x="T4" y="T5"/>
                </a:cxn>
                <a:cxn ang="0">
                  <a:pos x="T6" y="T7"/>
                </a:cxn>
              </a:cxnLst>
              <a:rect l="0" t="0" r="r" b="b"/>
              <a:pathLst>
                <a:path w="82" h="286">
                  <a:moveTo>
                    <a:pt x="3" y="0"/>
                  </a:moveTo>
                  <a:cubicBezTo>
                    <a:pt x="3" y="0"/>
                    <a:pt x="76" y="27"/>
                    <a:pt x="79" y="139"/>
                  </a:cubicBezTo>
                  <a:cubicBezTo>
                    <a:pt x="82" y="252"/>
                    <a:pt x="0" y="286"/>
                    <a:pt x="0" y="286"/>
                  </a:cubicBezTo>
                  <a:lnTo>
                    <a:pt x="3" y="0"/>
                  </a:ln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4" name="Freeform 74">
              <a:extLst>
                <a:ext uri="{FF2B5EF4-FFF2-40B4-BE49-F238E27FC236}">
                  <a16:creationId xmlns:a16="http://schemas.microsoft.com/office/drawing/2014/main" id="{2FA3D150-F445-4327-BC32-30DCE0B4A9E2}"/>
                </a:ext>
              </a:extLst>
            </p:cNvPr>
            <p:cNvSpPr>
              <a:spLocks/>
            </p:cNvSpPr>
            <p:nvPr/>
          </p:nvSpPr>
          <p:spPr bwMode="auto">
            <a:xfrm>
              <a:off x="16114715" y="1122363"/>
              <a:ext cx="122238" cy="26988"/>
            </a:xfrm>
            <a:custGeom>
              <a:avLst/>
              <a:gdLst>
                <a:gd name="T0" fmla="*/ 0 w 160"/>
                <a:gd name="T1" fmla="*/ 32 h 34"/>
                <a:gd name="T2" fmla="*/ 83 w 160"/>
                <a:gd name="T3" fmla="*/ 1 h 34"/>
                <a:gd name="T4" fmla="*/ 160 w 160"/>
                <a:gd name="T5" fmla="*/ 34 h 34"/>
              </a:gdLst>
              <a:ahLst/>
              <a:cxnLst>
                <a:cxn ang="0">
                  <a:pos x="T0" y="T1"/>
                </a:cxn>
                <a:cxn ang="0">
                  <a:pos x="T2" y="T3"/>
                </a:cxn>
                <a:cxn ang="0">
                  <a:pos x="T4" y="T5"/>
                </a:cxn>
              </a:cxnLst>
              <a:rect l="0" t="0" r="r" b="b"/>
              <a:pathLst>
                <a:path w="160" h="34">
                  <a:moveTo>
                    <a:pt x="0" y="32"/>
                  </a:moveTo>
                  <a:cubicBezTo>
                    <a:pt x="0" y="32"/>
                    <a:pt x="23" y="0"/>
                    <a:pt x="83" y="1"/>
                  </a:cubicBezTo>
                  <a:cubicBezTo>
                    <a:pt x="134" y="2"/>
                    <a:pt x="160" y="34"/>
                    <a:pt x="160" y="34"/>
                  </a:cubicBezTo>
                </a:path>
              </a:pathLst>
            </a:custGeom>
            <a:noFill/>
            <a:ln w="254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5" name="Oval 75">
              <a:extLst>
                <a:ext uri="{FF2B5EF4-FFF2-40B4-BE49-F238E27FC236}">
                  <a16:creationId xmlns:a16="http://schemas.microsoft.com/office/drawing/2014/main" id="{23236D70-CAD7-4371-8804-8418720AB08B}"/>
                </a:ext>
              </a:extLst>
            </p:cNvPr>
            <p:cNvSpPr>
              <a:spLocks noChangeArrowheads="1"/>
            </p:cNvSpPr>
            <p:nvPr/>
          </p:nvSpPr>
          <p:spPr bwMode="auto">
            <a:xfrm>
              <a:off x="16149640" y="1196975"/>
              <a:ext cx="42863" cy="80963"/>
            </a:xfrm>
            <a:prstGeom prst="ellipse">
              <a:avLst/>
            </a:pr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6" name="Freeform 76">
              <a:extLst>
                <a:ext uri="{FF2B5EF4-FFF2-40B4-BE49-F238E27FC236}">
                  <a16:creationId xmlns:a16="http://schemas.microsoft.com/office/drawing/2014/main" id="{F7A6CBDF-7D64-484B-BBF1-F46C573A0454}"/>
                </a:ext>
              </a:extLst>
            </p:cNvPr>
            <p:cNvSpPr>
              <a:spLocks/>
            </p:cNvSpPr>
            <p:nvPr/>
          </p:nvSpPr>
          <p:spPr bwMode="auto">
            <a:xfrm>
              <a:off x="16262352" y="1247775"/>
              <a:ext cx="96838" cy="174625"/>
            </a:xfrm>
            <a:custGeom>
              <a:avLst/>
              <a:gdLst>
                <a:gd name="T0" fmla="*/ 30 w 127"/>
                <a:gd name="T1" fmla="*/ 0 h 230"/>
                <a:gd name="T2" fmla="*/ 5 w 127"/>
                <a:gd name="T3" fmla="*/ 191 h 230"/>
                <a:gd name="T4" fmla="*/ 127 w 127"/>
                <a:gd name="T5" fmla="*/ 206 h 230"/>
              </a:gdLst>
              <a:ahLst/>
              <a:cxnLst>
                <a:cxn ang="0">
                  <a:pos x="T0" y="T1"/>
                </a:cxn>
                <a:cxn ang="0">
                  <a:pos x="T2" y="T3"/>
                </a:cxn>
                <a:cxn ang="0">
                  <a:pos x="T4" y="T5"/>
                </a:cxn>
              </a:cxnLst>
              <a:rect l="0" t="0" r="r" b="b"/>
              <a:pathLst>
                <a:path w="127" h="230">
                  <a:moveTo>
                    <a:pt x="30" y="0"/>
                  </a:moveTo>
                  <a:cubicBezTo>
                    <a:pt x="30" y="0"/>
                    <a:pt x="0" y="176"/>
                    <a:pt x="5" y="191"/>
                  </a:cubicBezTo>
                  <a:cubicBezTo>
                    <a:pt x="11" y="205"/>
                    <a:pt x="70" y="230"/>
                    <a:pt x="127" y="20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7" name="Freeform 77">
              <a:extLst>
                <a:ext uri="{FF2B5EF4-FFF2-40B4-BE49-F238E27FC236}">
                  <a16:creationId xmlns:a16="http://schemas.microsoft.com/office/drawing/2014/main" id="{86662907-B0C4-4805-A346-4260AF14910D}"/>
                </a:ext>
              </a:extLst>
            </p:cNvPr>
            <p:cNvSpPr>
              <a:spLocks/>
            </p:cNvSpPr>
            <p:nvPr/>
          </p:nvSpPr>
          <p:spPr bwMode="auto">
            <a:xfrm>
              <a:off x="16262352" y="1247775"/>
              <a:ext cx="96838" cy="174625"/>
            </a:xfrm>
            <a:custGeom>
              <a:avLst/>
              <a:gdLst>
                <a:gd name="T0" fmla="*/ 30 w 127"/>
                <a:gd name="T1" fmla="*/ 0 h 230"/>
                <a:gd name="T2" fmla="*/ 5 w 127"/>
                <a:gd name="T3" fmla="*/ 191 h 230"/>
                <a:gd name="T4" fmla="*/ 127 w 127"/>
                <a:gd name="T5" fmla="*/ 206 h 230"/>
              </a:gdLst>
              <a:ahLst/>
              <a:cxnLst>
                <a:cxn ang="0">
                  <a:pos x="T0" y="T1"/>
                </a:cxn>
                <a:cxn ang="0">
                  <a:pos x="T2" y="T3"/>
                </a:cxn>
                <a:cxn ang="0">
                  <a:pos x="T4" y="T5"/>
                </a:cxn>
              </a:cxnLst>
              <a:rect l="0" t="0" r="r" b="b"/>
              <a:pathLst>
                <a:path w="127" h="230">
                  <a:moveTo>
                    <a:pt x="30" y="0"/>
                  </a:moveTo>
                  <a:cubicBezTo>
                    <a:pt x="30" y="0"/>
                    <a:pt x="0" y="176"/>
                    <a:pt x="5" y="191"/>
                  </a:cubicBezTo>
                  <a:cubicBezTo>
                    <a:pt x="11" y="205"/>
                    <a:pt x="70" y="230"/>
                    <a:pt x="127" y="206"/>
                  </a:cubicBezTo>
                </a:path>
              </a:pathLst>
            </a:custGeom>
            <a:noFill/>
            <a:ln w="127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8" name="Freeform 78">
              <a:extLst>
                <a:ext uri="{FF2B5EF4-FFF2-40B4-BE49-F238E27FC236}">
                  <a16:creationId xmlns:a16="http://schemas.microsoft.com/office/drawing/2014/main" id="{1802007A-0B56-4C4B-8F76-5A0481488D56}"/>
                </a:ext>
              </a:extLst>
            </p:cNvPr>
            <p:cNvSpPr>
              <a:spLocks/>
            </p:cNvSpPr>
            <p:nvPr/>
          </p:nvSpPr>
          <p:spPr bwMode="auto">
            <a:xfrm>
              <a:off x="16392527" y="1122363"/>
              <a:ext cx="123825" cy="26988"/>
            </a:xfrm>
            <a:custGeom>
              <a:avLst/>
              <a:gdLst>
                <a:gd name="T0" fmla="*/ 161 w 161"/>
                <a:gd name="T1" fmla="*/ 33 h 35"/>
                <a:gd name="T2" fmla="*/ 78 w 161"/>
                <a:gd name="T3" fmla="*/ 1 h 35"/>
                <a:gd name="T4" fmla="*/ 0 w 161"/>
                <a:gd name="T5" fmla="*/ 35 h 35"/>
              </a:gdLst>
              <a:ahLst/>
              <a:cxnLst>
                <a:cxn ang="0">
                  <a:pos x="T0" y="T1"/>
                </a:cxn>
                <a:cxn ang="0">
                  <a:pos x="T2" y="T3"/>
                </a:cxn>
                <a:cxn ang="0">
                  <a:pos x="T4" y="T5"/>
                </a:cxn>
              </a:cxnLst>
              <a:rect l="0" t="0" r="r" b="b"/>
              <a:pathLst>
                <a:path w="161" h="35">
                  <a:moveTo>
                    <a:pt x="161" y="33"/>
                  </a:moveTo>
                  <a:cubicBezTo>
                    <a:pt x="161" y="33"/>
                    <a:pt x="137" y="0"/>
                    <a:pt x="78" y="1"/>
                  </a:cubicBezTo>
                  <a:cubicBezTo>
                    <a:pt x="26" y="2"/>
                    <a:pt x="0" y="35"/>
                    <a:pt x="0" y="35"/>
                  </a:cubicBezTo>
                </a:path>
              </a:pathLst>
            </a:custGeom>
            <a:noFill/>
            <a:ln w="254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19" name="Freeform 79">
              <a:extLst>
                <a:ext uri="{FF2B5EF4-FFF2-40B4-BE49-F238E27FC236}">
                  <a16:creationId xmlns:a16="http://schemas.microsoft.com/office/drawing/2014/main" id="{D34D3DC5-091B-42C6-85CE-D94D4C0E9355}"/>
                </a:ext>
              </a:extLst>
            </p:cNvPr>
            <p:cNvSpPr>
              <a:spLocks/>
            </p:cNvSpPr>
            <p:nvPr/>
          </p:nvSpPr>
          <p:spPr bwMode="auto">
            <a:xfrm>
              <a:off x="16240127" y="1501775"/>
              <a:ext cx="144463" cy="38100"/>
            </a:xfrm>
            <a:custGeom>
              <a:avLst/>
              <a:gdLst>
                <a:gd name="T0" fmla="*/ 0 w 190"/>
                <a:gd name="T1" fmla="*/ 4 h 50"/>
                <a:gd name="T2" fmla="*/ 190 w 190"/>
                <a:gd name="T3" fmla="*/ 0 h 50"/>
              </a:gdLst>
              <a:ahLst/>
              <a:cxnLst>
                <a:cxn ang="0">
                  <a:pos x="T0" y="T1"/>
                </a:cxn>
                <a:cxn ang="0">
                  <a:pos x="T2" y="T3"/>
                </a:cxn>
              </a:cxnLst>
              <a:rect l="0" t="0" r="r" b="b"/>
              <a:pathLst>
                <a:path w="190" h="50">
                  <a:moveTo>
                    <a:pt x="0" y="4"/>
                  </a:moveTo>
                  <a:cubicBezTo>
                    <a:pt x="0" y="4"/>
                    <a:pt x="84" y="50"/>
                    <a:pt x="190" y="0"/>
                  </a:cubicBezTo>
                </a:path>
              </a:pathLst>
            </a:custGeom>
            <a:noFill/>
            <a:ln w="127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0" name="Freeform 80">
              <a:extLst>
                <a:ext uri="{FF2B5EF4-FFF2-40B4-BE49-F238E27FC236}">
                  <a16:creationId xmlns:a16="http://schemas.microsoft.com/office/drawing/2014/main" id="{AA26A72C-D469-4B8C-800C-4AFB31979063}"/>
                </a:ext>
              </a:extLst>
            </p:cNvPr>
            <p:cNvSpPr>
              <a:spLocks/>
            </p:cNvSpPr>
            <p:nvPr/>
          </p:nvSpPr>
          <p:spPr bwMode="auto">
            <a:xfrm>
              <a:off x="15924215" y="979488"/>
              <a:ext cx="136525" cy="225425"/>
            </a:xfrm>
            <a:custGeom>
              <a:avLst/>
              <a:gdLst>
                <a:gd name="T0" fmla="*/ 145 w 179"/>
                <a:gd name="T1" fmla="*/ 7 h 295"/>
                <a:gd name="T2" fmla="*/ 117 w 179"/>
                <a:gd name="T3" fmla="*/ 175 h 295"/>
                <a:gd name="T4" fmla="*/ 18 w 179"/>
                <a:gd name="T5" fmla="*/ 295 h 295"/>
                <a:gd name="T6" fmla="*/ 26 w 179"/>
                <a:gd name="T7" fmla="*/ 1 h 295"/>
                <a:gd name="T8" fmla="*/ 145 w 179"/>
                <a:gd name="T9" fmla="*/ 7 h 295"/>
              </a:gdLst>
              <a:ahLst/>
              <a:cxnLst>
                <a:cxn ang="0">
                  <a:pos x="T0" y="T1"/>
                </a:cxn>
                <a:cxn ang="0">
                  <a:pos x="T2" y="T3"/>
                </a:cxn>
                <a:cxn ang="0">
                  <a:pos x="T4" y="T5"/>
                </a:cxn>
                <a:cxn ang="0">
                  <a:pos x="T6" y="T7"/>
                </a:cxn>
                <a:cxn ang="0">
                  <a:pos x="T8" y="T9"/>
                </a:cxn>
              </a:cxnLst>
              <a:rect l="0" t="0" r="r" b="b"/>
              <a:pathLst>
                <a:path w="179" h="295">
                  <a:moveTo>
                    <a:pt x="145" y="7"/>
                  </a:moveTo>
                  <a:cubicBezTo>
                    <a:pt x="145" y="7"/>
                    <a:pt x="179" y="72"/>
                    <a:pt x="117" y="175"/>
                  </a:cubicBezTo>
                  <a:cubicBezTo>
                    <a:pt x="56" y="278"/>
                    <a:pt x="18" y="295"/>
                    <a:pt x="18" y="295"/>
                  </a:cubicBezTo>
                  <a:cubicBezTo>
                    <a:pt x="18" y="295"/>
                    <a:pt x="0" y="88"/>
                    <a:pt x="26" y="1"/>
                  </a:cubicBezTo>
                  <a:cubicBezTo>
                    <a:pt x="26" y="1"/>
                    <a:pt x="57" y="0"/>
                    <a:pt x="145" y="7"/>
                  </a:cubicBez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1" name="Freeform 81">
              <a:extLst>
                <a:ext uri="{FF2B5EF4-FFF2-40B4-BE49-F238E27FC236}">
                  <a16:creationId xmlns:a16="http://schemas.microsoft.com/office/drawing/2014/main" id="{48464268-BAE3-46F5-86A0-5CAEE03C8F38}"/>
                </a:ext>
              </a:extLst>
            </p:cNvPr>
            <p:cNvSpPr>
              <a:spLocks/>
            </p:cNvSpPr>
            <p:nvPr/>
          </p:nvSpPr>
          <p:spPr bwMode="auto">
            <a:xfrm>
              <a:off x="15924215" y="979488"/>
              <a:ext cx="136525" cy="225425"/>
            </a:xfrm>
            <a:custGeom>
              <a:avLst/>
              <a:gdLst>
                <a:gd name="T0" fmla="*/ 145 w 179"/>
                <a:gd name="T1" fmla="*/ 7 h 295"/>
                <a:gd name="T2" fmla="*/ 117 w 179"/>
                <a:gd name="T3" fmla="*/ 175 h 295"/>
                <a:gd name="T4" fmla="*/ 18 w 179"/>
                <a:gd name="T5" fmla="*/ 295 h 295"/>
                <a:gd name="T6" fmla="*/ 26 w 179"/>
                <a:gd name="T7" fmla="*/ 1 h 295"/>
                <a:gd name="T8" fmla="*/ 145 w 179"/>
                <a:gd name="T9" fmla="*/ 7 h 295"/>
              </a:gdLst>
              <a:ahLst/>
              <a:cxnLst>
                <a:cxn ang="0">
                  <a:pos x="T0" y="T1"/>
                </a:cxn>
                <a:cxn ang="0">
                  <a:pos x="T2" y="T3"/>
                </a:cxn>
                <a:cxn ang="0">
                  <a:pos x="T4" y="T5"/>
                </a:cxn>
                <a:cxn ang="0">
                  <a:pos x="T6" y="T7"/>
                </a:cxn>
                <a:cxn ang="0">
                  <a:pos x="T8" y="T9"/>
                </a:cxn>
              </a:cxnLst>
              <a:rect l="0" t="0" r="r" b="b"/>
              <a:pathLst>
                <a:path w="179" h="295">
                  <a:moveTo>
                    <a:pt x="145" y="7"/>
                  </a:moveTo>
                  <a:cubicBezTo>
                    <a:pt x="145" y="7"/>
                    <a:pt x="179" y="72"/>
                    <a:pt x="117" y="175"/>
                  </a:cubicBezTo>
                  <a:cubicBezTo>
                    <a:pt x="56" y="278"/>
                    <a:pt x="18" y="295"/>
                    <a:pt x="18" y="295"/>
                  </a:cubicBezTo>
                  <a:cubicBezTo>
                    <a:pt x="18" y="295"/>
                    <a:pt x="0" y="88"/>
                    <a:pt x="26" y="1"/>
                  </a:cubicBezTo>
                  <a:cubicBezTo>
                    <a:pt x="26" y="1"/>
                    <a:pt x="57" y="0"/>
                    <a:pt x="145" y="7"/>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2" name="Freeform 82">
              <a:extLst>
                <a:ext uri="{FF2B5EF4-FFF2-40B4-BE49-F238E27FC236}">
                  <a16:creationId xmlns:a16="http://schemas.microsoft.com/office/drawing/2014/main" id="{4183B14D-80DC-4D55-BB48-B4B7C301F9CD}"/>
                </a:ext>
              </a:extLst>
            </p:cNvPr>
            <p:cNvSpPr>
              <a:spLocks/>
            </p:cNvSpPr>
            <p:nvPr/>
          </p:nvSpPr>
          <p:spPr bwMode="auto">
            <a:xfrm>
              <a:off x="15938502" y="723900"/>
              <a:ext cx="744538" cy="269875"/>
            </a:xfrm>
            <a:custGeom>
              <a:avLst/>
              <a:gdLst>
                <a:gd name="T0" fmla="*/ 493 w 977"/>
                <a:gd name="T1" fmla="*/ 0 h 354"/>
                <a:gd name="T2" fmla="*/ 0 w 977"/>
                <a:gd name="T3" fmla="*/ 334 h 354"/>
                <a:gd name="T4" fmla="*/ 133 w 977"/>
                <a:gd name="T5" fmla="*/ 341 h 354"/>
                <a:gd name="T6" fmla="*/ 485 w 977"/>
                <a:gd name="T7" fmla="*/ 347 h 354"/>
                <a:gd name="T8" fmla="*/ 843 w 977"/>
                <a:gd name="T9" fmla="*/ 339 h 354"/>
                <a:gd name="T10" fmla="*/ 977 w 977"/>
                <a:gd name="T11" fmla="*/ 332 h 354"/>
                <a:gd name="T12" fmla="*/ 493 w 977"/>
                <a:gd name="T13" fmla="*/ 0 h 354"/>
              </a:gdLst>
              <a:ahLst/>
              <a:cxnLst>
                <a:cxn ang="0">
                  <a:pos x="T0" y="T1"/>
                </a:cxn>
                <a:cxn ang="0">
                  <a:pos x="T2" y="T3"/>
                </a:cxn>
                <a:cxn ang="0">
                  <a:pos x="T4" y="T5"/>
                </a:cxn>
                <a:cxn ang="0">
                  <a:pos x="T6" y="T7"/>
                </a:cxn>
                <a:cxn ang="0">
                  <a:pos x="T8" y="T9"/>
                </a:cxn>
                <a:cxn ang="0">
                  <a:pos x="T10" y="T11"/>
                </a:cxn>
                <a:cxn ang="0">
                  <a:pos x="T12" y="T13"/>
                </a:cxn>
              </a:cxnLst>
              <a:rect l="0" t="0" r="r" b="b"/>
              <a:pathLst>
                <a:path w="977" h="354">
                  <a:moveTo>
                    <a:pt x="493" y="0"/>
                  </a:moveTo>
                  <a:cubicBezTo>
                    <a:pt x="45" y="0"/>
                    <a:pt x="0" y="334"/>
                    <a:pt x="0" y="334"/>
                  </a:cubicBezTo>
                  <a:lnTo>
                    <a:pt x="133" y="341"/>
                  </a:lnTo>
                  <a:cubicBezTo>
                    <a:pt x="236" y="302"/>
                    <a:pt x="465" y="353"/>
                    <a:pt x="485" y="347"/>
                  </a:cubicBezTo>
                  <a:cubicBezTo>
                    <a:pt x="508" y="354"/>
                    <a:pt x="740" y="300"/>
                    <a:pt x="843" y="339"/>
                  </a:cubicBezTo>
                  <a:lnTo>
                    <a:pt x="977" y="332"/>
                  </a:lnTo>
                  <a:cubicBezTo>
                    <a:pt x="977" y="332"/>
                    <a:pt x="949" y="0"/>
                    <a:pt x="493" y="0"/>
                  </a:cubicBezTo>
                  <a:close/>
                </a:path>
              </a:pathLst>
            </a:cu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3" name="Freeform 83">
              <a:extLst>
                <a:ext uri="{FF2B5EF4-FFF2-40B4-BE49-F238E27FC236}">
                  <a16:creationId xmlns:a16="http://schemas.microsoft.com/office/drawing/2014/main" id="{FE0BF580-FF5C-4BB3-8265-58B11BC5AD82}"/>
                </a:ext>
              </a:extLst>
            </p:cNvPr>
            <p:cNvSpPr>
              <a:spLocks/>
            </p:cNvSpPr>
            <p:nvPr/>
          </p:nvSpPr>
          <p:spPr bwMode="auto">
            <a:xfrm>
              <a:off x="16556040" y="968375"/>
              <a:ext cx="136525" cy="225425"/>
            </a:xfrm>
            <a:custGeom>
              <a:avLst/>
              <a:gdLst>
                <a:gd name="T0" fmla="*/ 34 w 179"/>
                <a:gd name="T1" fmla="*/ 7 h 295"/>
                <a:gd name="T2" fmla="*/ 62 w 179"/>
                <a:gd name="T3" fmla="*/ 175 h 295"/>
                <a:gd name="T4" fmla="*/ 161 w 179"/>
                <a:gd name="T5" fmla="*/ 295 h 295"/>
                <a:gd name="T6" fmla="*/ 153 w 179"/>
                <a:gd name="T7" fmla="*/ 1 h 295"/>
                <a:gd name="T8" fmla="*/ 34 w 179"/>
                <a:gd name="T9" fmla="*/ 7 h 295"/>
              </a:gdLst>
              <a:ahLst/>
              <a:cxnLst>
                <a:cxn ang="0">
                  <a:pos x="T0" y="T1"/>
                </a:cxn>
                <a:cxn ang="0">
                  <a:pos x="T2" y="T3"/>
                </a:cxn>
                <a:cxn ang="0">
                  <a:pos x="T4" y="T5"/>
                </a:cxn>
                <a:cxn ang="0">
                  <a:pos x="T6" y="T7"/>
                </a:cxn>
                <a:cxn ang="0">
                  <a:pos x="T8" y="T9"/>
                </a:cxn>
              </a:cxnLst>
              <a:rect l="0" t="0" r="r" b="b"/>
              <a:pathLst>
                <a:path w="179" h="295">
                  <a:moveTo>
                    <a:pt x="34" y="7"/>
                  </a:moveTo>
                  <a:cubicBezTo>
                    <a:pt x="34" y="7"/>
                    <a:pt x="0" y="72"/>
                    <a:pt x="62" y="175"/>
                  </a:cubicBezTo>
                  <a:cubicBezTo>
                    <a:pt x="123" y="278"/>
                    <a:pt x="161" y="295"/>
                    <a:pt x="161" y="295"/>
                  </a:cubicBezTo>
                  <a:cubicBezTo>
                    <a:pt x="161" y="295"/>
                    <a:pt x="179" y="88"/>
                    <a:pt x="153" y="1"/>
                  </a:cubicBezTo>
                  <a:cubicBezTo>
                    <a:pt x="153" y="1"/>
                    <a:pt x="122" y="0"/>
                    <a:pt x="34" y="7"/>
                  </a:cubicBezTo>
                </a:path>
              </a:pathLst>
            </a:custGeom>
            <a:solidFill>
              <a:srgbClr val="FDD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4" name="Freeform 84">
              <a:extLst>
                <a:ext uri="{FF2B5EF4-FFF2-40B4-BE49-F238E27FC236}">
                  <a16:creationId xmlns:a16="http://schemas.microsoft.com/office/drawing/2014/main" id="{43EF7264-EE74-4555-8EC1-2BCC22E483A4}"/>
                </a:ext>
              </a:extLst>
            </p:cNvPr>
            <p:cNvSpPr>
              <a:spLocks/>
            </p:cNvSpPr>
            <p:nvPr/>
          </p:nvSpPr>
          <p:spPr bwMode="auto">
            <a:xfrm>
              <a:off x="16556040" y="968375"/>
              <a:ext cx="136525" cy="225425"/>
            </a:xfrm>
            <a:custGeom>
              <a:avLst/>
              <a:gdLst>
                <a:gd name="T0" fmla="*/ 34 w 179"/>
                <a:gd name="T1" fmla="*/ 7 h 295"/>
                <a:gd name="T2" fmla="*/ 62 w 179"/>
                <a:gd name="T3" fmla="*/ 175 h 295"/>
                <a:gd name="T4" fmla="*/ 161 w 179"/>
                <a:gd name="T5" fmla="*/ 295 h 295"/>
                <a:gd name="T6" fmla="*/ 153 w 179"/>
                <a:gd name="T7" fmla="*/ 1 h 295"/>
                <a:gd name="T8" fmla="*/ 34 w 179"/>
                <a:gd name="T9" fmla="*/ 7 h 295"/>
              </a:gdLst>
              <a:ahLst/>
              <a:cxnLst>
                <a:cxn ang="0">
                  <a:pos x="T0" y="T1"/>
                </a:cxn>
                <a:cxn ang="0">
                  <a:pos x="T2" y="T3"/>
                </a:cxn>
                <a:cxn ang="0">
                  <a:pos x="T4" y="T5"/>
                </a:cxn>
                <a:cxn ang="0">
                  <a:pos x="T6" y="T7"/>
                </a:cxn>
                <a:cxn ang="0">
                  <a:pos x="T8" y="T9"/>
                </a:cxn>
              </a:cxnLst>
              <a:rect l="0" t="0" r="r" b="b"/>
              <a:pathLst>
                <a:path w="179" h="295">
                  <a:moveTo>
                    <a:pt x="34" y="7"/>
                  </a:moveTo>
                  <a:cubicBezTo>
                    <a:pt x="34" y="7"/>
                    <a:pt x="0" y="72"/>
                    <a:pt x="62" y="175"/>
                  </a:cubicBezTo>
                  <a:cubicBezTo>
                    <a:pt x="123" y="278"/>
                    <a:pt x="161" y="295"/>
                    <a:pt x="161" y="295"/>
                  </a:cubicBezTo>
                  <a:cubicBezTo>
                    <a:pt x="161" y="295"/>
                    <a:pt x="179" y="88"/>
                    <a:pt x="153" y="1"/>
                  </a:cubicBezTo>
                  <a:cubicBezTo>
                    <a:pt x="153" y="1"/>
                    <a:pt x="122" y="0"/>
                    <a:pt x="34" y="7"/>
                  </a:cubicBezTo>
                  <a:close/>
                </a:path>
              </a:pathLst>
            </a:custGeom>
            <a:solidFill>
              <a:srgbClr val="FFC000"/>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5" name="Freeform 85">
              <a:extLst>
                <a:ext uri="{FF2B5EF4-FFF2-40B4-BE49-F238E27FC236}">
                  <a16:creationId xmlns:a16="http://schemas.microsoft.com/office/drawing/2014/main" id="{132A877D-1B9D-428B-A236-490BE9B91628}"/>
                </a:ext>
              </a:extLst>
            </p:cNvPr>
            <p:cNvSpPr>
              <a:spLocks/>
            </p:cNvSpPr>
            <p:nvPr/>
          </p:nvSpPr>
          <p:spPr bwMode="auto">
            <a:xfrm>
              <a:off x="16076615" y="815975"/>
              <a:ext cx="50800" cy="98425"/>
            </a:xfrm>
            <a:custGeom>
              <a:avLst/>
              <a:gdLst>
                <a:gd name="T0" fmla="*/ 57 w 67"/>
                <a:gd name="T1" fmla="*/ 128 h 128"/>
                <a:gd name="T2" fmla="*/ 49 w 67"/>
                <a:gd name="T3" fmla="*/ 123 h 128"/>
                <a:gd name="T4" fmla="*/ 2 w 67"/>
                <a:gd name="T5" fmla="*/ 13 h 128"/>
                <a:gd name="T6" fmla="*/ 7 w 67"/>
                <a:gd name="T7" fmla="*/ 2 h 128"/>
                <a:gd name="T8" fmla="*/ 18 w 67"/>
                <a:gd name="T9" fmla="*/ 6 h 128"/>
                <a:gd name="T10" fmla="*/ 65 w 67"/>
                <a:gd name="T11" fmla="*/ 116 h 128"/>
                <a:gd name="T12" fmla="*/ 60 w 67"/>
                <a:gd name="T13" fmla="*/ 128 h 128"/>
                <a:gd name="T14" fmla="*/ 57 w 67"/>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28">
                  <a:moveTo>
                    <a:pt x="57" y="128"/>
                  </a:moveTo>
                  <a:cubicBezTo>
                    <a:pt x="53" y="128"/>
                    <a:pt x="50" y="126"/>
                    <a:pt x="49" y="123"/>
                  </a:cubicBezTo>
                  <a:lnTo>
                    <a:pt x="2" y="13"/>
                  </a:lnTo>
                  <a:cubicBezTo>
                    <a:pt x="0" y="9"/>
                    <a:pt x="2" y="4"/>
                    <a:pt x="7" y="2"/>
                  </a:cubicBezTo>
                  <a:cubicBezTo>
                    <a:pt x="11" y="0"/>
                    <a:pt x="16" y="2"/>
                    <a:pt x="18" y="6"/>
                  </a:cubicBezTo>
                  <a:lnTo>
                    <a:pt x="65" y="116"/>
                  </a:lnTo>
                  <a:cubicBezTo>
                    <a:pt x="67" y="121"/>
                    <a:pt x="65" y="126"/>
                    <a:pt x="60" y="128"/>
                  </a:cubicBezTo>
                  <a:cubicBezTo>
                    <a:pt x="59" y="128"/>
                    <a:pt x="58" y="128"/>
                    <a:pt x="57" y="12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6" name="Freeform 86">
              <a:extLst>
                <a:ext uri="{FF2B5EF4-FFF2-40B4-BE49-F238E27FC236}">
                  <a16:creationId xmlns:a16="http://schemas.microsoft.com/office/drawing/2014/main" id="{1F1C8AFF-D661-42E2-B465-5FC838F958C8}"/>
                </a:ext>
              </a:extLst>
            </p:cNvPr>
            <p:cNvSpPr>
              <a:spLocks/>
            </p:cNvSpPr>
            <p:nvPr/>
          </p:nvSpPr>
          <p:spPr bwMode="auto">
            <a:xfrm>
              <a:off x="16198852" y="787400"/>
              <a:ext cx="41275" cy="103188"/>
            </a:xfrm>
            <a:custGeom>
              <a:avLst/>
              <a:gdLst>
                <a:gd name="T0" fmla="*/ 43 w 54"/>
                <a:gd name="T1" fmla="*/ 137 h 137"/>
                <a:gd name="T2" fmla="*/ 35 w 54"/>
                <a:gd name="T3" fmla="*/ 131 h 137"/>
                <a:gd name="T4" fmla="*/ 1 w 54"/>
                <a:gd name="T5" fmla="*/ 13 h 137"/>
                <a:gd name="T6" fmla="*/ 7 w 54"/>
                <a:gd name="T7" fmla="*/ 1 h 137"/>
                <a:gd name="T8" fmla="*/ 19 w 54"/>
                <a:gd name="T9" fmla="*/ 8 h 137"/>
                <a:gd name="T10" fmla="*/ 53 w 54"/>
                <a:gd name="T11" fmla="*/ 126 h 137"/>
                <a:gd name="T12" fmla="*/ 47 w 54"/>
                <a:gd name="T13" fmla="*/ 137 h 137"/>
                <a:gd name="T14" fmla="*/ 43 w 54"/>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37">
                  <a:moveTo>
                    <a:pt x="43" y="137"/>
                  </a:moveTo>
                  <a:cubicBezTo>
                    <a:pt x="40" y="137"/>
                    <a:pt x="36" y="134"/>
                    <a:pt x="35" y="131"/>
                  </a:cubicBezTo>
                  <a:lnTo>
                    <a:pt x="1" y="13"/>
                  </a:lnTo>
                  <a:cubicBezTo>
                    <a:pt x="0" y="8"/>
                    <a:pt x="3" y="3"/>
                    <a:pt x="7" y="1"/>
                  </a:cubicBezTo>
                  <a:cubicBezTo>
                    <a:pt x="12" y="0"/>
                    <a:pt x="17" y="3"/>
                    <a:pt x="19" y="8"/>
                  </a:cubicBezTo>
                  <a:lnTo>
                    <a:pt x="53" y="126"/>
                  </a:lnTo>
                  <a:cubicBezTo>
                    <a:pt x="54" y="131"/>
                    <a:pt x="51" y="136"/>
                    <a:pt x="47" y="137"/>
                  </a:cubicBezTo>
                  <a:cubicBezTo>
                    <a:pt x="45" y="137"/>
                    <a:pt x="44" y="137"/>
                    <a:pt x="43"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7" name="Freeform 87">
              <a:extLst>
                <a:ext uri="{FF2B5EF4-FFF2-40B4-BE49-F238E27FC236}">
                  <a16:creationId xmlns:a16="http://schemas.microsoft.com/office/drawing/2014/main" id="{A82858E9-8125-4A3D-A4EF-1FBC282C63BD}"/>
                </a:ext>
              </a:extLst>
            </p:cNvPr>
            <p:cNvSpPr>
              <a:spLocks/>
            </p:cNvSpPr>
            <p:nvPr/>
          </p:nvSpPr>
          <p:spPr bwMode="auto">
            <a:xfrm>
              <a:off x="16517940" y="828675"/>
              <a:ext cx="50800" cy="98425"/>
            </a:xfrm>
            <a:custGeom>
              <a:avLst/>
              <a:gdLst>
                <a:gd name="T0" fmla="*/ 10 w 67"/>
                <a:gd name="T1" fmla="*/ 129 h 129"/>
                <a:gd name="T2" fmla="*/ 18 w 67"/>
                <a:gd name="T3" fmla="*/ 124 h 129"/>
                <a:gd name="T4" fmla="*/ 65 w 67"/>
                <a:gd name="T5" fmla="*/ 14 h 129"/>
                <a:gd name="T6" fmla="*/ 60 w 67"/>
                <a:gd name="T7" fmla="*/ 2 h 129"/>
                <a:gd name="T8" fmla="*/ 49 w 67"/>
                <a:gd name="T9" fmla="*/ 7 h 129"/>
                <a:gd name="T10" fmla="*/ 2 w 67"/>
                <a:gd name="T11" fmla="*/ 117 h 129"/>
                <a:gd name="T12" fmla="*/ 7 w 67"/>
                <a:gd name="T13" fmla="*/ 128 h 129"/>
                <a:gd name="T14" fmla="*/ 10 w 67"/>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29">
                  <a:moveTo>
                    <a:pt x="10" y="129"/>
                  </a:moveTo>
                  <a:cubicBezTo>
                    <a:pt x="13" y="129"/>
                    <a:pt x="17" y="127"/>
                    <a:pt x="18" y="124"/>
                  </a:cubicBezTo>
                  <a:lnTo>
                    <a:pt x="65" y="14"/>
                  </a:lnTo>
                  <a:cubicBezTo>
                    <a:pt x="67" y="9"/>
                    <a:pt x="65" y="4"/>
                    <a:pt x="60" y="2"/>
                  </a:cubicBezTo>
                  <a:cubicBezTo>
                    <a:pt x="56" y="0"/>
                    <a:pt x="51" y="2"/>
                    <a:pt x="49" y="7"/>
                  </a:cubicBezTo>
                  <a:lnTo>
                    <a:pt x="2" y="117"/>
                  </a:lnTo>
                  <a:cubicBezTo>
                    <a:pt x="0" y="121"/>
                    <a:pt x="2" y="126"/>
                    <a:pt x="7" y="128"/>
                  </a:cubicBezTo>
                  <a:cubicBezTo>
                    <a:pt x="8" y="129"/>
                    <a:pt x="9" y="129"/>
                    <a:pt x="10" y="1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8" name="Freeform 88">
              <a:extLst>
                <a:ext uri="{FF2B5EF4-FFF2-40B4-BE49-F238E27FC236}">
                  <a16:creationId xmlns:a16="http://schemas.microsoft.com/office/drawing/2014/main" id="{A1AE71DE-1CEE-431E-AE48-CE804C0821B1}"/>
                </a:ext>
              </a:extLst>
            </p:cNvPr>
            <p:cNvSpPr>
              <a:spLocks/>
            </p:cNvSpPr>
            <p:nvPr/>
          </p:nvSpPr>
          <p:spPr bwMode="auto">
            <a:xfrm>
              <a:off x="16402052" y="793750"/>
              <a:ext cx="42863" cy="104775"/>
            </a:xfrm>
            <a:custGeom>
              <a:avLst/>
              <a:gdLst>
                <a:gd name="T0" fmla="*/ 11 w 55"/>
                <a:gd name="T1" fmla="*/ 137 h 137"/>
                <a:gd name="T2" fmla="*/ 19 w 55"/>
                <a:gd name="T3" fmla="*/ 131 h 137"/>
                <a:gd name="T4" fmla="*/ 53 w 55"/>
                <a:gd name="T5" fmla="*/ 12 h 137"/>
                <a:gd name="T6" fmla="*/ 47 w 55"/>
                <a:gd name="T7" fmla="*/ 1 h 137"/>
                <a:gd name="T8" fmla="*/ 36 w 55"/>
                <a:gd name="T9" fmla="*/ 7 h 137"/>
                <a:gd name="T10" fmla="*/ 2 w 55"/>
                <a:gd name="T11" fmla="*/ 126 h 137"/>
                <a:gd name="T12" fmla="*/ 8 w 55"/>
                <a:gd name="T13" fmla="*/ 137 h 137"/>
                <a:gd name="T14" fmla="*/ 11 w 55"/>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37">
                  <a:moveTo>
                    <a:pt x="11" y="137"/>
                  </a:moveTo>
                  <a:cubicBezTo>
                    <a:pt x="15" y="137"/>
                    <a:pt x="18" y="134"/>
                    <a:pt x="19" y="131"/>
                  </a:cubicBezTo>
                  <a:lnTo>
                    <a:pt x="53" y="12"/>
                  </a:lnTo>
                  <a:cubicBezTo>
                    <a:pt x="55" y="8"/>
                    <a:pt x="52" y="3"/>
                    <a:pt x="47" y="1"/>
                  </a:cubicBezTo>
                  <a:cubicBezTo>
                    <a:pt x="42" y="0"/>
                    <a:pt x="37" y="3"/>
                    <a:pt x="36" y="7"/>
                  </a:cubicBezTo>
                  <a:lnTo>
                    <a:pt x="2" y="126"/>
                  </a:lnTo>
                  <a:cubicBezTo>
                    <a:pt x="0" y="130"/>
                    <a:pt x="3" y="135"/>
                    <a:pt x="8" y="137"/>
                  </a:cubicBezTo>
                  <a:cubicBezTo>
                    <a:pt x="9" y="137"/>
                    <a:pt x="10" y="137"/>
                    <a:pt x="11" y="1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29" name="Freeform 89">
              <a:extLst>
                <a:ext uri="{FF2B5EF4-FFF2-40B4-BE49-F238E27FC236}">
                  <a16:creationId xmlns:a16="http://schemas.microsoft.com/office/drawing/2014/main" id="{C7271CC8-0153-4CC0-B0F4-741990FE7296}"/>
                </a:ext>
              </a:extLst>
            </p:cNvPr>
            <p:cNvSpPr>
              <a:spLocks/>
            </p:cNvSpPr>
            <p:nvPr/>
          </p:nvSpPr>
          <p:spPr bwMode="auto">
            <a:xfrm>
              <a:off x="16314740" y="776288"/>
              <a:ext cx="17463" cy="109538"/>
            </a:xfrm>
            <a:custGeom>
              <a:avLst/>
              <a:gdLst>
                <a:gd name="T0" fmla="*/ 5 w 22"/>
                <a:gd name="T1" fmla="*/ 141 h 142"/>
                <a:gd name="T2" fmla="*/ 0 w 22"/>
                <a:gd name="T3" fmla="*/ 132 h 142"/>
                <a:gd name="T4" fmla="*/ 4 w 22"/>
                <a:gd name="T5" fmla="*/ 9 h 142"/>
                <a:gd name="T6" fmla="*/ 13 w 22"/>
                <a:gd name="T7" fmla="*/ 0 h 142"/>
                <a:gd name="T8" fmla="*/ 22 w 22"/>
                <a:gd name="T9" fmla="*/ 10 h 142"/>
                <a:gd name="T10" fmla="*/ 18 w 22"/>
                <a:gd name="T11" fmla="*/ 133 h 142"/>
                <a:gd name="T12" fmla="*/ 9 w 22"/>
                <a:gd name="T13" fmla="*/ 142 h 142"/>
                <a:gd name="T14" fmla="*/ 5 w 22"/>
                <a:gd name="T15" fmla="*/ 141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2">
                  <a:moveTo>
                    <a:pt x="5" y="141"/>
                  </a:moveTo>
                  <a:cubicBezTo>
                    <a:pt x="2" y="139"/>
                    <a:pt x="0" y="136"/>
                    <a:pt x="0" y="132"/>
                  </a:cubicBezTo>
                  <a:lnTo>
                    <a:pt x="4" y="9"/>
                  </a:lnTo>
                  <a:cubicBezTo>
                    <a:pt x="4" y="4"/>
                    <a:pt x="8" y="0"/>
                    <a:pt x="13" y="0"/>
                  </a:cubicBezTo>
                  <a:cubicBezTo>
                    <a:pt x="18" y="1"/>
                    <a:pt x="22" y="5"/>
                    <a:pt x="22" y="10"/>
                  </a:cubicBezTo>
                  <a:lnTo>
                    <a:pt x="18" y="133"/>
                  </a:lnTo>
                  <a:cubicBezTo>
                    <a:pt x="18" y="138"/>
                    <a:pt x="14" y="142"/>
                    <a:pt x="9" y="142"/>
                  </a:cubicBezTo>
                  <a:cubicBezTo>
                    <a:pt x="8" y="142"/>
                    <a:pt x="6" y="141"/>
                    <a:pt x="5" y="1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30" name="Oval 90">
              <a:extLst>
                <a:ext uri="{FF2B5EF4-FFF2-40B4-BE49-F238E27FC236}">
                  <a16:creationId xmlns:a16="http://schemas.microsoft.com/office/drawing/2014/main" id="{2653BAE6-7C49-4212-988B-FA811CB07711}"/>
                </a:ext>
              </a:extLst>
            </p:cNvPr>
            <p:cNvSpPr>
              <a:spLocks noChangeArrowheads="1"/>
            </p:cNvSpPr>
            <p:nvPr/>
          </p:nvSpPr>
          <p:spPr bwMode="auto">
            <a:xfrm>
              <a:off x="16421102" y="1193800"/>
              <a:ext cx="44450" cy="80963"/>
            </a:xfrm>
            <a:prstGeom prst="ellipse">
              <a:avLst/>
            </a:pr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grpSp>
      <p:grpSp>
        <p:nvGrpSpPr>
          <p:cNvPr id="346" name="Group 345">
            <a:extLst>
              <a:ext uri="{FF2B5EF4-FFF2-40B4-BE49-F238E27FC236}">
                <a16:creationId xmlns:a16="http://schemas.microsoft.com/office/drawing/2014/main" id="{B5AA9C87-27A8-4C19-A1FE-42BCF9518D2E}"/>
              </a:ext>
            </a:extLst>
          </p:cNvPr>
          <p:cNvGrpSpPr/>
          <p:nvPr/>
        </p:nvGrpSpPr>
        <p:grpSpPr>
          <a:xfrm>
            <a:off x="5555557" y="2681530"/>
            <a:ext cx="1051176" cy="1155216"/>
            <a:chOff x="15698790" y="2535238"/>
            <a:chExt cx="1395413" cy="1533525"/>
          </a:xfrm>
        </p:grpSpPr>
        <p:sp>
          <p:nvSpPr>
            <p:cNvPr id="258" name="Freeform 118">
              <a:extLst>
                <a:ext uri="{FF2B5EF4-FFF2-40B4-BE49-F238E27FC236}">
                  <a16:creationId xmlns:a16="http://schemas.microsoft.com/office/drawing/2014/main" id="{0A0944AE-85AF-4C7E-9F8A-ED6D0AA4685F}"/>
                </a:ext>
              </a:extLst>
            </p:cNvPr>
            <p:cNvSpPr>
              <a:spLocks/>
            </p:cNvSpPr>
            <p:nvPr/>
          </p:nvSpPr>
          <p:spPr bwMode="auto">
            <a:xfrm>
              <a:off x="15698790" y="3560763"/>
              <a:ext cx="1395413" cy="508000"/>
            </a:xfrm>
            <a:custGeom>
              <a:avLst/>
              <a:gdLst>
                <a:gd name="T0" fmla="*/ 1831 w 1831"/>
                <a:gd name="T1" fmla="*/ 658 h 666"/>
                <a:gd name="T2" fmla="*/ 1630 w 1831"/>
                <a:gd name="T3" fmla="*/ 209 h 666"/>
                <a:gd name="T4" fmla="*/ 1192 w 1831"/>
                <a:gd name="T5" fmla="*/ 0 h 666"/>
                <a:gd name="T6" fmla="*/ 902 w 1831"/>
                <a:gd name="T7" fmla="*/ 0 h 666"/>
                <a:gd name="T8" fmla="*/ 902 w 1831"/>
                <a:gd name="T9" fmla="*/ 1 h 666"/>
                <a:gd name="T10" fmla="*/ 638 w 1831"/>
                <a:gd name="T11" fmla="*/ 1 h 666"/>
                <a:gd name="T12" fmla="*/ 201 w 1831"/>
                <a:gd name="T13" fmla="*/ 209 h 666"/>
                <a:gd name="T14" fmla="*/ 0 w 1831"/>
                <a:gd name="T15" fmla="*/ 658 h 666"/>
                <a:gd name="T16" fmla="*/ 929 w 1831"/>
                <a:gd name="T17" fmla="*/ 666 h 666"/>
                <a:gd name="T18" fmla="*/ 929 w 1831"/>
                <a:gd name="T19" fmla="*/ 665 h 666"/>
                <a:gd name="T20" fmla="*/ 1831 w 1831"/>
                <a:gd name="T21" fmla="*/ 6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1" h="666">
                  <a:moveTo>
                    <a:pt x="1831" y="658"/>
                  </a:moveTo>
                  <a:cubicBezTo>
                    <a:pt x="1831" y="658"/>
                    <a:pt x="1789" y="343"/>
                    <a:pt x="1630" y="209"/>
                  </a:cubicBezTo>
                  <a:cubicBezTo>
                    <a:pt x="1471" y="75"/>
                    <a:pt x="1192" y="0"/>
                    <a:pt x="1192" y="0"/>
                  </a:cubicBezTo>
                  <a:lnTo>
                    <a:pt x="902" y="0"/>
                  </a:lnTo>
                  <a:lnTo>
                    <a:pt x="902" y="1"/>
                  </a:lnTo>
                  <a:lnTo>
                    <a:pt x="638" y="1"/>
                  </a:lnTo>
                  <a:cubicBezTo>
                    <a:pt x="638" y="1"/>
                    <a:pt x="359" y="75"/>
                    <a:pt x="201" y="209"/>
                  </a:cubicBezTo>
                  <a:cubicBezTo>
                    <a:pt x="42" y="343"/>
                    <a:pt x="0" y="658"/>
                    <a:pt x="0" y="658"/>
                  </a:cubicBezTo>
                  <a:lnTo>
                    <a:pt x="929" y="666"/>
                  </a:lnTo>
                  <a:lnTo>
                    <a:pt x="929" y="665"/>
                  </a:lnTo>
                  <a:lnTo>
                    <a:pt x="1831" y="65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59" name="Freeform 119">
              <a:extLst>
                <a:ext uri="{FF2B5EF4-FFF2-40B4-BE49-F238E27FC236}">
                  <a16:creationId xmlns:a16="http://schemas.microsoft.com/office/drawing/2014/main" id="{64767B47-A4C4-44BC-82DE-13190EA1CB1A}"/>
                </a:ext>
              </a:extLst>
            </p:cNvPr>
            <p:cNvSpPr>
              <a:spLocks/>
            </p:cNvSpPr>
            <p:nvPr/>
          </p:nvSpPr>
          <p:spPr bwMode="auto">
            <a:xfrm>
              <a:off x="15698790" y="3560763"/>
              <a:ext cx="1395413" cy="508000"/>
            </a:xfrm>
            <a:custGeom>
              <a:avLst/>
              <a:gdLst>
                <a:gd name="T0" fmla="*/ 1831 w 1831"/>
                <a:gd name="T1" fmla="*/ 658 h 666"/>
                <a:gd name="T2" fmla="*/ 1630 w 1831"/>
                <a:gd name="T3" fmla="*/ 209 h 666"/>
                <a:gd name="T4" fmla="*/ 1192 w 1831"/>
                <a:gd name="T5" fmla="*/ 0 h 666"/>
                <a:gd name="T6" fmla="*/ 902 w 1831"/>
                <a:gd name="T7" fmla="*/ 0 h 666"/>
                <a:gd name="T8" fmla="*/ 902 w 1831"/>
                <a:gd name="T9" fmla="*/ 1 h 666"/>
                <a:gd name="T10" fmla="*/ 638 w 1831"/>
                <a:gd name="T11" fmla="*/ 1 h 666"/>
                <a:gd name="T12" fmla="*/ 201 w 1831"/>
                <a:gd name="T13" fmla="*/ 209 h 666"/>
                <a:gd name="T14" fmla="*/ 0 w 1831"/>
                <a:gd name="T15" fmla="*/ 658 h 666"/>
                <a:gd name="T16" fmla="*/ 929 w 1831"/>
                <a:gd name="T17" fmla="*/ 666 h 666"/>
                <a:gd name="T18" fmla="*/ 929 w 1831"/>
                <a:gd name="T19" fmla="*/ 665 h 666"/>
                <a:gd name="T20" fmla="*/ 1831 w 1831"/>
                <a:gd name="T21" fmla="*/ 658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1" h="666">
                  <a:moveTo>
                    <a:pt x="1831" y="658"/>
                  </a:moveTo>
                  <a:cubicBezTo>
                    <a:pt x="1831" y="658"/>
                    <a:pt x="1789" y="343"/>
                    <a:pt x="1630" y="209"/>
                  </a:cubicBezTo>
                  <a:cubicBezTo>
                    <a:pt x="1471" y="75"/>
                    <a:pt x="1192" y="0"/>
                    <a:pt x="1192" y="0"/>
                  </a:cubicBezTo>
                  <a:lnTo>
                    <a:pt x="902" y="0"/>
                  </a:lnTo>
                  <a:lnTo>
                    <a:pt x="902" y="1"/>
                  </a:lnTo>
                  <a:lnTo>
                    <a:pt x="638" y="1"/>
                  </a:lnTo>
                  <a:cubicBezTo>
                    <a:pt x="638" y="1"/>
                    <a:pt x="359" y="75"/>
                    <a:pt x="201" y="209"/>
                  </a:cubicBezTo>
                  <a:cubicBezTo>
                    <a:pt x="42" y="343"/>
                    <a:pt x="0" y="658"/>
                    <a:pt x="0" y="658"/>
                  </a:cubicBezTo>
                  <a:lnTo>
                    <a:pt x="929" y="666"/>
                  </a:lnTo>
                  <a:lnTo>
                    <a:pt x="929" y="665"/>
                  </a:lnTo>
                  <a:lnTo>
                    <a:pt x="1831" y="658"/>
                  </a:lnTo>
                  <a:close/>
                </a:path>
              </a:pathLst>
            </a:custGeom>
            <a:solidFill>
              <a:schemeClr val="bg1">
                <a:lumMod val="95000"/>
              </a:schemeClr>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0" name="Line 120">
              <a:extLst>
                <a:ext uri="{FF2B5EF4-FFF2-40B4-BE49-F238E27FC236}">
                  <a16:creationId xmlns:a16="http://schemas.microsoft.com/office/drawing/2014/main" id="{ECF0F496-7062-4048-AA48-8C29B78F52CB}"/>
                </a:ext>
              </a:extLst>
            </p:cNvPr>
            <p:cNvSpPr>
              <a:spLocks noChangeShapeType="1"/>
            </p:cNvSpPr>
            <p:nvPr/>
          </p:nvSpPr>
          <p:spPr bwMode="auto">
            <a:xfrm>
              <a:off x="15713077" y="3987800"/>
              <a:ext cx="1362075" cy="0"/>
            </a:xfrm>
            <a:prstGeom prst="line">
              <a:avLst/>
            </a:prstGeom>
            <a:solidFill>
              <a:schemeClr val="bg1">
                <a:lumMod val="95000"/>
              </a:schemeClr>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1" name="Line 121">
              <a:extLst>
                <a:ext uri="{FF2B5EF4-FFF2-40B4-BE49-F238E27FC236}">
                  <a16:creationId xmlns:a16="http://schemas.microsoft.com/office/drawing/2014/main" id="{165C6FED-A1B2-4E04-AF84-836ACEC072B7}"/>
                </a:ext>
              </a:extLst>
            </p:cNvPr>
            <p:cNvSpPr>
              <a:spLocks noChangeShapeType="1"/>
            </p:cNvSpPr>
            <p:nvPr/>
          </p:nvSpPr>
          <p:spPr bwMode="auto">
            <a:xfrm>
              <a:off x="15732127" y="3905250"/>
              <a:ext cx="1322388" cy="0"/>
            </a:xfrm>
            <a:prstGeom prst="line">
              <a:avLst/>
            </a:prstGeom>
            <a:solidFill>
              <a:schemeClr val="bg1">
                <a:lumMod val="95000"/>
              </a:schemeClr>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2" name="Line 122">
              <a:extLst>
                <a:ext uri="{FF2B5EF4-FFF2-40B4-BE49-F238E27FC236}">
                  <a16:creationId xmlns:a16="http://schemas.microsoft.com/office/drawing/2014/main" id="{9E7383A1-73CB-4B3D-B703-0E800EAF2FDF}"/>
                </a:ext>
              </a:extLst>
            </p:cNvPr>
            <p:cNvSpPr>
              <a:spLocks noChangeShapeType="1"/>
            </p:cNvSpPr>
            <p:nvPr/>
          </p:nvSpPr>
          <p:spPr bwMode="auto">
            <a:xfrm>
              <a:off x="15778165" y="3817938"/>
              <a:ext cx="1236663" cy="0"/>
            </a:xfrm>
            <a:prstGeom prst="line">
              <a:avLst/>
            </a:prstGeom>
            <a:solidFill>
              <a:schemeClr val="bg1">
                <a:lumMod val="95000"/>
              </a:schemeClr>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3" name="Line 123">
              <a:extLst>
                <a:ext uri="{FF2B5EF4-FFF2-40B4-BE49-F238E27FC236}">
                  <a16:creationId xmlns:a16="http://schemas.microsoft.com/office/drawing/2014/main" id="{598BA30A-F49B-4ED3-86FA-73F386637849}"/>
                </a:ext>
              </a:extLst>
            </p:cNvPr>
            <p:cNvSpPr>
              <a:spLocks noChangeShapeType="1"/>
            </p:cNvSpPr>
            <p:nvPr/>
          </p:nvSpPr>
          <p:spPr bwMode="auto">
            <a:xfrm>
              <a:off x="15840077" y="3729038"/>
              <a:ext cx="377825" cy="0"/>
            </a:xfrm>
            <a:prstGeom prst="line">
              <a:avLst/>
            </a:prstGeom>
            <a:solidFill>
              <a:schemeClr val="bg1">
                <a:lumMod val="95000"/>
              </a:schemeClr>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4" name="Line 124">
              <a:extLst>
                <a:ext uri="{FF2B5EF4-FFF2-40B4-BE49-F238E27FC236}">
                  <a16:creationId xmlns:a16="http://schemas.microsoft.com/office/drawing/2014/main" id="{CD0176FC-3767-48EF-B2B6-BBDAD3D9AE44}"/>
                </a:ext>
              </a:extLst>
            </p:cNvPr>
            <p:cNvSpPr>
              <a:spLocks noChangeShapeType="1"/>
            </p:cNvSpPr>
            <p:nvPr/>
          </p:nvSpPr>
          <p:spPr bwMode="auto">
            <a:xfrm>
              <a:off x="16557627" y="3721100"/>
              <a:ext cx="382588" cy="0"/>
            </a:xfrm>
            <a:prstGeom prst="line">
              <a:avLst/>
            </a:prstGeom>
            <a:solidFill>
              <a:schemeClr val="bg1">
                <a:lumMod val="95000"/>
              </a:schemeClr>
            </a:solidFill>
            <a:ln w="12700" cap="flat">
              <a:solidFill>
                <a:srgbClr val="211D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5" name="Freeform 125">
              <a:extLst>
                <a:ext uri="{FF2B5EF4-FFF2-40B4-BE49-F238E27FC236}">
                  <a16:creationId xmlns:a16="http://schemas.microsoft.com/office/drawing/2014/main" id="{60C8A145-9BD6-432B-A50F-A33D81232789}"/>
                </a:ext>
              </a:extLst>
            </p:cNvPr>
            <p:cNvSpPr>
              <a:spLocks/>
            </p:cNvSpPr>
            <p:nvPr/>
          </p:nvSpPr>
          <p:spPr bwMode="auto">
            <a:xfrm>
              <a:off x="15916277" y="2535238"/>
              <a:ext cx="931863" cy="1387475"/>
            </a:xfrm>
            <a:custGeom>
              <a:avLst/>
              <a:gdLst>
                <a:gd name="T0" fmla="*/ 1222 w 1222"/>
                <a:gd name="T1" fmla="*/ 1015 h 1820"/>
                <a:gd name="T2" fmla="*/ 1173 w 1222"/>
                <a:gd name="T3" fmla="*/ 637 h 1820"/>
                <a:gd name="T4" fmla="*/ 580 w 1222"/>
                <a:gd name="T5" fmla="*/ 27 h 1820"/>
                <a:gd name="T6" fmla="*/ 49 w 1222"/>
                <a:gd name="T7" fmla="*/ 637 h 1820"/>
                <a:gd name="T8" fmla="*/ 0 w 1222"/>
                <a:gd name="T9" fmla="*/ 1014 h 1820"/>
                <a:gd name="T10" fmla="*/ 126 w 1222"/>
                <a:gd name="T11" fmla="*/ 1208 h 1820"/>
                <a:gd name="T12" fmla="*/ 72 w 1222"/>
                <a:gd name="T13" fmla="*/ 1468 h 1820"/>
                <a:gd name="T14" fmla="*/ 611 w 1222"/>
                <a:gd name="T15" fmla="*/ 1819 h 1820"/>
                <a:gd name="T16" fmla="*/ 611 w 1222"/>
                <a:gd name="T17" fmla="*/ 1820 h 1820"/>
                <a:gd name="T18" fmla="*/ 1150 w 1222"/>
                <a:gd name="T19" fmla="*/ 1469 h 1820"/>
                <a:gd name="T20" fmla="*/ 1097 w 1222"/>
                <a:gd name="T21" fmla="*/ 1208 h 1820"/>
                <a:gd name="T22" fmla="*/ 1222 w 1222"/>
                <a:gd name="T23" fmla="*/ 1015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2" h="1820">
                  <a:moveTo>
                    <a:pt x="1222" y="1015"/>
                  </a:moveTo>
                  <a:cubicBezTo>
                    <a:pt x="1222" y="885"/>
                    <a:pt x="1173" y="745"/>
                    <a:pt x="1173" y="637"/>
                  </a:cubicBezTo>
                  <a:cubicBezTo>
                    <a:pt x="1173" y="530"/>
                    <a:pt x="1146" y="0"/>
                    <a:pt x="580" y="27"/>
                  </a:cubicBezTo>
                  <a:cubicBezTo>
                    <a:pt x="97" y="50"/>
                    <a:pt x="49" y="529"/>
                    <a:pt x="49" y="637"/>
                  </a:cubicBezTo>
                  <a:cubicBezTo>
                    <a:pt x="49" y="745"/>
                    <a:pt x="0" y="884"/>
                    <a:pt x="0" y="1014"/>
                  </a:cubicBezTo>
                  <a:cubicBezTo>
                    <a:pt x="0" y="1145"/>
                    <a:pt x="103" y="1181"/>
                    <a:pt x="126" y="1208"/>
                  </a:cubicBezTo>
                  <a:cubicBezTo>
                    <a:pt x="148" y="1234"/>
                    <a:pt x="9" y="1347"/>
                    <a:pt x="72" y="1468"/>
                  </a:cubicBezTo>
                  <a:cubicBezTo>
                    <a:pt x="135" y="1589"/>
                    <a:pt x="609" y="1818"/>
                    <a:pt x="611" y="1819"/>
                  </a:cubicBezTo>
                  <a:lnTo>
                    <a:pt x="611" y="1820"/>
                  </a:lnTo>
                  <a:cubicBezTo>
                    <a:pt x="611" y="1820"/>
                    <a:pt x="1088" y="1590"/>
                    <a:pt x="1150" y="1469"/>
                  </a:cubicBezTo>
                  <a:cubicBezTo>
                    <a:pt x="1213" y="1348"/>
                    <a:pt x="1074" y="1235"/>
                    <a:pt x="1097" y="1208"/>
                  </a:cubicBezTo>
                  <a:cubicBezTo>
                    <a:pt x="1119" y="1181"/>
                    <a:pt x="1222" y="1145"/>
                    <a:pt x="1222" y="1015"/>
                  </a:cubicBez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6" name="Freeform 126">
              <a:extLst>
                <a:ext uri="{FF2B5EF4-FFF2-40B4-BE49-F238E27FC236}">
                  <a16:creationId xmlns:a16="http://schemas.microsoft.com/office/drawing/2014/main" id="{EF057670-645E-4CC6-9E58-4CC70FFA76D9}"/>
                </a:ext>
              </a:extLst>
            </p:cNvPr>
            <p:cNvSpPr>
              <a:spLocks/>
            </p:cNvSpPr>
            <p:nvPr/>
          </p:nvSpPr>
          <p:spPr bwMode="auto">
            <a:xfrm>
              <a:off x="15916277" y="2535238"/>
              <a:ext cx="931863" cy="1387475"/>
            </a:xfrm>
            <a:custGeom>
              <a:avLst/>
              <a:gdLst>
                <a:gd name="T0" fmla="*/ 1222 w 1222"/>
                <a:gd name="T1" fmla="*/ 1015 h 1820"/>
                <a:gd name="T2" fmla="*/ 1173 w 1222"/>
                <a:gd name="T3" fmla="*/ 637 h 1820"/>
                <a:gd name="T4" fmla="*/ 580 w 1222"/>
                <a:gd name="T5" fmla="*/ 27 h 1820"/>
                <a:gd name="T6" fmla="*/ 49 w 1222"/>
                <a:gd name="T7" fmla="*/ 637 h 1820"/>
                <a:gd name="T8" fmla="*/ 0 w 1222"/>
                <a:gd name="T9" fmla="*/ 1014 h 1820"/>
                <a:gd name="T10" fmla="*/ 126 w 1222"/>
                <a:gd name="T11" fmla="*/ 1208 h 1820"/>
                <a:gd name="T12" fmla="*/ 72 w 1222"/>
                <a:gd name="T13" fmla="*/ 1468 h 1820"/>
                <a:gd name="T14" fmla="*/ 611 w 1222"/>
                <a:gd name="T15" fmla="*/ 1819 h 1820"/>
                <a:gd name="T16" fmla="*/ 611 w 1222"/>
                <a:gd name="T17" fmla="*/ 1820 h 1820"/>
                <a:gd name="T18" fmla="*/ 1150 w 1222"/>
                <a:gd name="T19" fmla="*/ 1469 h 1820"/>
                <a:gd name="T20" fmla="*/ 1097 w 1222"/>
                <a:gd name="T21" fmla="*/ 1208 h 1820"/>
                <a:gd name="T22" fmla="*/ 1222 w 1222"/>
                <a:gd name="T23" fmla="*/ 1015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2" h="1820">
                  <a:moveTo>
                    <a:pt x="1222" y="1015"/>
                  </a:moveTo>
                  <a:cubicBezTo>
                    <a:pt x="1222" y="885"/>
                    <a:pt x="1173" y="745"/>
                    <a:pt x="1173" y="637"/>
                  </a:cubicBezTo>
                  <a:cubicBezTo>
                    <a:pt x="1173" y="530"/>
                    <a:pt x="1146" y="0"/>
                    <a:pt x="580" y="27"/>
                  </a:cubicBezTo>
                  <a:cubicBezTo>
                    <a:pt x="97" y="50"/>
                    <a:pt x="49" y="529"/>
                    <a:pt x="49" y="637"/>
                  </a:cubicBezTo>
                  <a:cubicBezTo>
                    <a:pt x="49" y="745"/>
                    <a:pt x="0" y="884"/>
                    <a:pt x="0" y="1014"/>
                  </a:cubicBezTo>
                  <a:cubicBezTo>
                    <a:pt x="0" y="1145"/>
                    <a:pt x="103" y="1181"/>
                    <a:pt x="126" y="1208"/>
                  </a:cubicBezTo>
                  <a:cubicBezTo>
                    <a:pt x="148" y="1234"/>
                    <a:pt x="9" y="1347"/>
                    <a:pt x="72" y="1468"/>
                  </a:cubicBezTo>
                  <a:cubicBezTo>
                    <a:pt x="135" y="1589"/>
                    <a:pt x="609" y="1818"/>
                    <a:pt x="611" y="1819"/>
                  </a:cubicBezTo>
                  <a:lnTo>
                    <a:pt x="611" y="1820"/>
                  </a:lnTo>
                  <a:cubicBezTo>
                    <a:pt x="611" y="1820"/>
                    <a:pt x="1088" y="1590"/>
                    <a:pt x="1150" y="1469"/>
                  </a:cubicBezTo>
                  <a:cubicBezTo>
                    <a:pt x="1213" y="1348"/>
                    <a:pt x="1074" y="1235"/>
                    <a:pt x="1097" y="1208"/>
                  </a:cubicBezTo>
                  <a:cubicBezTo>
                    <a:pt x="1119" y="1181"/>
                    <a:pt x="1222" y="1145"/>
                    <a:pt x="1222" y="1015"/>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7" name="Freeform 127">
              <a:extLst>
                <a:ext uri="{FF2B5EF4-FFF2-40B4-BE49-F238E27FC236}">
                  <a16:creationId xmlns:a16="http://schemas.microsoft.com/office/drawing/2014/main" id="{7B516776-74B3-433E-8079-9A534CB46928}"/>
                </a:ext>
              </a:extLst>
            </p:cNvPr>
            <p:cNvSpPr>
              <a:spLocks/>
            </p:cNvSpPr>
            <p:nvPr/>
          </p:nvSpPr>
          <p:spPr bwMode="auto">
            <a:xfrm>
              <a:off x="16078202" y="2797175"/>
              <a:ext cx="620713" cy="725488"/>
            </a:xfrm>
            <a:custGeom>
              <a:avLst/>
              <a:gdLst>
                <a:gd name="T0" fmla="*/ 0 w 816"/>
                <a:gd name="T1" fmla="*/ 252 h 951"/>
                <a:gd name="T2" fmla="*/ 23 w 816"/>
                <a:gd name="T3" fmla="*/ 545 h 951"/>
                <a:gd name="T4" fmla="*/ 406 w 816"/>
                <a:gd name="T5" fmla="*/ 951 h 951"/>
                <a:gd name="T6" fmla="*/ 793 w 816"/>
                <a:gd name="T7" fmla="*/ 524 h 951"/>
                <a:gd name="T8" fmla="*/ 816 w 816"/>
                <a:gd name="T9" fmla="*/ 198 h 951"/>
                <a:gd name="T10" fmla="*/ 410 w 816"/>
                <a:gd name="T11" fmla="*/ 0 h 951"/>
                <a:gd name="T12" fmla="*/ 0 w 816"/>
                <a:gd name="T13" fmla="*/ 252 h 951"/>
              </a:gdLst>
              <a:ahLst/>
              <a:cxnLst>
                <a:cxn ang="0">
                  <a:pos x="T0" y="T1"/>
                </a:cxn>
                <a:cxn ang="0">
                  <a:pos x="T2" y="T3"/>
                </a:cxn>
                <a:cxn ang="0">
                  <a:pos x="T4" y="T5"/>
                </a:cxn>
                <a:cxn ang="0">
                  <a:pos x="T6" y="T7"/>
                </a:cxn>
                <a:cxn ang="0">
                  <a:pos x="T8" y="T9"/>
                </a:cxn>
                <a:cxn ang="0">
                  <a:pos x="T10" y="T11"/>
                </a:cxn>
                <a:cxn ang="0">
                  <a:pos x="T12" y="T13"/>
                </a:cxn>
              </a:cxnLst>
              <a:rect l="0" t="0" r="r" b="b"/>
              <a:pathLst>
                <a:path w="816" h="951">
                  <a:moveTo>
                    <a:pt x="0" y="252"/>
                  </a:moveTo>
                  <a:lnTo>
                    <a:pt x="23" y="545"/>
                  </a:lnTo>
                  <a:cubicBezTo>
                    <a:pt x="23" y="779"/>
                    <a:pt x="270" y="951"/>
                    <a:pt x="406" y="951"/>
                  </a:cubicBezTo>
                  <a:cubicBezTo>
                    <a:pt x="561" y="951"/>
                    <a:pt x="764" y="831"/>
                    <a:pt x="793" y="524"/>
                  </a:cubicBezTo>
                  <a:lnTo>
                    <a:pt x="816" y="198"/>
                  </a:lnTo>
                  <a:cubicBezTo>
                    <a:pt x="816" y="198"/>
                    <a:pt x="685" y="0"/>
                    <a:pt x="410" y="0"/>
                  </a:cubicBezTo>
                  <a:cubicBezTo>
                    <a:pt x="89" y="0"/>
                    <a:pt x="0" y="252"/>
                    <a:pt x="0" y="2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8" name="Freeform 128">
              <a:extLst>
                <a:ext uri="{FF2B5EF4-FFF2-40B4-BE49-F238E27FC236}">
                  <a16:creationId xmlns:a16="http://schemas.microsoft.com/office/drawing/2014/main" id="{12DEB993-245D-4994-A834-070D53C64BA5}"/>
                </a:ext>
              </a:extLst>
            </p:cNvPr>
            <p:cNvSpPr>
              <a:spLocks/>
            </p:cNvSpPr>
            <p:nvPr/>
          </p:nvSpPr>
          <p:spPr bwMode="auto">
            <a:xfrm>
              <a:off x="16078202" y="2797175"/>
              <a:ext cx="620713" cy="725488"/>
            </a:xfrm>
            <a:custGeom>
              <a:avLst/>
              <a:gdLst>
                <a:gd name="T0" fmla="*/ 0 w 816"/>
                <a:gd name="T1" fmla="*/ 252 h 951"/>
                <a:gd name="T2" fmla="*/ 23 w 816"/>
                <a:gd name="T3" fmla="*/ 545 h 951"/>
                <a:gd name="T4" fmla="*/ 406 w 816"/>
                <a:gd name="T5" fmla="*/ 951 h 951"/>
                <a:gd name="T6" fmla="*/ 793 w 816"/>
                <a:gd name="T7" fmla="*/ 524 h 951"/>
                <a:gd name="T8" fmla="*/ 816 w 816"/>
                <a:gd name="T9" fmla="*/ 198 h 951"/>
                <a:gd name="T10" fmla="*/ 410 w 816"/>
                <a:gd name="T11" fmla="*/ 0 h 951"/>
                <a:gd name="T12" fmla="*/ 0 w 816"/>
                <a:gd name="T13" fmla="*/ 252 h 951"/>
              </a:gdLst>
              <a:ahLst/>
              <a:cxnLst>
                <a:cxn ang="0">
                  <a:pos x="T0" y="T1"/>
                </a:cxn>
                <a:cxn ang="0">
                  <a:pos x="T2" y="T3"/>
                </a:cxn>
                <a:cxn ang="0">
                  <a:pos x="T4" y="T5"/>
                </a:cxn>
                <a:cxn ang="0">
                  <a:pos x="T6" y="T7"/>
                </a:cxn>
                <a:cxn ang="0">
                  <a:pos x="T8" y="T9"/>
                </a:cxn>
                <a:cxn ang="0">
                  <a:pos x="T10" y="T11"/>
                </a:cxn>
                <a:cxn ang="0">
                  <a:pos x="T12" y="T13"/>
                </a:cxn>
              </a:cxnLst>
              <a:rect l="0" t="0" r="r" b="b"/>
              <a:pathLst>
                <a:path w="816" h="951">
                  <a:moveTo>
                    <a:pt x="0" y="252"/>
                  </a:moveTo>
                  <a:lnTo>
                    <a:pt x="23" y="545"/>
                  </a:lnTo>
                  <a:cubicBezTo>
                    <a:pt x="23" y="779"/>
                    <a:pt x="270" y="951"/>
                    <a:pt x="406" y="951"/>
                  </a:cubicBezTo>
                  <a:cubicBezTo>
                    <a:pt x="561" y="951"/>
                    <a:pt x="764" y="831"/>
                    <a:pt x="793" y="524"/>
                  </a:cubicBezTo>
                  <a:lnTo>
                    <a:pt x="816" y="198"/>
                  </a:lnTo>
                  <a:cubicBezTo>
                    <a:pt x="816" y="198"/>
                    <a:pt x="685" y="0"/>
                    <a:pt x="410" y="0"/>
                  </a:cubicBezTo>
                  <a:cubicBezTo>
                    <a:pt x="89" y="0"/>
                    <a:pt x="0" y="252"/>
                    <a:pt x="0" y="252"/>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69" name="Freeform 129">
              <a:extLst>
                <a:ext uri="{FF2B5EF4-FFF2-40B4-BE49-F238E27FC236}">
                  <a16:creationId xmlns:a16="http://schemas.microsoft.com/office/drawing/2014/main" id="{877E73A0-8030-4BE6-ACDF-3F1138DA8FF8}"/>
                </a:ext>
              </a:extLst>
            </p:cNvPr>
            <p:cNvSpPr>
              <a:spLocks/>
            </p:cNvSpPr>
            <p:nvPr/>
          </p:nvSpPr>
          <p:spPr bwMode="auto">
            <a:xfrm>
              <a:off x="16179802" y="2944813"/>
              <a:ext cx="112713" cy="23813"/>
            </a:xfrm>
            <a:custGeom>
              <a:avLst/>
              <a:gdLst>
                <a:gd name="T0" fmla="*/ 0 w 147"/>
                <a:gd name="T1" fmla="*/ 30 h 32"/>
                <a:gd name="T2" fmla="*/ 76 w 147"/>
                <a:gd name="T3" fmla="*/ 1 h 32"/>
                <a:gd name="T4" fmla="*/ 147 w 147"/>
                <a:gd name="T5" fmla="*/ 32 h 32"/>
              </a:gdLst>
              <a:ahLst/>
              <a:cxnLst>
                <a:cxn ang="0">
                  <a:pos x="T0" y="T1"/>
                </a:cxn>
                <a:cxn ang="0">
                  <a:pos x="T2" y="T3"/>
                </a:cxn>
                <a:cxn ang="0">
                  <a:pos x="T4" y="T5"/>
                </a:cxn>
              </a:cxnLst>
              <a:rect l="0" t="0" r="r" b="b"/>
              <a:pathLst>
                <a:path w="147" h="32">
                  <a:moveTo>
                    <a:pt x="0" y="30"/>
                  </a:moveTo>
                  <a:cubicBezTo>
                    <a:pt x="0" y="30"/>
                    <a:pt x="22" y="0"/>
                    <a:pt x="76" y="1"/>
                  </a:cubicBezTo>
                  <a:cubicBezTo>
                    <a:pt x="123" y="3"/>
                    <a:pt x="147" y="32"/>
                    <a:pt x="147" y="32"/>
                  </a:cubicBezTo>
                </a:path>
              </a:pathLst>
            </a:custGeom>
            <a:noFill/>
            <a:ln w="254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0" name="Oval 130">
              <a:extLst>
                <a:ext uri="{FF2B5EF4-FFF2-40B4-BE49-F238E27FC236}">
                  <a16:creationId xmlns:a16="http://schemas.microsoft.com/office/drawing/2014/main" id="{03E3D3A4-8FF5-46AE-A920-39C1C94D0DE9}"/>
                </a:ext>
              </a:extLst>
            </p:cNvPr>
            <p:cNvSpPr>
              <a:spLocks noChangeArrowheads="1"/>
            </p:cNvSpPr>
            <p:nvPr/>
          </p:nvSpPr>
          <p:spPr bwMode="auto">
            <a:xfrm>
              <a:off x="16230602" y="3057525"/>
              <a:ext cx="39688" cy="76200"/>
            </a:xfrm>
            <a:prstGeom prst="ellipse">
              <a:avLst/>
            </a:pr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1" name="Freeform 131">
              <a:extLst>
                <a:ext uri="{FF2B5EF4-FFF2-40B4-BE49-F238E27FC236}">
                  <a16:creationId xmlns:a16="http://schemas.microsoft.com/office/drawing/2014/main" id="{5948F7F8-CC95-4BEF-8DEB-F4338F06BB9E}"/>
                </a:ext>
              </a:extLst>
            </p:cNvPr>
            <p:cNvSpPr>
              <a:spLocks/>
            </p:cNvSpPr>
            <p:nvPr/>
          </p:nvSpPr>
          <p:spPr bwMode="auto">
            <a:xfrm>
              <a:off x="16346490" y="3114675"/>
              <a:ext cx="87313" cy="160338"/>
            </a:xfrm>
            <a:custGeom>
              <a:avLst/>
              <a:gdLst>
                <a:gd name="T0" fmla="*/ 28 w 116"/>
                <a:gd name="T1" fmla="*/ 0 h 210"/>
                <a:gd name="T2" fmla="*/ 5 w 116"/>
                <a:gd name="T3" fmla="*/ 174 h 210"/>
                <a:gd name="T4" fmla="*/ 116 w 116"/>
                <a:gd name="T5" fmla="*/ 188 h 210"/>
              </a:gdLst>
              <a:ahLst/>
              <a:cxnLst>
                <a:cxn ang="0">
                  <a:pos x="T0" y="T1"/>
                </a:cxn>
                <a:cxn ang="0">
                  <a:pos x="T2" y="T3"/>
                </a:cxn>
                <a:cxn ang="0">
                  <a:pos x="T4" y="T5"/>
                </a:cxn>
              </a:cxnLst>
              <a:rect l="0" t="0" r="r" b="b"/>
              <a:pathLst>
                <a:path w="116" h="210">
                  <a:moveTo>
                    <a:pt x="28" y="0"/>
                  </a:moveTo>
                  <a:cubicBezTo>
                    <a:pt x="28" y="0"/>
                    <a:pt x="0" y="161"/>
                    <a:pt x="5" y="174"/>
                  </a:cubicBezTo>
                  <a:cubicBezTo>
                    <a:pt x="10" y="187"/>
                    <a:pt x="64" y="210"/>
                    <a:pt x="116" y="18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2" name="Freeform 132">
              <a:extLst>
                <a:ext uri="{FF2B5EF4-FFF2-40B4-BE49-F238E27FC236}">
                  <a16:creationId xmlns:a16="http://schemas.microsoft.com/office/drawing/2014/main" id="{0AEB1D94-F336-4126-9467-1218B58120A4}"/>
                </a:ext>
              </a:extLst>
            </p:cNvPr>
            <p:cNvSpPr>
              <a:spLocks/>
            </p:cNvSpPr>
            <p:nvPr/>
          </p:nvSpPr>
          <p:spPr bwMode="auto">
            <a:xfrm>
              <a:off x="16346490" y="3114675"/>
              <a:ext cx="87313" cy="160338"/>
            </a:xfrm>
            <a:custGeom>
              <a:avLst/>
              <a:gdLst>
                <a:gd name="T0" fmla="*/ 28 w 116"/>
                <a:gd name="T1" fmla="*/ 0 h 210"/>
                <a:gd name="T2" fmla="*/ 5 w 116"/>
                <a:gd name="T3" fmla="*/ 174 h 210"/>
                <a:gd name="T4" fmla="*/ 116 w 116"/>
                <a:gd name="T5" fmla="*/ 188 h 210"/>
              </a:gdLst>
              <a:ahLst/>
              <a:cxnLst>
                <a:cxn ang="0">
                  <a:pos x="T0" y="T1"/>
                </a:cxn>
                <a:cxn ang="0">
                  <a:pos x="T2" y="T3"/>
                </a:cxn>
                <a:cxn ang="0">
                  <a:pos x="T4" y="T5"/>
                </a:cxn>
              </a:cxnLst>
              <a:rect l="0" t="0" r="r" b="b"/>
              <a:pathLst>
                <a:path w="116" h="210">
                  <a:moveTo>
                    <a:pt x="28" y="0"/>
                  </a:moveTo>
                  <a:cubicBezTo>
                    <a:pt x="28" y="0"/>
                    <a:pt x="0" y="161"/>
                    <a:pt x="5" y="174"/>
                  </a:cubicBezTo>
                  <a:cubicBezTo>
                    <a:pt x="10" y="187"/>
                    <a:pt x="64" y="210"/>
                    <a:pt x="116" y="188"/>
                  </a:cubicBezTo>
                </a:path>
              </a:pathLst>
            </a:custGeom>
            <a:noFill/>
            <a:ln w="127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3" name="Freeform 133">
              <a:extLst>
                <a:ext uri="{FF2B5EF4-FFF2-40B4-BE49-F238E27FC236}">
                  <a16:creationId xmlns:a16="http://schemas.microsoft.com/office/drawing/2014/main" id="{0795E4E7-048F-43B5-AB2E-C73E511727E9}"/>
                </a:ext>
              </a:extLst>
            </p:cNvPr>
            <p:cNvSpPr>
              <a:spLocks/>
            </p:cNvSpPr>
            <p:nvPr/>
          </p:nvSpPr>
          <p:spPr bwMode="auto">
            <a:xfrm>
              <a:off x="16468727" y="2951163"/>
              <a:ext cx="111125" cy="23813"/>
            </a:xfrm>
            <a:custGeom>
              <a:avLst/>
              <a:gdLst>
                <a:gd name="T0" fmla="*/ 146 w 146"/>
                <a:gd name="T1" fmla="*/ 30 h 32"/>
                <a:gd name="T2" fmla="*/ 70 w 146"/>
                <a:gd name="T3" fmla="*/ 2 h 32"/>
                <a:gd name="T4" fmla="*/ 0 w 146"/>
                <a:gd name="T5" fmla="*/ 32 h 32"/>
              </a:gdLst>
              <a:ahLst/>
              <a:cxnLst>
                <a:cxn ang="0">
                  <a:pos x="T0" y="T1"/>
                </a:cxn>
                <a:cxn ang="0">
                  <a:pos x="T2" y="T3"/>
                </a:cxn>
                <a:cxn ang="0">
                  <a:pos x="T4" y="T5"/>
                </a:cxn>
              </a:cxnLst>
              <a:rect l="0" t="0" r="r" b="b"/>
              <a:pathLst>
                <a:path w="146" h="32">
                  <a:moveTo>
                    <a:pt x="146" y="30"/>
                  </a:moveTo>
                  <a:cubicBezTo>
                    <a:pt x="146" y="30"/>
                    <a:pt x="125" y="0"/>
                    <a:pt x="70" y="2"/>
                  </a:cubicBezTo>
                  <a:cubicBezTo>
                    <a:pt x="23" y="3"/>
                    <a:pt x="0" y="32"/>
                    <a:pt x="0" y="32"/>
                  </a:cubicBezTo>
                </a:path>
              </a:pathLst>
            </a:custGeom>
            <a:noFill/>
            <a:ln w="254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4" name="Freeform 134">
              <a:extLst>
                <a:ext uri="{FF2B5EF4-FFF2-40B4-BE49-F238E27FC236}">
                  <a16:creationId xmlns:a16="http://schemas.microsoft.com/office/drawing/2014/main" id="{7D4CCF5A-7AA7-437C-A40B-CF35C5F12B68}"/>
                </a:ext>
              </a:extLst>
            </p:cNvPr>
            <p:cNvSpPr>
              <a:spLocks/>
            </p:cNvSpPr>
            <p:nvPr/>
          </p:nvSpPr>
          <p:spPr bwMode="auto">
            <a:xfrm>
              <a:off x="16319502" y="3341688"/>
              <a:ext cx="131763" cy="34925"/>
            </a:xfrm>
            <a:custGeom>
              <a:avLst/>
              <a:gdLst>
                <a:gd name="T0" fmla="*/ 0 w 173"/>
                <a:gd name="T1" fmla="*/ 4 h 46"/>
                <a:gd name="T2" fmla="*/ 173 w 173"/>
                <a:gd name="T3" fmla="*/ 0 h 46"/>
              </a:gdLst>
              <a:ahLst/>
              <a:cxnLst>
                <a:cxn ang="0">
                  <a:pos x="T0" y="T1"/>
                </a:cxn>
                <a:cxn ang="0">
                  <a:pos x="T2" y="T3"/>
                </a:cxn>
              </a:cxnLst>
              <a:rect l="0" t="0" r="r" b="b"/>
              <a:pathLst>
                <a:path w="173" h="46">
                  <a:moveTo>
                    <a:pt x="0" y="4"/>
                  </a:moveTo>
                  <a:cubicBezTo>
                    <a:pt x="0" y="4"/>
                    <a:pt x="77" y="46"/>
                    <a:pt x="173" y="0"/>
                  </a:cubicBezTo>
                </a:path>
              </a:pathLst>
            </a:custGeom>
            <a:noFill/>
            <a:ln w="12700" cap="rnd">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5" name="Oval 135">
              <a:extLst>
                <a:ext uri="{FF2B5EF4-FFF2-40B4-BE49-F238E27FC236}">
                  <a16:creationId xmlns:a16="http://schemas.microsoft.com/office/drawing/2014/main" id="{1B66956D-1383-41E2-8478-2ABBED54E3CD}"/>
                </a:ext>
              </a:extLst>
            </p:cNvPr>
            <p:cNvSpPr>
              <a:spLocks noChangeArrowheads="1"/>
            </p:cNvSpPr>
            <p:nvPr/>
          </p:nvSpPr>
          <p:spPr bwMode="auto">
            <a:xfrm>
              <a:off x="16495715" y="3060700"/>
              <a:ext cx="39688" cy="76200"/>
            </a:xfrm>
            <a:prstGeom prst="ellipse">
              <a:avLst/>
            </a:pr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6" name="Freeform 136">
              <a:extLst>
                <a:ext uri="{FF2B5EF4-FFF2-40B4-BE49-F238E27FC236}">
                  <a16:creationId xmlns:a16="http://schemas.microsoft.com/office/drawing/2014/main" id="{4969DF56-023D-4B58-A8DD-DCCB1031C7EF}"/>
                </a:ext>
              </a:extLst>
            </p:cNvPr>
            <p:cNvSpPr>
              <a:spLocks/>
            </p:cNvSpPr>
            <p:nvPr/>
          </p:nvSpPr>
          <p:spPr bwMode="auto">
            <a:xfrm>
              <a:off x="16008352" y="2690813"/>
              <a:ext cx="768350" cy="350838"/>
            </a:xfrm>
            <a:custGeom>
              <a:avLst/>
              <a:gdLst>
                <a:gd name="T0" fmla="*/ 509 w 1010"/>
                <a:gd name="T1" fmla="*/ 0 h 461"/>
                <a:gd name="T2" fmla="*/ 98 w 1010"/>
                <a:gd name="T3" fmla="*/ 460 h 461"/>
                <a:gd name="T4" fmla="*/ 510 w 1010"/>
                <a:gd name="T5" fmla="*/ 239 h 461"/>
                <a:gd name="T6" fmla="*/ 900 w 1010"/>
                <a:gd name="T7" fmla="*/ 461 h 461"/>
                <a:gd name="T8" fmla="*/ 509 w 1010"/>
                <a:gd name="T9" fmla="*/ 0 h 461"/>
              </a:gdLst>
              <a:ahLst/>
              <a:cxnLst>
                <a:cxn ang="0">
                  <a:pos x="T0" y="T1"/>
                </a:cxn>
                <a:cxn ang="0">
                  <a:pos x="T2" y="T3"/>
                </a:cxn>
                <a:cxn ang="0">
                  <a:pos x="T4" y="T5"/>
                </a:cxn>
                <a:cxn ang="0">
                  <a:pos x="T6" y="T7"/>
                </a:cxn>
                <a:cxn ang="0">
                  <a:pos x="T8" y="T9"/>
                </a:cxn>
              </a:cxnLst>
              <a:rect l="0" t="0" r="r" b="b"/>
              <a:pathLst>
                <a:path w="1010" h="461">
                  <a:moveTo>
                    <a:pt x="509" y="0"/>
                  </a:moveTo>
                  <a:cubicBezTo>
                    <a:pt x="412" y="0"/>
                    <a:pt x="0" y="132"/>
                    <a:pt x="98" y="460"/>
                  </a:cubicBezTo>
                  <a:cubicBezTo>
                    <a:pt x="98" y="460"/>
                    <a:pt x="176" y="238"/>
                    <a:pt x="510" y="239"/>
                  </a:cubicBezTo>
                  <a:cubicBezTo>
                    <a:pt x="834" y="255"/>
                    <a:pt x="900" y="461"/>
                    <a:pt x="900" y="461"/>
                  </a:cubicBezTo>
                  <a:cubicBezTo>
                    <a:pt x="1010" y="137"/>
                    <a:pt x="599" y="0"/>
                    <a:pt x="509" y="0"/>
                  </a:cubicBezTo>
                </a:path>
              </a:pathLst>
            </a:custGeom>
            <a:solidFill>
              <a:srgbClr val="21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7" name="Freeform 137">
              <a:extLst>
                <a:ext uri="{FF2B5EF4-FFF2-40B4-BE49-F238E27FC236}">
                  <a16:creationId xmlns:a16="http://schemas.microsoft.com/office/drawing/2014/main" id="{A250412F-84A5-41EC-B9CD-AABDB97F800C}"/>
                </a:ext>
              </a:extLst>
            </p:cNvPr>
            <p:cNvSpPr>
              <a:spLocks/>
            </p:cNvSpPr>
            <p:nvPr/>
          </p:nvSpPr>
          <p:spPr bwMode="auto">
            <a:xfrm>
              <a:off x="16008352" y="2690813"/>
              <a:ext cx="768350" cy="350838"/>
            </a:xfrm>
            <a:custGeom>
              <a:avLst/>
              <a:gdLst>
                <a:gd name="T0" fmla="*/ 509 w 1010"/>
                <a:gd name="T1" fmla="*/ 0 h 461"/>
                <a:gd name="T2" fmla="*/ 98 w 1010"/>
                <a:gd name="T3" fmla="*/ 460 h 461"/>
                <a:gd name="T4" fmla="*/ 510 w 1010"/>
                <a:gd name="T5" fmla="*/ 239 h 461"/>
                <a:gd name="T6" fmla="*/ 900 w 1010"/>
                <a:gd name="T7" fmla="*/ 461 h 461"/>
                <a:gd name="T8" fmla="*/ 509 w 1010"/>
                <a:gd name="T9" fmla="*/ 0 h 461"/>
              </a:gdLst>
              <a:ahLst/>
              <a:cxnLst>
                <a:cxn ang="0">
                  <a:pos x="T0" y="T1"/>
                </a:cxn>
                <a:cxn ang="0">
                  <a:pos x="T2" y="T3"/>
                </a:cxn>
                <a:cxn ang="0">
                  <a:pos x="T4" y="T5"/>
                </a:cxn>
                <a:cxn ang="0">
                  <a:pos x="T6" y="T7"/>
                </a:cxn>
                <a:cxn ang="0">
                  <a:pos x="T8" y="T9"/>
                </a:cxn>
              </a:cxnLst>
              <a:rect l="0" t="0" r="r" b="b"/>
              <a:pathLst>
                <a:path w="1010" h="461">
                  <a:moveTo>
                    <a:pt x="509" y="0"/>
                  </a:moveTo>
                  <a:cubicBezTo>
                    <a:pt x="412" y="0"/>
                    <a:pt x="0" y="132"/>
                    <a:pt x="98" y="460"/>
                  </a:cubicBezTo>
                  <a:cubicBezTo>
                    <a:pt x="98" y="460"/>
                    <a:pt x="176" y="238"/>
                    <a:pt x="510" y="239"/>
                  </a:cubicBezTo>
                  <a:cubicBezTo>
                    <a:pt x="834" y="255"/>
                    <a:pt x="900" y="461"/>
                    <a:pt x="900" y="461"/>
                  </a:cubicBezTo>
                  <a:cubicBezTo>
                    <a:pt x="1010" y="137"/>
                    <a:pt x="599" y="0"/>
                    <a:pt x="509" y="0"/>
                  </a:cubicBezTo>
                  <a:close/>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8" name="Freeform 138">
              <a:extLst>
                <a:ext uri="{FF2B5EF4-FFF2-40B4-BE49-F238E27FC236}">
                  <a16:creationId xmlns:a16="http://schemas.microsoft.com/office/drawing/2014/main" id="{8566A77C-2F54-49FE-914A-C4167ECF4088}"/>
                </a:ext>
              </a:extLst>
            </p:cNvPr>
            <p:cNvSpPr>
              <a:spLocks/>
            </p:cNvSpPr>
            <p:nvPr/>
          </p:nvSpPr>
          <p:spPr bwMode="auto">
            <a:xfrm>
              <a:off x="16081377" y="3459163"/>
              <a:ext cx="128588" cy="144463"/>
            </a:xfrm>
            <a:custGeom>
              <a:avLst/>
              <a:gdLst>
                <a:gd name="T0" fmla="*/ 0 w 169"/>
                <a:gd name="T1" fmla="*/ 0 h 189"/>
                <a:gd name="T2" fmla="*/ 164 w 169"/>
                <a:gd name="T3" fmla="*/ 137 h 189"/>
                <a:gd name="T4" fmla="*/ 11 w 169"/>
                <a:gd name="T5" fmla="*/ 126 h 189"/>
              </a:gdLst>
              <a:ahLst/>
              <a:cxnLst>
                <a:cxn ang="0">
                  <a:pos x="T0" y="T1"/>
                </a:cxn>
                <a:cxn ang="0">
                  <a:pos x="T2" y="T3"/>
                </a:cxn>
                <a:cxn ang="0">
                  <a:pos x="T4" y="T5"/>
                </a:cxn>
              </a:cxnLst>
              <a:rect l="0" t="0" r="r" b="b"/>
              <a:pathLst>
                <a:path w="169" h="189">
                  <a:moveTo>
                    <a:pt x="0" y="0"/>
                  </a:moveTo>
                  <a:cubicBezTo>
                    <a:pt x="0" y="0"/>
                    <a:pt x="160" y="85"/>
                    <a:pt x="164" y="137"/>
                  </a:cubicBezTo>
                  <a:cubicBezTo>
                    <a:pt x="169" y="189"/>
                    <a:pt x="11" y="126"/>
                    <a:pt x="11" y="126"/>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79" name="Freeform 139">
              <a:extLst>
                <a:ext uri="{FF2B5EF4-FFF2-40B4-BE49-F238E27FC236}">
                  <a16:creationId xmlns:a16="http://schemas.microsoft.com/office/drawing/2014/main" id="{85C42365-4892-46A0-986D-BCBDCAF93DDF}"/>
                </a:ext>
              </a:extLst>
            </p:cNvPr>
            <p:cNvSpPr>
              <a:spLocks/>
            </p:cNvSpPr>
            <p:nvPr/>
          </p:nvSpPr>
          <p:spPr bwMode="auto">
            <a:xfrm>
              <a:off x="16490952" y="3482975"/>
              <a:ext cx="225425" cy="131763"/>
            </a:xfrm>
            <a:custGeom>
              <a:avLst/>
              <a:gdLst>
                <a:gd name="T0" fmla="*/ 295 w 295"/>
                <a:gd name="T1" fmla="*/ 0 h 173"/>
                <a:gd name="T2" fmla="*/ 0 w 295"/>
                <a:gd name="T3" fmla="*/ 173 h 173"/>
              </a:gdLst>
              <a:ahLst/>
              <a:cxnLst>
                <a:cxn ang="0">
                  <a:pos x="T0" y="T1"/>
                </a:cxn>
                <a:cxn ang="0">
                  <a:pos x="T2" y="T3"/>
                </a:cxn>
              </a:cxnLst>
              <a:rect l="0" t="0" r="r" b="b"/>
              <a:pathLst>
                <a:path w="295" h="173">
                  <a:moveTo>
                    <a:pt x="295" y="0"/>
                  </a:moveTo>
                  <a:cubicBezTo>
                    <a:pt x="295" y="0"/>
                    <a:pt x="151" y="135"/>
                    <a:pt x="0" y="173"/>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80" name="Oval 140">
              <a:extLst>
                <a:ext uri="{FF2B5EF4-FFF2-40B4-BE49-F238E27FC236}">
                  <a16:creationId xmlns:a16="http://schemas.microsoft.com/office/drawing/2014/main" id="{70E9F4D8-E84C-43BD-81EF-85A3C72EC0F7}"/>
                </a:ext>
              </a:extLst>
            </p:cNvPr>
            <p:cNvSpPr>
              <a:spLocks noChangeArrowheads="1"/>
            </p:cNvSpPr>
            <p:nvPr/>
          </p:nvSpPr>
          <p:spPr bwMode="auto">
            <a:xfrm>
              <a:off x="16109952" y="2990850"/>
              <a:ext cx="225425" cy="230188"/>
            </a:xfrm>
            <a:prstGeom prst="ellipse">
              <a:avLst/>
            </a:pr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81" name="Freeform 141">
              <a:extLst>
                <a:ext uri="{FF2B5EF4-FFF2-40B4-BE49-F238E27FC236}">
                  <a16:creationId xmlns:a16="http://schemas.microsoft.com/office/drawing/2014/main" id="{D1ADE941-91BD-4688-ADC2-E3F7A4E16CC6}"/>
                </a:ext>
              </a:extLst>
            </p:cNvPr>
            <p:cNvSpPr>
              <a:spLocks/>
            </p:cNvSpPr>
            <p:nvPr/>
          </p:nvSpPr>
          <p:spPr bwMode="auto">
            <a:xfrm>
              <a:off x="16081377" y="3063875"/>
              <a:ext cx="30163" cy="19050"/>
            </a:xfrm>
            <a:custGeom>
              <a:avLst/>
              <a:gdLst>
                <a:gd name="T0" fmla="*/ 0 w 40"/>
                <a:gd name="T1" fmla="*/ 0 h 25"/>
                <a:gd name="T2" fmla="*/ 40 w 40"/>
                <a:gd name="T3" fmla="*/ 25 h 25"/>
              </a:gdLst>
              <a:ahLst/>
              <a:cxnLst>
                <a:cxn ang="0">
                  <a:pos x="T0" y="T1"/>
                </a:cxn>
                <a:cxn ang="0">
                  <a:pos x="T2" y="T3"/>
                </a:cxn>
              </a:cxnLst>
              <a:rect l="0" t="0" r="r" b="b"/>
              <a:pathLst>
                <a:path w="40" h="25">
                  <a:moveTo>
                    <a:pt x="0" y="0"/>
                  </a:moveTo>
                  <a:cubicBezTo>
                    <a:pt x="0" y="0"/>
                    <a:pt x="20" y="8"/>
                    <a:pt x="40" y="25"/>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82" name="Oval 142">
              <a:extLst>
                <a:ext uri="{FF2B5EF4-FFF2-40B4-BE49-F238E27FC236}">
                  <a16:creationId xmlns:a16="http://schemas.microsoft.com/office/drawing/2014/main" id="{58F33EBB-F2C0-451C-8445-2D017B4758BA}"/>
                </a:ext>
              </a:extLst>
            </p:cNvPr>
            <p:cNvSpPr>
              <a:spLocks noChangeArrowheads="1"/>
            </p:cNvSpPr>
            <p:nvPr/>
          </p:nvSpPr>
          <p:spPr bwMode="auto">
            <a:xfrm>
              <a:off x="16422690" y="2994025"/>
              <a:ext cx="225425" cy="230188"/>
            </a:xfrm>
            <a:prstGeom prst="ellipse">
              <a:avLst/>
            </a:pr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83" name="Freeform 143">
              <a:extLst>
                <a:ext uri="{FF2B5EF4-FFF2-40B4-BE49-F238E27FC236}">
                  <a16:creationId xmlns:a16="http://schemas.microsoft.com/office/drawing/2014/main" id="{EB8A32A0-CAFC-4586-9350-FF1E8C644901}"/>
                </a:ext>
              </a:extLst>
            </p:cNvPr>
            <p:cNvSpPr>
              <a:spLocks/>
            </p:cNvSpPr>
            <p:nvPr/>
          </p:nvSpPr>
          <p:spPr bwMode="auto">
            <a:xfrm>
              <a:off x="16646527" y="3060700"/>
              <a:ext cx="44450" cy="25400"/>
            </a:xfrm>
            <a:custGeom>
              <a:avLst/>
              <a:gdLst>
                <a:gd name="T0" fmla="*/ 58 w 58"/>
                <a:gd name="T1" fmla="*/ 0 h 33"/>
                <a:gd name="T2" fmla="*/ 0 w 58"/>
                <a:gd name="T3" fmla="*/ 33 h 33"/>
              </a:gdLst>
              <a:ahLst/>
              <a:cxnLst>
                <a:cxn ang="0">
                  <a:pos x="T0" y="T1"/>
                </a:cxn>
                <a:cxn ang="0">
                  <a:pos x="T2" y="T3"/>
                </a:cxn>
              </a:cxnLst>
              <a:rect l="0" t="0" r="r" b="b"/>
              <a:pathLst>
                <a:path w="58" h="33">
                  <a:moveTo>
                    <a:pt x="58" y="0"/>
                  </a:moveTo>
                  <a:cubicBezTo>
                    <a:pt x="58" y="0"/>
                    <a:pt x="10" y="16"/>
                    <a:pt x="0" y="33"/>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sp>
          <p:nvSpPr>
            <p:cNvPr id="284" name="Freeform 144">
              <a:extLst>
                <a:ext uri="{FF2B5EF4-FFF2-40B4-BE49-F238E27FC236}">
                  <a16:creationId xmlns:a16="http://schemas.microsoft.com/office/drawing/2014/main" id="{646217CD-AC0A-4F85-B458-C05B0BD3273C}"/>
                </a:ext>
              </a:extLst>
            </p:cNvPr>
            <p:cNvSpPr>
              <a:spLocks/>
            </p:cNvSpPr>
            <p:nvPr/>
          </p:nvSpPr>
          <p:spPr bwMode="auto">
            <a:xfrm>
              <a:off x="16336965" y="3081338"/>
              <a:ext cx="87313" cy="26988"/>
            </a:xfrm>
            <a:custGeom>
              <a:avLst/>
              <a:gdLst>
                <a:gd name="T0" fmla="*/ 0 w 113"/>
                <a:gd name="T1" fmla="*/ 35 h 36"/>
                <a:gd name="T2" fmla="*/ 113 w 113"/>
                <a:gd name="T3" fmla="*/ 36 h 36"/>
              </a:gdLst>
              <a:ahLst/>
              <a:cxnLst>
                <a:cxn ang="0">
                  <a:pos x="T0" y="T1"/>
                </a:cxn>
                <a:cxn ang="0">
                  <a:pos x="T2" y="T3"/>
                </a:cxn>
              </a:cxnLst>
              <a:rect l="0" t="0" r="r" b="b"/>
              <a:pathLst>
                <a:path w="113" h="36">
                  <a:moveTo>
                    <a:pt x="0" y="35"/>
                  </a:moveTo>
                  <a:cubicBezTo>
                    <a:pt x="0" y="35"/>
                    <a:pt x="34" y="0"/>
                    <a:pt x="113" y="36"/>
                  </a:cubicBezTo>
                </a:path>
              </a:pathLst>
            </a:custGeom>
            <a:noFill/>
            <a:ln w="12700" cap="flat">
              <a:solidFill>
                <a:srgbClr val="211D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Montserrat" panose="00000500000000000000" pitchFamily="2" charset="0"/>
              </a:endParaRPr>
            </a:p>
          </p:txBody>
        </p:sp>
      </p:grpSp>
    </p:spTree>
    <p:extLst>
      <p:ext uri="{BB962C8B-B14F-4D97-AF65-F5344CB8AC3E}">
        <p14:creationId xmlns:p14="http://schemas.microsoft.com/office/powerpoint/2010/main" val="244523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nodeType="withEffect">
                                  <p:stCondLst>
                                    <p:cond delay="750"/>
                                  </p:stCondLst>
                                  <p:childTnLst>
                                    <p:set>
                                      <p:cBhvr>
                                        <p:cTn id="21" dur="1" fill="hold">
                                          <p:stCondLst>
                                            <p:cond delay="0"/>
                                          </p:stCondLst>
                                        </p:cTn>
                                        <p:tgtEl>
                                          <p:spTgt spid="345"/>
                                        </p:tgtEl>
                                        <p:attrNameLst>
                                          <p:attrName>style.visibility</p:attrName>
                                        </p:attrNameLst>
                                      </p:cBhvr>
                                      <p:to>
                                        <p:strVal val="visible"/>
                                      </p:to>
                                    </p:set>
                                    <p:anim calcmode="lin" valueType="num">
                                      <p:cBhvr>
                                        <p:cTn id="22" dur="250" fill="hold"/>
                                        <p:tgtEl>
                                          <p:spTgt spid="345"/>
                                        </p:tgtEl>
                                        <p:attrNameLst>
                                          <p:attrName>ppt_w</p:attrName>
                                        </p:attrNameLst>
                                      </p:cBhvr>
                                      <p:tavLst>
                                        <p:tav tm="0">
                                          <p:val>
                                            <p:fltVal val="0"/>
                                          </p:val>
                                        </p:tav>
                                        <p:tav tm="100000">
                                          <p:val>
                                            <p:strVal val="#ppt_w"/>
                                          </p:val>
                                        </p:tav>
                                      </p:tavLst>
                                    </p:anim>
                                    <p:anim calcmode="lin" valueType="num">
                                      <p:cBhvr>
                                        <p:cTn id="23" dur="250" fill="hold"/>
                                        <p:tgtEl>
                                          <p:spTgt spid="345"/>
                                        </p:tgtEl>
                                        <p:attrNameLst>
                                          <p:attrName>ppt_h</p:attrName>
                                        </p:attrNameLst>
                                      </p:cBhvr>
                                      <p:tavLst>
                                        <p:tav tm="0">
                                          <p:val>
                                            <p:fltVal val="0"/>
                                          </p:val>
                                        </p:tav>
                                        <p:tav tm="100000">
                                          <p:val>
                                            <p:strVal val="#ppt_h"/>
                                          </p:val>
                                        </p:tav>
                                      </p:tavLst>
                                    </p:anim>
                                    <p:animEffect transition="in" filter="fade">
                                      <p:cBhvr>
                                        <p:cTn id="24" dur="250"/>
                                        <p:tgtEl>
                                          <p:spTgt spid="34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64"/>
                                        </p:tgtEl>
                                        <p:attrNameLst>
                                          <p:attrName>style.visibility</p:attrName>
                                        </p:attrNameLst>
                                      </p:cBhvr>
                                      <p:to>
                                        <p:strVal val="visible"/>
                                      </p:to>
                                    </p:set>
                                    <p:anim calcmode="lin" valueType="num">
                                      <p:cBhvr>
                                        <p:cTn id="34" dur="500" fill="hold"/>
                                        <p:tgtEl>
                                          <p:spTgt spid="64"/>
                                        </p:tgtEl>
                                        <p:attrNameLst>
                                          <p:attrName>ppt_w</p:attrName>
                                        </p:attrNameLst>
                                      </p:cBhvr>
                                      <p:tavLst>
                                        <p:tav tm="0">
                                          <p:val>
                                            <p:fltVal val="0"/>
                                          </p:val>
                                        </p:tav>
                                        <p:tav tm="100000">
                                          <p:val>
                                            <p:strVal val="#ppt_w"/>
                                          </p:val>
                                        </p:tav>
                                      </p:tavLst>
                                    </p:anim>
                                    <p:anim calcmode="lin" valueType="num">
                                      <p:cBhvr>
                                        <p:cTn id="35" dur="500" fill="hold"/>
                                        <p:tgtEl>
                                          <p:spTgt spid="64"/>
                                        </p:tgtEl>
                                        <p:attrNameLst>
                                          <p:attrName>ppt_h</p:attrName>
                                        </p:attrNameLst>
                                      </p:cBhvr>
                                      <p:tavLst>
                                        <p:tav tm="0">
                                          <p:val>
                                            <p:fltVal val="0"/>
                                          </p:val>
                                        </p:tav>
                                        <p:tav tm="100000">
                                          <p:val>
                                            <p:strVal val="#ppt_h"/>
                                          </p:val>
                                        </p:tav>
                                      </p:tavLst>
                                    </p:anim>
                                    <p:animEffect transition="in" filter="fade">
                                      <p:cBhvr>
                                        <p:cTn id="36" dur="500"/>
                                        <p:tgtEl>
                                          <p:spTgt spid="64"/>
                                        </p:tgtEl>
                                      </p:cBhvr>
                                    </p:animEffect>
                                  </p:childTnLst>
                                </p:cTn>
                              </p:par>
                              <p:par>
                                <p:cTn id="37" presetID="53" presetClass="entr" presetSubtype="16" fill="hold" grpId="0" nodeType="withEffect">
                                  <p:stCondLst>
                                    <p:cond delay="500"/>
                                  </p:stCondLst>
                                  <p:childTnLst>
                                    <p:set>
                                      <p:cBhvr>
                                        <p:cTn id="38" dur="1" fill="hold">
                                          <p:stCondLst>
                                            <p:cond delay="0"/>
                                          </p:stCondLst>
                                        </p:cTn>
                                        <p:tgtEl>
                                          <p:spTgt spid="65"/>
                                        </p:tgtEl>
                                        <p:attrNameLst>
                                          <p:attrName>style.visibility</p:attrName>
                                        </p:attrNameLst>
                                      </p:cBhvr>
                                      <p:to>
                                        <p:strVal val="visible"/>
                                      </p:to>
                                    </p:set>
                                    <p:anim calcmode="lin" valueType="num">
                                      <p:cBhvr>
                                        <p:cTn id="39" dur="500" fill="hold"/>
                                        <p:tgtEl>
                                          <p:spTgt spid="65"/>
                                        </p:tgtEl>
                                        <p:attrNameLst>
                                          <p:attrName>ppt_w</p:attrName>
                                        </p:attrNameLst>
                                      </p:cBhvr>
                                      <p:tavLst>
                                        <p:tav tm="0">
                                          <p:val>
                                            <p:fltVal val="0"/>
                                          </p:val>
                                        </p:tav>
                                        <p:tav tm="100000">
                                          <p:val>
                                            <p:strVal val="#ppt_w"/>
                                          </p:val>
                                        </p:tav>
                                      </p:tavLst>
                                    </p:anim>
                                    <p:anim calcmode="lin" valueType="num">
                                      <p:cBhvr>
                                        <p:cTn id="40" dur="500" fill="hold"/>
                                        <p:tgtEl>
                                          <p:spTgt spid="65"/>
                                        </p:tgtEl>
                                        <p:attrNameLst>
                                          <p:attrName>ppt_h</p:attrName>
                                        </p:attrNameLst>
                                      </p:cBhvr>
                                      <p:tavLst>
                                        <p:tav tm="0">
                                          <p:val>
                                            <p:fltVal val="0"/>
                                          </p:val>
                                        </p:tav>
                                        <p:tav tm="100000">
                                          <p:val>
                                            <p:strVal val="#ppt_h"/>
                                          </p:val>
                                        </p:tav>
                                      </p:tavLst>
                                    </p:anim>
                                    <p:animEffect transition="in" filter="fade">
                                      <p:cBhvr>
                                        <p:cTn id="41" dur="500"/>
                                        <p:tgtEl>
                                          <p:spTgt spid="65"/>
                                        </p:tgtEl>
                                      </p:cBhvr>
                                    </p:animEffect>
                                  </p:childTnLst>
                                </p:cTn>
                              </p:par>
                              <p:par>
                                <p:cTn id="42" presetID="53" presetClass="entr" presetSubtype="16" fill="hold" nodeType="withEffect">
                                  <p:stCondLst>
                                    <p:cond delay="750"/>
                                  </p:stCondLst>
                                  <p:childTnLst>
                                    <p:set>
                                      <p:cBhvr>
                                        <p:cTn id="43" dur="1" fill="hold">
                                          <p:stCondLst>
                                            <p:cond delay="0"/>
                                          </p:stCondLst>
                                        </p:cTn>
                                        <p:tgtEl>
                                          <p:spTgt spid="346"/>
                                        </p:tgtEl>
                                        <p:attrNameLst>
                                          <p:attrName>style.visibility</p:attrName>
                                        </p:attrNameLst>
                                      </p:cBhvr>
                                      <p:to>
                                        <p:strVal val="visible"/>
                                      </p:to>
                                    </p:set>
                                    <p:anim calcmode="lin" valueType="num">
                                      <p:cBhvr>
                                        <p:cTn id="44" dur="250" fill="hold"/>
                                        <p:tgtEl>
                                          <p:spTgt spid="346"/>
                                        </p:tgtEl>
                                        <p:attrNameLst>
                                          <p:attrName>ppt_w</p:attrName>
                                        </p:attrNameLst>
                                      </p:cBhvr>
                                      <p:tavLst>
                                        <p:tav tm="0">
                                          <p:val>
                                            <p:fltVal val="0"/>
                                          </p:val>
                                        </p:tav>
                                        <p:tav tm="100000">
                                          <p:val>
                                            <p:strVal val="#ppt_w"/>
                                          </p:val>
                                        </p:tav>
                                      </p:tavLst>
                                    </p:anim>
                                    <p:anim calcmode="lin" valueType="num">
                                      <p:cBhvr>
                                        <p:cTn id="45" dur="250" fill="hold"/>
                                        <p:tgtEl>
                                          <p:spTgt spid="346"/>
                                        </p:tgtEl>
                                        <p:attrNameLst>
                                          <p:attrName>ppt_h</p:attrName>
                                        </p:attrNameLst>
                                      </p:cBhvr>
                                      <p:tavLst>
                                        <p:tav tm="0">
                                          <p:val>
                                            <p:fltVal val="0"/>
                                          </p:val>
                                        </p:tav>
                                        <p:tav tm="100000">
                                          <p:val>
                                            <p:strVal val="#ppt_h"/>
                                          </p:val>
                                        </p:tav>
                                      </p:tavLst>
                                    </p:anim>
                                    <p:animEffect transition="in" filter="fade">
                                      <p:cBhvr>
                                        <p:cTn id="46" dur="250"/>
                                        <p:tgtEl>
                                          <p:spTgt spid="34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Effect transition="in" filter="fade">
                                      <p:cBhvr>
                                        <p:cTn id="53" dur="500"/>
                                        <p:tgtEl>
                                          <p:spTgt spid="66"/>
                                        </p:tgtEl>
                                      </p:cBhvr>
                                    </p:animEffect>
                                  </p:childTnLst>
                                </p:cTn>
                              </p:par>
                              <p:par>
                                <p:cTn id="54" presetID="53" presetClass="entr" presetSubtype="16" fill="hold" grpId="0"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p:cTn id="56" dur="500" fill="hold"/>
                                        <p:tgtEl>
                                          <p:spTgt spid="67"/>
                                        </p:tgtEl>
                                        <p:attrNameLst>
                                          <p:attrName>ppt_w</p:attrName>
                                        </p:attrNameLst>
                                      </p:cBhvr>
                                      <p:tavLst>
                                        <p:tav tm="0">
                                          <p:val>
                                            <p:fltVal val="0"/>
                                          </p:val>
                                        </p:tav>
                                        <p:tav tm="100000">
                                          <p:val>
                                            <p:strVal val="#ppt_w"/>
                                          </p:val>
                                        </p:tav>
                                      </p:tavLst>
                                    </p:anim>
                                    <p:anim calcmode="lin" valueType="num">
                                      <p:cBhvr>
                                        <p:cTn id="57" dur="500" fill="hold"/>
                                        <p:tgtEl>
                                          <p:spTgt spid="67"/>
                                        </p:tgtEl>
                                        <p:attrNameLst>
                                          <p:attrName>ppt_h</p:attrName>
                                        </p:attrNameLst>
                                      </p:cBhvr>
                                      <p:tavLst>
                                        <p:tav tm="0">
                                          <p:val>
                                            <p:fltVal val="0"/>
                                          </p:val>
                                        </p:tav>
                                        <p:tav tm="100000">
                                          <p:val>
                                            <p:strVal val="#ppt_h"/>
                                          </p:val>
                                        </p:tav>
                                      </p:tavLst>
                                    </p:anim>
                                    <p:animEffect transition="in" filter="fade">
                                      <p:cBhvr>
                                        <p:cTn id="58" dur="500"/>
                                        <p:tgtEl>
                                          <p:spTgt spid="67"/>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68"/>
                                        </p:tgtEl>
                                        <p:attrNameLst>
                                          <p:attrName>style.visibility</p:attrName>
                                        </p:attrNameLst>
                                      </p:cBhvr>
                                      <p:to>
                                        <p:strVal val="visible"/>
                                      </p:to>
                                    </p:set>
                                    <p:anim calcmode="lin" valueType="num">
                                      <p:cBhvr>
                                        <p:cTn id="61" dur="500" fill="hold"/>
                                        <p:tgtEl>
                                          <p:spTgt spid="68"/>
                                        </p:tgtEl>
                                        <p:attrNameLst>
                                          <p:attrName>ppt_w</p:attrName>
                                        </p:attrNameLst>
                                      </p:cBhvr>
                                      <p:tavLst>
                                        <p:tav tm="0">
                                          <p:val>
                                            <p:fltVal val="0"/>
                                          </p:val>
                                        </p:tav>
                                        <p:tav tm="100000">
                                          <p:val>
                                            <p:strVal val="#ppt_w"/>
                                          </p:val>
                                        </p:tav>
                                      </p:tavLst>
                                    </p:anim>
                                    <p:anim calcmode="lin" valueType="num">
                                      <p:cBhvr>
                                        <p:cTn id="62" dur="500" fill="hold"/>
                                        <p:tgtEl>
                                          <p:spTgt spid="68"/>
                                        </p:tgtEl>
                                        <p:attrNameLst>
                                          <p:attrName>ppt_h</p:attrName>
                                        </p:attrNameLst>
                                      </p:cBhvr>
                                      <p:tavLst>
                                        <p:tav tm="0">
                                          <p:val>
                                            <p:fltVal val="0"/>
                                          </p:val>
                                        </p:tav>
                                        <p:tav tm="100000">
                                          <p:val>
                                            <p:strVal val="#ppt_h"/>
                                          </p:val>
                                        </p:tav>
                                      </p:tavLst>
                                    </p:anim>
                                    <p:animEffect transition="in" filter="fade">
                                      <p:cBhvr>
                                        <p:cTn id="63" dur="500"/>
                                        <p:tgtEl>
                                          <p:spTgt spid="68"/>
                                        </p:tgtEl>
                                      </p:cBhvr>
                                    </p:animEffect>
                                  </p:childTnLst>
                                </p:cTn>
                              </p:par>
                              <p:par>
                                <p:cTn id="64" presetID="53" presetClass="entr" presetSubtype="16" fill="hold" nodeType="withEffect">
                                  <p:stCondLst>
                                    <p:cond delay="750"/>
                                  </p:stCondLst>
                                  <p:childTnLst>
                                    <p:set>
                                      <p:cBhvr>
                                        <p:cTn id="65" dur="1" fill="hold">
                                          <p:stCondLst>
                                            <p:cond delay="0"/>
                                          </p:stCondLst>
                                        </p:cTn>
                                        <p:tgtEl>
                                          <p:spTgt spid="347"/>
                                        </p:tgtEl>
                                        <p:attrNameLst>
                                          <p:attrName>style.visibility</p:attrName>
                                        </p:attrNameLst>
                                      </p:cBhvr>
                                      <p:to>
                                        <p:strVal val="visible"/>
                                      </p:to>
                                    </p:set>
                                    <p:anim calcmode="lin" valueType="num">
                                      <p:cBhvr>
                                        <p:cTn id="66" dur="250" fill="hold"/>
                                        <p:tgtEl>
                                          <p:spTgt spid="347"/>
                                        </p:tgtEl>
                                        <p:attrNameLst>
                                          <p:attrName>ppt_w</p:attrName>
                                        </p:attrNameLst>
                                      </p:cBhvr>
                                      <p:tavLst>
                                        <p:tav tm="0">
                                          <p:val>
                                            <p:fltVal val="0"/>
                                          </p:val>
                                        </p:tav>
                                        <p:tav tm="100000">
                                          <p:val>
                                            <p:strVal val="#ppt_w"/>
                                          </p:val>
                                        </p:tav>
                                      </p:tavLst>
                                    </p:anim>
                                    <p:anim calcmode="lin" valueType="num">
                                      <p:cBhvr>
                                        <p:cTn id="67" dur="250" fill="hold"/>
                                        <p:tgtEl>
                                          <p:spTgt spid="347"/>
                                        </p:tgtEl>
                                        <p:attrNameLst>
                                          <p:attrName>ppt_h</p:attrName>
                                        </p:attrNameLst>
                                      </p:cBhvr>
                                      <p:tavLst>
                                        <p:tav tm="0">
                                          <p:val>
                                            <p:fltVal val="0"/>
                                          </p:val>
                                        </p:tav>
                                        <p:tav tm="100000">
                                          <p:val>
                                            <p:strVal val="#ppt_h"/>
                                          </p:val>
                                        </p:tav>
                                      </p:tavLst>
                                    </p:anim>
                                    <p:animEffect transition="in" filter="fade">
                                      <p:cBhvr>
                                        <p:cTn id="68" dur="25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63" grpId="0" animBg="1"/>
      <p:bldP spid="64" grpId="0" animBg="1"/>
      <p:bldP spid="65" grpId="0" animBg="1"/>
      <p:bldP spid="66" grpId="0" animBg="1"/>
      <p:bldP spid="67" grpId="0" animBg="1"/>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105561"/>
            <a:ext cx="2881063" cy="2646878"/>
          </a:xfrm>
          <a:prstGeom prst="rect">
            <a:avLst/>
          </a:prstGeom>
          <a:noFill/>
        </p:spPr>
        <p:txBody>
          <a:bodyPr wrap="square" rtlCol="0">
            <a:spAutoFit/>
          </a:bodyPr>
          <a:lstStyle/>
          <a:p>
            <a:pPr algn="ctr"/>
            <a:r>
              <a:rPr lang="en-US" sz="16600" b="1" dirty="0">
                <a:solidFill>
                  <a:schemeClr val="bg1">
                    <a:lumMod val="95000"/>
                  </a:schemeClr>
                </a:solidFill>
                <a:latin typeface="+mj-lt"/>
              </a:rPr>
              <a:t>H</a:t>
            </a: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 name="TextBox 1">
            <a:extLst>
              <a:ext uri="{FF2B5EF4-FFF2-40B4-BE49-F238E27FC236}">
                <a16:creationId xmlns:a16="http://schemas.microsoft.com/office/drawing/2014/main" id="{97CC212F-3FF1-E450-9441-514B33D4B26C}"/>
              </a:ext>
            </a:extLst>
          </p:cNvPr>
          <p:cNvSpPr txBox="1"/>
          <p:nvPr/>
        </p:nvSpPr>
        <p:spPr>
          <a:xfrm>
            <a:off x="702165" y="752268"/>
            <a:ext cx="6149162" cy="5632311"/>
          </a:xfrm>
          <a:prstGeom prst="rect">
            <a:avLst/>
          </a:prstGeom>
          <a:noFill/>
        </p:spPr>
        <p:txBody>
          <a:bodyPr wrap="square" rtlCol="1">
            <a:spAutoFit/>
          </a:bodyPr>
          <a:lstStyle/>
          <a:p>
            <a:pPr algn="r"/>
            <a:r>
              <a:rPr lang="ar-SA" sz="3600" dirty="0">
                <a:solidFill>
                  <a:srgbClr val="FFC000"/>
                </a:solidFill>
                <a:latin typeface="Arabic Typesetting" panose="03020402040406030203" pitchFamily="66" charset="-78"/>
                <a:cs typeface="Arabic Typesetting" panose="03020402040406030203" pitchFamily="66" charset="-78"/>
              </a:rPr>
              <a:t>المقدمة</a:t>
            </a:r>
          </a:p>
          <a:p>
            <a:pPr algn="r"/>
            <a:r>
              <a:rPr lang="ar-SA" sz="3600" dirty="0">
                <a:latin typeface="Arabic Typesetting" panose="03020402040406030203" pitchFamily="66" charset="-78"/>
                <a:cs typeface="Arabic Typesetting" panose="03020402040406030203" pitchFamily="66" charset="-78"/>
              </a:rPr>
              <a:t>في عالم البحار، يُعتبر القارب المزود بمحرك من أبرز الابتكارات التي ساهمت في تسهيل التنقل عبر المياه، سواءً كان ذلك للصيد، الترفيه، أو حتى الاستكشاف. يعمل القارب بمحرك عادي على تحويل الطاقة الميكانيكية إلى حركة فعالة عبر الماء، مما يتيح السيطرة والتحكم الدقيق في الاتجاه والسرعة. يتكامل التصميم الهندسي للقارب مع قوانين الفيزياء لتوفير تجربة قيادة سلسة وآمنة. في هذه المحاكاة، ستتعرف على كيفية تفاعل القوى المختلفة - من دفع المحركات إلى تأثيرات الرياح والتيارات - لتشكيل حركة القارب في بيئته البحرية. </a:t>
            </a:r>
          </a:p>
        </p:txBody>
      </p:sp>
      <p:pic>
        <p:nvPicPr>
          <p:cNvPr id="5" name="Picture 4">
            <a:extLst>
              <a:ext uri="{FF2B5EF4-FFF2-40B4-BE49-F238E27FC236}">
                <a16:creationId xmlns:a16="http://schemas.microsoft.com/office/drawing/2014/main" id="{14B57707-A28A-9167-15E9-A692E8265364}"/>
              </a:ext>
            </a:extLst>
          </p:cNvPr>
          <p:cNvPicPr>
            <a:picLocks noChangeAspect="1"/>
          </p:cNvPicPr>
          <p:nvPr/>
        </p:nvPicPr>
        <p:blipFill>
          <a:blip r:embed="rId2"/>
          <a:stretch>
            <a:fillRect/>
          </a:stretch>
        </p:blipFill>
        <p:spPr>
          <a:xfrm>
            <a:off x="7769198" y="2015895"/>
            <a:ext cx="3117876" cy="2972044"/>
          </a:xfrm>
          <a:prstGeom prst="ellipse">
            <a:avLst/>
          </a:prstGeom>
          <a:ln>
            <a:noFill/>
          </a:ln>
          <a:effectLst>
            <a:softEdge rad="112500"/>
          </a:effectLst>
        </p:spPr>
      </p:pic>
    </p:spTree>
    <p:extLst>
      <p:ext uri="{BB962C8B-B14F-4D97-AF65-F5344CB8AC3E}">
        <p14:creationId xmlns:p14="http://schemas.microsoft.com/office/powerpoint/2010/main" val="10190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3" grpId="0" animBg="1"/>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1716672" y="2557745"/>
            <a:ext cx="1798720" cy="179872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47" name="Oval 46">
            <a:extLst>
              <a:ext uri="{FF2B5EF4-FFF2-40B4-BE49-F238E27FC236}">
                <a16:creationId xmlns:a16="http://schemas.microsoft.com/office/drawing/2014/main" id="{0DECB40A-4838-47F9-98B6-1E5FF74A5251}"/>
              </a:ext>
            </a:extLst>
          </p:cNvPr>
          <p:cNvSpPr/>
          <p:nvPr/>
        </p:nvSpPr>
        <p:spPr>
          <a:xfrm>
            <a:off x="1958039" y="2799112"/>
            <a:ext cx="1315986" cy="131598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60" name="Group 59">
            <a:extLst>
              <a:ext uri="{FF2B5EF4-FFF2-40B4-BE49-F238E27FC236}">
                <a16:creationId xmlns:a16="http://schemas.microsoft.com/office/drawing/2014/main" id="{4350D54A-B9E1-4558-813D-2444860A7A04}"/>
              </a:ext>
            </a:extLst>
          </p:cNvPr>
          <p:cNvGrpSpPr/>
          <p:nvPr/>
        </p:nvGrpSpPr>
        <p:grpSpPr>
          <a:xfrm>
            <a:off x="2150726" y="2991799"/>
            <a:ext cx="930612" cy="930612"/>
            <a:chOff x="6158672" y="3675083"/>
            <a:chExt cx="787340" cy="787340"/>
          </a:xfrm>
          <a:solidFill>
            <a:schemeClr val="bg1"/>
          </a:solidFill>
        </p:grpSpPr>
        <p:sp>
          <p:nvSpPr>
            <p:cNvPr id="61" name="Circle: Hollow 60">
              <a:extLst>
                <a:ext uri="{FF2B5EF4-FFF2-40B4-BE49-F238E27FC236}">
                  <a16:creationId xmlns:a16="http://schemas.microsoft.com/office/drawing/2014/main" id="{A6981F85-25CD-4CAB-B03C-6C3D99487A4E}"/>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grpSp>
          <p:nvGrpSpPr>
            <p:cNvPr id="62" name="Group 61">
              <a:extLst>
                <a:ext uri="{FF2B5EF4-FFF2-40B4-BE49-F238E27FC236}">
                  <a16:creationId xmlns:a16="http://schemas.microsoft.com/office/drawing/2014/main" id="{C4441DD5-232F-42B1-9764-34D42FA531C3}"/>
                </a:ext>
              </a:extLst>
            </p:cNvPr>
            <p:cNvGrpSpPr/>
            <p:nvPr/>
          </p:nvGrpSpPr>
          <p:grpSpPr>
            <a:xfrm rot="2700000">
              <a:off x="6448659" y="3791777"/>
              <a:ext cx="184399" cy="468434"/>
              <a:chOff x="6533720" y="3754616"/>
              <a:chExt cx="184399" cy="468434"/>
            </a:xfrm>
            <a:grpFill/>
          </p:grpSpPr>
          <p:sp>
            <p:nvSpPr>
              <p:cNvPr id="63" name="Rectangle: Rounded Corners 62">
                <a:extLst>
                  <a:ext uri="{FF2B5EF4-FFF2-40B4-BE49-F238E27FC236}">
                    <a16:creationId xmlns:a16="http://schemas.microsoft.com/office/drawing/2014/main" id="{42232A70-814E-43C5-A216-0A6163221105}"/>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64" name="Rectangle: Rounded Corners 63">
                <a:extLst>
                  <a:ext uri="{FF2B5EF4-FFF2-40B4-BE49-F238E27FC236}">
                    <a16:creationId xmlns:a16="http://schemas.microsoft.com/office/drawing/2014/main" id="{D9EF8819-85DD-442F-A4D1-8F6E046659B9}"/>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grpSp>
      <p:sp>
        <p:nvSpPr>
          <p:cNvPr id="71" name="TextBox 70">
            <a:extLst>
              <a:ext uri="{FF2B5EF4-FFF2-40B4-BE49-F238E27FC236}">
                <a16:creationId xmlns:a16="http://schemas.microsoft.com/office/drawing/2014/main" id="{ABE3D059-B595-414F-981D-6E43EAF82DC6}"/>
              </a:ext>
            </a:extLst>
          </p:cNvPr>
          <p:cNvSpPr txBox="1"/>
          <p:nvPr/>
        </p:nvSpPr>
        <p:spPr>
          <a:xfrm>
            <a:off x="1487149" y="4497045"/>
            <a:ext cx="2067116" cy="707886"/>
          </a:xfrm>
          <a:prstGeom prst="rect">
            <a:avLst/>
          </a:prstGeom>
          <a:noFill/>
        </p:spPr>
        <p:txBody>
          <a:bodyPr wrap="square" rtlCol="0">
            <a:spAutoFit/>
          </a:bodyPr>
          <a:lstStyle/>
          <a:p>
            <a:pPr algn="ctr"/>
            <a:r>
              <a:rPr lang="ar-SA" sz="4000" b="1" dirty="0">
                <a:solidFill>
                  <a:schemeClr val="bg1">
                    <a:lumMod val="95000"/>
                  </a:schemeClr>
                </a:solidFill>
                <a:latin typeface="Arabic Typesetting" panose="03020402040406030203" pitchFamily="66" charset="-78"/>
                <a:cs typeface="Arabic Typesetting" panose="03020402040406030203" pitchFamily="66" charset="-78"/>
              </a:rPr>
              <a:t>تقسيم العمل</a:t>
            </a:r>
            <a:endParaRPr lang="en-US" sz="4000" b="1" dirty="0">
              <a:solidFill>
                <a:schemeClr val="bg1">
                  <a:lumMod val="95000"/>
                </a:schemeClr>
              </a:solidFill>
              <a:latin typeface="Arabic Typesetting" panose="03020402040406030203" pitchFamily="66" charset="-78"/>
              <a:cs typeface="Arabic Typesetting" panose="03020402040406030203" pitchFamily="66" charset="-78"/>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83" name="Oval 82">
            <a:extLst>
              <a:ext uri="{FF2B5EF4-FFF2-40B4-BE49-F238E27FC236}">
                <a16:creationId xmlns:a16="http://schemas.microsoft.com/office/drawing/2014/main" id="{6BB64D2F-3582-4F25-A8EE-154BD0A0DC47}"/>
              </a:ext>
            </a:extLst>
          </p:cNvPr>
          <p:cNvSpPr/>
          <p:nvPr/>
        </p:nvSpPr>
        <p:spPr>
          <a:xfrm>
            <a:off x="5155197" y="2557745"/>
            <a:ext cx="1798720" cy="179872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84" name="Oval 83">
            <a:extLst>
              <a:ext uri="{FF2B5EF4-FFF2-40B4-BE49-F238E27FC236}">
                <a16:creationId xmlns:a16="http://schemas.microsoft.com/office/drawing/2014/main" id="{7B9EC47B-8F61-47BD-A473-89F4D6D024AB}"/>
              </a:ext>
            </a:extLst>
          </p:cNvPr>
          <p:cNvSpPr/>
          <p:nvPr/>
        </p:nvSpPr>
        <p:spPr>
          <a:xfrm>
            <a:off x="5396564" y="2799112"/>
            <a:ext cx="1315986" cy="131598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85" name="Group 84">
            <a:extLst>
              <a:ext uri="{FF2B5EF4-FFF2-40B4-BE49-F238E27FC236}">
                <a16:creationId xmlns:a16="http://schemas.microsoft.com/office/drawing/2014/main" id="{37E49F1A-E674-4BF5-B770-528C93B11C8E}"/>
              </a:ext>
            </a:extLst>
          </p:cNvPr>
          <p:cNvGrpSpPr/>
          <p:nvPr/>
        </p:nvGrpSpPr>
        <p:grpSpPr>
          <a:xfrm>
            <a:off x="5589251" y="2991799"/>
            <a:ext cx="930612" cy="930612"/>
            <a:chOff x="6158672" y="3675083"/>
            <a:chExt cx="787340" cy="787340"/>
          </a:xfrm>
          <a:solidFill>
            <a:schemeClr val="bg1"/>
          </a:solidFill>
        </p:grpSpPr>
        <p:sp>
          <p:nvSpPr>
            <p:cNvPr id="104" name="Circle: Hollow 103">
              <a:extLst>
                <a:ext uri="{FF2B5EF4-FFF2-40B4-BE49-F238E27FC236}">
                  <a16:creationId xmlns:a16="http://schemas.microsoft.com/office/drawing/2014/main" id="{9FE52E39-52A5-4682-ABC6-6E63EFF53736}"/>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grpSp>
          <p:nvGrpSpPr>
            <p:cNvPr id="105" name="Group 104">
              <a:extLst>
                <a:ext uri="{FF2B5EF4-FFF2-40B4-BE49-F238E27FC236}">
                  <a16:creationId xmlns:a16="http://schemas.microsoft.com/office/drawing/2014/main" id="{04C18BEC-68B6-4F1F-AE3E-7B2994DE420F}"/>
                </a:ext>
              </a:extLst>
            </p:cNvPr>
            <p:cNvGrpSpPr/>
            <p:nvPr/>
          </p:nvGrpSpPr>
          <p:grpSpPr>
            <a:xfrm rot="2700000">
              <a:off x="6448659" y="3791777"/>
              <a:ext cx="184399" cy="468434"/>
              <a:chOff x="6533720" y="3754616"/>
              <a:chExt cx="184399" cy="468434"/>
            </a:xfrm>
            <a:grpFill/>
          </p:grpSpPr>
          <p:sp>
            <p:nvSpPr>
              <p:cNvPr id="106" name="Rectangle: Rounded Corners 105">
                <a:extLst>
                  <a:ext uri="{FF2B5EF4-FFF2-40B4-BE49-F238E27FC236}">
                    <a16:creationId xmlns:a16="http://schemas.microsoft.com/office/drawing/2014/main" id="{F57A39F9-EA6C-4AA9-AC36-AE49228D9C37}"/>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07" name="Rectangle: Rounded Corners 106">
                <a:extLst>
                  <a:ext uri="{FF2B5EF4-FFF2-40B4-BE49-F238E27FC236}">
                    <a16:creationId xmlns:a16="http://schemas.microsoft.com/office/drawing/2014/main" id="{F1F93299-527A-44E4-9658-E1E4D25D7ACB}"/>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grpSp>
      <p:sp>
        <p:nvSpPr>
          <p:cNvPr id="114" name="TextBox 113">
            <a:extLst>
              <a:ext uri="{FF2B5EF4-FFF2-40B4-BE49-F238E27FC236}">
                <a16:creationId xmlns:a16="http://schemas.microsoft.com/office/drawing/2014/main" id="{CEF047AF-C4E0-4422-8BDF-72F53C51E40A}"/>
              </a:ext>
            </a:extLst>
          </p:cNvPr>
          <p:cNvSpPr txBox="1"/>
          <p:nvPr/>
        </p:nvSpPr>
        <p:spPr>
          <a:xfrm>
            <a:off x="5020998" y="4518390"/>
            <a:ext cx="2067116" cy="1200329"/>
          </a:xfrm>
          <a:prstGeom prst="rect">
            <a:avLst/>
          </a:prstGeom>
          <a:noFill/>
        </p:spPr>
        <p:txBody>
          <a:bodyPr wrap="square" rtlCol="0">
            <a:spAutoFit/>
          </a:bodyPr>
          <a:lstStyle/>
          <a:p>
            <a:pPr algn="ctr"/>
            <a:r>
              <a:rPr lang="ar-SA" sz="3600" b="1" dirty="0">
                <a:solidFill>
                  <a:schemeClr val="bg1">
                    <a:lumMod val="95000"/>
                  </a:schemeClr>
                </a:solidFill>
                <a:latin typeface="Arabic Typesetting" panose="03020402040406030203" pitchFamily="66" charset="-78"/>
                <a:cs typeface="Arabic Typesetting" panose="03020402040406030203" pitchFamily="66" charset="-78"/>
              </a:rPr>
              <a:t>الدراسة الفيزيائية والخوارزمية</a:t>
            </a:r>
            <a:endParaRPr lang="en-US" sz="3600" b="1" dirty="0">
              <a:solidFill>
                <a:schemeClr val="bg1">
                  <a:lumMod val="95000"/>
                </a:schemeClr>
              </a:solidFill>
              <a:latin typeface="Arabic Typesetting" panose="03020402040406030203" pitchFamily="66" charset="-78"/>
              <a:cs typeface="Arabic Typesetting" panose="03020402040406030203" pitchFamily="66" charset="-78"/>
            </a:endParaRPr>
          </a:p>
        </p:txBody>
      </p:sp>
      <p:sp>
        <p:nvSpPr>
          <p:cNvPr id="116" name="Oval 115">
            <a:extLst>
              <a:ext uri="{FF2B5EF4-FFF2-40B4-BE49-F238E27FC236}">
                <a16:creationId xmlns:a16="http://schemas.microsoft.com/office/drawing/2014/main" id="{144CE224-84BF-45ED-BC1F-061B089CBE8D}"/>
              </a:ext>
            </a:extLst>
          </p:cNvPr>
          <p:cNvSpPr/>
          <p:nvPr/>
        </p:nvSpPr>
        <p:spPr>
          <a:xfrm>
            <a:off x="8611094" y="2557745"/>
            <a:ext cx="1798720" cy="179872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7" name="Oval 116">
            <a:extLst>
              <a:ext uri="{FF2B5EF4-FFF2-40B4-BE49-F238E27FC236}">
                <a16:creationId xmlns:a16="http://schemas.microsoft.com/office/drawing/2014/main" id="{C077E8DF-FDCE-415F-A750-5B9271C730D5}"/>
              </a:ext>
            </a:extLst>
          </p:cNvPr>
          <p:cNvSpPr/>
          <p:nvPr/>
        </p:nvSpPr>
        <p:spPr>
          <a:xfrm>
            <a:off x="8852461" y="2799112"/>
            <a:ext cx="1315986" cy="1315986"/>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118" name="Group 117">
            <a:extLst>
              <a:ext uri="{FF2B5EF4-FFF2-40B4-BE49-F238E27FC236}">
                <a16:creationId xmlns:a16="http://schemas.microsoft.com/office/drawing/2014/main" id="{5D672A4B-DFC2-4CD6-8862-20C17EA96C2D}"/>
              </a:ext>
            </a:extLst>
          </p:cNvPr>
          <p:cNvGrpSpPr/>
          <p:nvPr/>
        </p:nvGrpSpPr>
        <p:grpSpPr>
          <a:xfrm>
            <a:off x="9045148" y="2991799"/>
            <a:ext cx="930612" cy="930612"/>
            <a:chOff x="6158672" y="3675083"/>
            <a:chExt cx="787340" cy="787340"/>
          </a:xfrm>
          <a:solidFill>
            <a:schemeClr val="bg1"/>
          </a:solidFill>
        </p:grpSpPr>
        <p:sp>
          <p:nvSpPr>
            <p:cNvPr id="119" name="Circle: Hollow 118">
              <a:extLst>
                <a:ext uri="{FF2B5EF4-FFF2-40B4-BE49-F238E27FC236}">
                  <a16:creationId xmlns:a16="http://schemas.microsoft.com/office/drawing/2014/main" id="{8CD2E13F-8440-4A5E-B92F-2E8FA7E7F33B}"/>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grpSp>
          <p:nvGrpSpPr>
            <p:cNvPr id="120" name="Group 119">
              <a:extLst>
                <a:ext uri="{FF2B5EF4-FFF2-40B4-BE49-F238E27FC236}">
                  <a16:creationId xmlns:a16="http://schemas.microsoft.com/office/drawing/2014/main" id="{184FB554-8C5B-4531-832C-F28753E3EA2C}"/>
                </a:ext>
              </a:extLst>
            </p:cNvPr>
            <p:cNvGrpSpPr/>
            <p:nvPr/>
          </p:nvGrpSpPr>
          <p:grpSpPr>
            <a:xfrm rot="2700000">
              <a:off x="6448659" y="3791777"/>
              <a:ext cx="184399" cy="468434"/>
              <a:chOff x="6533720" y="3754616"/>
              <a:chExt cx="184399" cy="468434"/>
            </a:xfrm>
            <a:grpFill/>
          </p:grpSpPr>
          <p:sp>
            <p:nvSpPr>
              <p:cNvPr id="121" name="Rectangle: Rounded Corners 120">
                <a:extLst>
                  <a:ext uri="{FF2B5EF4-FFF2-40B4-BE49-F238E27FC236}">
                    <a16:creationId xmlns:a16="http://schemas.microsoft.com/office/drawing/2014/main" id="{857D6829-9FEF-497D-AF1C-8B4DFB1D33A6}"/>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22" name="Rectangle: Rounded Corners 121">
                <a:extLst>
                  <a:ext uri="{FF2B5EF4-FFF2-40B4-BE49-F238E27FC236}">
                    <a16:creationId xmlns:a16="http://schemas.microsoft.com/office/drawing/2014/main" id="{733A3DD2-F1CC-4119-A33D-96BEA75886A1}"/>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grpSp>
      <p:sp>
        <p:nvSpPr>
          <p:cNvPr id="125" name="TextBox 124">
            <a:extLst>
              <a:ext uri="{FF2B5EF4-FFF2-40B4-BE49-F238E27FC236}">
                <a16:creationId xmlns:a16="http://schemas.microsoft.com/office/drawing/2014/main" id="{0943774E-01F3-4DC8-A02A-DD367416DACF}"/>
              </a:ext>
            </a:extLst>
          </p:cNvPr>
          <p:cNvSpPr txBox="1"/>
          <p:nvPr/>
        </p:nvSpPr>
        <p:spPr>
          <a:xfrm>
            <a:off x="8476895" y="4518390"/>
            <a:ext cx="2067116" cy="646331"/>
          </a:xfrm>
          <a:prstGeom prst="rect">
            <a:avLst/>
          </a:prstGeom>
          <a:noFill/>
        </p:spPr>
        <p:txBody>
          <a:bodyPr wrap="square" rtlCol="0">
            <a:spAutoFit/>
          </a:bodyPr>
          <a:lstStyle/>
          <a:p>
            <a:pPr algn="ctr"/>
            <a:r>
              <a:rPr lang="ar-SA" sz="3600" b="1" dirty="0">
                <a:solidFill>
                  <a:schemeClr val="bg1">
                    <a:lumMod val="95000"/>
                  </a:schemeClr>
                </a:solidFill>
                <a:latin typeface="Arabic Typesetting" panose="03020402040406030203" pitchFamily="66" charset="-78"/>
                <a:cs typeface="Arabic Typesetting" panose="03020402040406030203" pitchFamily="66" charset="-78"/>
              </a:rPr>
              <a:t>مقدمة</a:t>
            </a:r>
            <a:endParaRPr lang="en-US" sz="3600" b="1" dirty="0">
              <a:solidFill>
                <a:schemeClr val="bg1">
                  <a:lumMod val="95000"/>
                </a:schemeClr>
              </a:solidFill>
              <a:latin typeface="Arabic Typesetting" panose="03020402040406030203" pitchFamily="66" charset="-78"/>
              <a:cs typeface="Arabic Typesetting" panose="03020402040406030203" pitchFamily="66" charset="-78"/>
            </a:endParaRPr>
          </a:p>
        </p:txBody>
      </p:sp>
      <p:sp>
        <p:nvSpPr>
          <p:cNvPr id="6" name="Rectangle 5">
            <a:extLst>
              <a:ext uri="{FF2B5EF4-FFF2-40B4-BE49-F238E27FC236}">
                <a16:creationId xmlns:a16="http://schemas.microsoft.com/office/drawing/2014/main" id="{0A4CA21A-247F-4B8B-9093-1F600AB1184B}"/>
              </a:ext>
            </a:extLst>
          </p:cNvPr>
          <p:cNvSpPr/>
          <p:nvPr/>
        </p:nvSpPr>
        <p:spPr>
          <a:xfrm>
            <a:off x="1274829" y="5849600"/>
            <a:ext cx="9674195" cy="10084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46" name="TextBox 45">
            <a:extLst>
              <a:ext uri="{FF2B5EF4-FFF2-40B4-BE49-F238E27FC236}">
                <a16:creationId xmlns:a16="http://schemas.microsoft.com/office/drawing/2014/main" id="{5619BADD-0995-48C4-997F-7801F1BA630E}"/>
              </a:ext>
            </a:extLst>
          </p:cNvPr>
          <p:cNvSpPr txBox="1"/>
          <p:nvPr/>
        </p:nvSpPr>
        <p:spPr>
          <a:xfrm>
            <a:off x="3677652" y="87814"/>
            <a:ext cx="4836697" cy="830997"/>
          </a:xfrm>
          <a:prstGeom prst="rect">
            <a:avLst/>
          </a:prstGeom>
          <a:noFill/>
        </p:spPr>
        <p:txBody>
          <a:bodyPr wrap="square" rtlCol="0">
            <a:spAutoFit/>
          </a:bodyPr>
          <a:lstStyle/>
          <a:p>
            <a:pPr algn="ctr"/>
            <a:r>
              <a:rPr lang="ar-SA" sz="4800" b="1" dirty="0">
                <a:solidFill>
                  <a:schemeClr val="bg1">
                    <a:lumMod val="95000"/>
                  </a:schemeClr>
                </a:solidFill>
                <a:latin typeface="Arabic Typesetting" panose="03020402040406030203" pitchFamily="66" charset="-78"/>
                <a:cs typeface="Arabic Typesetting" panose="03020402040406030203" pitchFamily="66" charset="-78"/>
              </a:rPr>
              <a:t>جدول </a:t>
            </a:r>
            <a:r>
              <a:rPr lang="ar-SA" sz="4800" b="1" dirty="0">
                <a:solidFill>
                  <a:srgbClr val="FFC000"/>
                </a:solidFill>
                <a:latin typeface="Arabic Typesetting" panose="03020402040406030203" pitchFamily="66" charset="-78"/>
                <a:cs typeface="Arabic Typesetting" panose="03020402040406030203" pitchFamily="66" charset="-78"/>
              </a:rPr>
              <a:t>المحتويات</a:t>
            </a:r>
            <a:endParaRPr lang="en-US" sz="4800" b="1" dirty="0">
              <a:solidFill>
                <a:srgbClr val="FFC000"/>
              </a:solidFill>
              <a:latin typeface="Arabic Typesetting" panose="03020402040406030203" pitchFamily="66" charset="-78"/>
              <a:cs typeface="Arabic Typesetting" panose="03020402040406030203" pitchFamily="66" charset="-78"/>
            </a:endParaRPr>
          </a:p>
        </p:txBody>
      </p:sp>
      <p:sp>
        <p:nvSpPr>
          <p:cNvPr id="48" name="TextBox 47">
            <a:extLst>
              <a:ext uri="{FF2B5EF4-FFF2-40B4-BE49-F238E27FC236}">
                <a16:creationId xmlns:a16="http://schemas.microsoft.com/office/drawing/2014/main" id="{1C5C37D7-7874-487A-9371-0A32FB9D7EBD}"/>
              </a:ext>
            </a:extLst>
          </p:cNvPr>
          <p:cNvSpPr txBox="1"/>
          <p:nvPr/>
        </p:nvSpPr>
        <p:spPr>
          <a:xfrm>
            <a:off x="2919662" y="815984"/>
            <a:ext cx="6352676" cy="338554"/>
          </a:xfrm>
          <a:prstGeom prst="rect">
            <a:avLst/>
          </a:prstGeom>
          <a:noFill/>
        </p:spPr>
        <p:txBody>
          <a:bodyPr wrap="square" rtlCol="0">
            <a:spAutoFit/>
          </a:bodyPr>
          <a:lstStyle/>
          <a:p>
            <a:pPr algn="ctr"/>
            <a:endParaRPr lang="en-US" sz="1600" dirty="0">
              <a:solidFill>
                <a:schemeClr val="bg1">
                  <a:lumMod val="95000"/>
                </a:schemeClr>
              </a:solidFill>
              <a:latin typeface="Tw Cen MT" panose="020B0602020104020603" pitchFamily="34" charset="0"/>
            </a:endParaRPr>
          </a:p>
        </p:txBody>
      </p:sp>
    </p:spTree>
    <p:extLst>
      <p:ext uri="{BB962C8B-B14F-4D97-AF65-F5344CB8AC3E}">
        <p14:creationId xmlns:p14="http://schemas.microsoft.com/office/powerpoint/2010/main" val="278935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nodeType="withEffect">
                                  <p:stCondLst>
                                    <p:cond delay="5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anim calcmode="lin" valueType="num">
                                      <p:cBhvr>
                                        <p:cTn id="24" dur="500" fill="hold"/>
                                        <p:tgtEl>
                                          <p:spTgt spid="83"/>
                                        </p:tgtEl>
                                        <p:attrNameLst>
                                          <p:attrName>ppt_w</p:attrName>
                                        </p:attrNameLst>
                                      </p:cBhvr>
                                      <p:tavLst>
                                        <p:tav tm="0">
                                          <p:val>
                                            <p:fltVal val="0"/>
                                          </p:val>
                                        </p:tav>
                                        <p:tav tm="100000">
                                          <p:val>
                                            <p:strVal val="#ppt_w"/>
                                          </p:val>
                                        </p:tav>
                                      </p:tavLst>
                                    </p:anim>
                                    <p:anim calcmode="lin" valueType="num">
                                      <p:cBhvr>
                                        <p:cTn id="25" dur="500" fill="hold"/>
                                        <p:tgtEl>
                                          <p:spTgt spid="83"/>
                                        </p:tgtEl>
                                        <p:attrNameLst>
                                          <p:attrName>ppt_h</p:attrName>
                                        </p:attrNameLst>
                                      </p:cBhvr>
                                      <p:tavLst>
                                        <p:tav tm="0">
                                          <p:val>
                                            <p:fltVal val="0"/>
                                          </p:val>
                                        </p:tav>
                                        <p:tav tm="100000">
                                          <p:val>
                                            <p:strVal val="#ppt_h"/>
                                          </p:val>
                                        </p:tav>
                                      </p:tavLst>
                                    </p:anim>
                                    <p:animEffect transition="in" filter="fade">
                                      <p:cBhvr>
                                        <p:cTn id="26" dur="500"/>
                                        <p:tgtEl>
                                          <p:spTgt spid="83"/>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84"/>
                                        </p:tgtEl>
                                        <p:attrNameLst>
                                          <p:attrName>style.visibility</p:attrName>
                                        </p:attrNameLst>
                                      </p:cBhvr>
                                      <p:to>
                                        <p:strVal val="visible"/>
                                      </p:to>
                                    </p:set>
                                    <p:anim calcmode="lin" valueType="num">
                                      <p:cBhvr>
                                        <p:cTn id="29" dur="500" fill="hold"/>
                                        <p:tgtEl>
                                          <p:spTgt spid="84"/>
                                        </p:tgtEl>
                                        <p:attrNameLst>
                                          <p:attrName>ppt_w</p:attrName>
                                        </p:attrNameLst>
                                      </p:cBhvr>
                                      <p:tavLst>
                                        <p:tav tm="0">
                                          <p:val>
                                            <p:fltVal val="0"/>
                                          </p:val>
                                        </p:tav>
                                        <p:tav tm="100000">
                                          <p:val>
                                            <p:strVal val="#ppt_w"/>
                                          </p:val>
                                        </p:tav>
                                      </p:tavLst>
                                    </p:anim>
                                    <p:anim calcmode="lin" valueType="num">
                                      <p:cBhvr>
                                        <p:cTn id="30" dur="500" fill="hold"/>
                                        <p:tgtEl>
                                          <p:spTgt spid="84"/>
                                        </p:tgtEl>
                                        <p:attrNameLst>
                                          <p:attrName>ppt_h</p:attrName>
                                        </p:attrNameLst>
                                      </p:cBhvr>
                                      <p:tavLst>
                                        <p:tav tm="0">
                                          <p:val>
                                            <p:fltVal val="0"/>
                                          </p:val>
                                        </p:tav>
                                        <p:tav tm="100000">
                                          <p:val>
                                            <p:strVal val="#ppt_h"/>
                                          </p:val>
                                        </p:tav>
                                      </p:tavLst>
                                    </p:anim>
                                    <p:animEffect transition="in" filter="fade">
                                      <p:cBhvr>
                                        <p:cTn id="31" dur="500"/>
                                        <p:tgtEl>
                                          <p:spTgt spid="84"/>
                                        </p:tgtEl>
                                      </p:cBhvr>
                                    </p:animEffect>
                                  </p:childTnLst>
                                </p:cTn>
                              </p:par>
                              <p:par>
                                <p:cTn id="32" presetID="53" presetClass="entr" presetSubtype="16" fill="hold" nodeType="withEffect">
                                  <p:stCondLst>
                                    <p:cond delay="500"/>
                                  </p:stCondLst>
                                  <p:childTnLst>
                                    <p:set>
                                      <p:cBhvr>
                                        <p:cTn id="33" dur="1" fill="hold">
                                          <p:stCondLst>
                                            <p:cond delay="0"/>
                                          </p:stCondLst>
                                        </p:cTn>
                                        <p:tgtEl>
                                          <p:spTgt spid="85"/>
                                        </p:tgtEl>
                                        <p:attrNameLst>
                                          <p:attrName>style.visibility</p:attrName>
                                        </p:attrNameLst>
                                      </p:cBhvr>
                                      <p:to>
                                        <p:strVal val="visible"/>
                                      </p:to>
                                    </p:set>
                                    <p:anim calcmode="lin" valueType="num">
                                      <p:cBhvr>
                                        <p:cTn id="34" dur="500" fill="hold"/>
                                        <p:tgtEl>
                                          <p:spTgt spid="85"/>
                                        </p:tgtEl>
                                        <p:attrNameLst>
                                          <p:attrName>ppt_w</p:attrName>
                                        </p:attrNameLst>
                                      </p:cBhvr>
                                      <p:tavLst>
                                        <p:tav tm="0">
                                          <p:val>
                                            <p:fltVal val="0"/>
                                          </p:val>
                                        </p:tav>
                                        <p:tav tm="100000">
                                          <p:val>
                                            <p:strVal val="#ppt_w"/>
                                          </p:val>
                                        </p:tav>
                                      </p:tavLst>
                                    </p:anim>
                                    <p:anim calcmode="lin" valueType="num">
                                      <p:cBhvr>
                                        <p:cTn id="35" dur="500" fill="hold"/>
                                        <p:tgtEl>
                                          <p:spTgt spid="85"/>
                                        </p:tgtEl>
                                        <p:attrNameLst>
                                          <p:attrName>ppt_h</p:attrName>
                                        </p:attrNameLst>
                                      </p:cBhvr>
                                      <p:tavLst>
                                        <p:tav tm="0">
                                          <p:val>
                                            <p:fltVal val="0"/>
                                          </p:val>
                                        </p:tav>
                                        <p:tav tm="100000">
                                          <p:val>
                                            <p:strVal val="#ppt_h"/>
                                          </p:val>
                                        </p:tav>
                                      </p:tavLst>
                                    </p:anim>
                                    <p:animEffect transition="in" filter="fade">
                                      <p:cBhvr>
                                        <p:cTn id="36" dur="500"/>
                                        <p:tgtEl>
                                          <p:spTgt spid="8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fltVal val="0"/>
                                          </p:val>
                                        </p:tav>
                                        <p:tav tm="100000">
                                          <p:val>
                                            <p:strVal val="#ppt_w"/>
                                          </p:val>
                                        </p:tav>
                                      </p:tavLst>
                                    </p:anim>
                                    <p:anim calcmode="lin" valueType="num">
                                      <p:cBhvr>
                                        <p:cTn id="42" dur="500" fill="hold"/>
                                        <p:tgtEl>
                                          <p:spTgt spid="116"/>
                                        </p:tgtEl>
                                        <p:attrNameLst>
                                          <p:attrName>ppt_h</p:attrName>
                                        </p:attrNameLst>
                                      </p:cBhvr>
                                      <p:tavLst>
                                        <p:tav tm="0">
                                          <p:val>
                                            <p:fltVal val="0"/>
                                          </p:val>
                                        </p:tav>
                                        <p:tav tm="100000">
                                          <p:val>
                                            <p:strVal val="#ppt_h"/>
                                          </p:val>
                                        </p:tav>
                                      </p:tavLst>
                                    </p:anim>
                                    <p:animEffect transition="in" filter="fade">
                                      <p:cBhvr>
                                        <p:cTn id="43" dur="500"/>
                                        <p:tgtEl>
                                          <p:spTgt spid="116"/>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500"/>
                                  </p:stCondLst>
                                  <p:childTnLst>
                                    <p:set>
                                      <p:cBhvr>
                                        <p:cTn id="50" dur="1" fill="hold">
                                          <p:stCondLst>
                                            <p:cond delay="0"/>
                                          </p:stCondLst>
                                        </p:cTn>
                                        <p:tgtEl>
                                          <p:spTgt spid="118"/>
                                        </p:tgtEl>
                                        <p:attrNameLst>
                                          <p:attrName>style.visibility</p:attrName>
                                        </p:attrNameLst>
                                      </p:cBhvr>
                                      <p:to>
                                        <p:strVal val="visible"/>
                                      </p:to>
                                    </p:set>
                                    <p:anim calcmode="lin" valueType="num">
                                      <p:cBhvr>
                                        <p:cTn id="51" dur="500" fill="hold"/>
                                        <p:tgtEl>
                                          <p:spTgt spid="118"/>
                                        </p:tgtEl>
                                        <p:attrNameLst>
                                          <p:attrName>ppt_w</p:attrName>
                                        </p:attrNameLst>
                                      </p:cBhvr>
                                      <p:tavLst>
                                        <p:tav tm="0">
                                          <p:val>
                                            <p:fltVal val="0"/>
                                          </p:val>
                                        </p:tav>
                                        <p:tav tm="100000">
                                          <p:val>
                                            <p:strVal val="#ppt_w"/>
                                          </p:val>
                                        </p:tav>
                                      </p:tavLst>
                                    </p:anim>
                                    <p:anim calcmode="lin" valueType="num">
                                      <p:cBhvr>
                                        <p:cTn id="52" dur="500" fill="hold"/>
                                        <p:tgtEl>
                                          <p:spTgt spid="118"/>
                                        </p:tgtEl>
                                        <p:attrNameLst>
                                          <p:attrName>ppt_h</p:attrName>
                                        </p:attrNameLst>
                                      </p:cBhvr>
                                      <p:tavLst>
                                        <p:tav tm="0">
                                          <p:val>
                                            <p:fltVal val="0"/>
                                          </p:val>
                                        </p:tav>
                                        <p:tav tm="100000">
                                          <p:val>
                                            <p:strVal val="#ppt_h"/>
                                          </p:val>
                                        </p:tav>
                                      </p:tavLst>
                                    </p:anim>
                                    <p:animEffect transition="in" filter="fade">
                                      <p:cBhvr>
                                        <p:cTn id="5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83" grpId="0" animBg="1"/>
      <p:bldP spid="84" grpId="0" animBg="1"/>
      <p:bldP spid="116" grpId="0" animBg="1"/>
      <p:bldP spid="1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2" name="TextBox 1">
            <a:extLst>
              <a:ext uri="{FF2B5EF4-FFF2-40B4-BE49-F238E27FC236}">
                <a16:creationId xmlns:a16="http://schemas.microsoft.com/office/drawing/2014/main" id="{73CCDF63-2A8B-86EA-CE96-E20C85D5FAA5}"/>
              </a:ext>
            </a:extLst>
          </p:cNvPr>
          <p:cNvSpPr txBox="1"/>
          <p:nvPr/>
        </p:nvSpPr>
        <p:spPr>
          <a:xfrm>
            <a:off x="5338483" y="488518"/>
            <a:ext cx="4025152" cy="646331"/>
          </a:xfrm>
          <a:prstGeom prst="rect">
            <a:avLst/>
          </a:prstGeom>
          <a:noFill/>
        </p:spPr>
        <p:txBody>
          <a:bodyPr wrap="square" rtlCol="1">
            <a:spAutoFit/>
          </a:bodyPr>
          <a:lstStyle/>
          <a:p>
            <a:r>
              <a:rPr lang="ar-SA" sz="3600" dirty="0">
                <a:solidFill>
                  <a:srgbClr val="FFC000"/>
                </a:solidFill>
                <a:latin typeface="Arabic Typesetting" panose="03020402040406030203" pitchFamily="66" charset="-78"/>
                <a:cs typeface="Arabic Typesetting" panose="03020402040406030203" pitchFamily="66" charset="-78"/>
              </a:rPr>
              <a:t>الدراسة الفيزيائية</a:t>
            </a:r>
          </a:p>
        </p:txBody>
      </p:sp>
      <p:sp>
        <p:nvSpPr>
          <p:cNvPr id="5" name="TextBox 4">
            <a:extLst>
              <a:ext uri="{FF2B5EF4-FFF2-40B4-BE49-F238E27FC236}">
                <a16:creationId xmlns:a16="http://schemas.microsoft.com/office/drawing/2014/main" id="{4F6DBDFC-FFE2-1C48-3C53-D85B4D91E94F}"/>
              </a:ext>
            </a:extLst>
          </p:cNvPr>
          <p:cNvSpPr txBox="1"/>
          <p:nvPr/>
        </p:nvSpPr>
        <p:spPr>
          <a:xfrm>
            <a:off x="5618495" y="1346003"/>
            <a:ext cx="4342032" cy="4893647"/>
          </a:xfrm>
          <a:prstGeom prst="rect">
            <a:avLst/>
          </a:prstGeom>
          <a:noFill/>
        </p:spPr>
        <p:txBody>
          <a:bodyPr wrap="square" rtlCol="1">
            <a:spAutoFit/>
          </a:bodyPr>
          <a:lstStyle/>
          <a:p>
            <a:pPr algn="r"/>
            <a:r>
              <a:rPr lang="ar-SA" sz="2400" dirty="0">
                <a:solidFill>
                  <a:srgbClr val="FFC000"/>
                </a:solidFill>
                <a:latin typeface="Arabic Typesetting" panose="03020402040406030203" pitchFamily="66" charset="-78"/>
                <a:cs typeface="Arabic Typesetting" panose="03020402040406030203" pitchFamily="66" charset="-78"/>
              </a:rPr>
              <a:t>القوى المؤثرة </a:t>
            </a:r>
            <a:r>
              <a:rPr lang="ar-SA" sz="2400" dirty="0">
                <a:latin typeface="Arabic Typesetting" panose="03020402040406030203" pitchFamily="66" charset="-78"/>
                <a:cs typeface="Arabic Typesetting" panose="03020402040406030203" pitchFamily="66" charset="-78"/>
              </a:rPr>
              <a:t>                                                    </a:t>
            </a:r>
          </a:p>
          <a:p>
            <a:pPr algn="r"/>
            <a:r>
              <a:rPr lang="ar-SA" sz="2400" dirty="0">
                <a:latin typeface="Arabic Typesetting" panose="03020402040406030203" pitchFamily="66" charset="-78"/>
                <a:cs typeface="Arabic Typesetting" panose="03020402040406030203" pitchFamily="66" charset="-78"/>
              </a:rPr>
              <a:t>                                              </a:t>
            </a:r>
          </a:p>
          <a:p>
            <a:pPr algn="r"/>
            <a:r>
              <a:rPr lang="ar-SA" sz="2400" dirty="0">
                <a:latin typeface="Arabic Typesetting" panose="03020402040406030203" pitchFamily="66" charset="-78"/>
                <a:cs typeface="Arabic Typesetting" panose="03020402040406030203" pitchFamily="66" charset="-78"/>
              </a:rPr>
              <a:t>- </a:t>
            </a:r>
            <a:r>
              <a:rPr lang="ar-SA" sz="2400" dirty="0">
                <a:solidFill>
                  <a:schemeClr val="bg1"/>
                </a:solidFill>
                <a:latin typeface="Arabic Typesetting" panose="03020402040406030203" pitchFamily="66" charset="-78"/>
                <a:cs typeface="Arabic Typesetting" panose="03020402040406030203" pitchFamily="66" charset="-78"/>
              </a:rPr>
              <a:t>قوى ساكنة :                                                  </a:t>
            </a:r>
          </a:p>
          <a:p>
            <a:pPr algn="r"/>
            <a:r>
              <a:rPr lang="ar-SA" sz="2400" dirty="0">
                <a:latin typeface="Arabic Typesetting" panose="03020402040406030203" pitchFamily="66" charset="-78"/>
                <a:cs typeface="Arabic Typesetting" panose="03020402040406030203" pitchFamily="66" charset="-78"/>
              </a:rPr>
              <a:t>قوة الثقل                                                       </a:t>
            </a:r>
          </a:p>
          <a:p>
            <a:pPr algn="r"/>
            <a:r>
              <a:rPr lang="ar-SA" sz="2400" dirty="0">
                <a:latin typeface="Arabic Typesetting" panose="03020402040406030203" pitchFamily="66" charset="-78"/>
                <a:cs typeface="Arabic Typesetting" panose="03020402040406030203" pitchFamily="66" charset="-78"/>
              </a:rPr>
              <a:t>قوة الطفو                                                      </a:t>
            </a:r>
          </a:p>
          <a:p>
            <a:pPr algn="r"/>
            <a:r>
              <a:rPr lang="ar-SA" sz="2400" dirty="0">
                <a:latin typeface="Arabic Typesetting" panose="03020402040406030203" pitchFamily="66" charset="-78"/>
                <a:cs typeface="Arabic Typesetting" panose="03020402040406030203" pitchFamily="66" charset="-78"/>
              </a:rPr>
              <a:t>                                                     </a:t>
            </a:r>
          </a:p>
          <a:p>
            <a:pPr algn="r"/>
            <a:r>
              <a:rPr lang="en-US" sz="2400" dirty="0">
                <a:latin typeface="Arabic Typesetting" panose="03020402040406030203" pitchFamily="66" charset="-78"/>
                <a:cs typeface="Arabic Typesetting" panose="03020402040406030203" pitchFamily="66" charset="-78"/>
              </a:rPr>
              <a:t>                                            </a:t>
            </a:r>
            <a:r>
              <a:rPr lang="en-US" sz="2400" dirty="0">
                <a:solidFill>
                  <a:schemeClr val="bg1"/>
                </a:solidFill>
                <a:latin typeface="Arabic Typesetting" panose="03020402040406030203" pitchFamily="66" charset="-78"/>
                <a:cs typeface="Arabic Typesetting" panose="03020402040406030203" pitchFamily="66" charset="-78"/>
              </a:rPr>
              <a:t> </a:t>
            </a:r>
            <a:r>
              <a:rPr lang="ar-SA" sz="2400" dirty="0">
                <a:solidFill>
                  <a:schemeClr val="bg1"/>
                </a:solidFill>
                <a:latin typeface="Arabic Typesetting" panose="03020402040406030203" pitchFamily="66" charset="-78"/>
                <a:cs typeface="Arabic Typesetting" panose="03020402040406030203" pitchFamily="66" charset="-78"/>
              </a:rPr>
              <a:t> قوى ديناميكية : </a:t>
            </a:r>
            <a:r>
              <a:rPr lang="en-US" sz="2400" dirty="0">
                <a:latin typeface="Arabic Typesetting" panose="03020402040406030203" pitchFamily="66" charset="-78"/>
                <a:cs typeface="Arabic Typesetting" panose="03020402040406030203" pitchFamily="66" charset="-78"/>
              </a:rPr>
              <a:t>-</a:t>
            </a:r>
            <a:endParaRPr lang="ar-SA" sz="2400" dirty="0">
              <a:latin typeface="Arabic Typesetting" panose="03020402040406030203" pitchFamily="66" charset="-78"/>
              <a:cs typeface="Arabic Typesetting" panose="03020402040406030203" pitchFamily="66" charset="-78"/>
            </a:endParaRPr>
          </a:p>
          <a:p>
            <a:pPr algn="r"/>
            <a:r>
              <a:rPr lang="ar-SA" sz="2400" dirty="0">
                <a:latin typeface="Arabic Typesetting" panose="03020402040406030203" pitchFamily="66" charset="-78"/>
                <a:cs typeface="Arabic Typesetting" panose="03020402040406030203" pitchFamily="66" charset="-78"/>
              </a:rPr>
              <a:t>تنقسم الى عدة قوى منها                                        </a:t>
            </a:r>
          </a:p>
          <a:p>
            <a:pPr algn="r"/>
            <a:endParaRPr lang="ar-SA" sz="2400" dirty="0">
              <a:latin typeface="Arabic Typesetting" panose="03020402040406030203" pitchFamily="66" charset="-78"/>
              <a:cs typeface="Arabic Typesetting" panose="03020402040406030203" pitchFamily="66" charset="-78"/>
            </a:endParaRPr>
          </a:p>
          <a:p>
            <a:pPr algn="r"/>
            <a:r>
              <a:rPr lang="ar-SA" sz="2400" dirty="0">
                <a:latin typeface="Arabic Typesetting" panose="03020402040406030203" pitchFamily="66" charset="-78"/>
                <a:cs typeface="Arabic Typesetting" panose="03020402040406030203" pitchFamily="66" charset="-78"/>
              </a:rPr>
              <a:t>قوة دفع (المحرك)                                                  </a:t>
            </a:r>
          </a:p>
          <a:p>
            <a:pPr algn="r"/>
            <a:r>
              <a:rPr lang="ar-SA" sz="2400" dirty="0">
                <a:latin typeface="Arabic Typesetting" panose="03020402040406030203" pitchFamily="66" charset="-78"/>
                <a:cs typeface="Arabic Typesetting" panose="03020402040406030203" pitchFamily="66" charset="-78"/>
              </a:rPr>
              <a:t>قوة السحب                                                      </a:t>
            </a:r>
          </a:p>
          <a:p>
            <a:pPr algn="r"/>
            <a:r>
              <a:rPr lang="ar-SA" sz="2400" dirty="0">
                <a:latin typeface="Arabic Typesetting" panose="03020402040406030203" pitchFamily="66" charset="-78"/>
                <a:cs typeface="Arabic Typesetting" panose="03020402040406030203" pitchFamily="66" charset="-78"/>
              </a:rPr>
              <a:t>قوة التيارات المائية                                                </a:t>
            </a:r>
          </a:p>
          <a:p>
            <a:pPr algn="r"/>
            <a:r>
              <a:rPr lang="ar-SA" sz="2400" dirty="0">
                <a:latin typeface="Arabic Typesetting" panose="03020402040406030203" pitchFamily="66" charset="-78"/>
                <a:cs typeface="Arabic Typesetting" panose="03020402040406030203" pitchFamily="66" charset="-78"/>
              </a:rPr>
              <a:t>قوة الرياح                    </a:t>
            </a:r>
            <a:r>
              <a:rPr lang="ar-SA" dirty="0">
                <a:latin typeface="Arabic Typesetting" panose="03020402040406030203" pitchFamily="66" charset="-78"/>
                <a:cs typeface="Arabic Typesetting" panose="03020402040406030203" pitchFamily="66" charset="-78"/>
              </a:rPr>
              <a:t>                                                </a:t>
            </a:r>
          </a:p>
        </p:txBody>
      </p:sp>
      <p:grpSp>
        <p:nvGrpSpPr>
          <p:cNvPr id="9" name="Group 8">
            <a:extLst>
              <a:ext uri="{FF2B5EF4-FFF2-40B4-BE49-F238E27FC236}">
                <a16:creationId xmlns:a16="http://schemas.microsoft.com/office/drawing/2014/main" id="{AA735787-57A3-127D-79C1-5D8511B01736}"/>
              </a:ext>
            </a:extLst>
          </p:cNvPr>
          <p:cNvGrpSpPr/>
          <p:nvPr/>
        </p:nvGrpSpPr>
        <p:grpSpPr>
          <a:xfrm>
            <a:off x="1864659" y="2044227"/>
            <a:ext cx="3293708" cy="3047725"/>
            <a:chOff x="0" y="0"/>
            <a:chExt cx="2481834" cy="1682186"/>
          </a:xfrm>
        </p:grpSpPr>
        <p:sp>
          <p:nvSpPr>
            <p:cNvPr id="12" name="Shape 3271">
              <a:extLst>
                <a:ext uri="{FF2B5EF4-FFF2-40B4-BE49-F238E27FC236}">
                  <a16:creationId xmlns:a16="http://schemas.microsoft.com/office/drawing/2014/main" id="{AB56F922-94BD-CBB1-A485-8E582DE08098}"/>
                </a:ext>
              </a:extLst>
            </p:cNvPr>
            <p:cNvSpPr/>
            <p:nvPr/>
          </p:nvSpPr>
          <p:spPr>
            <a:xfrm>
              <a:off x="0" y="874014"/>
              <a:ext cx="2295779" cy="182245"/>
            </a:xfrm>
            <a:custGeom>
              <a:avLst/>
              <a:gdLst/>
              <a:ahLst/>
              <a:cxnLst/>
              <a:rect l="0" t="0" r="0" b="0"/>
              <a:pathLst>
                <a:path w="2295779" h="182245">
                  <a:moveTo>
                    <a:pt x="0" y="101473"/>
                  </a:moveTo>
                  <a:cubicBezTo>
                    <a:pt x="67170" y="98044"/>
                    <a:pt x="102299" y="94615"/>
                    <a:pt x="158763" y="82550"/>
                  </a:cubicBezTo>
                  <a:cubicBezTo>
                    <a:pt x="186233" y="70485"/>
                    <a:pt x="215252" y="56769"/>
                    <a:pt x="242722" y="48133"/>
                  </a:cubicBezTo>
                  <a:cubicBezTo>
                    <a:pt x="257975" y="44704"/>
                    <a:pt x="285458" y="39624"/>
                    <a:pt x="285458" y="39624"/>
                  </a:cubicBezTo>
                  <a:cubicBezTo>
                    <a:pt x="316027" y="41275"/>
                    <a:pt x="344983" y="41275"/>
                    <a:pt x="375552" y="43053"/>
                  </a:cubicBezTo>
                  <a:cubicBezTo>
                    <a:pt x="406044" y="44704"/>
                    <a:pt x="428955" y="79121"/>
                    <a:pt x="461010" y="85979"/>
                  </a:cubicBezTo>
                  <a:cubicBezTo>
                    <a:pt x="496087" y="99695"/>
                    <a:pt x="531216" y="110109"/>
                    <a:pt x="567842" y="120396"/>
                  </a:cubicBezTo>
                  <a:cubicBezTo>
                    <a:pt x="642620" y="118618"/>
                    <a:pt x="718947" y="120396"/>
                    <a:pt x="793750" y="116840"/>
                  </a:cubicBezTo>
                  <a:cubicBezTo>
                    <a:pt x="879221" y="111760"/>
                    <a:pt x="978408" y="34417"/>
                    <a:pt x="1057783" y="0"/>
                  </a:cubicBezTo>
                  <a:cubicBezTo>
                    <a:pt x="1181481" y="12065"/>
                    <a:pt x="1282192" y="111760"/>
                    <a:pt x="1407414" y="130683"/>
                  </a:cubicBezTo>
                  <a:cubicBezTo>
                    <a:pt x="1500505" y="127254"/>
                    <a:pt x="1585976" y="116840"/>
                    <a:pt x="1674495" y="85979"/>
                  </a:cubicBezTo>
                  <a:cubicBezTo>
                    <a:pt x="1723390" y="51562"/>
                    <a:pt x="1804289" y="48133"/>
                    <a:pt x="1862328" y="39624"/>
                  </a:cubicBezTo>
                  <a:cubicBezTo>
                    <a:pt x="1944751" y="44704"/>
                    <a:pt x="1998091" y="94615"/>
                    <a:pt x="2066798" y="139319"/>
                  </a:cubicBezTo>
                  <a:cubicBezTo>
                    <a:pt x="2088134" y="153035"/>
                    <a:pt x="2106549" y="158242"/>
                    <a:pt x="2130933" y="163322"/>
                  </a:cubicBezTo>
                  <a:cubicBezTo>
                    <a:pt x="2144649" y="166751"/>
                    <a:pt x="2173732" y="173609"/>
                    <a:pt x="2173732" y="173609"/>
                  </a:cubicBezTo>
                  <a:cubicBezTo>
                    <a:pt x="2222500" y="170180"/>
                    <a:pt x="2262251" y="182245"/>
                    <a:pt x="2295779" y="144399"/>
                  </a:cubicBez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5" name="Shape 3272">
              <a:extLst>
                <a:ext uri="{FF2B5EF4-FFF2-40B4-BE49-F238E27FC236}">
                  <a16:creationId xmlns:a16="http://schemas.microsoft.com/office/drawing/2014/main" id="{60A3EBE9-5145-381C-E307-55FD4D18EE82}"/>
                </a:ext>
              </a:extLst>
            </p:cNvPr>
            <p:cNvSpPr/>
            <p:nvPr/>
          </p:nvSpPr>
          <p:spPr>
            <a:xfrm>
              <a:off x="1373759" y="186563"/>
              <a:ext cx="0" cy="235459"/>
            </a:xfrm>
            <a:custGeom>
              <a:avLst/>
              <a:gdLst/>
              <a:ahLst/>
              <a:cxnLst/>
              <a:rect l="0" t="0" r="0" b="0"/>
              <a:pathLst>
                <a:path h="235459">
                  <a:moveTo>
                    <a:pt x="0" y="0"/>
                  </a:moveTo>
                  <a:lnTo>
                    <a:pt x="0" y="235459"/>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7" name="Shape 3273">
              <a:extLst>
                <a:ext uri="{FF2B5EF4-FFF2-40B4-BE49-F238E27FC236}">
                  <a16:creationId xmlns:a16="http://schemas.microsoft.com/office/drawing/2014/main" id="{F690F6E3-C90B-B826-3F4C-22DFD01E07A6}"/>
                </a:ext>
              </a:extLst>
            </p:cNvPr>
            <p:cNvSpPr/>
            <p:nvPr/>
          </p:nvSpPr>
          <p:spPr>
            <a:xfrm>
              <a:off x="1324991" y="418592"/>
              <a:ext cx="99187" cy="111760"/>
            </a:xfrm>
            <a:custGeom>
              <a:avLst/>
              <a:gdLst/>
              <a:ahLst/>
              <a:cxnLst/>
              <a:rect l="0" t="0" r="0" b="0"/>
              <a:pathLst>
                <a:path w="99187" h="111760">
                  <a:moveTo>
                    <a:pt x="0" y="0"/>
                  </a:moveTo>
                  <a:lnTo>
                    <a:pt x="99187" y="0"/>
                  </a:lnTo>
                  <a:lnTo>
                    <a:pt x="48768" y="111760"/>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pic>
          <p:nvPicPr>
            <p:cNvPr id="22" name="Picture 21">
              <a:extLst>
                <a:ext uri="{FF2B5EF4-FFF2-40B4-BE49-F238E27FC236}">
                  <a16:creationId xmlns:a16="http://schemas.microsoft.com/office/drawing/2014/main" id="{2BEC29AD-FA52-A221-D3E9-512A4D6FF91E}"/>
                </a:ext>
              </a:extLst>
            </p:cNvPr>
            <p:cNvPicPr/>
            <p:nvPr/>
          </p:nvPicPr>
          <p:blipFill>
            <a:blip r:embed="rId2"/>
            <a:stretch>
              <a:fillRect/>
            </a:stretch>
          </p:blipFill>
          <p:spPr>
            <a:xfrm>
              <a:off x="1160526" y="0"/>
              <a:ext cx="623316" cy="158496"/>
            </a:xfrm>
            <a:prstGeom prst="rect">
              <a:avLst/>
            </a:prstGeom>
          </p:spPr>
        </p:pic>
        <p:sp>
          <p:nvSpPr>
            <p:cNvPr id="23" name="Shape 3276">
              <a:extLst>
                <a:ext uri="{FF2B5EF4-FFF2-40B4-BE49-F238E27FC236}">
                  <a16:creationId xmlns:a16="http://schemas.microsoft.com/office/drawing/2014/main" id="{B64F17F1-DCAE-64FA-564E-D9D746861987}"/>
                </a:ext>
              </a:extLst>
            </p:cNvPr>
            <p:cNvSpPr/>
            <p:nvPr/>
          </p:nvSpPr>
          <p:spPr>
            <a:xfrm>
              <a:off x="1324737" y="104090"/>
              <a:ext cx="29337" cy="42087"/>
            </a:xfrm>
            <a:custGeom>
              <a:avLst/>
              <a:gdLst/>
              <a:ahLst/>
              <a:cxnLst/>
              <a:rect l="0" t="0" r="0" b="0"/>
              <a:pathLst>
                <a:path w="29337" h="42087">
                  <a:moveTo>
                    <a:pt x="29337" y="0"/>
                  </a:moveTo>
                  <a:lnTo>
                    <a:pt x="29337" y="8774"/>
                  </a:lnTo>
                  <a:lnTo>
                    <a:pt x="24892" y="9194"/>
                  </a:lnTo>
                  <a:cubicBezTo>
                    <a:pt x="22352" y="9702"/>
                    <a:pt x="20193" y="10591"/>
                    <a:pt x="18415" y="11734"/>
                  </a:cubicBezTo>
                  <a:cubicBezTo>
                    <a:pt x="16637" y="12877"/>
                    <a:pt x="15367" y="14147"/>
                    <a:pt x="14605" y="15671"/>
                  </a:cubicBezTo>
                  <a:cubicBezTo>
                    <a:pt x="13716" y="17322"/>
                    <a:pt x="13335" y="19100"/>
                    <a:pt x="13335" y="21131"/>
                  </a:cubicBezTo>
                  <a:cubicBezTo>
                    <a:pt x="13335" y="24561"/>
                    <a:pt x="14478" y="27355"/>
                    <a:pt x="16891" y="29387"/>
                  </a:cubicBezTo>
                  <a:cubicBezTo>
                    <a:pt x="19177" y="31419"/>
                    <a:pt x="22479" y="32562"/>
                    <a:pt x="26670" y="32562"/>
                  </a:cubicBezTo>
                  <a:lnTo>
                    <a:pt x="29337" y="31851"/>
                  </a:lnTo>
                  <a:lnTo>
                    <a:pt x="29337" y="41097"/>
                  </a:lnTo>
                  <a:lnTo>
                    <a:pt x="24638" y="42087"/>
                  </a:lnTo>
                  <a:cubicBezTo>
                    <a:pt x="20955" y="42087"/>
                    <a:pt x="17526" y="41706"/>
                    <a:pt x="14478" y="40690"/>
                  </a:cubicBezTo>
                  <a:cubicBezTo>
                    <a:pt x="11430" y="39801"/>
                    <a:pt x="8890" y="38531"/>
                    <a:pt x="6731" y="36753"/>
                  </a:cubicBezTo>
                  <a:cubicBezTo>
                    <a:pt x="4572" y="34975"/>
                    <a:pt x="2921" y="32816"/>
                    <a:pt x="1778" y="30403"/>
                  </a:cubicBezTo>
                  <a:cubicBezTo>
                    <a:pt x="635" y="27863"/>
                    <a:pt x="0" y="24942"/>
                    <a:pt x="0" y="21767"/>
                  </a:cubicBezTo>
                  <a:cubicBezTo>
                    <a:pt x="0" y="17956"/>
                    <a:pt x="889" y="14655"/>
                    <a:pt x="2413" y="11861"/>
                  </a:cubicBezTo>
                  <a:cubicBezTo>
                    <a:pt x="4064" y="9067"/>
                    <a:pt x="6477" y="6781"/>
                    <a:pt x="9525" y="5003"/>
                  </a:cubicBezTo>
                  <a:cubicBezTo>
                    <a:pt x="12573" y="3098"/>
                    <a:pt x="16256" y="1701"/>
                    <a:pt x="20701" y="812"/>
                  </a:cubicBezTo>
                  <a:lnTo>
                    <a:pt x="2933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4" name="Shape 3277">
              <a:extLst>
                <a:ext uri="{FF2B5EF4-FFF2-40B4-BE49-F238E27FC236}">
                  <a16:creationId xmlns:a16="http://schemas.microsoft.com/office/drawing/2014/main" id="{AEE0FC3A-4450-46E4-B504-D8E70E9B6E73}"/>
                </a:ext>
              </a:extLst>
            </p:cNvPr>
            <p:cNvSpPr/>
            <p:nvPr/>
          </p:nvSpPr>
          <p:spPr>
            <a:xfrm>
              <a:off x="1328166" y="72723"/>
              <a:ext cx="25908" cy="16811"/>
            </a:xfrm>
            <a:custGeom>
              <a:avLst/>
              <a:gdLst/>
              <a:ahLst/>
              <a:cxnLst/>
              <a:rect l="0" t="0" r="0" b="0"/>
              <a:pathLst>
                <a:path w="25908" h="16811">
                  <a:moveTo>
                    <a:pt x="25908" y="0"/>
                  </a:moveTo>
                  <a:lnTo>
                    <a:pt x="25908" y="9860"/>
                  </a:lnTo>
                  <a:lnTo>
                    <a:pt x="25654" y="9826"/>
                  </a:lnTo>
                  <a:cubicBezTo>
                    <a:pt x="22479" y="9826"/>
                    <a:pt x="19558" y="10208"/>
                    <a:pt x="17018" y="10970"/>
                  </a:cubicBezTo>
                  <a:cubicBezTo>
                    <a:pt x="14478" y="11604"/>
                    <a:pt x="12319" y="12494"/>
                    <a:pt x="10414" y="13255"/>
                  </a:cubicBezTo>
                  <a:cubicBezTo>
                    <a:pt x="8382" y="14145"/>
                    <a:pt x="6858" y="14907"/>
                    <a:pt x="5588" y="15669"/>
                  </a:cubicBezTo>
                  <a:cubicBezTo>
                    <a:pt x="4191" y="16430"/>
                    <a:pt x="3302" y="16811"/>
                    <a:pt x="2667" y="16811"/>
                  </a:cubicBezTo>
                  <a:cubicBezTo>
                    <a:pt x="2286" y="16811"/>
                    <a:pt x="1905" y="16685"/>
                    <a:pt x="1524" y="16430"/>
                  </a:cubicBezTo>
                  <a:cubicBezTo>
                    <a:pt x="1270" y="16303"/>
                    <a:pt x="1016" y="15923"/>
                    <a:pt x="762" y="15541"/>
                  </a:cubicBezTo>
                  <a:cubicBezTo>
                    <a:pt x="508" y="15161"/>
                    <a:pt x="381" y="14652"/>
                    <a:pt x="254" y="14017"/>
                  </a:cubicBezTo>
                  <a:cubicBezTo>
                    <a:pt x="127" y="13383"/>
                    <a:pt x="0" y="12748"/>
                    <a:pt x="0" y="11986"/>
                  </a:cubicBezTo>
                  <a:cubicBezTo>
                    <a:pt x="0" y="10715"/>
                    <a:pt x="127" y="9826"/>
                    <a:pt x="381" y="9064"/>
                  </a:cubicBezTo>
                  <a:cubicBezTo>
                    <a:pt x="508" y="8302"/>
                    <a:pt x="1016" y="7667"/>
                    <a:pt x="1651" y="7033"/>
                  </a:cubicBezTo>
                  <a:cubicBezTo>
                    <a:pt x="2413" y="6398"/>
                    <a:pt x="3556" y="5636"/>
                    <a:pt x="5334" y="4747"/>
                  </a:cubicBezTo>
                  <a:cubicBezTo>
                    <a:pt x="7112" y="3858"/>
                    <a:pt x="9017" y="3096"/>
                    <a:pt x="11303" y="2334"/>
                  </a:cubicBezTo>
                  <a:cubicBezTo>
                    <a:pt x="13589" y="1698"/>
                    <a:pt x="16129" y="1063"/>
                    <a:pt x="18796" y="555"/>
                  </a:cubicBezTo>
                  <a:lnTo>
                    <a:pt x="2590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5" name="Shape 3278">
              <a:extLst>
                <a:ext uri="{FF2B5EF4-FFF2-40B4-BE49-F238E27FC236}">
                  <a16:creationId xmlns:a16="http://schemas.microsoft.com/office/drawing/2014/main" id="{204C5CF0-F54D-DC82-F27A-762108A307E0}"/>
                </a:ext>
              </a:extLst>
            </p:cNvPr>
            <p:cNvSpPr/>
            <p:nvPr/>
          </p:nvSpPr>
          <p:spPr>
            <a:xfrm>
              <a:off x="1274699" y="72644"/>
              <a:ext cx="41529" cy="72644"/>
            </a:xfrm>
            <a:custGeom>
              <a:avLst/>
              <a:gdLst/>
              <a:ahLst/>
              <a:cxnLst/>
              <a:rect l="0" t="0" r="0" b="0"/>
              <a:pathLst>
                <a:path w="41529" h="72644">
                  <a:moveTo>
                    <a:pt x="31115" y="0"/>
                  </a:moveTo>
                  <a:cubicBezTo>
                    <a:pt x="31877" y="0"/>
                    <a:pt x="32639" y="0"/>
                    <a:pt x="33528" y="127"/>
                  </a:cubicBezTo>
                  <a:cubicBezTo>
                    <a:pt x="34417" y="127"/>
                    <a:pt x="35306" y="253"/>
                    <a:pt x="36195" y="508"/>
                  </a:cubicBezTo>
                  <a:cubicBezTo>
                    <a:pt x="37211" y="635"/>
                    <a:pt x="37973" y="889"/>
                    <a:pt x="38735" y="1143"/>
                  </a:cubicBezTo>
                  <a:cubicBezTo>
                    <a:pt x="39497" y="1397"/>
                    <a:pt x="40132" y="1651"/>
                    <a:pt x="40386" y="1905"/>
                  </a:cubicBezTo>
                  <a:cubicBezTo>
                    <a:pt x="40767" y="2159"/>
                    <a:pt x="40894" y="2413"/>
                    <a:pt x="41021" y="2540"/>
                  </a:cubicBezTo>
                  <a:cubicBezTo>
                    <a:pt x="41148" y="2794"/>
                    <a:pt x="41275" y="3048"/>
                    <a:pt x="41275" y="3428"/>
                  </a:cubicBezTo>
                  <a:cubicBezTo>
                    <a:pt x="41402" y="3810"/>
                    <a:pt x="41402" y="4318"/>
                    <a:pt x="41402" y="4952"/>
                  </a:cubicBezTo>
                  <a:cubicBezTo>
                    <a:pt x="41529" y="5588"/>
                    <a:pt x="41529" y="6603"/>
                    <a:pt x="41529" y="7747"/>
                  </a:cubicBezTo>
                  <a:cubicBezTo>
                    <a:pt x="41529" y="8763"/>
                    <a:pt x="41529" y="9652"/>
                    <a:pt x="41402" y="10414"/>
                  </a:cubicBezTo>
                  <a:cubicBezTo>
                    <a:pt x="41402" y="11176"/>
                    <a:pt x="41275" y="11811"/>
                    <a:pt x="41148" y="12192"/>
                  </a:cubicBezTo>
                  <a:cubicBezTo>
                    <a:pt x="40894" y="12573"/>
                    <a:pt x="40767" y="12953"/>
                    <a:pt x="40513" y="13208"/>
                  </a:cubicBezTo>
                  <a:cubicBezTo>
                    <a:pt x="40259" y="13335"/>
                    <a:pt x="40005" y="13462"/>
                    <a:pt x="39497" y="13462"/>
                  </a:cubicBezTo>
                  <a:cubicBezTo>
                    <a:pt x="39116" y="13462"/>
                    <a:pt x="38608" y="13335"/>
                    <a:pt x="37973" y="13208"/>
                  </a:cubicBezTo>
                  <a:cubicBezTo>
                    <a:pt x="37338" y="12953"/>
                    <a:pt x="36703" y="12700"/>
                    <a:pt x="35941" y="12446"/>
                  </a:cubicBezTo>
                  <a:cubicBezTo>
                    <a:pt x="35179" y="12319"/>
                    <a:pt x="34290" y="12065"/>
                    <a:pt x="33401" y="11811"/>
                  </a:cubicBezTo>
                  <a:cubicBezTo>
                    <a:pt x="32385" y="11684"/>
                    <a:pt x="31369" y="11557"/>
                    <a:pt x="30353" y="11557"/>
                  </a:cubicBezTo>
                  <a:cubicBezTo>
                    <a:pt x="28956" y="11557"/>
                    <a:pt x="27686" y="11811"/>
                    <a:pt x="26416" y="12319"/>
                  </a:cubicBezTo>
                  <a:cubicBezTo>
                    <a:pt x="25146" y="12827"/>
                    <a:pt x="23876" y="13589"/>
                    <a:pt x="22479" y="14732"/>
                  </a:cubicBezTo>
                  <a:cubicBezTo>
                    <a:pt x="21082" y="15875"/>
                    <a:pt x="19558" y="17399"/>
                    <a:pt x="18034" y="19303"/>
                  </a:cubicBezTo>
                  <a:cubicBezTo>
                    <a:pt x="16510" y="21209"/>
                    <a:pt x="14859" y="23495"/>
                    <a:pt x="13081" y="26162"/>
                  </a:cubicBezTo>
                  <a:lnTo>
                    <a:pt x="13081" y="70231"/>
                  </a:lnTo>
                  <a:cubicBezTo>
                    <a:pt x="13081" y="70612"/>
                    <a:pt x="12954" y="70993"/>
                    <a:pt x="12700" y="71247"/>
                  </a:cubicBezTo>
                  <a:cubicBezTo>
                    <a:pt x="12446" y="71501"/>
                    <a:pt x="12192" y="71755"/>
                    <a:pt x="11684" y="72009"/>
                  </a:cubicBezTo>
                  <a:cubicBezTo>
                    <a:pt x="11176" y="72136"/>
                    <a:pt x="10541" y="72390"/>
                    <a:pt x="9652" y="72390"/>
                  </a:cubicBezTo>
                  <a:cubicBezTo>
                    <a:pt x="8890" y="72517"/>
                    <a:pt x="7747" y="72644"/>
                    <a:pt x="6477" y="72644"/>
                  </a:cubicBezTo>
                  <a:cubicBezTo>
                    <a:pt x="5207" y="72644"/>
                    <a:pt x="4191" y="72517"/>
                    <a:pt x="3302" y="72390"/>
                  </a:cubicBezTo>
                  <a:cubicBezTo>
                    <a:pt x="2413" y="72390"/>
                    <a:pt x="1778" y="72136"/>
                    <a:pt x="1270" y="72009"/>
                  </a:cubicBezTo>
                  <a:cubicBezTo>
                    <a:pt x="762" y="71755"/>
                    <a:pt x="508" y="71501"/>
                    <a:pt x="254" y="71247"/>
                  </a:cubicBezTo>
                  <a:cubicBezTo>
                    <a:pt x="127" y="70993"/>
                    <a:pt x="0" y="70612"/>
                    <a:pt x="0" y="70231"/>
                  </a:cubicBezTo>
                  <a:lnTo>
                    <a:pt x="0" y="3302"/>
                  </a:lnTo>
                  <a:cubicBezTo>
                    <a:pt x="0" y="2921"/>
                    <a:pt x="127" y="2540"/>
                    <a:pt x="254" y="2286"/>
                  </a:cubicBezTo>
                  <a:cubicBezTo>
                    <a:pt x="381" y="2032"/>
                    <a:pt x="762" y="1777"/>
                    <a:pt x="1143" y="1524"/>
                  </a:cubicBezTo>
                  <a:cubicBezTo>
                    <a:pt x="1651" y="1270"/>
                    <a:pt x="2286" y="1143"/>
                    <a:pt x="3048" y="1143"/>
                  </a:cubicBezTo>
                  <a:cubicBezTo>
                    <a:pt x="3683" y="1015"/>
                    <a:pt x="4699" y="1015"/>
                    <a:pt x="5969" y="1015"/>
                  </a:cubicBezTo>
                  <a:cubicBezTo>
                    <a:pt x="7112" y="1015"/>
                    <a:pt x="8001" y="1015"/>
                    <a:pt x="8763" y="1143"/>
                  </a:cubicBezTo>
                  <a:cubicBezTo>
                    <a:pt x="9525" y="1143"/>
                    <a:pt x="10160" y="1270"/>
                    <a:pt x="10541" y="1524"/>
                  </a:cubicBezTo>
                  <a:cubicBezTo>
                    <a:pt x="11049" y="1777"/>
                    <a:pt x="11303" y="2032"/>
                    <a:pt x="11430" y="2286"/>
                  </a:cubicBezTo>
                  <a:cubicBezTo>
                    <a:pt x="11684" y="2540"/>
                    <a:pt x="11811" y="2921"/>
                    <a:pt x="11811" y="3302"/>
                  </a:cubicBezTo>
                  <a:lnTo>
                    <a:pt x="11811" y="13081"/>
                  </a:lnTo>
                  <a:cubicBezTo>
                    <a:pt x="13716" y="10414"/>
                    <a:pt x="15494" y="8127"/>
                    <a:pt x="17272" y="6477"/>
                  </a:cubicBezTo>
                  <a:cubicBezTo>
                    <a:pt x="18923" y="4826"/>
                    <a:pt x="20574" y="3428"/>
                    <a:pt x="22098" y="2540"/>
                  </a:cubicBezTo>
                  <a:cubicBezTo>
                    <a:pt x="23622" y="1524"/>
                    <a:pt x="25146" y="889"/>
                    <a:pt x="26670" y="508"/>
                  </a:cubicBezTo>
                  <a:cubicBezTo>
                    <a:pt x="28067" y="127"/>
                    <a:pt x="29591" y="0"/>
                    <a:pt x="31115"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8" name="Shape 3279">
              <a:extLst>
                <a:ext uri="{FF2B5EF4-FFF2-40B4-BE49-F238E27FC236}">
                  <a16:creationId xmlns:a16="http://schemas.microsoft.com/office/drawing/2014/main" id="{063CDAC0-9C9A-C421-21B1-96A6F6BF0281}"/>
                </a:ext>
              </a:extLst>
            </p:cNvPr>
            <p:cNvSpPr/>
            <p:nvPr/>
          </p:nvSpPr>
          <p:spPr>
            <a:xfrm>
              <a:off x="1167765" y="47117"/>
              <a:ext cx="83058" cy="99060"/>
            </a:xfrm>
            <a:custGeom>
              <a:avLst/>
              <a:gdLst/>
              <a:ahLst/>
              <a:cxnLst/>
              <a:rect l="0" t="0" r="0" b="0"/>
              <a:pathLst>
                <a:path w="83058" h="99060">
                  <a:moveTo>
                    <a:pt x="50673" y="0"/>
                  </a:moveTo>
                  <a:cubicBezTo>
                    <a:pt x="54610" y="0"/>
                    <a:pt x="58166" y="381"/>
                    <a:pt x="61595" y="1016"/>
                  </a:cubicBezTo>
                  <a:cubicBezTo>
                    <a:pt x="65024" y="1651"/>
                    <a:pt x="68072" y="2413"/>
                    <a:pt x="70739" y="3302"/>
                  </a:cubicBezTo>
                  <a:cubicBezTo>
                    <a:pt x="73406" y="4191"/>
                    <a:pt x="75565" y="5080"/>
                    <a:pt x="77470" y="6096"/>
                  </a:cubicBezTo>
                  <a:cubicBezTo>
                    <a:pt x="79248" y="7112"/>
                    <a:pt x="80518" y="8001"/>
                    <a:pt x="81153" y="8636"/>
                  </a:cubicBezTo>
                  <a:cubicBezTo>
                    <a:pt x="81915" y="9271"/>
                    <a:pt x="82296" y="10033"/>
                    <a:pt x="82550" y="10795"/>
                  </a:cubicBezTo>
                  <a:cubicBezTo>
                    <a:pt x="82804" y="11684"/>
                    <a:pt x="83058" y="12827"/>
                    <a:pt x="83058" y="14478"/>
                  </a:cubicBezTo>
                  <a:cubicBezTo>
                    <a:pt x="83058" y="15367"/>
                    <a:pt x="82931" y="16256"/>
                    <a:pt x="82804" y="17018"/>
                  </a:cubicBezTo>
                  <a:cubicBezTo>
                    <a:pt x="82677" y="17653"/>
                    <a:pt x="82550" y="18288"/>
                    <a:pt x="82423" y="18796"/>
                  </a:cubicBezTo>
                  <a:cubicBezTo>
                    <a:pt x="82169" y="19177"/>
                    <a:pt x="81915" y="19558"/>
                    <a:pt x="81534" y="19812"/>
                  </a:cubicBezTo>
                  <a:cubicBezTo>
                    <a:pt x="81280" y="19939"/>
                    <a:pt x="80899" y="20066"/>
                    <a:pt x="80518" y="20066"/>
                  </a:cubicBezTo>
                  <a:cubicBezTo>
                    <a:pt x="79883" y="20066"/>
                    <a:pt x="78867" y="19558"/>
                    <a:pt x="77343" y="18669"/>
                  </a:cubicBezTo>
                  <a:cubicBezTo>
                    <a:pt x="75946" y="17653"/>
                    <a:pt x="73914" y="16637"/>
                    <a:pt x="71501" y="15494"/>
                  </a:cubicBezTo>
                  <a:cubicBezTo>
                    <a:pt x="68961" y="14351"/>
                    <a:pt x="66040" y="13335"/>
                    <a:pt x="62611" y="12446"/>
                  </a:cubicBezTo>
                  <a:cubicBezTo>
                    <a:pt x="59182" y="11430"/>
                    <a:pt x="55118" y="10922"/>
                    <a:pt x="50292" y="10922"/>
                  </a:cubicBezTo>
                  <a:cubicBezTo>
                    <a:pt x="44704" y="10922"/>
                    <a:pt x="39624" y="11938"/>
                    <a:pt x="35179" y="13843"/>
                  </a:cubicBezTo>
                  <a:cubicBezTo>
                    <a:pt x="30734" y="15748"/>
                    <a:pt x="26924" y="18542"/>
                    <a:pt x="23876" y="21971"/>
                  </a:cubicBezTo>
                  <a:cubicBezTo>
                    <a:pt x="20701" y="25273"/>
                    <a:pt x="18415" y="29464"/>
                    <a:pt x="16764" y="34163"/>
                  </a:cubicBezTo>
                  <a:cubicBezTo>
                    <a:pt x="14986" y="38862"/>
                    <a:pt x="14224" y="43942"/>
                    <a:pt x="14224" y="49403"/>
                  </a:cubicBezTo>
                  <a:cubicBezTo>
                    <a:pt x="14224" y="55626"/>
                    <a:pt x="15113" y="61087"/>
                    <a:pt x="16891" y="65786"/>
                  </a:cubicBezTo>
                  <a:cubicBezTo>
                    <a:pt x="18796" y="70612"/>
                    <a:pt x="21209" y="74549"/>
                    <a:pt x="24511" y="77851"/>
                  </a:cubicBezTo>
                  <a:cubicBezTo>
                    <a:pt x="27686" y="81153"/>
                    <a:pt x="31496" y="83566"/>
                    <a:pt x="35941" y="85344"/>
                  </a:cubicBezTo>
                  <a:cubicBezTo>
                    <a:pt x="40386" y="86995"/>
                    <a:pt x="45212" y="87884"/>
                    <a:pt x="50546" y="87884"/>
                  </a:cubicBezTo>
                  <a:cubicBezTo>
                    <a:pt x="53721" y="87884"/>
                    <a:pt x="56896" y="87503"/>
                    <a:pt x="60198" y="86741"/>
                  </a:cubicBezTo>
                  <a:cubicBezTo>
                    <a:pt x="63373" y="85979"/>
                    <a:pt x="66421" y="84963"/>
                    <a:pt x="69215" y="83566"/>
                  </a:cubicBezTo>
                  <a:lnTo>
                    <a:pt x="69215" y="55499"/>
                  </a:lnTo>
                  <a:lnTo>
                    <a:pt x="45593" y="55499"/>
                  </a:lnTo>
                  <a:cubicBezTo>
                    <a:pt x="44577" y="55499"/>
                    <a:pt x="43942" y="54991"/>
                    <a:pt x="43561" y="54229"/>
                  </a:cubicBezTo>
                  <a:cubicBezTo>
                    <a:pt x="43053" y="53340"/>
                    <a:pt x="42799" y="52070"/>
                    <a:pt x="42799" y="50292"/>
                  </a:cubicBezTo>
                  <a:cubicBezTo>
                    <a:pt x="42799" y="49276"/>
                    <a:pt x="42926" y="48514"/>
                    <a:pt x="43053" y="47879"/>
                  </a:cubicBezTo>
                  <a:cubicBezTo>
                    <a:pt x="43053" y="47117"/>
                    <a:pt x="43307" y="46609"/>
                    <a:pt x="43561" y="46228"/>
                  </a:cubicBezTo>
                  <a:cubicBezTo>
                    <a:pt x="43815" y="45847"/>
                    <a:pt x="44069" y="45466"/>
                    <a:pt x="44323" y="45339"/>
                  </a:cubicBezTo>
                  <a:cubicBezTo>
                    <a:pt x="44704" y="45085"/>
                    <a:pt x="45085" y="44958"/>
                    <a:pt x="45593" y="44958"/>
                  </a:cubicBezTo>
                  <a:lnTo>
                    <a:pt x="77978" y="44958"/>
                  </a:lnTo>
                  <a:cubicBezTo>
                    <a:pt x="78486" y="44958"/>
                    <a:pt x="79121" y="45085"/>
                    <a:pt x="79629" y="45339"/>
                  </a:cubicBezTo>
                  <a:cubicBezTo>
                    <a:pt x="80264" y="45466"/>
                    <a:pt x="80772" y="45720"/>
                    <a:pt x="81280" y="46228"/>
                  </a:cubicBezTo>
                  <a:cubicBezTo>
                    <a:pt x="81788" y="46609"/>
                    <a:pt x="82042" y="47117"/>
                    <a:pt x="82423" y="47752"/>
                  </a:cubicBezTo>
                  <a:cubicBezTo>
                    <a:pt x="82677" y="48514"/>
                    <a:pt x="82804" y="49276"/>
                    <a:pt x="82804" y="50165"/>
                  </a:cubicBezTo>
                  <a:lnTo>
                    <a:pt x="82804" y="86868"/>
                  </a:lnTo>
                  <a:cubicBezTo>
                    <a:pt x="82804" y="88138"/>
                    <a:pt x="82550" y="89281"/>
                    <a:pt x="82042" y="90170"/>
                  </a:cubicBezTo>
                  <a:cubicBezTo>
                    <a:pt x="81534" y="91186"/>
                    <a:pt x="80518" y="91948"/>
                    <a:pt x="78994" y="92710"/>
                  </a:cubicBezTo>
                  <a:cubicBezTo>
                    <a:pt x="77470" y="93472"/>
                    <a:pt x="75565" y="94234"/>
                    <a:pt x="73152" y="94996"/>
                  </a:cubicBezTo>
                  <a:cubicBezTo>
                    <a:pt x="70739" y="95885"/>
                    <a:pt x="68199" y="96647"/>
                    <a:pt x="65659" y="97155"/>
                  </a:cubicBezTo>
                  <a:cubicBezTo>
                    <a:pt x="63119" y="97790"/>
                    <a:pt x="60452" y="98298"/>
                    <a:pt x="57785" y="98552"/>
                  </a:cubicBezTo>
                  <a:cubicBezTo>
                    <a:pt x="55245" y="98806"/>
                    <a:pt x="52578" y="99060"/>
                    <a:pt x="50038" y="99060"/>
                  </a:cubicBezTo>
                  <a:cubicBezTo>
                    <a:pt x="42164" y="99060"/>
                    <a:pt x="35052" y="97790"/>
                    <a:pt x="28829" y="95504"/>
                  </a:cubicBezTo>
                  <a:cubicBezTo>
                    <a:pt x="22733" y="93218"/>
                    <a:pt x="17399" y="89916"/>
                    <a:pt x="13208" y="85725"/>
                  </a:cubicBezTo>
                  <a:cubicBezTo>
                    <a:pt x="8890" y="81407"/>
                    <a:pt x="5588" y="76327"/>
                    <a:pt x="3302" y="70358"/>
                  </a:cubicBezTo>
                  <a:cubicBezTo>
                    <a:pt x="1016" y="64389"/>
                    <a:pt x="0" y="57785"/>
                    <a:pt x="0" y="50419"/>
                  </a:cubicBezTo>
                  <a:cubicBezTo>
                    <a:pt x="0" y="42799"/>
                    <a:pt x="1143" y="35814"/>
                    <a:pt x="3556" y="29591"/>
                  </a:cubicBezTo>
                  <a:cubicBezTo>
                    <a:pt x="6096" y="23495"/>
                    <a:pt x="9525" y="18161"/>
                    <a:pt x="13970" y="13843"/>
                  </a:cubicBezTo>
                  <a:cubicBezTo>
                    <a:pt x="18415" y="9398"/>
                    <a:pt x="23749" y="6096"/>
                    <a:pt x="29972" y="3683"/>
                  </a:cubicBezTo>
                  <a:cubicBezTo>
                    <a:pt x="36195" y="1270"/>
                    <a:pt x="43053" y="0"/>
                    <a:pt x="50673"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9" name="Shape 3280">
              <a:extLst>
                <a:ext uri="{FF2B5EF4-FFF2-40B4-BE49-F238E27FC236}">
                  <a16:creationId xmlns:a16="http://schemas.microsoft.com/office/drawing/2014/main" id="{0E810159-2620-BC8B-F477-F521A5807D54}"/>
                </a:ext>
              </a:extLst>
            </p:cNvPr>
            <p:cNvSpPr/>
            <p:nvPr/>
          </p:nvSpPr>
          <p:spPr>
            <a:xfrm>
              <a:off x="1559433" y="73659"/>
              <a:ext cx="67691" cy="83312"/>
            </a:xfrm>
            <a:custGeom>
              <a:avLst/>
              <a:gdLst/>
              <a:ahLst/>
              <a:cxnLst/>
              <a:rect l="0" t="0" r="0" b="0"/>
              <a:pathLst>
                <a:path w="67691" h="83312">
                  <a:moveTo>
                    <a:pt x="6477" y="0"/>
                  </a:moveTo>
                  <a:cubicBezTo>
                    <a:pt x="8001" y="0"/>
                    <a:pt x="9271" y="0"/>
                    <a:pt x="10160" y="127"/>
                  </a:cubicBezTo>
                  <a:cubicBezTo>
                    <a:pt x="11049" y="127"/>
                    <a:pt x="11811" y="254"/>
                    <a:pt x="12319" y="508"/>
                  </a:cubicBezTo>
                  <a:cubicBezTo>
                    <a:pt x="12827" y="762"/>
                    <a:pt x="13208" y="1016"/>
                    <a:pt x="13462" y="1398"/>
                  </a:cubicBezTo>
                  <a:cubicBezTo>
                    <a:pt x="13716" y="1778"/>
                    <a:pt x="13970" y="2287"/>
                    <a:pt x="14224" y="2922"/>
                  </a:cubicBezTo>
                  <a:lnTo>
                    <a:pt x="34544" y="56642"/>
                  </a:lnTo>
                  <a:lnTo>
                    <a:pt x="34671" y="56642"/>
                  </a:lnTo>
                  <a:lnTo>
                    <a:pt x="54229" y="2540"/>
                  </a:lnTo>
                  <a:cubicBezTo>
                    <a:pt x="54610" y="1651"/>
                    <a:pt x="54991" y="1016"/>
                    <a:pt x="55372" y="762"/>
                  </a:cubicBezTo>
                  <a:cubicBezTo>
                    <a:pt x="55880" y="508"/>
                    <a:pt x="56515" y="254"/>
                    <a:pt x="57404" y="127"/>
                  </a:cubicBezTo>
                  <a:cubicBezTo>
                    <a:pt x="58293" y="0"/>
                    <a:pt x="59563" y="0"/>
                    <a:pt x="61341" y="0"/>
                  </a:cubicBezTo>
                  <a:cubicBezTo>
                    <a:pt x="62738" y="0"/>
                    <a:pt x="64008" y="0"/>
                    <a:pt x="64897" y="127"/>
                  </a:cubicBezTo>
                  <a:cubicBezTo>
                    <a:pt x="65913" y="254"/>
                    <a:pt x="66548" y="508"/>
                    <a:pt x="67056" y="889"/>
                  </a:cubicBezTo>
                  <a:cubicBezTo>
                    <a:pt x="67437" y="1270"/>
                    <a:pt x="67691" y="1651"/>
                    <a:pt x="67691" y="2287"/>
                  </a:cubicBezTo>
                  <a:cubicBezTo>
                    <a:pt x="67691" y="2922"/>
                    <a:pt x="67564" y="3683"/>
                    <a:pt x="67183" y="4573"/>
                  </a:cubicBezTo>
                  <a:lnTo>
                    <a:pt x="41783" y="71120"/>
                  </a:lnTo>
                  <a:lnTo>
                    <a:pt x="37070" y="83312"/>
                  </a:lnTo>
                  <a:lnTo>
                    <a:pt x="23064" y="83312"/>
                  </a:lnTo>
                  <a:lnTo>
                    <a:pt x="28194" y="71120"/>
                  </a:lnTo>
                  <a:cubicBezTo>
                    <a:pt x="27686" y="70866"/>
                    <a:pt x="27305" y="70612"/>
                    <a:pt x="26797" y="70104"/>
                  </a:cubicBezTo>
                  <a:cubicBezTo>
                    <a:pt x="26416" y="69724"/>
                    <a:pt x="26162" y="69215"/>
                    <a:pt x="25908" y="68707"/>
                  </a:cubicBezTo>
                  <a:lnTo>
                    <a:pt x="635" y="4700"/>
                  </a:lnTo>
                  <a:cubicBezTo>
                    <a:pt x="254" y="3683"/>
                    <a:pt x="0" y="2922"/>
                    <a:pt x="0" y="2287"/>
                  </a:cubicBezTo>
                  <a:cubicBezTo>
                    <a:pt x="0" y="1651"/>
                    <a:pt x="254" y="1270"/>
                    <a:pt x="635" y="889"/>
                  </a:cubicBezTo>
                  <a:cubicBezTo>
                    <a:pt x="1016" y="508"/>
                    <a:pt x="1778" y="254"/>
                    <a:pt x="2667" y="127"/>
                  </a:cubicBezTo>
                  <a:cubicBezTo>
                    <a:pt x="3683" y="0"/>
                    <a:pt x="4953" y="0"/>
                    <a:pt x="6477"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0" name="Shape 3281">
              <a:extLst>
                <a:ext uri="{FF2B5EF4-FFF2-40B4-BE49-F238E27FC236}">
                  <a16:creationId xmlns:a16="http://schemas.microsoft.com/office/drawing/2014/main" id="{7F1B9C3F-68D4-8E10-3370-867779EF07DD}"/>
                </a:ext>
              </a:extLst>
            </p:cNvPr>
            <p:cNvSpPr/>
            <p:nvPr/>
          </p:nvSpPr>
          <p:spPr>
            <a:xfrm>
              <a:off x="1480439" y="73659"/>
              <a:ext cx="13081" cy="71628"/>
            </a:xfrm>
            <a:custGeom>
              <a:avLst/>
              <a:gdLst/>
              <a:ahLst/>
              <a:cxnLst/>
              <a:rect l="0" t="0" r="0" b="0"/>
              <a:pathLst>
                <a:path w="13081" h="71628">
                  <a:moveTo>
                    <a:pt x="6477" y="0"/>
                  </a:moveTo>
                  <a:cubicBezTo>
                    <a:pt x="7747" y="0"/>
                    <a:pt x="8890" y="0"/>
                    <a:pt x="9652" y="127"/>
                  </a:cubicBezTo>
                  <a:cubicBezTo>
                    <a:pt x="10541" y="254"/>
                    <a:pt x="11176" y="381"/>
                    <a:pt x="11684" y="636"/>
                  </a:cubicBezTo>
                  <a:cubicBezTo>
                    <a:pt x="12192" y="762"/>
                    <a:pt x="12446" y="1016"/>
                    <a:pt x="12700" y="1270"/>
                  </a:cubicBezTo>
                  <a:cubicBezTo>
                    <a:pt x="12954" y="1651"/>
                    <a:pt x="13081" y="1905"/>
                    <a:pt x="13081" y="2287"/>
                  </a:cubicBezTo>
                  <a:lnTo>
                    <a:pt x="13081" y="69215"/>
                  </a:lnTo>
                  <a:cubicBezTo>
                    <a:pt x="13081" y="69597"/>
                    <a:pt x="12954" y="69977"/>
                    <a:pt x="12700" y="70231"/>
                  </a:cubicBezTo>
                  <a:cubicBezTo>
                    <a:pt x="12446" y="70486"/>
                    <a:pt x="12192" y="70739"/>
                    <a:pt x="11684" y="70993"/>
                  </a:cubicBezTo>
                  <a:cubicBezTo>
                    <a:pt x="11176" y="71120"/>
                    <a:pt x="10541" y="71375"/>
                    <a:pt x="9652" y="71375"/>
                  </a:cubicBezTo>
                  <a:cubicBezTo>
                    <a:pt x="8890" y="71501"/>
                    <a:pt x="7747" y="71628"/>
                    <a:pt x="6477" y="71628"/>
                  </a:cubicBezTo>
                  <a:cubicBezTo>
                    <a:pt x="5207" y="71628"/>
                    <a:pt x="4191" y="71501"/>
                    <a:pt x="3302" y="71375"/>
                  </a:cubicBezTo>
                  <a:cubicBezTo>
                    <a:pt x="2413" y="71375"/>
                    <a:pt x="1778" y="71120"/>
                    <a:pt x="1270" y="70993"/>
                  </a:cubicBezTo>
                  <a:cubicBezTo>
                    <a:pt x="762" y="70739"/>
                    <a:pt x="508" y="70486"/>
                    <a:pt x="254" y="70231"/>
                  </a:cubicBezTo>
                  <a:cubicBezTo>
                    <a:pt x="127" y="69977"/>
                    <a:pt x="0" y="69597"/>
                    <a:pt x="0" y="69215"/>
                  </a:cubicBezTo>
                  <a:lnTo>
                    <a:pt x="0" y="2287"/>
                  </a:lnTo>
                  <a:cubicBezTo>
                    <a:pt x="0" y="1905"/>
                    <a:pt x="127" y="1651"/>
                    <a:pt x="254" y="1270"/>
                  </a:cubicBezTo>
                  <a:cubicBezTo>
                    <a:pt x="508" y="1016"/>
                    <a:pt x="762" y="762"/>
                    <a:pt x="1270" y="636"/>
                  </a:cubicBezTo>
                  <a:cubicBezTo>
                    <a:pt x="1778" y="381"/>
                    <a:pt x="2413" y="254"/>
                    <a:pt x="3302" y="127"/>
                  </a:cubicBezTo>
                  <a:cubicBezTo>
                    <a:pt x="4191" y="0"/>
                    <a:pt x="5207" y="0"/>
                    <a:pt x="6477"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1" name="Shape 3282">
              <a:extLst>
                <a:ext uri="{FF2B5EF4-FFF2-40B4-BE49-F238E27FC236}">
                  <a16:creationId xmlns:a16="http://schemas.microsoft.com/office/drawing/2014/main" id="{9BCF9443-820A-DA8F-DB75-EF605F8DC81C}"/>
                </a:ext>
              </a:extLst>
            </p:cNvPr>
            <p:cNvSpPr/>
            <p:nvPr/>
          </p:nvSpPr>
          <p:spPr>
            <a:xfrm>
              <a:off x="1397889" y="73659"/>
              <a:ext cx="67564" cy="71628"/>
            </a:xfrm>
            <a:custGeom>
              <a:avLst/>
              <a:gdLst/>
              <a:ahLst/>
              <a:cxnLst/>
              <a:rect l="0" t="0" r="0" b="0"/>
              <a:pathLst>
                <a:path w="67564" h="71628">
                  <a:moveTo>
                    <a:pt x="3429" y="0"/>
                  </a:moveTo>
                  <a:cubicBezTo>
                    <a:pt x="4191" y="0"/>
                    <a:pt x="5207" y="0"/>
                    <a:pt x="6350" y="0"/>
                  </a:cubicBezTo>
                  <a:cubicBezTo>
                    <a:pt x="7874" y="0"/>
                    <a:pt x="9144" y="0"/>
                    <a:pt x="10033" y="127"/>
                  </a:cubicBezTo>
                  <a:cubicBezTo>
                    <a:pt x="11049" y="127"/>
                    <a:pt x="11684" y="254"/>
                    <a:pt x="12192" y="508"/>
                  </a:cubicBezTo>
                  <a:cubicBezTo>
                    <a:pt x="12700" y="762"/>
                    <a:pt x="13081" y="889"/>
                    <a:pt x="13335" y="1270"/>
                  </a:cubicBezTo>
                  <a:cubicBezTo>
                    <a:pt x="13589" y="1525"/>
                    <a:pt x="13716" y="1905"/>
                    <a:pt x="13970" y="2413"/>
                  </a:cubicBezTo>
                  <a:lnTo>
                    <a:pt x="34036" y="57531"/>
                  </a:lnTo>
                  <a:lnTo>
                    <a:pt x="34290" y="58420"/>
                  </a:lnTo>
                  <a:lnTo>
                    <a:pt x="34544" y="57531"/>
                  </a:lnTo>
                  <a:lnTo>
                    <a:pt x="54356" y="2413"/>
                  </a:lnTo>
                  <a:cubicBezTo>
                    <a:pt x="54483" y="1905"/>
                    <a:pt x="54610" y="1525"/>
                    <a:pt x="54864" y="1270"/>
                  </a:cubicBezTo>
                  <a:cubicBezTo>
                    <a:pt x="55118" y="889"/>
                    <a:pt x="55499" y="762"/>
                    <a:pt x="56007" y="508"/>
                  </a:cubicBezTo>
                  <a:cubicBezTo>
                    <a:pt x="56515" y="254"/>
                    <a:pt x="57277" y="127"/>
                    <a:pt x="58166" y="127"/>
                  </a:cubicBezTo>
                  <a:cubicBezTo>
                    <a:pt x="58928" y="0"/>
                    <a:pt x="60071" y="0"/>
                    <a:pt x="61595" y="0"/>
                  </a:cubicBezTo>
                  <a:cubicBezTo>
                    <a:pt x="62738" y="0"/>
                    <a:pt x="63754" y="0"/>
                    <a:pt x="64516" y="0"/>
                  </a:cubicBezTo>
                  <a:cubicBezTo>
                    <a:pt x="65278" y="127"/>
                    <a:pt x="65913" y="254"/>
                    <a:pt x="66421" y="381"/>
                  </a:cubicBezTo>
                  <a:cubicBezTo>
                    <a:pt x="66802" y="636"/>
                    <a:pt x="67183" y="889"/>
                    <a:pt x="67310" y="1143"/>
                  </a:cubicBezTo>
                  <a:cubicBezTo>
                    <a:pt x="67564" y="1398"/>
                    <a:pt x="67564" y="1778"/>
                    <a:pt x="67564" y="2160"/>
                  </a:cubicBezTo>
                  <a:cubicBezTo>
                    <a:pt x="67564" y="2287"/>
                    <a:pt x="67564" y="2540"/>
                    <a:pt x="67564" y="2794"/>
                  </a:cubicBezTo>
                  <a:cubicBezTo>
                    <a:pt x="67564" y="3049"/>
                    <a:pt x="67564" y="3175"/>
                    <a:pt x="67437" y="3429"/>
                  </a:cubicBezTo>
                  <a:cubicBezTo>
                    <a:pt x="67437" y="3683"/>
                    <a:pt x="67310" y="3937"/>
                    <a:pt x="67310" y="4318"/>
                  </a:cubicBezTo>
                  <a:cubicBezTo>
                    <a:pt x="67183" y="4573"/>
                    <a:pt x="67056" y="4953"/>
                    <a:pt x="66929" y="5207"/>
                  </a:cubicBezTo>
                  <a:lnTo>
                    <a:pt x="42799" y="68835"/>
                  </a:lnTo>
                  <a:cubicBezTo>
                    <a:pt x="42545" y="69469"/>
                    <a:pt x="42291" y="69850"/>
                    <a:pt x="41910" y="70231"/>
                  </a:cubicBezTo>
                  <a:cubicBezTo>
                    <a:pt x="41656" y="70612"/>
                    <a:pt x="41021" y="70866"/>
                    <a:pt x="40386" y="70993"/>
                  </a:cubicBezTo>
                  <a:cubicBezTo>
                    <a:pt x="39751" y="71248"/>
                    <a:pt x="38862" y="71375"/>
                    <a:pt x="37846" y="71501"/>
                  </a:cubicBezTo>
                  <a:cubicBezTo>
                    <a:pt x="36703" y="71501"/>
                    <a:pt x="35433" y="71628"/>
                    <a:pt x="33909" y="71628"/>
                  </a:cubicBezTo>
                  <a:cubicBezTo>
                    <a:pt x="32258" y="71628"/>
                    <a:pt x="30988" y="71501"/>
                    <a:pt x="29972" y="71375"/>
                  </a:cubicBezTo>
                  <a:cubicBezTo>
                    <a:pt x="28829" y="71375"/>
                    <a:pt x="28067" y="71120"/>
                    <a:pt x="27305" y="70993"/>
                  </a:cubicBezTo>
                  <a:cubicBezTo>
                    <a:pt x="26670" y="70739"/>
                    <a:pt x="26162" y="70486"/>
                    <a:pt x="25781" y="70104"/>
                  </a:cubicBezTo>
                  <a:cubicBezTo>
                    <a:pt x="25400" y="69850"/>
                    <a:pt x="25146" y="69342"/>
                    <a:pt x="24892" y="68835"/>
                  </a:cubicBezTo>
                  <a:lnTo>
                    <a:pt x="762" y="5207"/>
                  </a:lnTo>
                  <a:cubicBezTo>
                    <a:pt x="635" y="4700"/>
                    <a:pt x="381" y="4191"/>
                    <a:pt x="254" y="3683"/>
                  </a:cubicBezTo>
                  <a:cubicBezTo>
                    <a:pt x="127" y="3302"/>
                    <a:pt x="127" y="2922"/>
                    <a:pt x="0" y="2667"/>
                  </a:cubicBezTo>
                  <a:cubicBezTo>
                    <a:pt x="0" y="2413"/>
                    <a:pt x="0" y="2287"/>
                    <a:pt x="0" y="2160"/>
                  </a:cubicBezTo>
                  <a:cubicBezTo>
                    <a:pt x="0" y="1778"/>
                    <a:pt x="127" y="1398"/>
                    <a:pt x="381" y="1143"/>
                  </a:cubicBezTo>
                  <a:cubicBezTo>
                    <a:pt x="508" y="762"/>
                    <a:pt x="889" y="508"/>
                    <a:pt x="1397" y="381"/>
                  </a:cubicBezTo>
                  <a:cubicBezTo>
                    <a:pt x="1905" y="254"/>
                    <a:pt x="2540" y="127"/>
                    <a:pt x="3429"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2" name="Shape 3283">
              <a:extLst>
                <a:ext uri="{FF2B5EF4-FFF2-40B4-BE49-F238E27FC236}">
                  <a16:creationId xmlns:a16="http://schemas.microsoft.com/office/drawing/2014/main" id="{C14A5305-B347-B653-3DD9-7C3478C88B86}"/>
                </a:ext>
              </a:extLst>
            </p:cNvPr>
            <p:cNvSpPr/>
            <p:nvPr/>
          </p:nvSpPr>
          <p:spPr>
            <a:xfrm>
              <a:off x="1354074" y="72644"/>
              <a:ext cx="28956" cy="72644"/>
            </a:xfrm>
            <a:custGeom>
              <a:avLst/>
              <a:gdLst/>
              <a:ahLst/>
              <a:cxnLst/>
              <a:rect l="0" t="0" r="0" b="0"/>
              <a:pathLst>
                <a:path w="28956" h="72644">
                  <a:moveTo>
                    <a:pt x="1016" y="0"/>
                  </a:moveTo>
                  <a:cubicBezTo>
                    <a:pt x="6096" y="0"/>
                    <a:pt x="10414" y="508"/>
                    <a:pt x="13970" y="1651"/>
                  </a:cubicBezTo>
                  <a:cubicBezTo>
                    <a:pt x="17526" y="2667"/>
                    <a:pt x="20447" y="4318"/>
                    <a:pt x="22606" y="6350"/>
                  </a:cubicBezTo>
                  <a:cubicBezTo>
                    <a:pt x="24892" y="8509"/>
                    <a:pt x="26416" y="11176"/>
                    <a:pt x="27432" y="14224"/>
                  </a:cubicBezTo>
                  <a:cubicBezTo>
                    <a:pt x="28448" y="17399"/>
                    <a:pt x="28956" y="20955"/>
                    <a:pt x="28956" y="25146"/>
                  </a:cubicBezTo>
                  <a:lnTo>
                    <a:pt x="28956" y="70358"/>
                  </a:lnTo>
                  <a:cubicBezTo>
                    <a:pt x="28956" y="70993"/>
                    <a:pt x="28702" y="71374"/>
                    <a:pt x="28321" y="71627"/>
                  </a:cubicBezTo>
                  <a:cubicBezTo>
                    <a:pt x="27940" y="72009"/>
                    <a:pt x="27305" y="72263"/>
                    <a:pt x="26543" y="72390"/>
                  </a:cubicBezTo>
                  <a:cubicBezTo>
                    <a:pt x="25908" y="72517"/>
                    <a:pt x="24765" y="72644"/>
                    <a:pt x="23368" y="72644"/>
                  </a:cubicBezTo>
                  <a:cubicBezTo>
                    <a:pt x="21971" y="72644"/>
                    <a:pt x="20955" y="72517"/>
                    <a:pt x="20066" y="72390"/>
                  </a:cubicBezTo>
                  <a:cubicBezTo>
                    <a:pt x="19304" y="72263"/>
                    <a:pt x="18669" y="72009"/>
                    <a:pt x="18288" y="71627"/>
                  </a:cubicBezTo>
                  <a:cubicBezTo>
                    <a:pt x="17907" y="71374"/>
                    <a:pt x="17780" y="70993"/>
                    <a:pt x="17780" y="70358"/>
                  </a:cubicBezTo>
                  <a:lnTo>
                    <a:pt x="17780" y="63627"/>
                  </a:lnTo>
                  <a:cubicBezTo>
                    <a:pt x="14732" y="66802"/>
                    <a:pt x="11176" y="69215"/>
                    <a:pt x="7366" y="70993"/>
                  </a:cubicBezTo>
                  <a:lnTo>
                    <a:pt x="0" y="72543"/>
                  </a:lnTo>
                  <a:lnTo>
                    <a:pt x="0" y="63297"/>
                  </a:lnTo>
                  <a:lnTo>
                    <a:pt x="6858" y="61468"/>
                  </a:lnTo>
                  <a:cubicBezTo>
                    <a:pt x="9779" y="59817"/>
                    <a:pt x="12827" y="57403"/>
                    <a:pt x="16002" y="53975"/>
                  </a:cubicBezTo>
                  <a:lnTo>
                    <a:pt x="16002" y="39751"/>
                  </a:lnTo>
                  <a:lnTo>
                    <a:pt x="4953" y="39751"/>
                  </a:lnTo>
                  <a:lnTo>
                    <a:pt x="0" y="40220"/>
                  </a:lnTo>
                  <a:lnTo>
                    <a:pt x="0" y="31446"/>
                  </a:lnTo>
                  <a:lnTo>
                    <a:pt x="6223" y="30861"/>
                  </a:lnTo>
                  <a:lnTo>
                    <a:pt x="16002" y="30861"/>
                  </a:lnTo>
                  <a:lnTo>
                    <a:pt x="16002" y="25653"/>
                  </a:lnTo>
                  <a:cubicBezTo>
                    <a:pt x="16002" y="23114"/>
                    <a:pt x="15748" y="20827"/>
                    <a:pt x="15113" y="18796"/>
                  </a:cubicBezTo>
                  <a:cubicBezTo>
                    <a:pt x="14605" y="16890"/>
                    <a:pt x="13716" y="15240"/>
                    <a:pt x="12319" y="13970"/>
                  </a:cubicBezTo>
                  <a:cubicBezTo>
                    <a:pt x="11049" y="12573"/>
                    <a:pt x="9398" y="11557"/>
                    <a:pt x="7366" y="10922"/>
                  </a:cubicBezTo>
                  <a:lnTo>
                    <a:pt x="0" y="9939"/>
                  </a:lnTo>
                  <a:lnTo>
                    <a:pt x="0" y="79"/>
                  </a:lnTo>
                  <a:lnTo>
                    <a:pt x="1016"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3" name="Shape 3284">
              <a:extLst>
                <a:ext uri="{FF2B5EF4-FFF2-40B4-BE49-F238E27FC236}">
                  <a16:creationId xmlns:a16="http://schemas.microsoft.com/office/drawing/2014/main" id="{E99AC8E1-76B6-7F9B-7E95-AFAE569885E3}"/>
                </a:ext>
              </a:extLst>
            </p:cNvPr>
            <p:cNvSpPr/>
            <p:nvPr/>
          </p:nvSpPr>
          <p:spPr>
            <a:xfrm>
              <a:off x="1505966" y="55753"/>
              <a:ext cx="46482" cy="90297"/>
            </a:xfrm>
            <a:custGeom>
              <a:avLst/>
              <a:gdLst/>
              <a:ahLst/>
              <a:cxnLst/>
              <a:rect l="0" t="0" r="0" b="0"/>
              <a:pathLst>
                <a:path w="46482" h="90297">
                  <a:moveTo>
                    <a:pt x="19050" y="0"/>
                  </a:moveTo>
                  <a:cubicBezTo>
                    <a:pt x="20447" y="0"/>
                    <a:pt x="21463" y="0"/>
                    <a:pt x="22352" y="127"/>
                  </a:cubicBezTo>
                  <a:cubicBezTo>
                    <a:pt x="23114" y="254"/>
                    <a:pt x="23749" y="381"/>
                    <a:pt x="24257" y="635"/>
                  </a:cubicBezTo>
                  <a:cubicBezTo>
                    <a:pt x="24765" y="762"/>
                    <a:pt x="25146" y="1016"/>
                    <a:pt x="25273" y="1397"/>
                  </a:cubicBezTo>
                  <a:cubicBezTo>
                    <a:pt x="25527" y="1651"/>
                    <a:pt x="25654" y="2032"/>
                    <a:pt x="25654" y="2286"/>
                  </a:cubicBezTo>
                  <a:lnTo>
                    <a:pt x="25654" y="18288"/>
                  </a:lnTo>
                  <a:lnTo>
                    <a:pt x="43815" y="18288"/>
                  </a:lnTo>
                  <a:cubicBezTo>
                    <a:pt x="44323" y="18288"/>
                    <a:pt x="44577" y="18288"/>
                    <a:pt x="44958" y="18542"/>
                  </a:cubicBezTo>
                  <a:cubicBezTo>
                    <a:pt x="45212" y="18669"/>
                    <a:pt x="45593" y="19050"/>
                    <a:pt x="45720" y="19431"/>
                  </a:cubicBezTo>
                  <a:cubicBezTo>
                    <a:pt x="45974" y="19812"/>
                    <a:pt x="46228" y="20320"/>
                    <a:pt x="46228" y="20955"/>
                  </a:cubicBezTo>
                  <a:cubicBezTo>
                    <a:pt x="46355" y="21717"/>
                    <a:pt x="46482" y="22479"/>
                    <a:pt x="46482" y="23368"/>
                  </a:cubicBezTo>
                  <a:cubicBezTo>
                    <a:pt x="46482" y="25146"/>
                    <a:pt x="46228" y="26416"/>
                    <a:pt x="45720" y="27305"/>
                  </a:cubicBezTo>
                  <a:cubicBezTo>
                    <a:pt x="45212" y="28067"/>
                    <a:pt x="44577" y="28448"/>
                    <a:pt x="43815" y="28448"/>
                  </a:cubicBezTo>
                  <a:lnTo>
                    <a:pt x="25654" y="28448"/>
                  </a:lnTo>
                  <a:lnTo>
                    <a:pt x="25654" y="65786"/>
                  </a:lnTo>
                  <a:cubicBezTo>
                    <a:pt x="25654" y="70485"/>
                    <a:pt x="26289" y="73914"/>
                    <a:pt x="27813" y="76327"/>
                  </a:cubicBezTo>
                  <a:cubicBezTo>
                    <a:pt x="29210" y="78613"/>
                    <a:pt x="31877" y="79756"/>
                    <a:pt x="35560" y="79756"/>
                  </a:cubicBezTo>
                  <a:cubicBezTo>
                    <a:pt x="36830" y="79756"/>
                    <a:pt x="37846" y="79629"/>
                    <a:pt x="38735" y="79502"/>
                  </a:cubicBezTo>
                  <a:cubicBezTo>
                    <a:pt x="39751" y="79248"/>
                    <a:pt x="40640" y="78994"/>
                    <a:pt x="41275" y="78740"/>
                  </a:cubicBezTo>
                  <a:cubicBezTo>
                    <a:pt x="42037" y="78486"/>
                    <a:pt x="42672" y="78232"/>
                    <a:pt x="43180" y="78105"/>
                  </a:cubicBezTo>
                  <a:cubicBezTo>
                    <a:pt x="43688" y="77851"/>
                    <a:pt x="44196" y="77724"/>
                    <a:pt x="44577" y="77724"/>
                  </a:cubicBezTo>
                  <a:cubicBezTo>
                    <a:pt x="44831" y="77724"/>
                    <a:pt x="45085" y="77724"/>
                    <a:pt x="45339" y="77851"/>
                  </a:cubicBezTo>
                  <a:cubicBezTo>
                    <a:pt x="45593" y="77978"/>
                    <a:pt x="45847" y="78232"/>
                    <a:pt x="45974" y="78613"/>
                  </a:cubicBezTo>
                  <a:cubicBezTo>
                    <a:pt x="46101" y="78994"/>
                    <a:pt x="46228" y="79375"/>
                    <a:pt x="46228" y="80010"/>
                  </a:cubicBezTo>
                  <a:cubicBezTo>
                    <a:pt x="46355" y="80645"/>
                    <a:pt x="46482" y="81407"/>
                    <a:pt x="46482" y="82296"/>
                  </a:cubicBezTo>
                  <a:cubicBezTo>
                    <a:pt x="46482" y="83693"/>
                    <a:pt x="46355" y="84836"/>
                    <a:pt x="46101" y="85725"/>
                  </a:cubicBezTo>
                  <a:cubicBezTo>
                    <a:pt x="45974" y="86487"/>
                    <a:pt x="45593" y="87122"/>
                    <a:pt x="45212" y="87503"/>
                  </a:cubicBezTo>
                  <a:cubicBezTo>
                    <a:pt x="44704" y="87884"/>
                    <a:pt x="44069" y="88265"/>
                    <a:pt x="43307" y="88646"/>
                  </a:cubicBezTo>
                  <a:cubicBezTo>
                    <a:pt x="42418" y="89027"/>
                    <a:pt x="41529" y="89281"/>
                    <a:pt x="40386" y="89535"/>
                  </a:cubicBezTo>
                  <a:cubicBezTo>
                    <a:pt x="39370" y="89789"/>
                    <a:pt x="38227" y="89916"/>
                    <a:pt x="36957" y="90043"/>
                  </a:cubicBezTo>
                  <a:cubicBezTo>
                    <a:pt x="35814" y="90170"/>
                    <a:pt x="34544" y="90297"/>
                    <a:pt x="33401" y="90297"/>
                  </a:cubicBezTo>
                  <a:cubicBezTo>
                    <a:pt x="29718" y="90297"/>
                    <a:pt x="26543" y="89789"/>
                    <a:pt x="23876" y="88900"/>
                  </a:cubicBezTo>
                  <a:cubicBezTo>
                    <a:pt x="21209" y="88011"/>
                    <a:pt x="19050" y="86614"/>
                    <a:pt x="17399" y="84709"/>
                  </a:cubicBezTo>
                  <a:cubicBezTo>
                    <a:pt x="15748" y="82931"/>
                    <a:pt x="14478" y="80518"/>
                    <a:pt x="13716" y="77724"/>
                  </a:cubicBezTo>
                  <a:cubicBezTo>
                    <a:pt x="12954" y="74803"/>
                    <a:pt x="12573" y="71501"/>
                    <a:pt x="12573" y="67564"/>
                  </a:cubicBezTo>
                  <a:lnTo>
                    <a:pt x="12573" y="28448"/>
                  </a:lnTo>
                  <a:lnTo>
                    <a:pt x="2667" y="28448"/>
                  </a:lnTo>
                  <a:cubicBezTo>
                    <a:pt x="1905" y="28448"/>
                    <a:pt x="1270" y="28067"/>
                    <a:pt x="762" y="27305"/>
                  </a:cubicBezTo>
                  <a:cubicBezTo>
                    <a:pt x="254" y="26416"/>
                    <a:pt x="0" y="25146"/>
                    <a:pt x="0" y="23368"/>
                  </a:cubicBezTo>
                  <a:cubicBezTo>
                    <a:pt x="0" y="22479"/>
                    <a:pt x="127" y="21717"/>
                    <a:pt x="254" y="20955"/>
                  </a:cubicBezTo>
                  <a:cubicBezTo>
                    <a:pt x="381" y="20320"/>
                    <a:pt x="508" y="19812"/>
                    <a:pt x="762" y="19431"/>
                  </a:cubicBezTo>
                  <a:cubicBezTo>
                    <a:pt x="1016" y="19050"/>
                    <a:pt x="1270" y="18669"/>
                    <a:pt x="1651" y="18542"/>
                  </a:cubicBezTo>
                  <a:cubicBezTo>
                    <a:pt x="1905" y="18288"/>
                    <a:pt x="2286" y="18288"/>
                    <a:pt x="2794" y="18288"/>
                  </a:cubicBezTo>
                  <a:lnTo>
                    <a:pt x="12573" y="18288"/>
                  </a:lnTo>
                  <a:lnTo>
                    <a:pt x="12573" y="2286"/>
                  </a:lnTo>
                  <a:cubicBezTo>
                    <a:pt x="12573" y="2032"/>
                    <a:pt x="12700" y="1651"/>
                    <a:pt x="12827" y="1397"/>
                  </a:cubicBezTo>
                  <a:cubicBezTo>
                    <a:pt x="13081" y="1016"/>
                    <a:pt x="13462" y="762"/>
                    <a:pt x="13843" y="635"/>
                  </a:cubicBezTo>
                  <a:cubicBezTo>
                    <a:pt x="14351" y="381"/>
                    <a:pt x="15113" y="254"/>
                    <a:pt x="15875" y="127"/>
                  </a:cubicBezTo>
                  <a:cubicBezTo>
                    <a:pt x="16764" y="0"/>
                    <a:pt x="17780" y="0"/>
                    <a:pt x="1905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4" name="Shape 3285">
              <a:extLst>
                <a:ext uri="{FF2B5EF4-FFF2-40B4-BE49-F238E27FC236}">
                  <a16:creationId xmlns:a16="http://schemas.microsoft.com/office/drawing/2014/main" id="{2DAA1786-CD05-3ABD-4D5F-2ACAB4F58506}"/>
                </a:ext>
              </a:extLst>
            </p:cNvPr>
            <p:cNvSpPr/>
            <p:nvPr/>
          </p:nvSpPr>
          <p:spPr>
            <a:xfrm>
              <a:off x="1478915" y="45973"/>
              <a:ext cx="16002" cy="14732"/>
            </a:xfrm>
            <a:custGeom>
              <a:avLst/>
              <a:gdLst/>
              <a:ahLst/>
              <a:cxnLst/>
              <a:rect l="0" t="0" r="0" b="0"/>
              <a:pathLst>
                <a:path w="16002" h="14732">
                  <a:moveTo>
                    <a:pt x="8128" y="0"/>
                  </a:moveTo>
                  <a:cubicBezTo>
                    <a:pt x="11176" y="0"/>
                    <a:pt x="13208" y="508"/>
                    <a:pt x="14351" y="1524"/>
                  </a:cubicBezTo>
                  <a:cubicBezTo>
                    <a:pt x="15494" y="2540"/>
                    <a:pt x="16002" y="4573"/>
                    <a:pt x="16002" y="7366"/>
                  </a:cubicBezTo>
                  <a:cubicBezTo>
                    <a:pt x="16002" y="10287"/>
                    <a:pt x="15494" y="12192"/>
                    <a:pt x="14351" y="13208"/>
                  </a:cubicBezTo>
                  <a:cubicBezTo>
                    <a:pt x="13208" y="14224"/>
                    <a:pt x="11049" y="14732"/>
                    <a:pt x="7874" y="14732"/>
                  </a:cubicBezTo>
                  <a:cubicBezTo>
                    <a:pt x="4826" y="14732"/>
                    <a:pt x="2794" y="14224"/>
                    <a:pt x="1651" y="13208"/>
                  </a:cubicBezTo>
                  <a:cubicBezTo>
                    <a:pt x="508" y="12192"/>
                    <a:pt x="0" y="10287"/>
                    <a:pt x="0" y="7493"/>
                  </a:cubicBezTo>
                  <a:cubicBezTo>
                    <a:pt x="0" y="4573"/>
                    <a:pt x="508" y="2667"/>
                    <a:pt x="1651" y="1651"/>
                  </a:cubicBezTo>
                  <a:cubicBezTo>
                    <a:pt x="2794" y="636"/>
                    <a:pt x="4953" y="0"/>
                    <a:pt x="8128"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5" name="Rectangle 34">
              <a:extLst>
                <a:ext uri="{FF2B5EF4-FFF2-40B4-BE49-F238E27FC236}">
                  <a16:creationId xmlns:a16="http://schemas.microsoft.com/office/drawing/2014/main" id="{AC8A8237-6A0C-13D2-0029-3648D720F38A}"/>
                </a:ext>
              </a:extLst>
            </p:cNvPr>
            <p:cNvSpPr/>
            <p:nvPr/>
          </p:nvSpPr>
          <p:spPr>
            <a:xfrm>
              <a:off x="1628648" y="39623"/>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6" name="Shape 3287">
              <a:extLst>
                <a:ext uri="{FF2B5EF4-FFF2-40B4-BE49-F238E27FC236}">
                  <a16:creationId xmlns:a16="http://schemas.microsoft.com/office/drawing/2014/main" id="{E8554779-F9FE-21C8-6C4C-8719BFA0A3CC}"/>
                </a:ext>
              </a:extLst>
            </p:cNvPr>
            <p:cNvSpPr/>
            <p:nvPr/>
          </p:nvSpPr>
          <p:spPr>
            <a:xfrm>
              <a:off x="1373759" y="1154176"/>
              <a:ext cx="0" cy="235459"/>
            </a:xfrm>
            <a:custGeom>
              <a:avLst/>
              <a:gdLst/>
              <a:ahLst/>
              <a:cxnLst/>
              <a:rect l="0" t="0" r="0" b="0"/>
              <a:pathLst>
                <a:path h="235459">
                  <a:moveTo>
                    <a:pt x="0" y="0"/>
                  </a:moveTo>
                  <a:lnTo>
                    <a:pt x="0" y="235459"/>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41" name="Shape 3288">
              <a:extLst>
                <a:ext uri="{FF2B5EF4-FFF2-40B4-BE49-F238E27FC236}">
                  <a16:creationId xmlns:a16="http://schemas.microsoft.com/office/drawing/2014/main" id="{3C937E4C-1B14-DAC5-908F-3552518C4A4C}"/>
                </a:ext>
              </a:extLst>
            </p:cNvPr>
            <p:cNvSpPr/>
            <p:nvPr/>
          </p:nvSpPr>
          <p:spPr>
            <a:xfrm>
              <a:off x="1324991" y="1045845"/>
              <a:ext cx="99187" cy="113538"/>
            </a:xfrm>
            <a:custGeom>
              <a:avLst/>
              <a:gdLst/>
              <a:ahLst/>
              <a:cxnLst/>
              <a:rect l="0" t="0" r="0" b="0"/>
              <a:pathLst>
                <a:path w="99187" h="113538">
                  <a:moveTo>
                    <a:pt x="48768" y="0"/>
                  </a:moveTo>
                  <a:lnTo>
                    <a:pt x="99187" y="113538"/>
                  </a:lnTo>
                  <a:lnTo>
                    <a:pt x="0" y="113538"/>
                  </a:lnTo>
                  <a:lnTo>
                    <a:pt x="4876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pic>
          <p:nvPicPr>
            <p:cNvPr id="44" name="Picture 43">
              <a:extLst>
                <a:ext uri="{FF2B5EF4-FFF2-40B4-BE49-F238E27FC236}">
                  <a16:creationId xmlns:a16="http://schemas.microsoft.com/office/drawing/2014/main" id="{FF463E26-0230-A6D7-9EFC-0B8F3FCE4B9F}"/>
                </a:ext>
              </a:extLst>
            </p:cNvPr>
            <p:cNvPicPr/>
            <p:nvPr/>
          </p:nvPicPr>
          <p:blipFill>
            <a:blip r:embed="rId3"/>
            <a:stretch>
              <a:fillRect/>
            </a:stretch>
          </p:blipFill>
          <p:spPr>
            <a:xfrm>
              <a:off x="1073658" y="1452372"/>
              <a:ext cx="826008" cy="156972"/>
            </a:xfrm>
            <a:prstGeom prst="rect">
              <a:avLst/>
            </a:prstGeom>
          </p:spPr>
        </p:pic>
        <p:sp>
          <p:nvSpPr>
            <p:cNvPr id="45" name="Shape 3291">
              <a:extLst>
                <a:ext uri="{FF2B5EF4-FFF2-40B4-BE49-F238E27FC236}">
                  <a16:creationId xmlns:a16="http://schemas.microsoft.com/office/drawing/2014/main" id="{858BA2B4-7848-8E2E-70AB-A31DC9AAD234}"/>
                </a:ext>
              </a:extLst>
            </p:cNvPr>
            <p:cNvSpPr/>
            <p:nvPr/>
          </p:nvSpPr>
          <p:spPr>
            <a:xfrm>
              <a:off x="1086993" y="1500885"/>
              <a:ext cx="32576" cy="96266"/>
            </a:xfrm>
            <a:custGeom>
              <a:avLst/>
              <a:gdLst/>
              <a:ahLst/>
              <a:cxnLst/>
              <a:rect l="0" t="0" r="0" b="0"/>
              <a:pathLst>
                <a:path w="32576" h="96266">
                  <a:moveTo>
                    <a:pt x="4953" y="0"/>
                  </a:moveTo>
                  <a:lnTo>
                    <a:pt x="27686" y="0"/>
                  </a:lnTo>
                  <a:lnTo>
                    <a:pt x="32576" y="548"/>
                  </a:lnTo>
                  <a:lnTo>
                    <a:pt x="32576" y="11034"/>
                  </a:lnTo>
                  <a:lnTo>
                    <a:pt x="26924" y="10414"/>
                  </a:lnTo>
                  <a:lnTo>
                    <a:pt x="13208" y="10414"/>
                  </a:lnTo>
                  <a:lnTo>
                    <a:pt x="13208" y="41529"/>
                  </a:lnTo>
                  <a:lnTo>
                    <a:pt x="28321" y="41529"/>
                  </a:lnTo>
                  <a:lnTo>
                    <a:pt x="32576" y="40885"/>
                  </a:lnTo>
                  <a:lnTo>
                    <a:pt x="32576" y="52200"/>
                  </a:lnTo>
                  <a:lnTo>
                    <a:pt x="29083" y="51816"/>
                  </a:lnTo>
                  <a:lnTo>
                    <a:pt x="13208" y="51816"/>
                  </a:lnTo>
                  <a:lnTo>
                    <a:pt x="13208" y="85725"/>
                  </a:lnTo>
                  <a:lnTo>
                    <a:pt x="32512" y="85725"/>
                  </a:lnTo>
                  <a:lnTo>
                    <a:pt x="32576" y="85717"/>
                  </a:lnTo>
                  <a:lnTo>
                    <a:pt x="32576" y="96155"/>
                  </a:lnTo>
                  <a:lnTo>
                    <a:pt x="31115" y="96266"/>
                  </a:lnTo>
                  <a:lnTo>
                    <a:pt x="4953" y="96266"/>
                  </a:lnTo>
                  <a:cubicBezTo>
                    <a:pt x="3683" y="96266"/>
                    <a:pt x="2667" y="95886"/>
                    <a:pt x="1524" y="95124"/>
                  </a:cubicBezTo>
                  <a:cubicBezTo>
                    <a:pt x="508" y="94361"/>
                    <a:pt x="0" y="92964"/>
                    <a:pt x="0" y="91060"/>
                  </a:cubicBezTo>
                  <a:lnTo>
                    <a:pt x="0" y="5207"/>
                  </a:lnTo>
                  <a:cubicBezTo>
                    <a:pt x="0" y="3302"/>
                    <a:pt x="508" y="1905"/>
                    <a:pt x="1524" y="1143"/>
                  </a:cubicBezTo>
                  <a:cubicBezTo>
                    <a:pt x="2667" y="381"/>
                    <a:pt x="3683" y="0"/>
                    <a:pt x="4953"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46" name="Shape 3292">
              <a:extLst>
                <a:ext uri="{FF2B5EF4-FFF2-40B4-BE49-F238E27FC236}">
                  <a16:creationId xmlns:a16="http://schemas.microsoft.com/office/drawing/2014/main" id="{A4706BA6-5563-BE0D-606E-374333E07981}"/>
                </a:ext>
              </a:extLst>
            </p:cNvPr>
            <p:cNvSpPr/>
            <p:nvPr/>
          </p:nvSpPr>
          <p:spPr>
            <a:xfrm>
              <a:off x="1170432" y="1526032"/>
              <a:ext cx="60071" cy="72517"/>
            </a:xfrm>
            <a:custGeom>
              <a:avLst/>
              <a:gdLst/>
              <a:ahLst/>
              <a:cxnLst/>
              <a:rect l="0" t="0" r="0" b="0"/>
              <a:pathLst>
                <a:path w="60071" h="72517">
                  <a:moveTo>
                    <a:pt x="6477" y="0"/>
                  </a:moveTo>
                  <a:cubicBezTo>
                    <a:pt x="7747" y="0"/>
                    <a:pt x="8763" y="0"/>
                    <a:pt x="9525" y="127"/>
                  </a:cubicBezTo>
                  <a:cubicBezTo>
                    <a:pt x="10414" y="127"/>
                    <a:pt x="11049" y="253"/>
                    <a:pt x="11557" y="508"/>
                  </a:cubicBezTo>
                  <a:cubicBezTo>
                    <a:pt x="12065" y="762"/>
                    <a:pt x="12319" y="1015"/>
                    <a:pt x="12573" y="1270"/>
                  </a:cubicBezTo>
                  <a:cubicBezTo>
                    <a:pt x="12827" y="1524"/>
                    <a:pt x="12827" y="1905"/>
                    <a:pt x="12827" y="2286"/>
                  </a:cubicBezTo>
                  <a:lnTo>
                    <a:pt x="12827" y="41275"/>
                  </a:lnTo>
                  <a:cubicBezTo>
                    <a:pt x="12827" y="45212"/>
                    <a:pt x="13208" y="48387"/>
                    <a:pt x="13716" y="50673"/>
                  </a:cubicBezTo>
                  <a:cubicBezTo>
                    <a:pt x="14351" y="53086"/>
                    <a:pt x="15240" y="55118"/>
                    <a:pt x="16510" y="56769"/>
                  </a:cubicBezTo>
                  <a:cubicBezTo>
                    <a:pt x="17653" y="58420"/>
                    <a:pt x="19177" y="59689"/>
                    <a:pt x="21082" y="60578"/>
                  </a:cubicBezTo>
                  <a:cubicBezTo>
                    <a:pt x="22987" y="61468"/>
                    <a:pt x="25146" y="61976"/>
                    <a:pt x="27559" y="61976"/>
                  </a:cubicBezTo>
                  <a:cubicBezTo>
                    <a:pt x="30734" y="61976"/>
                    <a:pt x="33909" y="60833"/>
                    <a:pt x="37084" y="58674"/>
                  </a:cubicBezTo>
                  <a:cubicBezTo>
                    <a:pt x="40259" y="56514"/>
                    <a:pt x="43688" y="53339"/>
                    <a:pt x="47244" y="49149"/>
                  </a:cubicBezTo>
                  <a:lnTo>
                    <a:pt x="47244" y="2286"/>
                  </a:lnTo>
                  <a:cubicBezTo>
                    <a:pt x="47244" y="1905"/>
                    <a:pt x="47371" y="1524"/>
                    <a:pt x="47498" y="1270"/>
                  </a:cubicBezTo>
                  <a:cubicBezTo>
                    <a:pt x="47625" y="1015"/>
                    <a:pt x="48006" y="762"/>
                    <a:pt x="48514" y="508"/>
                  </a:cubicBezTo>
                  <a:cubicBezTo>
                    <a:pt x="49022" y="253"/>
                    <a:pt x="49784" y="127"/>
                    <a:pt x="50546" y="127"/>
                  </a:cubicBezTo>
                  <a:cubicBezTo>
                    <a:pt x="51308" y="0"/>
                    <a:pt x="52324" y="0"/>
                    <a:pt x="53594" y="0"/>
                  </a:cubicBezTo>
                  <a:cubicBezTo>
                    <a:pt x="54864" y="0"/>
                    <a:pt x="55880" y="0"/>
                    <a:pt x="56769" y="127"/>
                  </a:cubicBezTo>
                  <a:cubicBezTo>
                    <a:pt x="57531" y="127"/>
                    <a:pt x="58166" y="253"/>
                    <a:pt x="58674" y="508"/>
                  </a:cubicBezTo>
                  <a:cubicBezTo>
                    <a:pt x="59182" y="762"/>
                    <a:pt x="59436" y="1015"/>
                    <a:pt x="59690" y="1270"/>
                  </a:cubicBezTo>
                  <a:cubicBezTo>
                    <a:pt x="59944" y="1524"/>
                    <a:pt x="60071" y="1905"/>
                    <a:pt x="60071" y="2286"/>
                  </a:cubicBezTo>
                  <a:lnTo>
                    <a:pt x="60071" y="69214"/>
                  </a:lnTo>
                  <a:cubicBezTo>
                    <a:pt x="60071" y="69596"/>
                    <a:pt x="59944" y="69977"/>
                    <a:pt x="59817" y="70231"/>
                  </a:cubicBezTo>
                  <a:cubicBezTo>
                    <a:pt x="59690" y="70485"/>
                    <a:pt x="59309" y="70739"/>
                    <a:pt x="58801" y="70993"/>
                  </a:cubicBezTo>
                  <a:cubicBezTo>
                    <a:pt x="58420" y="71120"/>
                    <a:pt x="57785" y="71374"/>
                    <a:pt x="57023" y="71374"/>
                  </a:cubicBezTo>
                  <a:cubicBezTo>
                    <a:pt x="56261" y="71501"/>
                    <a:pt x="55372" y="71627"/>
                    <a:pt x="54229" y="71627"/>
                  </a:cubicBezTo>
                  <a:cubicBezTo>
                    <a:pt x="53086" y="71627"/>
                    <a:pt x="52070" y="71501"/>
                    <a:pt x="51435" y="71374"/>
                  </a:cubicBezTo>
                  <a:cubicBezTo>
                    <a:pt x="50673" y="71374"/>
                    <a:pt x="50038" y="71120"/>
                    <a:pt x="49530" y="70993"/>
                  </a:cubicBezTo>
                  <a:cubicBezTo>
                    <a:pt x="49149" y="70739"/>
                    <a:pt x="48895" y="70485"/>
                    <a:pt x="48641" y="70231"/>
                  </a:cubicBezTo>
                  <a:cubicBezTo>
                    <a:pt x="48514" y="69977"/>
                    <a:pt x="48514" y="69596"/>
                    <a:pt x="48514" y="69214"/>
                  </a:cubicBezTo>
                  <a:lnTo>
                    <a:pt x="48514" y="60452"/>
                  </a:lnTo>
                  <a:cubicBezTo>
                    <a:pt x="44450" y="64643"/>
                    <a:pt x="40640" y="67690"/>
                    <a:pt x="36703" y="69596"/>
                  </a:cubicBezTo>
                  <a:cubicBezTo>
                    <a:pt x="32893" y="71627"/>
                    <a:pt x="28956" y="72517"/>
                    <a:pt x="24892" y="72517"/>
                  </a:cubicBezTo>
                  <a:cubicBezTo>
                    <a:pt x="20320" y="72517"/>
                    <a:pt x="16383" y="71755"/>
                    <a:pt x="13208" y="70358"/>
                  </a:cubicBezTo>
                  <a:cubicBezTo>
                    <a:pt x="10033" y="68834"/>
                    <a:pt x="7493" y="66802"/>
                    <a:pt x="5461" y="64262"/>
                  </a:cubicBezTo>
                  <a:cubicBezTo>
                    <a:pt x="3556" y="61722"/>
                    <a:pt x="2159" y="58674"/>
                    <a:pt x="1270" y="55245"/>
                  </a:cubicBezTo>
                  <a:cubicBezTo>
                    <a:pt x="508" y="51943"/>
                    <a:pt x="0" y="47752"/>
                    <a:pt x="0" y="42926"/>
                  </a:cubicBezTo>
                  <a:lnTo>
                    <a:pt x="0" y="2286"/>
                  </a:lnTo>
                  <a:cubicBezTo>
                    <a:pt x="0" y="1905"/>
                    <a:pt x="127" y="1524"/>
                    <a:pt x="254" y="1270"/>
                  </a:cubicBezTo>
                  <a:cubicBezTo>
                    <a:pt x="508" y="1015"/>
                    <a:pt x="762" y="762"/>
                    <a:pt x="1397" y="508"/>
                  </a:cubicBezTo>
                  <a:cubicBezTo>
                    <a:pt x="1905" y="253"/>
                    <a:pt x="2540" y="127"/>
                    <a:pt x="3302" y="127"/>
                  </a:cubicBezTo>
                  <a:cubicBezTo>
                    <a:pt x="4191" y="0"/>
                    <a:pt x="5207" y="0"/>
                    <a:pt x="6477"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3" name="Shape 3293">
              <a:extLst>
                <a:ext uri="{FF2B5EF4-FFF2-40B4-BE49-F238E27FC236}">
                  <a16:creationId xmlns:a16="http://schemas.microsoft.com/office/drawing/2014/main" id="{007B37AF-8356-6989-3F4C-4432C163AB42}"/>
                </a:ext>
              </a:extLst>
            </p:cNvPr>
            <p:cNvSpPr/>
            <p:nvPr/>
          </p:nvSpPr>
          <p:spPr>
            <a:xfrm>
              <a:off x="1249807" y="1525146"/>
              <a:ext cx="34798" cy="73403"/>
            </a:xfrm>
            <a:custGeom>
              <a:avLst/>
              <a:gdLst/>
              <a:ahLst/>
              <a:cxnLst/>
              <a:rect l="0" t="0" r="0" b="0"/>
              <a:pathLst>
                <a:path w="34798" h="73403">
                  <a:moveTo>
                    <a:pt x="34798" y="0"/>
                  </a:moveTo>
                  <a:lnTo>
                    <a:pt x="34798" y="10082"/>
                  </a:lnTo>
                  <a:lnTo>
                    <a:pt x="25146" y="12062"/>
                  </a:lnTo>
                  <a:cubicBezTo>
                    <a:pt x="22479" y="13332"/>
                    <a:pt x="20193" y="15110"/>
                    <a:pt x="18415" y="17523"/>
                  </a:cubicBezTo>
                  <a:cubicBezTo>
                    <a:pt x="16637" y="19809"/>
                    <a:pt x="15367" y="22602"/>
                    <a:pt x="14478" y="25905"/>
                  </a:cubicBezTo>
                  <a:cubicBezTo>
                    <a:pt x="13589" y="29080"/>
                    <a:pt x="13208" y="32636"/>
                    <a:pt x="13208" y="36446"/>
                  </a:cubicBezTo>
                  <a:cubicBezTo>
                    <a:pt x="13208" y="40129"/>
                    <a:pt x="13589" y="43558"/>
                    <a:pt x="14224" y="46733"/>
                  </a:cubicBezTo>
                  <a:cubicBezTo>
                    <a:pt x="14986" y="50035"/>
                    <a:pt x="16129" y="52829"/>
                    <a:pt x="17780" y="55242"/>
                  </a:cubicBezTo>
                  <a:cubicBezTo>
                    <a:pt x="19431" y="57655"/>
                    <a:pt x="21590" y="59560"/>
                    <a:pt x="24384" y="60957"/>
                  </a:cubicBezTo>
                  <a:cubicBezTo>
                    <a:pt x="27178" y="62354"/>
                    <a:pt x="30607" y="63116"/>
                    <a:pt x="34671" y="63116"/>
                  </a:cubicBezTo>
                  <a:lnTo>
                    <a:pt x="34798" y="63089"/>
                  </a:lnTo>
                  <a:lnTo>
                    <a:pt x="34798" y="73265"/>
                  </a:lnTo>
                  <a:lnTo>
                    <a:pt x="34036" y="73403"/>
                  </a:lnTo>
                  <a:cubicBezTo>
                    <a:pt x="28321" y="73403"/>
                    <a:pt x="23368" y="72641"/>
                    <a:pt x="19050" y="70989"/>
                  </a:cubicBezTo>
                  <a:cubicBezTo>
                    <a:pt x="14859" y="69338"/>
                    <a:pt x="11303" y="66925"/>
                    <a:pt x="8382" y="63877"/>
                  </a:cubicBezTo>
                  <a:cubicBezTo>
                    <a:pt x="5588" y="60702"/>
                    <a:pt x="3429" y="56893"/>
                    <a:pt x="2032" y="52448"/>
                  </a:cubicBezTo>
                  <a:cubicBezTo>
                    <a:pt x="635" y="48002"/>
                    <a:pt x="0" y="42923"/>
                    <a:pt x="0" y="37208"/>
                  </a:cubicBezTo>
                  <a:cubicBezTo>
                    <a:pt x="0" y="31747"/>
                    <a:pt x="762" y="26794"/>
                    <a:pt x="2159" y="22222"/>
                  </a:cubicBezTo>
                  <a:cubicBezTo>
                    <a:pt x="3683" y="17650"/>
                    <a:pt x="5842" y="13586"/>
                    <a:pt x="8890" y="10284"/>
                  </a:cubicBezTo>
                  <a:cubicBezTo>
                    <a:pt x="11811" y="6982"/>
                    <a:pt x="15494" y="4442"/>
                    <a:pt x="19939" y="2537"/>
                  </a:cubicBezTo>
                  <a:lnTo>
                    <a:pt x="3479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4" name="Shape 3294">
              <a:extLst>
                <a:ext uri="{FF2B5EF4-FFF2-40B4-BE49-F238E27FC236}">
                  <a16:creationId xmlns:a16="http://schemas.microsoft.com/office/drawing/2014/main" id="{70F94421-1659-DB75-CEEE-09DB815405D4}"/>
                </a:ext>
              </a:extLst>
            </p:cNvPr>
            <p:cNvSpPr/>
            <p:nvPr/>
          </p:nvSpPr>
          <p:spPr>
            <a:xfrm>
              <a:off x="1119569" y="1501433"/>
              <a:ext cx="33464" cy="95607"/>
            </a:xfrm>
            <a:custGeom>
              <a:avLst/>
              <a:gdLst/>
              <a:ahLst/>
              <a:cxnLst/>
              <a:rect l="0" t="0" r="0" b="0"/>
              <a:pathLst>
                <a:path w="33464" h="95607">
                  <a:moveTo>
                    <a:pt x="0" y="0"/>
                  </a:moveTo>
                  <a:lnTo>
                    <a:pt x="9842" y="1103"/>
                  </a:lnTo>
                  <a:cubicBezTo>
                    <a:pt x="13652" y="2119"/>
                    <a:pt x="16827" y="3770"/>
                    <a:pt x="19367" y="5802"/>
                  </a:cubicBezTo>
                  <a:cubicBezTo>
                    <a:pt x="21908" y="7962"/>
                    <a:pt x="23813" y="10501"/>
                    <a:pt x="25083" y="13550"/>
                  </a:cubicBezTo>
                  <a:cubicBezTo>
                    <a:pt x="26480" y="16470"/>
                    <a:pt x="27114" y="19900"/>
                    <a:pt x="27114" y="23709"/>
                  </a:cubicBezTo>
                  <a:cubicBezTo>
                    <a:pt x="27114" y="25995"/>
                    <a:pt x="26733" y="28281"/>
                    <a:pt x="26226" y="30313"/>
                  </a:cubicBezTo>
                  <a:cubicBezTo>
                    <a:pt x="25590" y="32345"/>
                    <a:pt x="24829" y="34377"/>
                    <a:pt x="23686" y="36028"/>
                  </a:cubicBezTo>
                  <a:cubicBezTo>
                    <a:pt x="22542" y="37806"/>
                    <a:pt x="21146" y="39457"/>
                    <a:pt x="19495" y="40854"/>
                  </a:cubicBezTo>
                  <a:cubicBezTo>
                    <a:pt x="17843" y="42251"/>
                    <a:pt x="15939" y="43267"/>
                    <a:pt x="13780" y="44283"/>
                  </a:cubicBezTo>
                  <a:cubicBezTo>
                    <a:pt x="16446" y="44664"/>
                    <a:pt x="18986" y="45680"/>
                    <a:pt x="21399" y="46951"/>
                  </a:cubicBezTo>
                  <a:cubicBezTo>
                    <a:pt x="23813" y="48220"/>
                    <a:pt x="25845" y="49871"/>
                    <a:pt x="27623" y="51903"/>
                  </a:cubicBezTo>
                  <a:cubicBezTo>
                    <a:pt x="29401" y="53935"/>
                    <a:pt x="30798" y="56349"/>
                    <a:pt x="31814" y="59142"/>
                  </a:cubicBezTo>
                  <a:cubicBezTo>
                    <a:pt x="32957" y="61809"/>
                    <a:pt x="33464" y="64857"/>
                    <a:pt x="33464" y="68159"/>
                  </a:cubicBezTo>
                  <a:cubicBezTo>
                    <a:pt x="33464" y="71080"/>
                    <a:pt x="32957" y="73875"/>
                    <a:pt x="32195" y="76541"/>
                  </a:cubicBezTo>
                  <a:cubicBezTo>
                    <a:pt x="31433" y="79081"/>
                    <a:pt x="30289" y="81367"/>
                    <a:pt x="28892" y="83400"/>
                  </a:cubicBezTo>
                  <a:cubicBezTo>
                    <a:pt x="27368" y="85431"/>
                    <a:pt x="25717" y="87209"/>
                    <a:pt x="23686" y="88733"/>
                  </a:cubicBezTo>
                  <a:cubicBezTo>
                    <a:pt x="21527" y="90257"/>
                    <a:pt x="19240" y="91527"/>
                    <a:pt x="16701" y="92543"/>
                  </a:cubicBezTo>
                  <a:cubicBezTo>
                    <a:pt x="14161" y="93687"/>
                    <a:pt x="11493" y="94449"/>
                    <a:pt x="8573" y="94956"/>
                  </a:cubicBezTo>
                  <a:lnTo>
                    <a:pt x="0" y="95607"/>
                  </a:lnTo>
                  <a:lnTo>
                    <a:pt x="0" y="85169"/>
                  </a:lnTo>
                  <a:lnTo>
                    <a:pt x="7938" y="84162"/>
                  </a:lnTo>
                  <a:cubicBezTo>
                    <a:pt x="10224" y="83400"/>
                    <a:pt x="12129" y="82383"/>
                    <a:pt x="13907" y="80987"/>
                  </a:cubicBezTo>
                  <a:cubicBezTo>
                    <a:pt x="15558" y="79716"/>
                    <a:pt x="16955" y="77938"/>
                    <a:pt x="17971" y="75906"/>
                  </a:cubicBezTo>
                  <a:cubicBezTo>
                    <a:pt x="18860" y="73875"/>
                    <a:pt x="19367" y="71588"/>
                    <a:pt x="19367" y="68794"/>
                  </a:cubicBezTo>
                  <a:cubicBezTo>
                    <a:pt x="19367" y="66001"/>
                    <a:pt x="18986" y="63460"/>
                    <a:pt x="17971" y="61301"/>
                  </a:cubicBezTo>
                  <a:cubicBezTo>
                    <a:pt x="17082" y="59142"/>
                    <a:pt x="15685" y="57238"/>
                    <a:pt x="13780" y="55713"/>
                  </a:cubicBezTo>
                  <a:cubicBezTo>
                    <a:pt x="12002" y="54316"/>
                    <a:pt x="9715" y="53174"/>
                    <a:pt x="6921" y="52412"/>
                  </a:cubicBezTo>
                  <a:lnTo>
                    <a:pt x="0" y="51652"/>
                  </a:lnTo>
                  <a:lnTo>
                    <a:pt x="0" y="40337"/>
                  </a:lnTo>
                  <a:lnTo>
                    <a:pt x="4127" y="39712"/>
                  </a:lnTo>
                  <a:cubicBezTo>
                    <a:pt x="6160" y="38822"/>
                    <a:pt x="7938" y="37679"/>
                    <a:pt x="9335" y="36282"/>
                  </a:cubicBezTo>
                  <a:cubicBezTo>
                    <a:pt x="10732" y="34758"/>
                    <a:pt x="11748" y="33107"/>
                    <a:pt x="12383" y="31076"/>
                  </a:cubicBezTo>
                  <a:cubicBezTo>
                    <a:pt x="13017" y="29170"/>
                    <a:pt x="13399" y="27138"/>
                    <a:pt x="13399" y="24979"/>
                  </a:cubicBezTo>
                  <a:cubicBezTo>
                    <a:pt x="13399" y="22693"/>
                    <a:pt x="13017" y="20534"/>
                    <a:pt x="12383" y="18756"/>
                  </a:cubicBezTo>
                  <a:cubicBezTo>
                    <a:pt x="11748" y="16851"/>
                    <a:pt x="10605" y="15201"/>
                    <a:pt x="9208" y="13930"/>
                  </a:cubicBezTo>
                  <a:cubicBezTo>
                    <a:pt x="7811" y="12533"/>
                    <a:pt x="5905" y="11517"/>
                    <a:pt x="3620" y="10882"/>
                  </a:cubicBezTo>
                  <a:lnTo>
                    <a:pt x="0" y="10486"/>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5" name="Shape 3295">
              <a:extLst>
                <a:ext uri="{FF2B5EF4-FFF2-40B4-BE49-F238E27FC236}">
                  <a16:creationId xmlns:a16="http://schemas.microsoft.com/office/drawing/2014/main" id="{340973EA-7965-B33B-42FF-A9DAC095C902}"/>
                </a:ext>
              </a:extLst>
            </p:cNvPr>
            <p:cNvSpPr/>
            <p:nvPr/>
          </p:nvSpPr>
          <p:spPr>
            <a:xfrm>
              <a:off x="1405382" y="1556466"/>
              <a:ext cx="28765" cy="42083"/>
            </a:xfrm>
            <a:custGeom>
              <a:avLst/>
              <a:gdLst/>
              <a:ahLst/>
              <a:cxnLst/>
              <a:rect l="0" t="0" r="0" b="0"/>
              <a:pathLst>
                <a:path w="28765" h="42083">
                  <a:moveTo>
                    <a:pt x="28765" y="0"/>
                  </a:moveTo>
                  <a:lnTo>
                    <a:pt x="28765" y="8776"/>
                  </a:lnTo>
                  <a:lnTo>
                    <a:pt x="24511" y="9190"/>
                  </a:lnTo>
                  <a:cubicBezTo>
                    <a:pt x="21844" y="9698"/>
                    <a:pt x="19685" y="10587"/>
                    <a:pt x="18034" y="11730"/>
                  </a:cubicBezTo>
                  <a:cubicBezTo>
                    <a:pt x="16383" y="12873"/>
                    <a:pt x="15113" y="14143"/>
                    <a:pt x="14224" y="15667"/>
                  </a:cubicBezTo>
                  <a:cubicBezTo>
                    <a:pt x="13462" y="17318"/>
                    <a:pt x="13081" y="19096"/>
                    <a:pt x="13081" y="21128"/>
                  </a:cubicBezTo>
                  <a:cubicBezTo>
                    <a:pt x="13081" y="24557"/>
                    <a:pt x="14224" y="27351"/>
                    <a:pt x="16510" y="29383"/>
                  </a:cubicBezTo>
                  <a:cubicBezTo>
                    <a:pt x="18796" y="31415"/>
                    <a:pt x="22098" y="32558"/>
                    <a:pt x="26162" y="32558"/>
                  </a:cubicBezTo>
                  <a:lnTo>
                    <a:pt x="28765" y="31845"/>
                  </a:lnTo>
                  <a:lnTo>
                    <a:pt x="28765" y="41097"/>
                  </a:lnTo>
                  <a:lnTo>
                    <a:pt x="24130" y="42083"/>
                  </a:lnTo>
                  <a:cubicBezTo>
                    <a:pt x="20447" y="42083"/>
                    <a:pt x="17145" y="41702"/>
                    <a:pt x="14224" y="40686"/>
                  </a:cubicBezTo>
                  <a:cubicBezTo>
                    <a:pt x="11303" y="39797"/>
                    <a:pt x="8763" y="38527"/>
                    <a:pt x="6604" y="36749"/>
                  </a:cubicBezTo>
                  <a:cubicBezTo>
                    <a:pt x="4572" y="34971"/>
                    <a:pt x="2921" y="32812"/>
                    <a:pt x="1778" y="30399"/>
                  </a:cubicBezTo>
                  <a:cubicBezTo>
                    <a:pt x="635" y="27859"/>
                    <a:pt x="0" y="24938"/>
                    <a:pt x="0" y="21763"/>
                  </a:cubicBezTo>
                  <a:cubicBezTo>
                    <a:pt x="0" y="17953"/>
                    <a:pt x="762" y="14651"/>
                    <a:pt x="2413" y="11857"/>
                  </a:cubicBezTo>
                  <a:cubicBezTo>
                    <a:pt x="4064" y="9063"/>
                    <a:pt x="6350" y="6777"/>
                    <a:pt x="9271" y="4999"/>
                  </a:cubicBezTo>
                  <a:cubicBezTo>
                    <a:pt x="12319" y="3094"/>
                    <a:pt x="16002" y="1697"/>
                    <a:pt x="20320" y="808"/>
                  </a:cubicBezTo>
                  <a:lnTo>
                    <a:pt x="28765"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6" name="Shape 3296">
              <a:extLst>
                <a:ext uri="{FF2B5EF4-FFF2-40B4-BE49-F238E27FC236}">
                  <a16:creationId xmlns:a16="http://schemas.microsoft.com/office/drawing/2014/main" id="{B408E8BE-E00E-77D7-831D-7E38BA41D2EB}"/>
                </a:ext>
              </a:extLst>
            </p:cNvPr>
            <p:cNvSpPr/>
            <p:nvPr/>
          </p:nvSpPr>
          <p:spPr>
            <a:xfrm>
              <a:off x="1329309" y="1526032"/>
              <a:ext cx="66421" cy="83312"/>
            </a:xfrm>
            <a:custGeom>
              <a:avLst/>
              <a:gdLst/>
              <a:ahLst/>
              <a:cxnLst/>
              <a:rect l="0" t="0" r="0" b="0"/>
              <a:pathLst>
                <a:path w="66421" h="83312">
                  <a:moveTo>
                    <a:pt x="6350" y="0"/>
                  </a:moveTo>
                  <a:cubicBezTo>
                    <a:pt x="7874" y="0"/>
                    <a:pt x="9017" y="0"/>
                    <a:pt x="9906" y="127"/>
                  </a:cubicBezTo>
                  <a:cubicBezTo>
                    <a:pt x="10795" y="127"/>
                    <a:pt x="11557" y="253"/>
                    <a:pt x="12065" y="508"/>
                  </a:cubicBezTo>
                  <a:cubicBezTo>
                    <a:pt x="12573" y="762"/>
                    <a:pt x="12954" y="1015"/>
                    <a:pt x="13208" y="1397"/>
                  </a:cubicBezTo>
                  <a:cubicBezTo>
                    <a:pt x="13335" y="1777"/>
                    <a:pt x="13589" y="2286"/>
                    <a:pt x="13843" y="2921"/>
                  </a:cubicBezTo>
                  <a:lnTo>
                    <a:pt x="33782" y="56642"/>
                  </a:lnTo>
                  <a:lnTo>
                    <a:pt x="34036" y="56642"/>
                  </a:lnTo>
                  <a:lnTo>
                    <a:pt x="53213" y="2539"/>
                  </a:lnTo>
                  <a:cubicBezTo>
                    <a:pt x="53467" y="1651"/>
                    <a:pt x="53848" y="1015"/>
                    <a:pt x="54356" y="762"/>
                  </a:cubicBezTo>
                  <a:cubicBezTo>
                    <a:pt x="54737" y="508"/>
                    <a:pt x="55372" y="253"/>
                    <a:pt x="56261" y="127"/>
                  </a:cubicBezTo>
                  <a:cubicBezTo>
                    <a:pt x="57150" y="0"/>
                    <a:pt x="58420" y="0"/>
                    <a:pt x="60071" y="0"/>
                  </a:cubicBezTo>
                  <a:cubicBezTo>
                    <a:pt x="61595" y="0"/>
                    <a:pt x="62738" y="0"/>
                    <a:pt x="63627" y="127"/>
                  </a:cubicBezTo>
                  <a:cubicBezTo>
                    <a:pt x="64643" y="253"/>
                    <a:pt x="65278" y="508"/>
                    <a:pt x="65659" y="889"/>
                  </a:cubicBezTo>
                  <a:cubicBezTo>
                    <a:pt x="66167" y="1270"/>
                    <a:pt x="66421" y="1651"/>
                    <a:pt x="66421" y="2286"/>
                  </a:cubicBezTo>
                  <a:cubicBezTo>
                    <a:pt x="66421" y="2921"/>
                    <a:pt x="66167" y="3683"/>
                    <a:pt x="65913" y="4572"/>
                  </a:cubicBezTo>
                  <a:lnTo>
                    <a:pt x="40894" y="71120"/>
                  </a:lnTo>
                  <a:lnTo>
                    <a:pt x="36306" y="83312"/>
                  </a:lnTo>
                  <a:lnTo>
                    <a:pt x="22562" y="83312"/>
                  </a:lnTo>
                  <a:lnTo>
                    <a:pt x="27559" y="71120"/>
                  </a:lnTo>
                  <a:cubicBezTo>
                    <a:pt x="27178" y="70865"/>
                    <a:pt x="26670" y="70612"/>
                    <a:pt x="26289" y="70103"/>
                  </a:cubicBezTo>
                  <a:cubicBezTo>
                    <a:pt x="25908" y="69723"/>
                    <a:pt x="25527" y="69214"/>
                    <a:pt x="25400" y="68707"/>
                  </a:cubicBezTo>
                  <a:lnTo>
                    <a:pt x="635" y="4699"/>
                  </a:lnTo>
                  <a:cubicBezTo>
                    <a:pt x="127" y="3683"/>
                    <a:pt x="0" y="2921"/>
                    <a:pt x="0" y="2286"/>
                  </a:cubicBezTo>
                  <a:cubicBezTo>
                    <a:pt x="0" y="1651"/>
                    <a:pt x="127" y="1270"/>
                    <a:pt x="635" y="889"/>
                  </a:cubicBezTo>
                  <a:cubicBezTo>
                    <a:pt x="1016" y="508"/>
                    <a:pt x="1651" y="253"/>
                    <a:pt x="2540" y="127"/>
                  </a:cubicBezTo>
                  <a:cubicBezTo>
                    <a:pt x="3556" y="0"/>
                    <a:pt x="4826" y="0"/>
                    <a:pt x="635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7" name="Shape 3297">
              <a:extLst>
                <a:ext uri="{FF2B5EF4-FFF2-40B4-BE49-F238E27FC236}">
                  <a16:creationId xmlns:a16="http://schemas.microsoft.com/office/drawing/2014/main" id="{7C9F3A1E-57F9-1B12-1260-DB0FC9DE8505}"/>
                </a:ext>
              </a:extLst>
            </p:cNvPr>
            <p:cNvSpPr/>
            <p:nvPr/>
          </p:nvSpPr>
          <p:spPr>
            <a:xfrm>
              <a:off x="1408811" y="1525091"/>
              <a:ext cx="25337" cy="16816"/>
            </a:xfrm>
            <a:custGeom>
              <a:avLst/>
              <a:gdLst/>
              <a:ahLst/>
              <a:cxnLst/>
              <a:rect l="0" t="0" r="0" b="0"/>
              <a:pathLst>
                <a:path w="25337" h="16816">
                  <a:moveTo>
                    <a:pt x="25337" y="0"/>
                  </a:moveTo>
                  <a:lnTo>
                    <a:pt x="25337" y="9856"/>
                  </a:lnTo>
                  <a:lnTo>
                    <a:pt x="25146" y="9830"/>
                  </a:lnTo>
                  <a:cubicBezTo>
                    <a:pt x="21971" y="9830"/>
                    <a:pt x="19177" y="10211"/>
                    <a:pt x="16637" y="10973"/>
                  </a:cubicBezTo>
                  <a:cubicBezTo>
                    <a:pt x="14097" y="11608"/>
                    <a:pt x="11938" y="12497"/>
                    <a:pt x="10033" y="13259"/>
                  </a:cubicBezTo>
                  <a:cubicBezTo>
                    <a:pt x="8255" y="14148"/>
                    <a:pt x="6604" y="14910"/>
                    <a:pt x="5334" y="15672"/>
                  </a:cubicBezTo>
                  <a:cubicBezTo>
                    <a:pt x="4064" y="16434"/>
                    <a:pt x="3175" y="16816"/>
                    <a:pt x="2540" y="16816"/>
                  </a:cubicBezTo>
                  <a:cubicBezTo>
                    <a:pt x="2159" y="16816"/>
                    <a:pt x="1778" y="16689"/>
                    <a:pt x="1397" y="16434"/>
                  </a:cubicBezTo>
                  <a:cubicBezTo>
                    <a:pt x="1143" y="16307"/>
                    <a:pt x="889" y="15927"/>
                    <a:pt x="635" y="15545"/>
                  </a:cubicBezTo>
                  <a:cubicBezTo>
                    <a:pt x="381" y="15165"/>
                    <a:pt x="254" y="14656"/>
                    <a:pt x="127" y="14021"/>
                  </a:cubicBezTo>
                  <a:cubicBezTo>
                    <a:pt x="0" y="13386"/>
                    <a:pt x="0" y="12752"/>
                    <a:pt x="0" y="11990"/>
                  </a:cubicBezTo>
                  <a:cubicBezTo>
                    <a:pt x="0" y="10719"/>
                    <a:pt x="127" y="9830"/>
                    <a:pt x="254" y="9068"/>
                  </a:cubicBezTo>
                  <a:cubicBezTo>
                    <a:pt x="381" y="8306"/>
                    <a:pt x="889" y="7671"/>
                    <a:pt x="1524" y="7036"/>
                  </a:cubicBezTo>
                  <a:cubicBezTo>
                    <a:pt x="2286" y="6402"/>
                    <a:pt x="3429" y="5640"/>
                    <a:pt x="5207" y="4750"/>
                  </a:cubicBezTo>
                  <a:cubicBezTo>
                    <a:pt x="6858" y="3861"/>
                    <a:pt x="8890" y="3099"/>
                    <a:pt x="11049" y="2337"/>
                  </a:cubicBezTo>
                  <a:cubicBezTo>
                    <a:pt x="13208" y="1703"/>
                    <a:pt x="15748" y="1068"/>
                    <a:pt x="18288" y="559"/>
                  </a:cubicBezTo>
                  <a:lnTo>
                    <a:pt x="2533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8" name="Shape 3298">
              <a:extLst>
                <a:ext uri="{FF2B5EF4-FFF2-40B4-BE49-F238E27FC236}">
                  <a16:creationId xmlns:a16="http://schemas.microsoft.com/office/drawing/2014/main" id="{CAA78D82-C8FB-C739-E7AE-2F651F55FBF6}"/>
                </a:ext>
              </a:extLst>
            </p:cNvPr>
            <p:cNvSpPr/>
            <p:nvPr/>
          </p:nvSpPr>
          <p:spPr>
            <a:xfrm>
              <a:off x="1284605" y="1525016"/>
              <a:ext cx="34798" cy="73395"/>
            </a:xfrm>
            <a:custGeom>
              <a:avLst/>
              <a:gdLst/>
              <a:ahLst/>
              <a:cxnLst/>
              <a:rect l="0" t="0" r="0" b="0"/>
              <a:pathLst>
                <a:path w="34798" h="73395">
                  <a:moveTo>
                    <a:pt x="762" y="0"/>
                  </a:moveTo>
                  <a:cubicBezTo>
                    <a:pt x="6477" y="0"/>
                    <a:pt x="11430" y="762"/>
                    <a:pt x="15621" y="2413"/>
                  </a:cubicBezTo>
                  <a:cubicBezTo>
                    <a:pt x="19939" y="4064"/>
                    <a:pt x="23495" y="6477"/>
                    <a:pt x="26289" y="9525"/>
                  </a:cubicBezTo>
                  <a:cubicBezTo>
                    <a:pt x="29210" y="12700"/>
                    <a:pt x="31242" y="16510"/>
                    <a:pt x="32766" y="20955"/>
                  </a:cubicBezTo>
                  <a:cubicBezTo>
                    <a:pt x="34163" y="25400"/>
                    <a:pt x="34798" y="30480"/>
                    <a:pt x="34798" y="36068"/>
                  </a:cubicBezTo>
                  <a:cubicBezTo>
                    <a:pt x="34798" y="41529"/>
                    <a:pt x="34036" y="46482"/>
                    <a:pt x="32639" y="51054"/>
                  </a:cubicBezTo>
                  <a:cubicBezTo>
                    <a:pt x="31115" y="55753"/>
                    <a:pt x="28829" y="59690"/>
                    <a:pt x="25908" y="62992"/>
                  </a:cubicBezTo>
                  <a:cubicBezTo>
                    <a:pt x="22987" y="66294"/>
                    <a:pt x="19177" y="68961"/>
                    <a:pt x="14732" y="70739"/>
                  </a:cubicBezTo>
                  <a:lnTo>
                    <a:pt x="0" y="73395"/>
                  </a:lnTo>
                  <a:lnTo>
                    <a:pt x="0" y="63219"/>
                  </a:lnTo>
                  <a:lnTo>
                    <a:pt x="9652" y="61214"/>
                  </a:lnTo>
                  <a:cubicBezTo>
                    <a:pt x="12446" y="59944"/>
                    <a:pt x="14732" y="58166"/>
                    <a:pt x="16383" y="55880"/>
                  </a:cubicBezTo>
                  <a:cubicBezTo>
                    <a:pt x="18161" y="53467"/>
                    <a:pt x="19558" y="50673"/>
                    <a:pt x="20320" y="47498"/>
                  </a:cubicBezTo>
                  <a:cubicBezTo>
                    <a:pt x="21209" y="44323"/>
                    <a:pt x="21590" y="40767"/>
                    <a:pt x="21590" y="36830"/>
                  </a:cubicBezTo>
                  <a:cubicBezTo>
                    <a:pt x="21590" y="33274"/>
                    <a:pt x="21209" y="29845"/>
                    <a:pt x="20574" y="26543"/>
                  </a:cubicBezTo>
                  <a:cubicBezTo>
                    <a:pt x="19812" y="23368"/>
                    <a:pt x="18669" y="20574"/>
                    <a:pt x="17018" y="18161"/>
                  </a:cubicBezTo>
                  <a:cubicBezTo>
                    <a:pt x="15494" y="15621"/>
                    <a:pt x="13208" y="13716"/>
                    <a:pt x="10541" y="12319"/>
                  </a:cubicBezTo>
                  <a:cubicBezTo>
                    <a:pt x="7747" y="10922"/>
                    <a:pt x="4318" y="10160"/>
                    <a:pt x="254" y="10160"/>
                  </a:cubicBezTo>
                  <a:lnTo>
                    <a:pt x="0" y="10212"/>
                  </a:lnTo>
                  <a:lnTo>
                    <a:pt x="0" y="130"/>
                  </a:lnTo>
                  <a:lnTo>
                    <a:pt x="76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9" name="Shape 3299">
              <a:extLst>
                <a:ext uri="{FF2B5EF4-FFF2-40B4-BE49-F238E27FC236}">
                  <a16:creationId xmlns:a16="http://schemas.microsoft.com/office/drawing/2014/main" id="{4C6AFC67-E496-B85A-F1A2-6741BB5F7F23}"/>
                </a:ext>
              </a:extLst>
            </p:cNvPr>
            <p:cNvSpPr/>
            <p:nvPr/>
          </p:nvSpPr>
          <p:spPr>
            <a:xfrm>
              <a:off x="1628013" y="1526032"/>
              <a:ext cx="66421" cy="83312"/>
            </a:xfrm>
            <a:custGeom>
              <a:avLst/>
              <a:gdLst/>
              <a:ahLst/>
              <a:cxnLst/>
              <a:rect l="0" t="0" r="0" b="0"/>
              <a:pathLst>
                <a:path w="66421" h="83312">
                  <a:moveTo>
                    <a:pt x="6350" y="0"/>
                  </a:moveTo>
                  <a:cubicBezTo>
                    <a:pt x="7874" y="0"/>
                    <a:pt x="9017" y="0"/>
                    <a:pt x="9906" y="127"/>
                  </a:cubicBezTo>
                  <a:cubicBezTo>
                    <a:pt x="10795" y="127"/>
                    <a:pt x="11557" y="253"/>
                    <a:pt x="12065" y="508"/>
                  </a:cubicBezTo>
                  <a:cubicBezTo>
                    <a:pt x="12573" y="762"/>
                    <a:pt x="12954" y="1015"/>
                    <a:pt x="13208" y="1397"/>
                  </a:cubicBezTo>
                  <a:cubicBezTo>
                    <a:pt x="13335" y="1777"/>
                    <a:pt x="13589" y="2286"/>
                    <a:pt x="13843" y="2921"/>
                  </a:cubicBezTo>
                  <a:lnTo>
                    <a:pt x="33782" y="56642"/>
                  </a:lnTo>
                  <a:lnTo>
                    <a:pt x="34036" y="56642"/>
                  </a:lnTo>
                  <a:lnTo>
                    <a:pt x="53213" y="2539"/>
                  </a:lnTo>
                  <a:cubicBezTo>
                    <a:pt x="53467" y="1651"/>
                    <a:pt x="53848" y="1015"/>
                    <a:pt x="54356" y="762"/>
                  </a:cubicBezTo>
                  <a:cubicBezTo>
                    <a:pt x="54737" y="508"/>
                    <a:pt x="55372" y="253"/>
                    <a:pt x="56261" y="127"/>
                  </a:cubicBezTo>
                  <a:cubicBezTo>
                    <a:pt x="57150" y="0"/>
                    <a:pt x="58420" y="0"/>
                    <a:pt x="60071" y="0"/>
                  </a:cubicBezTo>
                  <a:cubicBezTo>
                    <a:pt x="61595" y="0"/>
                    <a:pt x="62738" y="0"/>
                    <a:pt x="63627" y="127"/>
                  </a:cubicBezTo>
                  <a:cubicBezTo>
                    <a:pt x="64643" y="253"/>
                    <a:pt x="65278" y="508"/>
                    <a:pt x="65659" y="889"/>
                  </a:cubicBezTo>
                  <a:cubicBezTo>
                    <a:pt x="66167" y="1270"/>
                    <a:pt x="66421" y="1651"/>
                    <a:pt x="66421" y="2286"/>
                  </a:cubicBezTo>
                  <a:cubicBezTo>
                    <a:pt x="66421" y="2921"/>
                    <a:pt x="66167" y="3683"/>
                    <a:pt x="65913" y="4572"/>
                  </a:cubicBezTo>
                  <a:lnTo>
                    <a:pt x="40894" y="71120"/>
                  </a:lnTo>
                  <a:lnTo>
                    <a:pt x="36306" y="83312"/>
                  </a:lnTo>
                  <a:lnTo>
                    <a:pt x="22562" y="83312"/>
                  </a:lnTo>
                  <a:lnTo>
                    <a:pt x="27559" y="71120"/>
                  </a:lnTo>
                  <a:cubicBezTo>
                    <a:pt x="27178" y="70865"/>
                    <a:pt x="26670" y="70612"/>
                    <a:pt x="26289" y="70103"/>
                  </a:cubicBezTo>
                  <a:cubicBezTo>
                    <a:pt x="25908" y="69723"/>
                    <a:pt x="25527" y="69214"/>
                    <a:pt x="25400" y="68707"/>
                  </a:cubicBezTo>
                  <a:lnTo>
                    <a:pt x="635" y="4699"/>
                  </a:lnTo>
                  <a:cubicBezTo>
                    <a:pt x="127" y="3683"/>
                    <a:pt x="0" y="2921"/>
                    <a:pt x="0" y="2286"/>
                  </a:cubicBezTo>
                  <a:cubicBezTo>
                    <a:pt x="0" y="1651"/>
                    <a:pt x="127" y="1270"/>
                    <a:pt x="635" y="889"/>
                  </a:cubicBezTo>
                  <a:cubicBezTo>
                    <a:pt x="1016" y="508"/>
                    <a:pt x="1651" y="253"/>
                    <a:pt x="2540" y="127"/>
                  </a:cubicBezTo>
                  <a:cubicBezTo>
                    <a:pt x="3556" y="0"/>
                    <a:pt x="4699" y="0"/>
                    <a:pt x="635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70" name="Shape 3300">
              <a:extLst>
                <a:ext uri="{FF2B5EF4-FFF2-40B4-BE49-F238E27FC236}">
                  <a16:creationId xmlns:a16="http://schemas.microsoft.com/office/drawing/2014/main" id="{4AA99042-2A1E-1C4B-7887-4C98EBDCD095}"/>
                </a:ext>
              </a:extLst>
            </p:cNvPr>
            <p:cNvSpPr/>
            <p:nvPr/>
          </p:nvSpPr>
          <p:spPr>
            <a:xfrm>
              <a:off x="1565275" y="1525016"/>
              <a:ext cx="54991" cy="73533"/>
            </a:xfrm>
            <a:custGeom>
              <a:avLst/>
              <a:gdLst/>
              <a:ahLst/>
              <a:cxnLst/>
              <a:rect l="0" t="0" r="0" b="0"/>
              <a:pathLst>
                <a:path w="54991" h="73533">
                  <a:moveTo>
                    <a:pt x="32512" y="0"/>
                  </a:moveTo>
                  <a:cubicBezTo>
                    <a:pt x="34671" y="0"/>
                    <a:pt x="36830" y="254"/>
                    <a:pt x="38989" y="635"/>
                  </a:cubicBezTo>
                  <a:cubicBezTo>
                    <a:pt x="41021" y="1016"/>
                    <a:pt x="42926" y="1524"/>
                    <a:pt x="44704" y="2159"/>
                  </a:cubicBezTo>
                  <a:cubicBezTo>
                    <a:pt x="46482" y="2794"/>
                    <a:pt x="48006" y="3556"/>
                    <a:pt x="49403" y="4445"/>
                  </a:cubicBezTo>
                  <a:cubicBezTo>
                    <a:pt x="50800" y="5207"/>
                    <a:pt x="51816" y="5969"/>
                    <a:pt x="52324" y="6604"/>
                  </a:cubicBezTo>
                  <a:cubicBezTo>
                    <a:pt x="52959" y="7112"/>
                    <a:pt x="53467" y="7620"/>
                    <a:pt x="53594" y="8001"/>
                  </a:cubicBezTo>
                  <a:cubicBezTo>
                    <a:pt x="53848" y="8382"/>
                    <a:pt x="54102" y="8763"/>
                    <a:pt x="54229" y="9271"/>
                  </a:cubicBezTo>
                  <a:cubicBezTo>
                    <a:pt x="54356" y="9652"/>
                    <a:pt x="54483" y="10160"/>
                    <a:pt x="54483" y="10795"/>
                  </a:cubicBezTo>
                  <a:cubicBezTo>
                    <a:pt x="54610" y="11430"/>
                    <a:pt x="54610" y="12192"/>
                    <a:pt x="54610" y="13081"/>
                  </a:cubicBezTo>
                  <a:cubicBezTo>
                    <a:pt x="54610" y="14986"/>
                    <a:pt x="54356" y="16383"/>
                    <a:pt x="53975" y="17145"/>
                  </a:cubicBezTo>
                  <a:cubicBezTo>
                    <a:pt x="53467" y="17907"/>
                    <a:pt x="52832" y="18288"/>
                    <a:pt x="52197" y="18288"/>
                  </a:cubicBezTo>
                  <a:cubicBezTo>
                    <a:pt x="51435" y="18288"/>
                    <a:pt x="50546" y="17907"/>
                    <a:pt x="49530" y="17018"/>
                  </a:cubicBezTo>
                  <a:cubicBezTo>
                    <a:pt x="48514" y="16256"/>
                    <a:pt x="47244" y="15367"/>
                    <a:pt x="45720" y="14351"/>
                  </a:cubicBezTo>
                  <a:cubicBezTo>
                    <a:pt x="44196" y="13335"/>
                    <a:pt x="42291" y="12446"/>
                    <a:pt x="40132" y="11557"/>
                  </a:cubicBezTo>
                  <a:cubicBezTo>
                    <a:pt x="37973" y="10795"/>
                    <a:pt x="35306" y="10414"/>
                    <a:pt x="32385" y="10414"/>
                  </a:cubicBezTo>
                  <a:cubicBezTo>
                    <a:pt x="26162" y="10414"/>
                    <a:pt x="21463" y="12700"/>
                    <a:pt x="18161" y="17145"/>
                  </a:cubicBezTo>
                  <a:cubicBezTo>
                    <a:pt x="14986" y="21717"/>
                    <a:pt x="13335" y="28321"/>
                    <a:pt x="13335" y="36957"/>
                  </a:cubicBezTo>
                  <a:cubicBezTo>
                    <a:pt x="13335" y="41275"/>
                    <a:pt x="13716" y="45085"/>
                    <a:pt x="14605" y="48260"/>
                  </a:cubicBezTo>
                  <a:cubicBezTo>
                    <a:pt x="15367" y="51562"/>
                    <a:pt x="16637" y="54229"/>
                    <a:pt x="18288" y="56388"/>
                  </a:cubicBezTo>
                  <a:cubicBezTo>
                    <a:pt x="19939" y="58674"/>
                    <a:pt x="21971" y="60198"/>
                    <a:pt x="24384" y="61341"/>
                  </a:cubicBezTo>
                  <a:cubicBezTo>
                    <a:pt x="26797" y="62357"/>
                    <a:pt x="29591" y="62865"/>
                    <a:pt x="32639" y="62865"/>
                  </a:cubicBezTo>
                  <a:cubicBezTo>
                    <a:pt x="35560" y="62865"/>
                    <a:pt x="38100" y="62484"/>
                    <a:pt x="40386" y="61595"/>
                  </a:cubicBezTo>
                  <a:cubicBezTo>
                    <a:pt x="42545" y="60706"/>
                    <a:pt x="44577" y="59690"/>
                    <a:pt x="46101" y="58674"/>
                  </a:cubicBezTo>
                  <a:cubicBezTo>
                    <a:pt x="47752" y="57531"/>
                    <a:pt x="49149" y="56642"/>
                    <a:pt x="50292" y="55753"/>
                  </a:cubicBezTo>
                  <a:cubicBezTo>
                    <a:pt x="51308" y="54864"/>
                    <a:pt x="52197" y="54483"/>
                    <a:pt x="52832" y="54483"/>
                  </a:cubicBezTo>
                  <a:cubicBezTo>
                    <a:pt x="53213" y="54483"/>
                    <a:pt x="53467" y="54483"/>
                    <a:pt x="53721" y="54737"/>
                  </a:cubicBezTo>
                  <a:cubicBezTo>
                    <a:pt x="53975" y="54864"/>
                    <a:pt x="54229" y="55245"/>
                    <a:pt x="54483" y="55753"/>
                  </a:cubicBezTo>
                  <a:cubicBezTo>
                    <a:pt x="54610" y="56261"/>
                    <a:pt x="54737" y="56769"/>
                    <a:pt x="54864" y="57531"/>
                  </a:cubicBezTo>
                  <a:cubicBezTo>
                    <a:pt x="54864" y="58293"/>
                    <a:pt x="54991" y="59055"/>
                    <a:pt x="54991" y="60071"/>
                  </a:cubicBezTo>
                  <a:cubicBezTo>
                    <a:pt x="54991" y="60960"/>
                    <a:pt x="54864" y="61595"/>
                    <a:pt x="54864" y="62230"/>
                  </a:cubicBezTo>
                  <a:cubicBezTo>
                    <a:pt x="54737" y="62865"/>
                    <a:pt x="54737" y="63373"/>
                    <a:pt x="54610" y="63881"/>
                  </a:cubicBezTo>
                  <a:cubicBezTo>
                    <a:pt x="54483" y="64262"/>
                    <a:pt x="54356" y="64643"/>
                    <a:pt x="54102" y="64897"/>
                  </a:cubicBezTo>
                  <a:cubicBezTo>
                    <a:pt x="53975" y="65278"/>
                    <a:pt x="53467" y="65786"/>
                    <a:pt x="52832" y="66421"/>
                  </a:cubicBezTo>
                  <a:cubicBezTo>
                    <a:pt x="52197" y="66929"/>
                    <a:pt x="51181" y="67818"/>
                    <a:pt x="49530" y="68707"/>
                  </a:cubicBezTo>
                  <a:cubicBezTo>
                    <a:pt x="48006" y="69596"/>
                    <a:pt x="46355" y="70358"/>
                    <a:pt x="44323" y="71120"/>
                  </a:cubicBezTo>
                  <a:cubicBezTo>
                    <a:pt x="42418" y="71882"/>
                    <a:pt x="40386" y="72390"/>
                    <a:pt x="38100" y="72898"/>
                  </a:cubicBezTo>
                  <a:cubicBezTo>
                    <a:pt x="35814" y="73279"/>
                    <a:pt x="33401" y="73533"/>
                    <a:pt x="30988" y="73533"/>
                  </a:cubicBezTo>
                  <a:cubicBezTo>
                    <a:pt x="26035" y="73533"/>
                    <a:pt x="21590" y="72771"/>
                    <a:pt x="17653" y="71120"/>
                  </a:cubicBezTo>
                  <a:cubicBezTo>
                    <a:pt x="13843" y="69596"/>
                    <a:pt x="10541" y="67310"/>
                    <a:pt x="8001" y="64262"/>
                  </a:cubicBezTo>
                  <a:cubicBezTo>
                    <a:pt x="5334" y="61214"/>
                    <a:pt x="3429" y="57404"/>
                    <a:pt x="2032" y="52959"/>
                  </a:cubicBezTo>
                  <a:cubicBezTo>
                    <a:pt x="635" y="48514"/>
                    <a:pt x="0" y="43434"/>
                    <a:pt x="0" y="37592"/>
                  </a:cubicBezTo>
                  <a:cubicBezTo>
                    <a:pt x="0" y="30988"/>
                    <a:pt x="762" y="25400"/>
                    <a:pt x="2540" y="20574"/>
                  </a:cubicBezTo>
                  <a:cubicBezTo>
                    <a:pt x="4191" y="15875"/>
                    <a:pt x="6477" y="11938"/>
                    <a:pt x="9398" y="9017"/>
                  </a:cubicBezTo>
                  <a:cubicBezTo>
                    <a:pt x="12319" y="5969"/>
                    <a:pt x="15748" y="3683"/>
                    <a:pt x="19685" y="2286"/>
                  </a:cubicBezTo>
                  <a:cubicBezTo>
                    <a:pt x="23622" y="762"/>
                    <a:pt x="27940" y="0"/>
                    <a:pt x="32512"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85" name="Shape 3301">
              <a:extLst>
                <a:ext uri="{FF2B5EF4-FFF2-40B4-BE49-F238E27FC236}">
                  <a16:creationId xmlns:a16="http://schemas.microsoft.com/office/drawing/2014/main" id="{9703F7DC-4C51-20E2-04D0-93FBE2144EDE}"/>
                </a:ext>
              </a:extLst>
            </p:cNvPr>
            <p:cNvSpPr/>
            <p:nvPr/>
          </p:nvSpPr>
          <p:spPr>
            <a:xfrm>
              <a:off x="1486281" y="1525016"/>
              <a:ext cx="59944" cy="72644"/>
            </a:xfrm>
            <a:custGeom>
              <a:avLst/>
              <a:gdLst/>
              <a:ahLst/>
              <a:cxnLst/>
              <a:rect l="0" t="0" r="0" b="0"/>
              <a:pathLst>
                <a:path w="59944" h="72644">
                  <a:moveTo>
                    <a:pt x="35052" y="0"/>
                  </a:moveTo>
                  <a:cubicBezTo>
                    <a:pt x="39751" y="0"/>
                    <a:pt x="43688" y="762"/>
                    <a:pt x="46863" y="2286"/>
                  </a:cubicBezTo>
                  <a:cubicBezTo>
                    <a:pt x="50038" y="3683"/>
                    <a:pt x="52578" y="5715"/>
                    <a:pt x="54483" y="8255"/>
                  </a:cubicBezTo>
                  <a:cubicBezTo>
                    <a:pt x="56515" y="10795"/>
                    <a:pt x="57912" y="13843"/>
                    <a:pt x="58674" y="17145"/>
                  </a:cubicBezTo>
                  <a:cubicBezTo>
                    <a:pt x="59563" y="20574"/>
                    <a:pt x="59944" y="24638"/>
                    <a:pt x="59944" y="29464"/>
                  </a:cubicBezTo>
                  <a:lnTo>
                    <a:pt x="59944" y="70231"/>
                  </a:lnTo>
                  <a:cubicBezTo>
                    <a:pt x="59944" y="70612"/>
                    <a:pt x="59944" y="70993"/>
                    <a:pt x="59690" y="71247"/>
                  </a:cubicBezTo>
                  <a:cubicBezTo>
                    <a:pt x="59436" y="71501"/>
                    <a:pt x="59182" y="71755"/>
                    <a:pt x="58674" y="72009"/>
                  </a:cubicBezTo>
                  <a:cubicBezTo>
                    <a:pt x="58166" y="72136"/>
                    <a:pt x="57531" y="72390"/>
                    <a:pt x="56769" y="72390"/>
                  </a:cubicBezTo>
                  <a:cubicBezTo>
                    <a:pt x="55880" y="72517"/>
                    <a:pt x="54864" y="72644"/>
                    <a:pt x="53721" y="72644"/>
                  </a:cubicBezTo>
                  <a:cubicBezTo>
                    <a:pt x="52324" y="72644"/>
                    <a:pt x="51308" y="72517"/>
                    <a:pt x="50546" y="72390"/>
                  </a:cubicBezTo>
                  <a:cubicBezTo>
                    <a:pt x="49657" y="72390"/>
                    <a:pt x="49022" y="72136"/>
                    <a:pt x="48514" y="72009"/>
                  </a:cubicBezTo>
                  <a:cubicBezTo>
                    <a:pt x="48133" y="71755"/>
                    <a:pt x="47752" y="71501"/>
                    <a:pt x="47498" y="71247"/>
                  </a:cubicBezTo>
                  <a:cubicBezTo>
                    <a:pt x="47371" y="70993"/>
                    <a:pt x="47244" y="70612"/>
                    <a:pt x="47244" y="70231"/>
                  </a:cubicBezTo>
                  <a:lnTo>
                    <a:pt x="47244" y="31115"/>
                  </a:lnTo>
                  <a:cubicBezTo>
                    <a:pt x="47244" y="27178"/>
                    <a:pt x="46990" y="24130"/>
                    <a:pt x="46355" y="21844"/>
                  </a:cubicBezTo>
                  <a:cubicBezTo>
                    <a:pt x="45720" y="19558"/>
                    <a:pt x="44831" y="17526"/>
                    <a:pt x="43561" y="15748"/>
                  </a:cubicBezTo>
                  <a:cubicBezTo>
                    <a:pt x="42418" y="14097"/>
                    <a:pt x="40894" y="12827"/>
                    <a:pt x="38989" y="11938"/>
                  </a:cubicBezTo>
                  <a:cubicBezTo>
                    <a:pt x="37084" y="11049"/>
                    <a:pt x="34925" y="10541"/>
                    <a:pt x="32512" y="10541"/>
                  </a:cubicBezTo>
                  <a:cubicBezTo>
                    <a:pt x="29210" y="10541"/>
                    <a:pt x="26035" y="11684"/>
                    <a:pt x="22860" y="13843"/>
                  </a:cubicBezTo>
                  <a:cubicBezTo>
                    <a:pt x="19685" y="16002"/>
                    <a:pt x="16256" y="19304"/>
                    <a:pt x="12827" y="23495"/>
                  </a:cubicBezTo>
                  <a:lnTo>
                    <a:pt x="12827" y="70231"/>
                  </a:lnTo>
                  <a:cubicBezTo>
                    <a:pt x="12827" y="70612"/>
                    <a:pt x="12700" y="70993"/>
                    <a:pt x="12446" y="71247"/>
                  </a:cubicBezTo>
                  <a:cubicBezTo>
                    <a:pt x="12319" y="71501"/>
                    <a:pt x="11938" y="71755"/>
                    <a:pt x="11430" y="72009"/>
                  </a:cubicBezTo>
                  <a:cubicBezTo>
                    <a:pt x="11049" y="72136"/>
                    <a:pt x="10414" y="72390"/>
                    <a:pt x="9525" y="72390"/>
                  </a:cubicBezTo>
                  <a:cubicBezTo>
                    <a:pt x="8763" y="72517"/>
                    <a:pt x="7620" y="72644"/>
                    <a:pt x="6350" y="72644"/>
                  </a:cubicBezTo>
                  <a:cubicBezTo>
                    <a:pt x="5080" y="72644"/>
                    <a:pt x="4064" y="72517"/>
                    <a:pt x="3302" y="72390"/>
                  </a:cubicBezTo>
                  <a:cubicBezTo>
                    <a:pt x="2413" y="72390"/>
                    <a:pt x="1778" y="72136"/>
                    <a:pt x="1270" y="72009"/>
                  </a:cubicBezTo>
                  <a:cubicBezTo>
                    <a:pt x="762" y="71755"/>
                    <a:pt x="508" y="71501"/>
                    <a:pt x="254" y="71247"/>
                  </a:cubicBezTo>
                  <a:cubicBezTo>
                    <a:pt x="127" y="70993"/>
                    <a:pt x="0" y="70612"/>
                    <a:pt x="0" y="70231"/>
                  </a:cubicBezTo>
                  <a:lnTo>
                    <a:pt x="0" y="3302"/>
                  </a:lnTo>
                  <a:cubicBezTo>
                    <a:pt x="0" y="2921"/>
                    <a:pt x="127" y="2540"/>
                    <a:pt x="254" y="2286"/>
                  </a:cubicBezTo>
                  <a:cubicBezTo>
                    <a:pt x="381" y="2032"/>
                    <a:pt x="762" y="1778"/>
                    <a:pt x="1143" y="1524"/>
                  </a:cubicBezTo>
                  <a:cubicBezTo>
                    <a:pt x="1651" y="1270"/>
                    <a:pt x="2286" y="1143"/>
                    <a:pt x="2921" y="1143"/>
                  </a:cubicBezTo>
                  <a:cubicBezTo>
                    <a:pt x="3683" y="1016"/>
                    <a:pt x="4699" y="1016"/>
                    <a:pt x="5842" y="1016"/>
                  </a:cubicBezTo>
                  <a:cubicBezTo>
                    <a:pt x="6985" y="1016"/>
                    <a:pt x="7874" y="1016"/>
                    <a:pt x="8636" y="1143"/>
                  </a:cubicBezTo>
                  <a:cubicBezTo>
                    <a:pt x="9398" y="1143"/>
                    <a:pt x="10033" y="1270"/>
                    <a:pt x="10414" y="1524"/>
                  </a:cubicBezTo>
                  <a:cubicBezTo>
                    <a:pt x="10795" y="1778"/>
                    <a:pt x="11049" y="2032"/>
                    <a:pt x="11303" y="2286"/>
                  </a:cubicBezTo>
                  <a:cubicBezTo>
                    <a:pt x="11430" y="2540"/>
                    <a:pt x="11557" y="2921"/>
                    <a:pt x="11557" y="3302"/>
                  </a:cubicBezTo>
                  <a:lnTo>
                    <a:pt x="11557" y="12192"/>
                  </a:lnTo>
                  <a:cubicBezTo>
                    <a:pt x="15494" y="8001"/>
                    <a:pt x="19431" y="4826"/>
                    <a:pt x="23241" y="2921"/>
                  </a:cubicBezTo>
                  <a:cubicBezTo>
                    <a:pt x="27178" y="889"/>
                    <a:pt x="31115" y="0"/>
                    <a:pt x="35052"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04" name="Shape 3302">
              <a:extLst>
                <a:ext uri="{FF2B5EF4-FFF2-40B4-BE49-F238E27FC236}">
                  <a16:creationId xmlns:a16="http://schemas.microsoft.com/office/drawing/2014/main" id="{180CC60B-D0CA-C41F-D881-746A0F49782B}"/>
                </a:ext>
              </a:extLst>
            </p:cNvPr>
            <p:cNvSpPr/>
            <p:nvPr/>
          </p:nvSpPr>
          <p:spPr>
            <a:xfrm>
              <a:off x="1434148" y="1525016"/>
              <a:ext cx="28385" cy="72644"/>
            </a:xfrm>
            <a:custGeom>
              <a:avLst/>
              <a:gdLst/>
              <a:ahLst/>
              <a:cxnLst/>
              <a:rect l="0" t="0" r="0" b="0"/>
              <a:pathLst>
                <a:path w="28385" h="72644">
                  <a:moveTo>
                    <a:pt x="952" y="0"/>
                  </a:moveTo>
                  <a:cubicBezTo>
                    <a:pt x="5905" y="0"/>
                    <a:pt x="10223" y="508"/>
                    <a:pt x="13779" y="1651"/>
                  </a:cubicBezTo>
                  <a:cubicBezTo>
                    <a:pt x="17208" y="2667"/>
                    <a:pt x="20129" y="4318"/>
                    <a:pt x="22288" y="6350"/>
                  </a:cubicBezTo>
                  <a:cubicBezTo>
                    <a:pt x="24448" y="8509"/>
                    <a:pt x="25971" y="11176"/>
                    <a:pt x="26988" y="14224"/>
                  </a:cubicBezTo>
                  <a:cubicBezTo>
                    <a:pt x="28004" y="17399"/>
                    <a:pt x="28385" y="20955"/>
                    <a:pt x="28385" y="25146"/>
                  </a:cubicBezTo>
                  <a:lnTo>
                    <a:pt x="28385" y="70358"/>
                  </a:lnTo>
                  <a:cubicBezTo>
                    <a:pt x="28385" y="70993"/>
                    <a:pt x="28257" y="71374"/>
                    <a:pt x="27876" y="71628"/>
                  </a:cubicBezTo>
                  <a:cubicBezTo>
                    <a:pt x="27368" y="72009"/>
                    <a:pt x="26860" y="72263"/>
                    <a:pt x="26098" y="72390"/>
                  </a:cubicBezTo>
                  <a:cubicBezTo>
                    <a:pt x="25336" y="72517"/>
                    <a:pt x="24320" y="72644"/>
                    <a:pt x="22923" y="72644"/>
                  </a:cubicBezTo>
                  <a:cubicBezTo>
                    <a:pt x="21654" y="72644"/>
                    <a:pt x="20510" y="72517"/>
                    <a:pt x="19748" y="72390"/>
                  </a:cubicBezTo>
                  <a:cubicBezTo>
                    <a:pt x="18986" y="72263"/>
                    <a:pt x="18351" y="72009"/>
                    <a:pt x="17970" y="71628"/>
                  </a:cubicBezTo>
                  <a:cubicBezTo>
                    <a:pt x="17589" y="71374"/>
                    <a:pt x="17463" y="70993"/>
                    <a:pt x="17463" y="70358"/>
                  </a:cubicBezTo>
                  <a:lnTo>
                    <a:pt x="17463" y="63627"/>
                  </a:lnTo>
                  <a:cubicBezTo>
                    <a:pt x="14414" y="66802"/>
                    <a:pt x="10985" y="69215"/>
                    <a:pt x="7302" y="70993"/>
                  </a:cubicBezTo>
                  <a:lnTo>
                    <a:pt x="0" y="72547"/>
                  </a:lnTo>
                  <a:lnTo>
                    <a:pt x="0" y="63295"/>
                  </a:lnTo>
                  <a:lnTo>
                    <a:pt x="6667" y="61468"/>
                  </a:lnTo>
                  <a:cubicBezTo>
                    <a:pt x="9588" y="59817"/>
                    <a:pt x="12636" y="57404"/>
                    <a:pt x="15685" y="53975"/>
                  </a:cubicBezTo>
                  <a:lnTo>
                    <a:pt x="15685" y="39751"/>
                  </a:lnTo>
                  <a:lnTo>
                    <a:pt x="4889" y="39751"/>
                  </a:lnTo>
                  <a:lnTo>
                    <a:pt x="0" y="40226"/>
                  </a:lnTo>
                  <a:lnTo>
                    <a:pt x="0" y="31450"/>
                  </a:lnTo>
                  <a:lnTo>
                    <a:pt x="6160" y="30861"/>
                  </a:lnTo>
                  <a:lnTo>
                    <a:pt x="15685" y="30861"/>
                  </a:lnTo>
                  <a:lnTo>
                    <a:pt x="15685" y="25654"/>
                  </a:lnTo>
                  <a:cubicBezTo>
                    <a:pt x="15685" y="23114"/>
                    <a:pt x="15430" y="20828"/>
                    <a:pt x="14923" y="18796"/>
                  </a:cubicBezTo>
                  <a:cubicBezTo>
                    <a:pt x="14288" y="16891"/>
                    <a:pt x="13398" y="15240"/>
                    <a:pt x="12129" y="13970"/>
                  </a:cubicBezTo>
                  <a:cubicBezTo>
                    <a:pt x="10858" y="12573"/>
                    <a:pt x="9207" y="11557"/>
                    <a:pt x="7176" y="10922"/>
                  </a:cubicBezTo>
                  <a:lnTo>
                    <a:pt x="0" y="9932"/>
                  </a:lnTo>
                  <a:lnTo>
                    <a:pt x="0" y="76"/>
                  </a:lnTo>
                  <a:lnTo>
                    <a:pt x="95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05" name="Rectangle 104">
              <a:extLst>
                <a:ext uri="{FF2B5EF4-FFF2-40B4-BE49-F238E27FC236}">
                  <a16:creationId xmlns:a16="http://schemas.microsoft.com/office/drawing/2014/main" id="{933C0844-B2F6-363C-1807-FA2E13FE62E0}"/>
                </a:ext>
              </a:extLst>
            </p:cNvPr>
            <p:cNvSpPr/>
            <p:nvPr/>
          </p:nvSpPr>
          <p:spPr>
            <a:xfrm>
              <a:off x="1696085" y="1492249"/>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6" name="Shape 3304">
              <a:extLst>
                <a:ext uri="{FF2B5EF4-FFF2-40B4-BE49-F238E27FC236}">
                  <a16:creationId xmlns:a16="http://schemas.microsoft.com/office/drawing/2014/main" id="{28E12AB5-065F-3B1C-DD24-29AFF73482F2}"/>
                </a:ext>
              </a:extLst>
            </p:cNvPr>
            <p:cNvSpPr/>
            <p:nvPr/>
          </p:nvSpPr>
          <p:spPr>
            <a:xfrm>
              <a:off x="228956" y="788161"/>
              <a:ext cx="361798" cy="0"/>
            </a:xfrm>
            <a:custGeom>
              <a:avLst/>
              <a:gdLst/>
              <a:ahLst/>
              <a:cxnLst/>
              <a:rect l="0" t="0" r="0" b="0"/>
              <a:pathLst>
                <a:path w="361798">
                  <a:moveTo>
                    <a:pt x="0" y="0"/>
                  </a:moveTo>
                  <a:lnTo>
                    <a:pt x="361798"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07" name="Shape 3305">
              <a:extLst>
                <a:ext uri="{FF2B5EF4-FFF2-40B4-BE49-F238E27FC236}">
                  <a16:creationId xmlns:a16="http://schemas.microsoft.com/office/drawing/2014/main" id="{32FF154B-289A-A52C-7F0D-74AFA89D9560}"/>
                </a:ext>
              </a:extLst>
            </p:cNvPr>
            <p:cNvSpPr/>
            <p:nvPr/>
          </p:nvSpPr>
          <p:spPr>
            <a:xfrm>
              <a:off x="587718" y="733171"/>
              <a:ext cx="99225" cy="111633"/>
            </a:xfrm>
            <a:custGeom>
              <a:avLst/>
              <a:gdLst/>
              <a:ahLst/>
              <a:cxnLst/>
              <a:rect l="0" t="0" r="0" b="0"/>
              <a:pathLst>
                <a:path w="99225" h="111633">
                  <a:moveTo>
                    <a:pt x="0" y="0"/>
                  </a:moveTo>
                  <a:lnTo>
                    <a:pt x="99225" y="54990"/>
                  </a:lnTo>
                  <a:lnTo>
                    <a:pt x="0" y="111633"/>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pic>
          <p:nvPicPr>
            <p:cNvPr id="108" name="Picture 107">
              <a:extLst>
                <a:ext uri="{FF2B5EF4-FFF2-40B4-BE49-F238E27FC236}">
                  <a16:creationId xmlns:a16="http://schemas.microsoft.com/office/drawing/2014/main" id="{E77AE764-DD00-ABC5-51D4-38FF78A0A527}"/>
                </a:ext>
              </a:extLst>
            </p:cNvPr>
            <p:cNvPicPr/>
            <p:nvPr/>
          </p:nvPicPr>
          <p:blipFill>
            <a:blip r:embed="rId4"/>
            <a:stretch>
              <a:fillRect/>
            </a:stretch>
          </p:blipFill>
          <p:spPr>
            <a:xfrm>
              <a:off x="2076450" y="544068"/>
              <a:ext cx="405384" cy="158496"/>
            </a:xfrm>
            <a:prstGeom prst="rect">
              <a:avLst/>
            </a:prstGeom>
          </p:spPr>
        </p:pic>
        <p:sp>
          <p:nvSpPr>
            <p:cNvPr id="114" name="Shape 3308">
              <a:extLst>
                <a:ext uri="{FF2B5EF4-FFF2-40B4-BE49-F238E27FC236}">
                  <a16:creationId xmlns:a16="http://schemas.microsoft.com/office/drawing/2014/main" id="{97D73787-8BF6-4E61-EEC2-397745CC42A0}"/>
                </a:ext>
              </a:extLst>
            </p:cNvPr>
            <p:cNvSpPr/>
            <p:nvPr/>
          </p:nvSpPr>
          <p:spPr>
            <a:xfrm>
              <a:off x="2090039" y="592582"/>
              <a:ext cx="38862" cy="96265"/>
            </a:xfrm>
            <a:custGeom>
              <a:avLst/>
              <a:gdLst/>
              <a:ahLst/>
              <a:cxnLst/>
              <a:rect l="0" t="0" r="0" b="0"/>
              <a:pathLst>
                <a:path w="38862" h="96265">
                  <a:moveTo>
                    <a:pt x="5080" y="0"/>
                  </a:moveTo>
                  <a:lnTo>
                    <a:pt x="28194" y="0"/>
                  </a:lnTo>
                  <a:lnTo>
                    <a:pt x="38862" y="1515"/>
                  </a:lnTo>
                  <a:lnTo>
                    <a:pt x="38862" y="12452"/>
                  </a:lnTo>
                  <a:lnTo>
                    <a:pt x="27305" y="10668"/>
                  </a:lnTo>
                  <a:lnTo>
                    <a:pt x="13589" y="10668"/>
                  </a:lnTo>
                  <a:lnTo>
                    <a:pt x="13589" y="85598"/>
                  </a:lnTo>
                  <a:lnTo>
                    <a:pt x="27559" y="85598"/>
                  </a:lnTo>
                  <a:lnTo>
                    <a:pt x="38862" y="83933"/>
                  </a:lnTo>
                  <a:lnTo>
                    <a:pt x="38862" y="94612"/>
                  </a:lnTo>
                  <a:lnTo>
                    <a:pt x="26670" y="96265"/>
                  </a:lnTo>
                  <a:lnTo>
                    <a:pt x="5080" y="96265"/>
                  </a:lnTo>
                  <a:cubicBezTo>
                    <a:pt x="3810" y="96265"/>
                    <a:pt x="2667" y="95885"/>
                    <a:pt x="1651" y="95123"/>
                  </a:cubicBezTo>
                  <a:cubicBezTo>
                    <a:pt x="508" y="94361"/>
                    <a:pt x="0" y="92964"/>
                    <a:pt x="0" y="91059"/>
                  </a:cubicBezTo>
                  <a:lnTo>
                    <a:pt x="0" y="5207"/>
                  </a:lnTo>
                  <a:cubicBezTo>
                    <a:pt x="0" y="3302"/>
                    <a:pt x="508" y="1905"/>
                    <a:pt x="1651" y="1143"/>
                  </a:cubicBezTo>
                  <a:cubicBezTo>
                    <a:pt x="2667" y="381"/>
                    <a:pt x="3810" y="0"/>
                    <a:pt x="508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15" name="Shape 3309">
              <a:extLst>
                <a:ext uri="{FF2B5EF4-FFF2-40B4-BE49-F238E27FC236}">
                  <a16:creationId xmlns:a16="http://schemas.microsoft.com/office/drawing/2014/main" id="{6C448323-FDAF-E2A0-2CD4-CBC758233F75}"/>
                </a:ext>
              </a:extLst>
            </p:cNvPr>
            <p:cNvSpPr/>
            <p:nvPr/>
          </p:nvSpPr>
          <p:spPr>
            <a:xfrm>
              <a:off x="2239137" y="648158"/>
              <a:ext cx="29337" cy="42087"/>
            </a:xfrm>
            <a:custGeom>
              <a:avLst/>
              <a:gdLst/>
              <a:ahLst/>
              <a:cxnLst/>
              <a:rect l="0" t="0" r="0" b="0"/>
              <a:pathLst>
                <a:path w="29337" h="42087">
                  <a:moveTo>
                    <a:pt x="29337" y="0"/>
                  </a:moveTo>
                  <a:lnTo>
                    <a:pt x="29337" y="8773"/>
                  </a:lnTo>
                  <a:lnTo>
                    <a:pt x="24892" y="9194"/>
                  </a:lnTo>
                  <a:cubicBezTo>
                    <a:pt x="22352" y="9702"/>
                    <a:pt x="20193" y="10591"/>
                    <a:pt x="18415" y="11734"/>
                  </a:cubicBezTo>
                  <a:cubicBezTo>
                    <a:pt x="16637" y="12877"/>
                    <a:pt x="15367" y="14147"/>
                    <a:pt x="14605" y="15671"/>
                  </a:cubicBezTo>
                  <a:cubicBezTo>
                    <a:pt x="13716" y="17322"/>
                    <a:pt x="13335" y="19100"/>
                    <a:pt x="13335" y="21132"/>
                  </a:cubicBezTo>
                  <a:cubicBezTo>
                    <a:pt x="13335" y="24561"/>
                    <a:pt x="14478" y="27355"/>
                    <a:pt x="16891" y="29387"/>
                  </a:cubicBezTo>
                  <a:cubicBezTo>
                    <a:pt x="19177" y="31419"/>
                    <a:pt x="22479" y="32562"/>
                    <a:pt x="26670" y="32562"/>
                  </a:cubicBezTo>
                  <a:lnTo>
                    <a:pt x="29337" y="31851"/>
                  </a:lnTo>
                  <a:lnTo>
                    <a:pt x="29337" y="41098"/>
                  </a:lnTo>
                  <a:lnTo>
                    <a:pt x="24638" y="42087"/>
                  </a:lnTo>
                  <a:cubicBezTo>
                    <a:pt x="20955" y="42087"/>
                    <a:pt x="17526" y="41706"/>
                    <a:pt x="14478" y="40690"/>
                  </a:cubicBezTo>
                  <a:cubicBezTo>
                    <a:pt x="11430" y="39801"/>
                    <a:pt x="8890" y="38531"/>
                    <a:pt x="6731" y="36753"/>
                  </a:cubicBezTo>
                  <a:cubicBezTo>
                    <a:pt x="4572" y="34975"/>
                    <a:pt x="2921" y="32816"/>
                    <a:pt x="1778" y="30403"/>
                  </a:cubicBezTo>
                  <a:cubicBezTo>
                    <a:pt x="635" y="27863"/>
                    <a:pt x="0" y="24942"/>
                    <a:pt x="0" y="21767"/>
                  </a:cubicBezTo>
                  <a:cubicBezTo>
                    <a:pt x="0" y="17957"/>
                    <a:pt x="889" y="14655"/>
                    <a:pt x="2413" y="11861"/>
                  </a:cubicBezTo>
                  <a:cubicBezTo>
                    <a:pt x="4064" y="9067"/>
                    <a:pt x="6477" y="6781"/>
                    <a:pt x="9525" y="5003"/>
                  </a:cubicBezTo>
                  <a:cubicBezTo>
                    <a:pt x="12573" y="3098"/>
                    <a:pt x="16256" y="1701"/>
                    <a:pt x="20701" y="812"/>
                  </a:cubicBezTo>
                  <a:lnTo>
                    <a:pt x="29337"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16" name="Shape 3310">
              <a:extLst>
                <a:ext uri="{FF2B5EF4-FFF2-40B4-BE49-F238E27FC236}">
                  <a16:creationId xmlns:a16="http://schemas.microsoft.com/office/drawing/2014/main" id="{BEBB8C32-6DBC-F3DA-E361-1293F9DE3BB2}"/>
                </a:ext>
              </a:extLst>
            </p:cNvPr>
            <p:cNvSpPr/>
            <p:nvPr/>
          </p:nvSpPr>
          <p:spPr>
            <a:xfrm>
              <a:off x="2242566" y="616791"/>
              <a:ext cx="25908" cy="16812"/>
            </a:xfrm>
            <a:custGeom>
              <a:avLst/>
              <a:gdLst/>
              <a:ahLst/>
              <a:cxnLst/>
              <a:rect l="0" t="0" r="0" b="0"/>
              <a:pathLst>
                <a:path w="25908" h="16812">
                  <a:moveTo>
                    <a:pt x="25908" y="0"/>
                  </a:moveTo>
                  <a:lnTo>
                    <a:pt x="25908" y="9861"/>
                  </a:lnTo>
                  <a:lnTo>
                    <a:pt x="25654" y="9827"/>
                  </a:lnTo>
                  <a:cubicBezTo>
                    <a:pt x="22479" y="9827"/>
                    <a:pt x="19558" y="10208"/>
                    <a:pt x="17018" y="10970"/>
                  </a:cubicBezTo>
                  <a:cubicBezTo>
                    <a:pt x="14478" y="11605"/>
                    <a:pt x="12319" y="12494"/>
                    <a:pt x="10414" y="13255"/>
                  </a:cubicBezTo>
                  <a:cubicBezTo>
                    <a:pt x="8382" y="14145"/>
                    <a:pt x="6858" y="14907"/>
                    <a:pt x="5588" y="15669"/>
                  </a:cubicBezTo>
                  <a:cubicBezTo>
                    <a:pt x="4191" y="16430"/>
                    <a:pt x="3302" y="16812"/>
                    <a:pt x="2667" y="16812"/>
                  </a:cubicBezTo>
                  <a:cubicBezTo>
                    <a:pt x="2286" y="16812"/>
                    <a:pt x="1905" y="16685"/>
                    <a:pt x="1524" y="16430"/>
                  </a:cubicBezTo>
                  <a:cubicBezTo>
                    <a:pt x="1270" y="16304"/>
                    <a:pt x="1016" y="15923"/>
                    <a:pt x="762" y="15542"/>
                  </a:cubicBezTo>
                  <a:cubicBezTo>
                    <a:pt x="508" y="15161"/>
                    <a:pt x="381" y="14653"/>
                    <a:pt x="254" y="14018"/>
                  </a:cubicBezTo>
                  <a:cubicBezTo>
                    <a:pt x="127" y="13383"/>
                    <a:pt x="0" y="12748"/>
                    <a:pt x="0" y="11986"/>
                  </a:cubicBezTo>
                  <a:cubicBezTo>
                    <a:pt x="0" y="10716"/>
                    <a:pt x="127" y="9827"/>
                    <a:pt x="381" y="9065"/>
                  </a:cubicBezTo>
                  <a:cubicBezTo>
                    <a:pt x="508" y="8303"/>
                    <a:pt x="1016" y="7668"/>
                    <a:pt x="1651" y="7033"/>
                  </a:cubicBezTo>
                  <a:cubicBezTo>
                    <a:pt x="2413" y="6398"/>
                    <a:pt x="3556" y="5636"/>
                    <a:pt x="5334" y="4747"/>
                  </a:cubicBezTo>
                  <a:cubicBezTo>
                    <a:pt x="7112" y="3858"/>
                    <a:pt x="9017" y="3096"/>
                    <a:pt x="11303" y="2334"/>
                  </a:cubicBezTo>
                  <a:cubicBezTo>
                    <a:pt x="13589" y="1699"/>
                    <a:pt x="16129" y="1064"/>
                    <a:pt x="18796" y="555"/>
                  </a:cubicBezTo>
                  <a:lnTo>
                    <a:pt x="2590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17" name="Shape 3311">
              <a:extLst>
                <a:ext uri="{FF2B5EF4-FFF2-40B4-BE49-F238E27FC236}">
                  <a16:creationId xmlns:a16="http://schemas.microsoft.com/office/drawing/2014/main" id="{36E232C4-956A-EC55-220F-F1DCC0D73E45}"/>
                </a:ext>
              </a:extLst>
            </p:cNvPr>
            <p:cNvSpPr/>
            <p:nvPr/>
          </p:nvSpPr>
          <p:spPr>
            <a:xfrm>
              <a:off x="2187575" y="616711"/>
              <a:ext cx="41529" cy="72644"/>
            </a:xfrm>
            <a:custGeom>
              <a:avLst/>
              <a:gdLst/>
              <a:ahLst/>
              <a:cxnLst/>
              <a:rect l="0" t="0" r="0" b="0"/>
              <a:pathLst>
                <a:path w="41529" h="72644">
                  <a:moveTo>
                    <a:pt x="31115" y="0"/>
                  </a:moveTo>
                  <a:cubicBezTo>
                    <a:pt x="31877" y="0"/>
                    <a:pt x="32639" y="0"/>
                    <a:pt x="33528" y="127"/>
                  </a:cubicBezTo>
                  <a:cubicBezTo>
                    <a:pt x="34417" y="127"/>
                    <a:pt x="35306" y="254"/>
                    <a:pt x="36195" y="508"/>
                  </a:cubicBezTo>
                  <a:cubicBezTo>
                    <a:pt x="37211" y="635"/>
                    <a:pt x="37973" y="889"/>
                    <a:pt x="38735" y="1143"/>
                  </a:cubicBezTo>
                  <a:cubicBezTo>
                    <a:pt x="39497" y="1398"/>
                    <a:pt x="40132" y="1651"/>
                    <a:pt x="40386" y="1905"/>
                  </a:cubicBezTo>
                  <a:cubicBezTo>
                    <a:pt x="40767" y="2160"/>
                    <a:pt x="40894" y="2413"/>
                    <a:pt x="41021" y="2540"/>
                  </a:cubicBezTo>
                  <a:cubicBezTo>
                    <a:pt x="41148" y="2794"/>
                    <a:pt x="41275" y="3048"/>
                    <a:pt x="41275" y="3429"/>
                  </a:cubicBezTo>
                  <a:cubicBezTo>
                    <a:pt x="41402" y="3810"/>
                    <a:pt x="41402" y="4318"/>
                    <a:pt x="41402" y="4953"/>
                  </a:cubicBezTo>
                  <a:cubicBezTo>
                    <a:pt x="41529" y="5588"/>
                    <a:pt x="41529" y="6604"/>
                    <a:pt x="41529" y="7748"/>
                  </a:cubicBezTo>
                  <a:cubicBezTo>
                    <a:pt x="41529" y="8763"/>
                    <a:pt x="41529" y="9652"/>
                    <a:pt x="41402" y="10414"/>
                  </a:cubicBezTo>
                  <a:cubicBezTo>
                    <a:pt x="41402" y="11176"/>
                    <a:pt x="41275" y="11811"/>
                    <a:pt x="41148" y="12192"/>
                  </a:cubicBezTo>
                  <a:cubicBezTo>
                    <a:pt x="40894" y="12573"/>
                    <a:pt x="40767" y="12954"/>
                    <a:pt x="40513" y="13208"/>
                  </a:cubicBezTo>
                  <a:cubicBezTo>
                    <a:pt x="40259" y="13335"/>
                    <a:pt x="40005" y="13462"/>
                    <a:pt x="39497" y="13462"/>
                  </a:cubicBezTo>
                  <a:cubicBezTo>
                    <a:pt x="39116" y="13462"/>
                    <a:pt x="38608" y="13335"/>
                    <a:pt x="37973" y="13208"/>
                  </a:cubicBezTo>
                  <a:cubicBezTo>
                    <a:pt x="37338" y="12954"/>
                    <a:pt x="36703" y="12700"/>
                    <a:pt x="35941" y="12447"/>
                  </a:cubicBezTo>
                  <a:cubicBezTo>
                    <a:pt x="35179" y="12319"/>
                    <a:pt x="34290" y="12065"/>
                    <a:pt x="33401" y="11811"/>
                  </a:cubicBezTo>
                  <a:cubicBezTo>
                    <a:pt x="32385" y="11685"/>
                    <a:pt x="31369" y="11557"/>
                    <a:pt x="30353" y="11557"/>
                  </a:cubicBezTo>
                  <a:cubicBezTo>
                    <a:pt x="28956" y="11557"/>
                    <a:pt x="27686" y="11811"/>
                    <a:pt x="26416" y="12319"/>
                  </a:cubicBezTo>
                  <a:cubicBezTo>
                    <a:pt x="25146" y="12827"/>
                    <a:pt x="23876" y="13589"/>
                    <a:pt x="22479" y="14732"/>
                  </a:cubicBezTo>
                  <a:cubicBezTo>
                    <a:pt x="21082" y="15875"/>
                    <a:pt x="19558" y="17399"/>
                    <a:pt x="18034" y="19304"/>
                  </a:cubicBezTo>
                  <a:cubicBezTo>
                    <a:pt x="16510" y="21210"/>
                    <a:pt x="14859" y="23495"/>
                    <a:pt x="13081" y="26162"/>
                  </a:cubicBezTo>
                  <a:lnTo>
                    <a:pt x="13081" y="70231"/>
                  </a:lnTo>
                  <a:cubicBezTo>
                    <a:pt x="13081" y="70612"/>
                    <a:pt x="12954" y="70993"/>
                    <a:pt x="12700" y="71248"/>
                  </a:cubicBezTo>
                  <a:cubicBezTo>
                    <a:pt x="12446" y="71501"/>
                    <a:pt x="12192" y="71755"/>
                    <a:pt x="11684" y="72010"/>
                  </a:cubicBezTo>
                  <a:cubicBezTo>
                    <a:pt x="11176" y="72136"/>
                    <a:pt x="10541" y="72390"/>
                    <a:pt x="9652" y="72390"/>
                  </a:cubicBezTo>
                  <a:cubicBezTo>
                    <a:pt x="8890" y="72517"/>
                    <a:pt x="7747" y="72644"/>
                    <a:pt x="6477" y="72644"/>
                  </a:cubicBezTo>
                  <a:cubicBezTo>
                    <a:pt x="5207" y="72644"/>
                    <a:pt x="4191" y="72517"/>
                    <a:pt x="3302" y="72390"/>
                  </a:cubicBezTo>
                  <a:cubicBezTo>
                    <a:pt x="2413" y="72390"/>
                    <a:pt x="1778" y="72136"/>
                    <a:pt x="1270" y="72010"/>
                  </a:cubicBezTo>
                  <a:cubicBezTo>
                    <a:pt x="762" y="71755"/>
                    <a:pt x="508" y="71501"/>
                    <a:pt x="254" y="71248"/>
                  </a:cubicBezTo>
                  <a:cubicBezTo>
                    <a:pt x="127" y="70993"/>
                    <a:pt x="0" y="70612"/>
                    <a:pt x="0" y="70231"/>
                  </a:cubicBezTo>
                  <a:lnTo>
                    <a:pt x="0" y="3302"/>
                  </a:lnTo>
                  <a:cubicBezTo>
                    <a:pt x="0" y="2922"/>
                    <a:pt x="127" y="2540"/>
                    <a:pt x="254" y="2286"/>
                  </a:cubicBezTo>
                  <a:cubicBezTo>
                    <a:pt x="381" y="2032"/>
                    <a:pt x="762" y="1778"/>
                    <a:pt x="1143" y="1524"/>
                  </a:cubicBezTo>
                  <a:cubicBezTo>
                    <a:pt x="1651" y="1270"/>
                    <a:pt x="2286" y="1143"/>
                    <a:pt x="3048" y="1143"/>
                  </a:cubicBezTo>
                  <a:cubicBezTo>
                    <a:pt x="3683" y="1016"/>
                    <a:pt x="4699" y="1016"/>
                    <a:pt x="5969" y="1016"/>
                  </a:cubicBezTo>
                  <a:cubicBezTo>
                    <a:pt x="7112" y="1016"/>
                    <a:pt x="8001" y="1016"/>
                    <a:pt x="8763" y="1143"/>
                  </a:cubicBezTo>
                  <a:cubicBezTo>
                    <a:pt x="9525" y="1143"/>
                    <a:pt x="10160" y="1270"/>
                    <a:pt x="10541" y="1524"/>
                  </a:cubicBezTo>
                  <a:cubicBezTo>
                    <a:pt x="11049" y="1778"/>
                    <a:pt x="11303" y="2032"/>
                    <a:pt x="11430" y="2286"/>
                  </a:cubicBezTo>
                  <a:cubicBezTo>
                    <a:pt x="11684" y="2540"/>
                    <a:pt x="11811" y="2922"/>
                    <a:pt x="11811" y="3302"/>
                  </a:cubicBezTo>
                  <a:lnTo>
                    <a:pt x="11811" y="13081"/>
                  </a:lnTo>
                  <a:cubicBezTo>
                    <a:pt x="13716" y="10414"/>
                    <a:pt x="15494" y="8128"/>
                    <a:pt x="17272" y="6477"/>
                  </a:cubicBezTo>
                  <a:cubicBezTo>
                    <a:pt x="18923" y="4826"/>
                    <a:pt x="20574" y="3429"/>
                    <a:pt x="22098" y="2540"/>
                  </a:cubicBezTo>
                  <a:cubicBezTo>
                    <a:pt x="23622" y="1524"/>
                    <a:pt x="25146" y="889"/>
                    <a:pt x="26670" y="508"/>
                  </a:cubicBezTo>
                  <a:cubicBezTo>
                    <a:pt x="28067" y="127"/>
                    <a:pt x="29591" y="0"/>
                    <a:pt x="31115"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18" name="Shape 3312">
              <a:extLst>
                <a:ext uri="{FF2B5EF4-FFF2-40B4-BE49-F238E27FC236}">
                  <a16:creationId xmlns:a16="http://schemas.microsoft.com/office/drawing/2014/main" id="{C3BF5164-51F3-ACE3-1CD7-0C7CEF0F7EFE}"/>
                </a:ext>
              </a:extLst>
            </p:cNvPr>
            <p:cNvSpPr/>
            <p:nvPr/>
          </p:nvSpPr>
          <p:spPr>
            <a:xfrm>
              <a:off x="2128901" y="594097"/>
              <a:ext cx="39624" cy="93097"/>
            </a:xfrm>
            <a:custGeom>
              <a:avLst/>
              <a:gdLst/>
              <a:ahLst/>
              <a:cxnLst/>
              <a:rect l="0" t="0" r="0" b="0"/>
              <a:pathLst>
                <a:path w="39624" h="93097">
                  <a:moveTo>
                    <a:pt x="0" y="0"/>
                  </a:moveTo>
                  <a:lnTo>
                    <a:pt x="11684" y="1660"/>
                  </a:lnTo>
                  <a:cubicBezTo>
                    <a:pt x="17780" y="3818"/>
                    <a:pt x="22860" y="6993"/>
                    <a:pt x="27051" y="11058"/>
                  </a:cubicBezTo>
                  <a:cubicBezTo>
                    <a:pt x="31115" y="14995"/>
                    <a:pt x="34290" y="19948"/>
                    <a:pt x="36449" y="25662"/>
                  </a:cubicBezTo>
                  <a:cubicBezTo>
                    <a:pt x="38481" y="31504"/>
                    <a:pt x="39624" y="37982"/>
                    <a:pt x="39624" y="45221"/>
                  </a:cubicBezTo>
                  <a:cubicBezTo>
                    <a:pt x="39624" y="53475"/>
                    <a:pt x="38481" y="60841"/>
                    <a:pt x="36195" y="67064"/>
                  </a:cubicBezTo>
                  <a:cubicBezTo>
                    <a:pt x="33909" y="73287"/>
                    <a:pt x="30607" y="78367"/>
                    <a:pt x="26289" y="82559"/>
                  </a:cubicBezTo>
                  <a:cubicBezTo>
                    <a:pt x="21971" y="86623"/>
                    <a:pt x="16637" y="89671"/>
                    <a:pt x="10287" y="91702"/>
                  </a:cubicBezTo>
                  <a:lnTo>
                    <a:pt x="0" y="93097"/>
                  </a:lnTo>
                  <a:lnTo>
                    <a:pt x="0" y="82418"/>
                  </a:lnTo>
                  <a:lnTo>
                    <a:pt x="5080" y="81670"/>
                  </a:lnTo>
                  <a:cubicBezTo>
                    <a:pt x="9652" y="80146"/>
                    <a:pt x="13335" y="77860"/>
                    <a:pt x="16383" y="74685"/>
                  </a:cubicBezTo>
                  <a:cubicBezTo>
                    <a:pt x="19304" y="71510"/>
                    <a:pt x="21590" y="67446"/>
                    <a:pt x="23114" y="62747"/>
                  </a:cubicBezTo>
                  <a:cubicBezTo>
                    <a:pt x="24511" y="57921"/>
                    <a:pt x="25273" y="52205"/>
                    <a:pt x="25273" y="45728"/>
                  </a:cubicBezTo>
                  <a:cubicBezTo>
                    <a:pt x="25273" y="40522"/>
                    <a:pt x="24638" y="35696"/>
                    <a:pt x="23241" y="31124"/>
                  </a:cubicBezTo>
                  <a:cubicBezTo>
                    <a:pt x="21844" y="26678"/>
                    <a:pt x="19812" y="22741"/>
                    <a:pt x="16891" y="19566"/>
                  </a:cubicBezTo>
                  <a:cubicBezTo>
                    <a:pt x="13970" y="16264"/>
                    <a:pt x="10287" y="13724"/>
                    <a:pt x="5715" y="11820"/>
                  </a:cubicBezTo>
                  <a:lnTo>
                    <a:pt x="0" y="10937"/>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19" name="Shape 3313">
              <a:extLst>
                <a:ext uri="{FF2B5EF4-FFF2-40B4-BE49-F238E27FC236}">
                  <a16:creationId xmlns:a16="http://schemas.microsoft.com/office/drawing/2014/main" id="{05D1C2AA-DF43-3095-9093-5FE950507C13}"/>
                </a:ext>
              </a:extLst>
            </p:cNvPr>
            <p:cNvSpPr/>
            <p:nvPr/>
          </p:nvSpPr>
          <p:spPr>
            <a:xfrm>
              <a:off x="2312289" y="616839"/>
              <a:ext cx="31750" cy="87249"/>
            </a:xfrm>
            <a:custGeom>
              <a:avLst/>
              <a:gdLst/>
              <a:ahLst/>
              <a:cxnLst/>
              <a:rect l="0" t="0" r="0" b="0"/>
              <a:pathLst>
                <a:path w="31750" h="87249">
                  <a:moveTo>
                    <a:pt x="31750" y="0"/>
                  </a:moveTo>
                  <a:lnTo>
                    <a:pt x="31750" y="9484"/>
                  </a:lnTo>
                  <a:lnTo>
                    <a:pt x="31496" y="9398"/>
                  </a:lnTo>
                  <a:cubicBezTo>
                    <a:pt x="28956" y="9398"/>
                    <a:pt x="26797" y="9779"/>
                    <a:pt x="24892" y="10541"/>
                  </a:cubicBezTo>
                  <a:cubicBezTo>
                    <a:pt x="23114" y="11303"/>
                    <a:pt x="21590" y="12446"/>
                    <a:pt x="20320" y="13843"/>
                  </a:cubicBezTo>
                  <a:cubicBezTo>
                    <a:pt x="19050" y="15240"/>
                    <a:pt x="18161" y="16764"/>
                    <a:pt x="17526" y="18669"/>
                  </a:cubicBezTo>
                  <a:cubicBezTo>
                    <a:pt x="16891" y="20447"/>
                    <a:pt x="16637" y="22352"/>
                    <a:pt x="16637" y="24257"/>
                  </a:cubicBezTo>
                  <a:cubicBezTo>
                    <a:pt x="16637" y="28702"/>
                    <a:pt x="17907" y="32258"/>
                    <a:pt x="20574" y="34671"/>
                  </a:cubicBezTo>
                  <a:cubicBezTo>
                    <a:pt x="23241" y="37211"/>
                    <a:pt x="27051" y="38481"/>
                    <a:pt x="31750" y="38481"/>
                  </a:cubicBezTo>
                  <a:lnTo>
                    <a:pt x="31750" y="48006"/>
                  </a:lnTo>
                  <a:cubicBezTo>
                    <a:pt x="28829" y="48006"/>
                    <a:pt x="26162" y="47625"/>
                    <a:pt x="23495" y="46863"/>
                  </a:cubicBezTo>
                  <a:cubicBezTo>
                    <a:pt x="20955" y="46228"/>
                    <a:pt x="18923" y="45212"/>
                    <a:pt x="17526" y="44196"/>
                  </a:cubicBezTo>
                  <a:cubicBezTo>
                    <a:pt x="16510" y="45085"/>
                    <a:pt x="15748" y="46101"/>
                    <a:pt x="15113" y="47244"/>
                  </a:cubicBezTo>
                  <a:cubicBezTo>
                    <a:pt x="14605" y="48387"/>
                    <a:pt x="14224" y="49657"/>
                    <a:pt x="14224" y="51181"/>
                  </a:cubicBezTo>
                  <a:cubicBezTo>
                    <a:pt x="14224" y="52959"/>
                    <a:pt x="15113" y="54356"/>
                    <a:pt x="16891" y="55499"/>
                  </a:cubicBezTo>
                  <a:cubicBezTo>
                    <a:pt x="18542" y="56642"/>
                    <a:pt x="20828" y="57277"/>
                    <a:pt x="23622" y="57404"/>
                  </a:cubicBezTo>
                  <a:lnTo>
                    <a:pt x="31750" y="57683"/>
                  </a:lnTo>
                  <a:lnTo>
                    <a:pt x="31750" y="67551"/>
                  </a:lnTo>
                  <a:lnTo>
                    <a:pt x="21082" y="67183"/>
                  </a:lnTo>
                  <a:cubicBezTo>
                    <a:pt x="19431" y="68453"/>
                    <a:pt x="18034" y="69596"/>
                    <a:pt x="17018" y="70739"/>
                  </a:cubicBezTo>
                  <a:cubicBezTo>
                    <a:pt x="15875" y="71882"/>
                    <a:pt x="15113" y="72898"/>
                    <a:pt x="14478" y="73914"/>
                  </a:cubicBezTo>
                  <a:cubicBezTo>
                    <a:pt x="13843" y="74930"/>
                    <a:pt x="13335" y="75946"/>
                    <a:pt x="13081" y="76962"/>
                  </a:cubicBezTo>
                  <a:cubicBezTo>
                    <a:pt x="12827" y="77851"/>
                    <a:pt x="12827" y="78867"/>
                    <a:pt x="12827" y="80010"/>
                  </a:cubicBezTo>
                  <a:cubicBezTo>
                    <a:pt x="12827" y="83185"/>
                    <a:pt x="14478" y="85598"/>
                    <a:pt x="18034" y="87249"/>
                  </a:cubicBezTo>
                  <a:lnTo>
                    <a:pt x="1497" y="87249"/>
                  </a:lnTo>
                  <a:lnTo>
                    <a:pt x="0" y="81153"/>
                  </a:lnTo>
                  <a:cubicBezTo>
                    <a:pt x="0" y="79502"/>
                    <a:pt x="254" y="77978"/>
                    <a:pt x="635" y="76454"/>
                  </a:cubicBezTo>
                  <a:cubicBezTo>
                    <a:pt x="1016" y="74803"/>
                    <a:pt x="1651" y="73406"/>
                    <a:pt x="2540" y="72009"/>
                  </a:cubicBezTo>
                  <a:cubicBezTo>
                    <a:pt x="3429" y="70612"/>
                    <a:pt x="4445" y="69342"/>
                    <a:pt x="5842" y="68072"/>
                  </a:cubicBezTo>
                  <a:cubicBezTo>
                    <a:pt x="7112" y="66802"/>
                    <a:pt x="8509" y="65532"/>
                    <a:pt x="10287" y="64262"/>
                  </a:cubicBezTo>
                  <a:cubicBezTo>
                    <a:pt x="7620" y="62992"/>
                    <a:pt x="5715" y="61468"/>
                    <a:pt x="4572" y="59563"/>
                  </a:cubicBezTo>
                  <a:cubicBezTo>
                    <a:pt x="3302" y="57658"/>
                    <a:pt x="2667" y="55626"/>
                    <a:pt x="2667" y="53467"/>
                  </a:cubicBezTo>
                  <a:cubicBezTo>
                    <a:pt x="2667" y="50419"/>
                    <a:pt x="3302" y="47752"/>
                    <a:pt x="4699" y="45339"/>
                  </a:cubicBezTo>
                  <a:cubicBezTo>
                    <a:pt x="5969" y="42926"/>
                    <a:pt x="7620" y="40894"/>
                    <a:pt x="9525" y="38989"/>
                  </a:cubicBezTo>
                  <a:cubicBezTo>
                    <a:pt x="7874" y="37084"/>
                    <a:pt x="6604" y="35052"/>
                    <a:pt x="5715" y="32766"/>
                  </a:cubicBezTo>
                  <a:cubicBezTo>
                    <a:pt x="4699" y="30480"/>
                    <a:pt x="4191" y="27686"/>
                    <a:pt x="4191" y="24384"/>
                  </a:cubicBezTo>
                  <a:cubicBezTo>
                    <a:pt x="4191" y="20574"/>
                    <a:pt x="4953" y="17145"/>
                    <a:pt x="6350" y="14097"/>
                  </a:cubicBezTo>
                  <a:cubicBezTo>
                    <a:pt x="7620" y="11049"/>
                    <a:pt x="9525" y="8509"/>
                    <a:pt x="11938" y="6477"/>
                  </a:cubicBezTo>
                  <a:cubicBezTo>
                    <a:pt x="14351" y="4318"/>
                    <a:pt x="17272" y="2794"/>
                    <a:pt x="20701" y="1651"/>
                  </a:cubicBezTo>
                  <a:cubicBezTo>
                    <a:pt x="24130" y="508"/>
                    <a:pt x="27813" y="0"/>
                    <a:pt x="3175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20" name="Shape 3314">
              <a:extLst>
                <a:ext uri="{FF2B5EF4-FFF2-40B4-BE49-F238E27FC236}">
                  <a16:creationId xmlns:a16="http://schemas.microsoft.com/office/drawing/2014/main" id="{D0FED33A-27E8-BFDB-B655-6A7A3CD7FD83}"/>
                </a:ext>
              </a:extLst>
            </p:cNvPr>
            <p:cNvSpPr/>
            <p:nvPr/>
          </p:nvSpPr>
          <p:spPr>
            <a:xfrm>
              <a:off x="2268474" y="616711"/>
              <a:ext cx="28956" cy="72644"/>
            </a:xfrm>
            <a:custGeom>
              <a:avLst/>
              <a:gdLst/>
              <a:ahLst/>
              <a:cxnLst/>
              <a:rect l="0" t="0" r="0" b="0"/>
              <a:pathLst>
                <a:path w="28956" h="72644">
                  <a:moveTo>
                    <a:pt x="1016" y="0"/>
                  </a:moveTo>
                  <a:cubicBezTo>
                    <a:pt x="6096" y="0"/>
                    <a:pt x="10414" y="508"/>
                    <a:pt x="13970" y="1651"/>
                  </a:cubicBezTo>
                  <a:cubicBezTo>
                    <a:pt x="17526" y="2667"/>
                    <a:pt x="20447" y="4318"/>
                    <a:pt x="22606" y="6350"/>
                  </a:cubicBezTo>
                  <a:cubicBezTo>
                    <a:pt x="24892" y="8510"/>
                    <a:pt x="26416" y="11176"/>
                    <a:pt x="27432" y="14224"/>
                  </a:cubicBezTo>
                  <a:cubicBezTo>
                    <a:pt x="28448" y="17399"/>
                    <a:pt x="28956" y="20955"/>
                    <a:pt x="28956" y="25147"/>
                  </a:cubicBezTo>
                  <a:lnTo>
                    <a:pt x="28956" y="70359"/>
                  </a:lnTo>
                  <a:cubicBezTo>
                    <a:pt x="28956" y="70993"/>
                    <a:pt x="28702" y="71374"/>
                    <a:pt x="28321" y="71628"/>
                  </a:cubicBezTo>
                  <a:cubicBezTo>
                    <a:pt x="27940" y="72010"/>
                    <a:pt x="27305" y="72263"/>
                    <a:pt x="26543" y="72390"/>
                  </a:cubicBezTo>
                  <a:cubicBezTo>
                    <a:pt x="25908" y="72517"/>
                    <a:pt x="24765" y="72644"/>
                    <a:pt x="23368" y="72644"/>
                  </a:cubicBezTo>
                  <a:cubicBezTo>
                    <a:pt x="21971" y="72644"/>
                    <a:pt x="20955" y="72517"/>
                    <a:pt x="20066" y="72390"/>
                  </a:cubicBezTo>
                  <a:cubicBezTo>
                    <a:pt x="19304" y="72263"/>
                    <a:pt x="18669" y="72010"/>
                    <a:pt x="18288" y="71628"/>
                  </a:cubicBezTo>
                  <a:cubicBezTo>
                    <a:pt x="17907" y="71374"/>
                    <a:pt x="17780" y="70993"/>
                    <a:pt x="17780" y="70359"/>
                  </a:cubicBezTo>
                  <a:lnTo>
                    <a:pt x="17780" y="63627"/>
                  </a:lnTo>
                  <a:cubicBezTo>
                    <a:pt x="14732" y="66802"/>
                    <a:pt x="11176" y="69215"/>
                    <a:pt x="7366" y="70993"/>
                  </a:cubicBezTo>
                  <a:lnTo>
                    <a:pt x="0" y="72544"/>
                  </a:lnTo>
                  <a:lnTo>
                    <a:pt x="0" y="63297"/>
                  </a:lnTo>
                  <a:lnTo>
                    <a:pt x="6858" y="61468"/>
                  </a:lnTo>
                  <a:cubicBezTo>
                    <a:pt x="9779" y="59817"/>
                    <a:pt x="12827" y="57404"/>
                    <a:pt x="16002" y="53975"/>
                  </a:cubicBezTo>
                  <a:lnTo>
                    <a:pt x="16002" y="39751"/>
                  </a:lnTo>
                  <a:lnTo>
                    <a:pt x="4953" y="39751"/>
                  </a:lnTo>
                  <a:lnTo>
                    <a:pt x="0" y="40220"/>
                  </a:lnTo>
                  <a:lnTo>
                    <a:pt x="0" y="31446"/>
                  </a:lnTo>
                  <a:lnTo>
                    <a:pt x="6223" y="30861"/>
                  </a:lnTo>
                  <a:lnTo>
                    <a:pt x="16002" y="30861"/>
                  </a:lnTo>
                  <a:lnTo>
                    <a:pt x="16002" y="25654"/>
                  </a:lnTo>
                  <a:cubicBezTo>
                    <a:pt x="16002" y="23114"/>
                    <a:pt x="15748" y="20828"/>
                    <a:pt x="15113" y="18797"/>
                  </a:cubicBezTo>
                  <a:cubicBezTo>
                    <a:pt x="14605" y="16891"/>
                    <a:pt x="13716" y="15240"/>
                    <a:pt x="12319" y="13970"/>
                  </a:cubicBezTo>
                  <a:cubicBezTo>
                    <a:pt x="11049" y="12573"/>
                    <a:pt x="9398" y="11557"/>
                    <a:pt x="7366" y="10923"/>
                  </a:cubicBezTo>
                  <a:lnTo>
                    <a:pt x="0" y="9940"/>
                  </a:lnTo>
                  <a:lnTo>
                    <a:pt x="0" y="79"/>
                  </a:lnTo>
                  <a:lnTo>
                    <a:pt x="1016"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21" name="Shape 3315">
              <a:extLst>
                <a:ext uri="{FF2B5EF4-FFF2-40B4-BE49-F238E27FC236}">
                  <a16:creationId xmlns:a16="http://schemas.microsoft.com/office/drawing/2014/main" id="{A226EA10-2881-E22B-E3C3-AA6DA0B102D1}"/>
                </a:ext>
              </a:extLst>
            </p:cNvPr>
            <p:cNvSpPr/>
            <p:nvPr/>
          </p:nvSpPr>
          <p:spPr>
            <a:xfrm>
              <a:off x="2344039" y="674521"/>
              <a:ext cx="34671" cy="29566"/>
            </a:xfrm>
            <a:custGeom>
              <a:avLst/>
              <a:gdLst/>
              <a:ahLst/>
              <a:cxnLst/>
              <a:rect l="0" t="0" r="0" b="0"/>
              <a:pathLst>
                <a:path w="34671" h="29566">
                  <a:moveTo>
                    <a:pt x="0" y="0"/>
                  </a:moveTo>
                  <a:lnTo>
                    <a:pt x="10414" y="357"/>
                  </a:lnTo>
                  <a:cubicBezTo>
                    <a:pt x="13970" y="484"/>
                    <a:pt x="17145" y="991"/>
                    <a:pt x="20193" y="1753"/>
                  </a:cubicBezTo>
                  <a:cubicBezTo>
                    <a:pt x="23114" y="2642"/>
                    <a:pt x="25654" y="3786"/>
                    <a:pt x="27813" y="5310"/>
                  </a:cubicBezTo>
                  <a:cubicBezTo>
                    <a:pt x="29972" y="6834"/>
                    <a:pt x="31623" y="8612"/>
                    <a:pt x="32893" y="10898"/>
                  </a:cubicBezTo>
                  <a:cubicBezTo>
                    <a:pt x="34036" y="13057"/>
                    <a:pt x="34671" y="15597"/>
                    <a:pt x="34671" y="18517"/>
                  </a:cubicBezTo>
                  <a:cubicBezTo>
                    <a:pt x="34671" y="21692"/>
                    <a:pt x="33909" y="24613"/>
                    <a:pt x="32639" y="27408"/>
                  </a:cubicBezTo>
                  <a:lnTo>
                    <a:pt x="30745" y="29566"/>
                  </a:lnTo>
                  <a:lnTo>
                    <a:pt x="13981" y="29566"/>
                  </a:lnTo>
                  <a:lnTo>
                    <a:pt x="17018" y="28170"/>
                  </a:lnTo>
                  <a:cubicBezTo>
                    <a:pt x="18669" y="27026"/>
                    <a:pt x="19812" y="25629"/>
                    <a:pt x="20574" y="24106"/>
                  </a:cubicBezTo>
                  <a:cubicBezTo>
                    <a:pt x="21336" y="22582"/>
                    <a:pt x="21590" y="20931"/>
                    <a:pt x="21590" y="19279"/>
                  </a:cubicBezTo>
                  <a:cubicBezTo>
                    <a:pt x="21590" y="16359"/>
                    <a:pt x="20447" y="14200"/>
                    <a:pt x="17907" y="12549"/>
                  </a:cubicBezTo>
                  <a:cubicBezTo>
                    <a:pt x="15367" y="11025"/>
                    <a:pt x="12065" y="10136"/>
                    <a:pt x="7747" y="10136"/>
                  </a:cubicBezTo>
                  <a:lnTo>
                    <a:pt x="0" y="9868"/>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22" name="Shape 3316">
              <a:extLst>
                <a:ext uri="{FF2B5EF4-FFF2-40B4-BE49-F238E27FC236}">
                  <a16:creationId xmlns:a16="http://schemas.microsoft.com/office/drawing/2014/main" id="{76182BD7-01E0-42A0-814E-2E47CAD70BFE}"/>
                </a:ext>
              </a:extLst>
            </p:cNvPr>
            <p:cNvSpPr/>
            <p:nvPr/>
          </p:nvSpPr>
          <p:spPr>
            <a:xfrm>
              <a:off x="2344039" y="616839"/>
              <a:ext cx="35433" cy="48006"/>
            </a:xfrm>
            <a:custGeom>
              <a:avLst/>
              <a:gdLst/>
              <a:ahLst/>
              <a:cxnLst/>
              <a:rect l="0" t="0" r="0" b="0"/>
              <a:pathLst>
                <a:path w="35433" h="48006">
                  <a:moveTo>
                    <a:pt x="0" y="0"/>
                  </a:moveTo>
                  <a:cubicBezTo>
                    <a:pt x="2159" y="0"/>
                    <a:pt x="4191" y="127"/>
                    <a:pt x="6096" y="254"/>
                  </a:cubicBezTo>
                  <a:cubicBezTo>
                    <a:pt x="7874" y="508"/>
                    <a:pt x="9652" y="889"/>
                    <a:pt x="11303" y="1270"/>
                  </a:cubicBezTo>
                  <a:lnTo>
                    <a:pt x="32766" y="1270"/>
                  </a:lnTo>
                  <a:cubicBezTo>
                    <a:pt x="33655" y="1270"/>
                    <a:pt x="34290" y="1651"/>
                    <a:pt x="34798" y="2413"/>
                  </a:cubicBezTo>
                  <a:cubicBezTo>
                    <a:pt x="35179" y="3302"/>
                    <a:pt x="35433" y="4572"/>
                    <a:pt x="35433" y="6223"/>
                  </a:cubicBezTo>
                  <a:cubicBezTo>
                    <a:pt x="35433" y="8001"/>
                    <a:pt x="35179" y="9271"/>
                    <a:pt x="34671" y="10033"/>
                  </a:cubicBezTo>
                  <a:cubicBezTo>
                    <a:pt x="34163" y="10795"/>
                    <a:pt x="33528" y="11176"/>
                    <a:pt x="32766" y="11176"/>
                  </a:cubicBezTo>
                  <a:lnTo>
                    <a:pt x="22606" y="11176"/>
                  </a:lnTo>
                  <a:cubicBezTo>
                    <a:pt x="24384" y="12954"/>
                    <a:pt x="25654" y="14859"/>
                    <a:pt x="26416" y="17018"/>
                  </a:cubicBezTo>
                  <a:cubicBezTo>
                    <a:pt x="27178" y="19177"/>
                    <a:pt x="27559" y="21463"/>
                    <a:pt x="27559" y="23749"/>
                  </a:cubicBezTo>
                  <a:cubicBezTo>
                    <a:pt x="27559" y="27686"/>
                    <a:pt x="26924" y="31115"/>
                    <a:pt x="25527" y="34036"/>
                  </a:cubicBezTo>
                  <a:cubicBezTo>
                    <a:pt x="24257" y="37084"/>
                    <a:pt x="22352" y="39497"/>
                    <a:pt x="19939" y="41656"/>
                  </a:cubicBezTo>
                  <a:cubicBezTo>
                    <a:pt x="17526" y="43688"/>
                    <a:pt x="14605" y="45212"/>
                    <a:pt x="11176" y="46355"/>
                  </a:cubicBezTo>
                  <a:cubicBezTo>
                    <a:pt x="7874" y="47371"/>
                    <a:pt x="4191" y="48006"/>
                    <a:pt x="0" y="48006"/>
                  </a:cubicBezTo>
                  <a:lnTo>
                    <a:pt x="0" y="38481"/>
                  </a:lnTo>
                  <a:cubicBezTo>
                    <a:pt x="2667" y="38481"/>
                    <a:pt x="4826" y="38100"/>
                    <a:pt x="6731" y="37338"/>
                  </a:cubicBezTo>
                  <a:cubicBezTo>
                    <a:pt x="8636" y="36576"/>
                    <a:pt x="10160" y="35560"/>
                    <a:pt x="11430" y="34163"/>
                  </a:cubicBezTo>
                  <a:cubicBezTo>
                    <a:pt x="12700" y="32766"/>
                    <a:pt x="13589" y="31242"/>
                    <a:pt x="14224" y="29464"/>
                  </a:cubicBezTo>
                  <a:cubicBezTo>
                    <a:pt x="14732" y="27686"/>
                    <a:pt x="15113" y="25781"/>
                    <a:pt x="15113" y="23876"/>
                  </a:cubicBezTo>
                  <a:cubicBezTo>
                    <a:pt x="15113" y="19304"/>
                    <a:pt x="13716" y="15748"/>
                    <a:pt x="11049" y="13208"/>
                  </a:cubicBezTo>
                  <a:lnTo>
                    <a:pt x="0" y="9484"/>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23" name="Rectangle 122">
              <a:extLst>
                <a:ext uri="{FF2B5EF4-FFF2-40B4-BE49-F238E27FC236}">
                  <a16:creationId xmlns:a16="http://schemas.microsoft.com/office/drawing/2014/main" id="{530CB8BE-EC93-6247-54B7-47B52786955C}"/>
                </a:ext>
              </a:extLst>
            </p:cNvPr>
            <p:cNvSpPr/>
            <p:nvPr/>
          </p:nvSpPr>
          <p:spPr>
            <a:xfrm>
              <a:off x="2383409" y="583945"/>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Shape 3318">
              <a:extLst>
                <a:ext uri="{FF2B5EF4-FFF2-40B4-BE49-F238E27FC236}">
                  <a16:creationId xmlns:a16="http://schemas.microsoft.com/office/drawing/2014/main" id="{E200EE13-8E53-3C17-9FA9-B30C65D45A52}"/>
                </a:ext>
              </a:extLst>
            </p:cNvPr>
            <p:cNvSpPr/>
            <p:nvPr/>
          </p:nvSpPr>
          <p:spPr>
            <a:xfrm>
              <a:off x="2080514" y="788161"/>
              <a:ext cx="361823" cy="0"/>
            </a:xfrm>
            <a:custGeom>
              <a:avLst/>
              <a:gdLst/>
              <a:ahLst/>
              <a:cxnLst/>
              <a:rect l="0" t="0" r="0" b="0"/>
              <a:pathLst>
                <a:path w="361823">
                  <a:moveTo>
                    <a:pt x="0" y="0"/>
                  </a:moveTo>
                  <a:lnTo>
                    <a:pt x="361823"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26" name="Shape 3319">
              <a:extLst>
                <a:ext uri="{FF2B5EF4-FFF2-40B4-BE49-F238E27FC236}">
                  <a16:creationId xmlns:a16="http://schemas.microsoft.com/office/drawing/2014/main" id="{4601A1F6-5819-007D-3ACE-B0F9E6F6DC1C}"/>
                </a:ext>
              </a:extLst>
            </p:cNvPr>
            <p:cNvSpPr/>
            <p:nvPr/>
          </p:nvSpPr>
          <p:spPr>
            <a:xfrm>
              <a:off x="1984375" y="733171"/>
              <a:ext cx="100711" cy="111633"/>
            </a:xfrm>
            <a:custGeom>
              <a:avLst/>
              <a:gdLst/>
              <a:ahLst/>
              <a:cxnLst/>
              <a:rect l="0" t="0" r="0" b="0"/>
              <a:pathLst>
                <a:path w="100711" h="111633">
                  <a:moveTo>
                    <a:pt x="100711" y="0"/>
                  </a:moveTo>
                  <a:lnTo>
                    <a:pt x="100711" y="111633"/>
                  </a:lnTo>
                  <a:lnTo>
                    <a:pt x="0" y="54990"/>
                  </a:lnTo>
                  <a:lnTo>
                    <a:pt x="100711"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pic>
          <p:nvPicPr>
            <p:cNvPr id="127" name="Picture 126">
              <a:extLst>
                <a:ext uri="{FF2B5EF4-FFF2-40B4-BE49-F238E27FC236}">
                  <a16:creationId xmlns:a16="http://schemas.microsoft.com/office/drawing/2014/main" id="{FA3C4FC1-E50F-26F3-EF7C-83BBE5612F56}"/>
                </a:ext>
              </a:extLst>
            </p:cNvPr>
            <p:cNvPicPr/>
            <p:nvPr/>
          </p:nvPicPr>
          <p:blipFill>
            <a:blip r:embed="rId5"/>
            <a:stretch>
              <a:fillRect/>
            </a:stretch>
          </p:blipFill>
          <p:spPr>
            <a:xfrm>
              <a:off x="168402" y="544068"/>
              <a:ext cx="528828" cy="158496"/>
            </a:xfrm>
            <a:prstGeom prst="rect">
              <a:avLst/>
            </a:prstGeom>
          </p:spPr>
        </p:pic>
        <p:sp>
          <p:nvSpPr>
            <p:cNvPr id="128" name="Shape 3322">
              <a:extLst>
                <a:ext uri="{FF2B5EF4-FFF2-40B4-BE49-F238E27FC236}">
                  <a16:creationId xmlns:a16="http://schemas.microsoft.com/office/drawing/2014/main" id="{DE2266AC-28EF-3F1F-A383-B7FD444B17EA}"/>
                </a:ext>
              </a:extLst>
            </p:cNvPr>
            <p:cNvSpPr/>
            <p:nvPr/>
          </p:nvSpPr>
          <p:spPr>
            <a:xfrm>
              <a:off x="386791" y="617728"/>
              <a:ext cx="58318" cy="72517"/>
            </a:xfrm>
            <a:custGeom>
              <a:avLst/>
              <a:gdLst/>
              <a:ahLst/>
              <a:cxnLst/>
              <a:rect l="0" t="0" r="0" b="0"/>
              <a:pathLst>
                <a:path w="58318" h="72517">
                  <a:moveTo>
                    <a:pt x="6236" y="0"/>
                  </a:moveTo>
                  <a:cubicBezTo>
                    <a:pt x="7442" y="0"/>
                    <a:pt x="8446" y="0"/>
                    <a:pt x="9246" y="127"/>
                  </a:cubicBezTo>
                  <a:cubicBezTo>
                    <a:pt x="10046" y="127"/>
                    <a:pt x="10681" y="254"/>
                    <a:pt x="11163" y="508"/>
                  </a:cubicBezTo>
                  <a:cubicBezTo>
                    <a:pt x="11633" y="762"/>
                    <a:pt x="11976" y="1016"/>
                    <a:pt x="12179" y="1270"/>
                  </a:cubicBezTo>
                  <a:cubicBezTo>
                    <a:pt x="12370" y="1524"/>
                    <a:pt x="12471" y="1905"/>
                    <a:pt x="12471" y="2286"/>
                  </a:cubicBezTo>
                  <a:lnTo>
                    <a:pt x="12471" y="41275"/>
                  </a:lnTo>
                  <a:cubicBezTo>
                    <a:pt x="12471" y="45212"/>
                    <a:pt x="12763" y="48387"/>
                    <a:pt x="13335" y="50673"/>
                  </a:cubicBezTo>
                  <a:cubicBezTo>
                    <a:pt x="13919" y="53086"/>
                    <a:pt x="14796" y="55118"/>
                    <a:pt x="15964" y="56769"/>
                  </a:cubicBezTo>
                  <a:cubicBezTo>
                    <a:pt x="17145" y="58420"/>
                    <a:pt x="18644" y="59690"/>
                    <a:pt x="20447" y="60579"/>
                  </a:cubicBezTo>
                  <a:cubicBezTo>
                    <a:pt x="22250" y="61468"/>
                    <a:pt x="24346" y="61976"/>
                    <a:pt x="26759" y="61976"/>
                  </a:cubicBezTo>
                  <a:cubicBezTo>
                    <a:pt x="29858" y="61976"/>
                    <a:pt x="32957" y="60833"/>
                    <a:pt x="36043" y="58674"/>
                  </a:cubicBezTo>
                  <a:cubicBezTo>
                    <a:pt x="39116" y="56515"/>
                    <a:pt x="42393" y="53340"/>
                    <a:pt x="45847" y="49149"/>
                  </a:cubicBezTo>
                  <a:lnTo>
                    <a:pt x="45847" y="2286"/>
                  </a:lnTo>
                  <a:cubicBezTo>
                    <a:pt x="45847" y="1905"/>
                    <a:pt x="45936" y="1524"/>
                    <a:pt x="46114" y="1270"/>
                  </a:cubicBezTo>
                  <a:cubicBezTo>
                    <a:pt x="46279" y="1016"/>
                    <a:pt x="46622" y="762"/>
                    <a:pt x="47117" y="508"/>
                  </a:cubicBezTo>
                  <a:cubicBezTo>
                    <a:pt x="47625" y="254"/>
                    <a:pt x="48260" y="127"/>
                    <a:pt x="49035" y="127"/>
                  </a:cubicBezTo>
                  <a:cubicBezTo>
                    <a:pt x="49809" y="0"/>
                    <a:pt x="50825" y="0"/>
                    <a:pt x="52083" y="0"/>
                  </a:cubicBezTo>
                  <a:cubicBezTo>
                    <a:pt x="53289" y="0"/>
                    <a:pt x="54293" y="0"/>
                    <a:pt x="55093" y="127"/>
                  </a:cubicBezTo>
                  <a:cubicBezTo>
                    <a:pt x="55893" y="127"/>
                    <a:pt x="56515" y="254"/>
                    <a:pt x="56972" y="508"/>
                  </a:cubicBezTo>
                  <a:cubicBezTo>
                    <a:pt x="57417" y="762"/>
                    <a:pt x="57760" y="1016"/>
                    <a:pt x="57988" y="1270"/>
                  </a:cubicBezTo>
                  <a:cubicBezTo>
                    <a:pt x="58204" y="1524"/>
                    <a:pt x="58318" y="1905"/>
                    <a:pt x="58318" y="2286"/>
                  </a:cubicBezTo>
                  <a:lnTo>
                    <a:pt x="58318" y="69215"/>
                  </a:lnTo>
                  <a:cubicBezTo>
                    <a:pt x="58318" y="69596"/>
                    <a:pt x="58229" y="69977"/>
                    <a:pt x="58052" y="70231"/>
                  </a:cubicBezTo>
                  <a:cubicBezTo>
                    <a:pt x="57887" y="70485"/>
                    <a:pt x="57569" y="70739"/>
                    <a:pt x="57125" y="70993"/>
                  </a:cubicBezTo>
                  <a:cubicBezTo>
                    <a:pt x="56667" y="71120"/>
                    <a:pt x="56083" y="71374"/>
                    <a:pt x="55347" y="71374"/>
                  </a:cubicBezTo>
                  <a:cubicBezTo>
                    <a:pt x="54623" y="71501"/>
                    <a:pt x="53734" y="71628"/>
                    <a:pt x="52680" y="71628"/>
                  </a:cubicBezTo>
                  <a:cubicBezTo>
                    <a:pt x="51537" y="71628"/>
                    <a:pt x="50597" y="71501"/>
                    <a:pt x="49860" y="71374"/>
                  </a:cubicBezTo>
                  <a:cubicBezTo>
                    <a:pt x="49136" y="71374"/>
                    <a:pt x="48565" y="71120"/>
                    <a:pt x="48133" y="70993"/>
                  </a:cubicBezTo>
                  <a:cubicBezTo>
                    <a:pt x="47714" y="70739"/>
                    <a:pt x="47422" y="70485"/>
                    <a:pt x="47269" y="70231"/>
                  </a:cubicBezTo>
                  <a:cubicBezTo>
                    <a:pt x="47117" y="69977"/>
                    <a:pt x="47054" y="69596"/>
                    <a:pt x="47054" y="69215"/>
                  </a:cubicBezTo>
                  <a:lnTo>
                    <a:pt x="47054" y="60452"/>
                  </a:lnTo>
                  <a:cubicBezTo>
                    <a:pt x="43193" y="64643"/>
                    <a:pt x="39383" y="67691"/>
                    <a:pt x="35624" y="69596"/>
                  </a:cubicBezTo>
                  <a:cubicBezTo>
                    <a:pt x="31864" y="71628"/>
                    <a:pt x="28054" y="72517"/>
                    <a:pt x="24193" y="72517"/>
                  </a:cubicBezTo>
                  <a:cubicBezTo>
                    <a:pt x="19685" y="72517"/>
                    <a:pt x="15900" y="71755"/>
                    <a:pt x="12814" y="70358"/>
                  </a:cubicBezTo>
                  <a:cubicBezTo>
                    <a:pt x="9728" y="68834"/>
                    <a:pt x="7239" y="66802"/>
                    <a:pt x="5334" y="64262"/>
                  </a:cubicBezTo>
                  <a:cubicBezTo>
                    <a:pt x="3429" y="61722"/>
                    <a:pt x="2070" y="58674"/>
                    <a:pt x="1245" y="55245"/>
                  </a:cubicBezTo>
                  <a:cubicBezTo>
                    <a:pt x="406" y="51943"/>
                    <a:pt x="0" y="47752"/>
                    <a:pt x="0" y="42926"/>
                  </a:cubicBezTo>
                  <a:lnTo>
                    <a:pt x="0" y="2286"/>
                  </a:lnTo>
                  <a:cubicBezTo>
                    <a:pt x="0" y="1905"/>
                    <a:pt x="89" y="1524"/>
                    <a:pt x="267" y="1270"/>
                  </a:cubicBezTo>
                  <a:cubicBezTo>
                    <a:pt x="432" y="1016"/>
                    <a:pt x="775" y="762"/>
                    <a:pt x="1270" y="508"/>
                  </a:cubicBezTo>
                  <a:cubicBezTo>
                    <a:pt x="1778" y="254"/>
                    <a:pt x="2426" y="127"/>
                    <a:pt x="3226" y="127"/>
                  </a:cubicBezTo>
                  <a:cubicBezTo>
                    <a:pt x="4026" y="0"/>
                    <a:pt x="5029" y="0"/>
                    <a:pt x="6236"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29" name="Shape 3323">
              <a:extLst>
                <a:ext uri="{FF2B5EF4-FFF2-40B4-BE49-F238E27FC236}">
                  <a16:creationId xmlns:a16="http://schemas.microsoft.com/office/drawing/2014/main" id="{524FB8E4-C7A8-82CF-F3FA-259FB382AE39}"/>
                </a:ext>
              </a:extLst>
            </p:cNvPr>
            <p:cNvSpPr/>
            <p:nvPr/>
          </p:nvSpPr>
          <p:spPr>
            <a:xfrm>
              <a:off x="462521" y="616711"/>
              <a:ext cx="47879" cy="73534"/>
            </a:xfrm>
            <a:custGeom>
              <a:avLst/>
              <a:gdLst/>
              <a:ahLst/>
              <a:cxnLst/>
              <a:rect l="0" t="0" r="0" b="0"/>
              <a:pathLst>
                <a:path w="47879" h="73534">
                  <a:moveTo>
                    <a:pt x="26314" y="0"/>
                  </a:moveTo>
                  <a:cubicBezTo>
                    <a:pt x="28118" y="0"/>
                    <a:pt x="29921" y="127"/>
                    <a:pt x="31725" y="381"/>
                  </a:cubicBezTo>
                  <a:cubicBezTo>
                    <a:pt x="33528" y="762"/>
                    <a:pt x="35154" y="1016"/>
                    <a:pt x="36601" y="1524"/>
                  </a:cubicBezTo>
                  <a:cubicBezTo>
                    <a:pt x="38062" y="1905"/>
                    <a:pt x="39294" y="2413"/>
                    <a:pt x="40323" y="2922"/>
                  </a:cubicBezTo>
                  <a:cubicBezTo>
                    <a:pt x="41351" y="3429"/>
                    <a:pt x="42126" y="3937"/>
                    <a:pt x="42659" y="4318"/>
                  </a:cubicBezTo>
                  <a:cubicBezTo>
                    <a:pt x="43180" y="4699"/>
                    <a:pt x="43536" y="5080"/>
                    <a:pt x="43713" y="5335"/>
                  </a:cubicBezTo>
                  <a:cubicBezTo>
                    <a:pt x="43879" y="5715"/>
                    <a:pt x="44006" y="5969"/>
                    <a:pt x="44082" y="6350"/>
                  </a:cubicBezTo>
                  <a:cubicBezTo>
                    <a:pt x="44158" y="6731"/>
                    <a:pt x="44234" y="7239"/>
                    <a:pt x="44310" y="7748"/>
                  </a:cubicBezTo>
                  <a:cubicBezTo>
                    <a:pt x="44387" y="8255"/>
                    <a:pt x="44425" y="9017"/>
                    <a:pt x="44425" y="9779"/>
                  </a:cubicBezTo>
                  <a:cubicBezTo>
                    <a:pt x="44425" y="10668"/>
                    <a:pt x="44387" y="11303"/>
                    <a:pt x="44310" y="11938"/>
                  </a:cubicBezTo>
                  <a:cubicBezTo>
                    <a:pt x="44234" y="12573"/>
                    <a:pt x="44107" y="13081"/>
                    <a:pt x="43929" y="13462"/>
                  </a:cubicBezTo>
                  <a:cubicBezTo>
                    <a:pt x="43764" y="13843"/>
                    <a:pt x="43548" y="14224"/>
                    <a:pt x="43294" y="14351"/>
                  </a:cubicBezTo>
                  <a:cubicBezTo>
                    <a:pt x="43040" y="14478"/>
                    <a:pt x="42774" y="14605"/>
                    <a:pt x="42469" y="14605"/>
                  </a:cubicBezTo>
                  <a:cubicBezTo>
                    <a:pt x="42012" y="14605"/>
                    <a:pt x="41364" y="14351"/>
                    <a:pt x="40513" y="13843"/>
                  </a:cubicBezTo>
                  <a:cubicBezTo>
                    <a:pt x="39662" y="13208"/>
                    <a:pt x="38557" y="12700"/>
                    <a:pt x="37211" y="12065"/>
                  </a:cubicBezTo>
                  <a:cubicBezTo>
                    <a:pt x="35852" y="11430"/>
                    <a:pt x="34265" y="10795"/>
                    <a:pt x="32436" y="10287"/>
                  </a:cubicBezTo>
                  <a:cubicBezTo>
                    <a:pt x="30607" y="9779"/>
                    <a:pt x="28512" y="9525"/>
                    <a:pt x="26162" y="9525"/>
                  </a:cubicBezTo>
                  <a:cubicBezTo>
                    <a:pt x="24054" y="9525"/>
                    <a:pt x="22200" y="9652"/>
                    <a:pt x="20599" y="10160"/>
                  </a:cubicBezTo>
                  <a:cubicBezTo>
                    <a:pt x="18999" y="10668"/>
                    <a:pt x="17678" y="11303"/>
                    <a:pt x="16650" y="12192"/>
                  </a:cubicBezTo>
                  <a:cubicBezTo>
                    <a:pt x="15621" y="13081"/>
                    <a:pt x="14846" y="14098"/>
                    <a:pt x="14326" y="15240"/>
                  </a:cubicBezTo>
                  <a:cubicBezTo>
                    <a:pt x="13792" y="16510"/>
                    <a:pt x="13538" y="17780"/>
                    <a:pt x="13538" y="19177"/>
                  </a:cubicBezTo>
                  <a:cubicBezTo>
                    <a:pt x="13538" y="21082"/>
                    <a:pt x="14034" y="22733"/>
                    <a:pt x="15037" y="24003"/>
                  </a:cubicBezTo>
                  <a:cubicBezTo>
                    <a:pt x="16040" y="25400"/>
                    <a:pt x="17335" y="26543"/>
                    <a:pt x="18948" y="27432"/>
                  </a:cubicBezTo>
                  <a:cubicBezTo>
                    <a:pt x="20549" y="28448"/>
                    <a:pt x="22377" y="29337"/>
                    <a:pt x="24435" y="30226"/>
                  </a:cubicBezTo>
                  <a:cubicBezTo>
                    <a:pt x="26479" y="30988"/>
                    <a:pt x="28575" y="31750"/>
                    <a:pt x="30709" y="32639"/>
                  </a:cubicBezTo>
                  <a:cubicBezTo>
                    <a:pt x="32842" y="33528"/>
                    <a:pt x="34938" y="34417"/>
                    <a:pt x="37021" y="35433"/>
                  </a:cubicBezTo>
                  <a:cubicBezTo>
                    <a:pt x="39103" y="36449"/>
                    <a:pt x="40945" y="37719"/>
                    <a:pt x="42545" y="39243"/>
                  </a:cubicBezTo>
                  <a:cubicBezTo>
                    <a:pt x="44145" y="40767"/>
                    <a:pt x="45441" y="42545"/>
                    <a:pt x="46418" y="44577"/>
                  </a:cubicBezTo>
                  <a:cubicBezTo>
                    <a:pt x="47396" y="46736"/>
                    <a:pt x="47879" y="49149"/>
                    <a:pt x="47879" y="52070"/>
                  </a:cubicBezTo>
                  <a:cubicBezTo>
                    <a:pt x="47879" y="55499"/>
                    <a:pt x="47244" y="58548"/>
                    <a:pt x="45961" y="61214"/>
                  </a:cubicBezTo>
                  <a:cubicBezTo>
                    <a:pt x="44691" y="63881"/>
                    <a:pt x="42875" y="66167"/>
                    <a:pt x="40513" y="67945"/>
                  </a:cubicBezTo>
                  <a:cubicBezTo>
                    <a:pt x="38164" y="69850"/>
                    <a:pt x="35357" y="71248"/>
                    <a:pt x="32093" y="72136"/>
                  </a:cubicBezTo>
                  <a:cubicBezTo>
                    <a:pt x="28842" y="73025"/>
                    <a:pt x="25260" y="73534"/>
                    <a:pt x="21349" y="73534"/>
                  </a:cubicBezTo>
                  <a:cubicBezTo>
                    <a:pt x="18948" y="73534"/>
                    <a:pt x="16650" y="73406"/>
                    <a:pt x="14478" y="73025"/>
                  </a:cubicBezTo>
                  <a:cubicBezTo>
                    <a:pt x="12294" y="72644"/>
                    <a:pt x="10338" y="72136"/>
                    <a:pt x="8611" y="71628"/>
                  </a:cubicBezTo>
                  <a:cubicBezTo>
                    <a:pt x="6883" y="70993"/>
                    <a:pt x="5410" y="70359"/>
                    <a:pt x="4216" y="69850"/>
                  </a:cubicBezTo>
                  <a:cubicBezTo>
                    <a:pt x="3010" y="69215"/>
                    <a:pt x="2134" y="68580"/>
                    <a:pt x="1588" y="68073"/>
                  </a:cubicBezTo>
                  <a:cubicBezTo>
                    <a:pt x="1029" y="67564"/>
                    <a:pt x="635" y="66929"/>
                    <a:pt x="381" y="66040"/>
                  </a:cubicBezTo>
                  <a:cubicBezTo>
                    <a:pt x="127" y="65151"/>
                    <a:pt x="0" y="63881"/>
                    <a:pt x="0" y="62357"/>
                  </a:cubicBezTo>
                  <a:cubicBezTo>
                    <a:pt x="0" y="61468"/>
                    <a:pt x="51" y="60706"/>
                    <a:pt x="152" y="59944"/>
                  </a:cubicBezTo>
                  <a:cubicBezTo>
                    <a:pt x="254" y="59310"/>
                    <a:pt x="381" y="58801"/>
                    <a:pt x="533" y="58420"/>
                  </a:cubicBezTo>
                  <a:cubicBezTo>
                    <a:pt x="686" y="58039"/>
                    <a:pt x="889" y="57785"/>
                    <a:pt x="1168" y="57531"/>
                  </a:cubicBezTo>
                  <a:cubicBezTo>
                    <a:pt x="1448" y="57404"/>
                    <a:pt x="1753" y="57277"/>
                    <a:pt x="2108" y="57277"/>
                  </a:cubicBezTo>
                  <a:cubicBezTo>
                    <a:pt x="2654" y="57277"/>
                    <a:pt x="3480" y="57658"/>
                    <a:pt x="4547" y="58293"/>
                  </a:cubicBezTo>
                  <a:cubicBezTo>
                    <a:pt x="5626" y="59055"/>
                    <a:pt x="6960" y="59690"/>
                    <a:pt x="8534" y="60579"/>
                  </a:cubicBezTo>
                  <a:cubicBezTo>
                    <a:pt x="10109" y="61341"/>
                    <a:pt x="11976" y="62103"/>
                    <a:pt x="14135" y="62738"/>
                  </a:cubicBezTo>
                  <a:cubicBezTo>
                    <a:pt x="16294" y="63373"/>
                    <a:pt x="18771" y="63754"/>
                    <a:pt x="21577" y="63754"/>
                  </a:cubicBezTo>
                  <a:cubicBezTo>
                    <a:pt x="23685" y="63754"/>
                    <a:pt x="25578" y="63500"/>
                    <a:pt x="27292" y="63119"/>
                  </a:cubicBezTo>
                  <a:cubicBezTo>
                    <a:pt x="28994" y="62611"/>
                    <a:pt x="30467" y="61976"/>
                    <a:pt x="31725" y="61087"/>
                  </a:cubicBezTo>
                  <a:cubicBezTo>
                    <a:pt x="32969" y="60198"/>
                    <a:pt x="33934" y="59055"/>
                    <a:pt x="34620" y="57785"/>
                  </a:cubicBezTo>
                  <a:cubicBezTo>
                    <a:pt x="35293" y="56388"/>
                    <a:pt x="35624" y="54864"/>
                    <a:pt x="35624" y="52960"/>
                  </a:cubicBezTo>
                  <a:cubicBezTo>
                    <a:pt x="35624" y="51181"/>
                    <a:pt x="35141" y="49530"/>
                    <a:pt x="34163" y="48260"/>
                  </a:cubicBezTo>
                  <a:cubicBezTo>
                    <a:pt x="33185" y="46990"/>
                    <a:pt x="31902" y="45848"/>
                    <a:pt x="30290" y="44831"/>
                  </a:cubicBezTo>
                  <a:cubicBezTo>
                    <a:pt x="28689" y="43815"/>
                    <a:pt x="26886" y="42926"/>
                    <a:pt x="24879" y="42164"/>
                  </a:cubicBezTo>
                  <a:cubicBezTo>
                    <a:pt x="22873" y="41402"/>
                    <a:pt x="20815" y="40640"/>
                    <a:pt x="18682" y="39751"/>
                  </a:cubicBezTo>
                  <a:cubicBezTo>
                    <a:pt x="16548" y="38862"/>
                    <a:pt x="14478" y="37973"/>
                    <a:pt x="12446" y="36957"/>
                  </a:cubicBezTo>
                  <a:cubicBezTo>
                    <a:pt x="10414" y="35814"/>
                    <a:pt x="8598" y="34544"/>
                    <a:pt x="6998" y="33020"/>
                  </a:cubicBezTo>
                  <a:cubicBezTo>
                    <a:pt x="5385" y="31497"/>
                    <a:pt x="4102" y="29591"/>
                    <a:pt x="3124" y="27432"/>
                  </a:cubicBezTo>
                  <a:cubicBezTo>
                    <a:pt x="2146" y="25400"/>
                    <a:pt x="1664" y="22860"/>
                    <a:pt x="1664" y="19812"/>
                  </a:cubicBezTo>
                  <a:cubicBezTo>
                    <a:pt x="1664" y="17145"/>
                    <a:pt x="2172" y="14732"/>
                    <a:pt x="3200" y="12319"/>
                  </a:cubicBezTo>
                  <a:cubicBezTo>
                    <a:pt x="4229" y="9906"/>
                    <a:pt x="5766" y="7748"/>
                    <a:pt x="7823" y="5969"/>
                  </a:cubicBezTo>
                  <a:cubicBezTo>
                    <a:pt x="9881" y="4191"/>
                    <a:pt x="12446" y="2667"/>
                    <a:pt x="15519" y="1651"/>
                  </a:cubicBezTo>
                  <a:cubicBezTo>
                    <a:pt x="18606" y="508"/>
                    <a:pt x="22200" y="0"/>
                    <a:pt x="26314"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30" name="Shape 3324">
              <a:extLst>
                <a:ext uri="{FF2B5EF4-FFF2-40B4-BE49-F238E27FC236}">
                  <a16:creationId xmlns:a16="http://schemas.microsoft.com/office/drawing/2014/main" id="{9FDC7F2C-4011-42A4-4FE4-1C79B8CD3BA6}"/>
                </a:ext>
              </a:extLst>
            </p:cNvPr>
            <p:cNvSpPr/>
            <p:nvPr/>
          </p:nvSpPr>
          <p:spPr>
            <a:xfrm>
              <a:off x="333820" y="616711"/>
              <a:ext cx="39535" cy="72644"/>
            </a:xfrm>
            <a:custGeom>
              <a:avLst/>
              <a:gdLst/>
              <a:ahLst/>
              <a:cxnLst/>
              <a:rect l="0" t="0" r="0" b="0"/>
              <a:pathLst>
                <a:path w="39535" h="72644">
                  <a:moveTo>
                    <a:pt x="29693" y="0"/>
                  </a:moveTo>
                  <a:cubicBezTo>
                    <a:pt x="30340" y="0"/>
                    <a:pt x="31090" y="0"/>
                    <a:pt x="31915" y="127"/>
                  </a:cubicBezTo>
                  <a:cubicBezTo>
                    <a:pt x="32741" y="127"/>
                    <a:pt x="33604" y="254"/>
                    <a:pt x="34506" y="508"/>
                  </a:cubicBezTo>
                  <a:cubicBezTo>
                    <a:pt x="35408" y="635"/>
                    <a:pt x="36220" y="889"/>
                    <a:pt x="36944" y="1143"/>
                  </a:cubicBezTo>
                  <a:cubicBezTo>
                    <a:pt x="37668" y="1398"/>
                    <a:pt x="38189" y="1651"/>
                    <a:pt x="38481" y="1905"/>
                  </a:cubicBezTo>
                  <a:cubicBezTo>
                    <a:pt x="38786" y="2160"/>
                    <a:pt x="38989" y="2413"/>
                    <a:pt x="39091" y="2540"/>
                  </a:cubicBezTo>
                  <a:cubicBezTo>
                    <a:pt x="39192" y="2794"/>
                    <a:pt x="39281" y="3048"/>
                    <a:pt x="39357" y="3429"/>
                  </a:cubicBezTo>
                  <a:cubicBezTo>
                    <a:pt x="39421" y="3810"/>
                    <a:pt x="39472" y="4318"/>
                    <a:pt x="39497" y="4953"/>
                  </a:cubicBezTo>
                  <a:cubicBezTo>
                    <a:pt x="39522" y="5588"/>
                    <a:pt x="39535" y="6604"/>
                    <a:pt x="39535" y="7748"/>
                  </a:cubicBezTo>
                  <a:cubicBezTo>
                    <a:pt x="39535" y="8763"/>
                    <a:pt x="39510" y="9652"/>
                    <a:pt x="39459" y="10414"/>
                  </a:cubicBezTo>
                  <a:cubicBezTo>
                    <a:pt x="39408" y="11176"/>
                    <a:pt x="39319" y="11811"/>
                    <a:pt x="39167" y="12192"/>
                  </a:cubicBezTo>
                  <a:cubicBezTo>
                    <a:pt x="39014" y="12573"/>
                    <a:pt x="38824" y="12954"/>
                    <a:pt x="38595" y="13208"/>
                  </a:cubicBezTo>
                  <a:cubicBezTo>
                    <a:pt x="38379" y="13335"/>
                    <a:pt x="38062" y="13462"/>
                    <a:pt x="37655" y="13462"/>
                  </a:cubicBezTo>
                  <a:cubicBezTo>
                    <a:pt x="37262" y="13462"/>
                    <a:pt x="36766" y="13335"/>
                    <a:pt x="36195" y="13208"/>
                  </a:cubicBezTo>
                  <a:cubicBezTo>
                    <a:pt x="35623" y="12954"/>
                    <a:pt x="34963" y="12700"/>
                    <a:pt x="34239" y="12447"/>
                  </a:cubicBezTo>
                  <a:cubicBezTo>
                    <a:pt x="33515" y="12319"/>
                    <a:pt x="32702" y="12065"/>
                    <a:pt x="31801" y="11811"/>
                  </a:cubicBezTo>
                  <a:cubicBezTo>
                    <a:pt x="30899" y="11685"/>
                    <a:pt x="29921" y="11557"/>
                    <a:pt x="28867" y="11557"/>
                  </a:cubicBezTo>
                  <a:cubicBezTo>
                    <a:pt x="27610" y="11557"/>
                    <a:pt x="26391" y="11811"/>
                    <a:pt x="25184" y="12319"/>
                  </a:cubicBezTo>
                  <a:cubicBezTo>
                    <a:pt x="23978" y="12827"/>
                    <a:pt x="22720" y="13589"/>
                    <a:pt x="21387" y="14732"/>
                  </a:cubicBezTo>
                  <a:cubicBezTo>
                    <a:pt x="20066" y="15875"/>
                    <a:pt x="18669" y="17399"/>
                    <a:pt x="17221" y="19304"/>
                  </a:cubicBezTo>
                  <a:cubicBezTo>
                    <a:pt x="15761" y="21210"/>
                    <a:pt x="14160" y="23495"/>
                    <a:pt x="12408" y="26162"/>
                  </a:cubicBezTo>
                  <a:lnTo>
                    <a:pt x="12408" y="70231"/>
                  </a:lnTo>
                  <a:cubicBezTo>
                    <a:pt x="12408" y="70612"/>
                    <a:pt x="12306" y="70993"/>
                    <a:pt x="12103" y="71248"/>
                  </a:cubicBezTo>
                  <a:cubicBezTo>
                    <a:pt x="11900" y="71501"/>
                    <a:pt x="11582" y="71755"/>
                    <a:pt x="11125" y="72010"/>
                  </a:cubicBezTo>
                  <a:cubicBezTo>
                    <a:pt x="10681" y="72136"/>
                    <a:pt x="10046" y="72390"/>
                    <a:pt x="9246" y="72390"/>
                  </a:cubicBezTo>
                  <a:cubicBezTo>
                    <a:pt x="8445" y="72517"/>
                    <a:pt x="7417" y="72644"/>
                    <a:pt x="6172" y="72644"/>
                  </a:cubicBezTo>
                  <a:cubicBezTo>
                    <a:pt x="4966" y="72644"/>
                    <a:pt x="3962" y="72517"/>
                    <a:pt x="3162" y="72390"/>
                  </a:cubicBezTo>
                  <a:cubicBezTo>
                    <a:pt x="2362" y="72390"/>
                    <a:pt x="1727" y="72136"/>
                    <a:pt x="1245" y="72010"/>
                  </a:cubicBezTo>
                  <a:cubicBezTo>
                    <a:pt x="775" y="71755"/>
                    <a:pt x="444" y="71501"/>
                    <a:pt x="267" y="71248"/>
                  </a:cubicBezTo>
                  <a:cubicBezTo>
                    <a:pt x="89" y="70993"/>
                    <a:pt x="0" y="70612"/>
                    <a:pt x="0" y="70231"/>
                  </a:cubicBezTo>
                  <a:lnTo>
                    <a:pt x="0" y="3302"/>
                  </a:lnTo>
                  <a:cubicBezTo>
                    <a:pt x="0" y="2922"/>
                    <a:pt x="76" y="2540"/>
                    <a:pt x="229" y="2286"/>
                  </a:cubicBezTo>
                  <a:cubicBezTo>
                    <a:pt x="381" y="2032"/>
                    <a:pt x="686" y="1778"/>
                    <a:pt x="1130" y="1524"/>
                  </a:cubicBezTo>
                  <a:cubicBezTo>
                    <a:pt x="1588" y="1270"/>
                    <a:pt x="2159" y="1143"/>
                    <a:pt x="2857" y="1143"/>
                  </a:cubicBezTo>
                  <a:cubicBezTo>
                    <a:pt x="3569" y="1016"/>
                    <a:pt x="4496" y="1016"/>
                    <a:pt x="5639" y="1016"/>
                  </a:cubicBezTo>
                  <a:cubicBezTo>
                    <a:pt x="6744" y="1016"/>
                    <a:pt x="7658" y="1016"/>
                    <a:pt x="8382" y="1143"/>
                  </a:cubicBezTo>
                  <a:cubicBezTo>
                    <a:pt x="9119" y="1143"/>
                    <a:pt x="9677" y="1270"/>
                    <a:pt x="10071" y="1524"/>
                  </a:cubicBezTo>
                  <a:cubicBezTo>
                    <a:pt x="10477" y="1778"/>
                    <a:pt x="10770" y="2032"/>
                    <a:pt x="10947" y="2286"/>
                  </a:cubicBezTo>
                  <a:cubicBezTo>
                    <a:pt x="11113" y="2540"/>
                    <a:pt x="11201" y="2922"/>
                    <a:pt x="11201" y="3302"/>
                  </a:cubicBezTo>
                  <a:lnTo>
                    <a:pt x="11201" y="13081"/>
                  </a:lnTo>
                  <a:cubicBezTo>
                    <a:pt x="13056" y="10414"/>
                    <a:pt x="14795" y="8128"/>
                    <a:pt x="16434" y="6477"/>
                  </a:cubicBezTo>
                  <a:cubicBezTo>
                    <a:pt x="18059" y="4826"/>
                    <a:pt x="19596" y="3429"/>
                    <a:pt x="21044" y="2540"/>
                  </a:cubicBezTo>
                  <a:cubicBezTo>
                    <a:pt x="22504" y="1524"/>
                    <a:pt x="23939" y="889"/>
                    <a:pt x="25375" y="508"/>
                  </a:cubicBezTo>
                  <a:cubicBezTo>
                    <a:pt x="26797" y="127"/>
                    <a:pt x="28245" y="0"/>
                    <a:pt x="29693"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31" name="Shape 3325">
              <a:extLst>
                <a:ext uri="{FF2B5EF4-FFF2-40B4-BE49-F238E27FC236}">
                  <a16:creationId xmlns:a16="http://schemas.microsoft.com/office/drawing/2014/main" id="{00E8D393-2D6F-9492-E71B-344F6C4F9599}"/>
                </a:ext>
              </a:extLst>
            </p:cNvPr>
            <p:cNvSpPr/>
            <p:nvPr/>
          </p:nvSpPr>
          <p:spPr>
            <a:xfrm>
              <a:off x="518351" y="599821"/>
              <a:ext cx="44196" cy="90297"/>
            </a:xfrm>
            <a:custGeom>
              <a:avLst/>
              <a:gdLst/>
              <a:ahLst/>
              <a:cxnLst/>
              <a:rect l="0" t="0" r="0" b="0"/>
              <a:pathLst>
                <a:path w="44196" h="90297">
                  <a:moveTo>
                    <a:pt x="18123" y="0"/>
                  </a:moveTo>
                  <a:cubicBezTo>
                    <a:pt x="19367" y="0"/>
                    <a:pt x="20396" y="0"/>
                    <a:pt x="21196" y="126"/>
                  </a:cubicBezTo>
                  <a:cubicBezTo>
                    <a:pt x="21996" y="253"/>
                    <a:pt x="22631" y="381"/>
                    <a:pt x="23076" y="635"/>
                  </a:cubicBezTo>
                  <a:cubicBezTo>
                    <a:pt x="23533" y="762"/>
                    <a:pt x="23851" y="1015"/>
                    <a:pt x="24054" y="1397"/>
                  </a:cubicBezTo>
                  <a:cubicBezTo>
                    <a:pt x="24257" y="1650"/>
                    <a:pt x="24359" y="2032"/>
                    <a:pt x="24359" y="2286"/>
                  </a:cubicBezTo>
                  <a:lnTo>
                    <a:pt x="24359" y="18288"/>
                  </a:lnTo>
                  <a:lnTo>
                    <a:pt x="41719" y="18288"/>
                  </a:lnTo>
                  <a:cubicBezTo>
                    <a:pt x="42113" y="18288"/>
                    <a:pt x="42469" y="18288"/>
                    <a:pt x="42774" y="18542"/>
                  </a:cubicBezTo>
                  <a:cubicBezTo>
                    <a:pt x="43066" y="18669"/>
                    <a:pt x="43332" y="19050"/>
                    <a:pt x="43561" y="19431"/>
                  </a:cubicBezTo>
                  <a:cubicBezTo>
                    <a:pt x="43790" y="19812"/>
                    <a:pt x="43942" y="20320"/>
                    <a:pt x="44044" y="20955"/>
                  </a:cubicBezTo>
                  <a:cubicBezTo>
                    <a:pt x="44145" y="21717"/>
                    <a:pt x="44196" y="22478"/>
                    <a:pt x="44196" y="23368"/>
                  </a:cubicBezTo>
                  <a:cubicBezTo>
                    <a:pt x="44196" y="25146"/>
                    <a:pt x="43967" y="26415"/>
                    <a:pt x="43523" y="27305"/>
                  </a:cubicBezTo>
                  <a:cubicBezTo>
                    <a:pt x="43066" y="28067"/>
                    <a:pt x="42469" y="28448"/>
                    <a:pt x="41719" y="28448"/>
                  </a:cubicBezTo>
                  <a:lnTo>
                    <a:pt x="24359" y="28448"/>
                  </a:lnTo>
                  <a:lnTo>
                    <a:pt x="24359" y="65786"/>
                  </a:lnTo>
                  <a:cubicBezTo>
                    <a:pt x="24359" y="70485"/>
                    <a:pt x="25044" y="73913"/>
                    <a:pt x="26416" y="76326"/>
                  </a:cubicBezTo>
                  <a:cubicBezTo>
                    <a:pt x="27800" y="78613"/>
                    <a:pt x="30264" y="79756"/>
                    <a:pt x="33820" y="79756"/>
                  </a:cubicBezTo>
                  <a:cubicBezTo>
                    <a:pt x="34976" y="79756"/>
                    <a:pt x="36004" y="79628"/>
                    <a:pt x="36906" y="79501"/>
                  </a:cubicBezTo>
                  <a:cubicBezTo>
                    <a:pt x="37808" y="79248"/>
                    <a:pt x="38608" y="78994"/>
                    <a:pt x="39307" y="78739"/>
                  </a:cubicBezTo>
                  <a:cubicBezTo>
                    <a:pt x="40018" y="78486"/>
                    <a:pt x="40615" y="78232"/>
                    <a:pt x="41110" y="78105"/>
                  </a:cubicBezTo>
                  <a:cubicBezTo>
                    <a:pt x="41618" y="77850"/>
                    <a:pt x="42062" y="77724"/>
                    <a:pt x="42469" y="77724"/>
                  </a:cubicBezTo>
                  <a:cubicBezTo>
                    <a:pt x="42723" y="77724"/>
                    <a:pt x="42951" y="77724"/>
                    <a:pt x="43180" y="77850"/>
                  </a:cubicBezTo>
                  <a:cubicBezTo>
                    <a:pt x="43409" y="77977"/>
                    <a:pt x="43586" y="78232"/>
                    <a:pt x="43713" y="78613"/>
                  </a:cubicBezTo>
                  <a:cubicBezTo>
                    <a:pt x="43828" y="78994"/>
                    <a:pt x="43942" y="79375"/>
                    <a:pt x="44044" y="80010"/>
                  </a:cubicBezTo>
                  <a:cubicBezTo>
                    <a:pt x="44145" y="80645"/>
                    <a:pt x="44196" y="81407"/>
                    <a:pt x="44196" y="82296"/>
                  </a:cubicBezTo>
                  <a:cubicBezTo>
                    <a:pt x="44196" y="83693"/>
                    <a:pt x="44094" y="84836"/>
                    <a:pt x="43891" y="85725"/>
                  </a:cubicBezTo>
                  <a:cubicBezTo>
                    <a:pt x="43701" y="86487"/>
                    <a:pt x="43396" y="87122"/>
                    <a:pt x="42989" y="87502"/>
                  </a:cubicBezTo>
                  <a:cubicBezTo>
                    <a:pt x="42596" y="87884"/>
                    <a:pt x="41986" y="88264"/>
                    <a:pt x="41186" y="88646"/>
                  </a:cubicBezTo>
                  <a:cubicBezTo>
                    <a:pt x="40386" y="89026"/>
                    <a:pt x="39472" y="89281"/>
                    <a:pt x="38443" y="89535"/>
                  </a:cubicBezTo>
                  <a:cubicBezTo>
                    <a:pt x="37414" y="89788"/>
                    <a:pt x="36335" y="89915"/>
                    <a:pt x="35179" y="90043"/>
                  </a:cubicBezTo>
                  <a:cubicBezTo>
                    <a:pt x="34023" y="90170"/>
                    <a:pt x="32868" y="90297"/>
                    <a:pt x="31725" y="90297"/>
                  </a:cubicBezTo>
                  <a:cubicBezTo>
                    <a:pt x="28219" y="90297"/>
                    <a:pt x="25210" y="89788"/>
                    <a:pt x="22708" y="88900"/>
                  </a:cubicBezTo>
                  <a:cubicBezTo>
                    <a:pt x="20193" y="88011"/>
                    <a:pt x="18136" y="86613"/>
                    <a:pt x="16535" y="84709"/>
                  </a:cubicBezTo>
                  <a:cubicBezTo>
                    <a:pt x="14935" y="82931"/>
                    <a:pt x="13767" y="80518"/>
                    <a:pt x="13043" y="77724"/>
                  </a:cubicBezTo>
                  <a:cubicBezTo>
                    <a:pt x="12319" y="74802"/>
                    <a:pt x="11951" y="71500"/>
                    <a:pt x="11951" y="67563"/>
                  </a:cubicBezTo>
                  <a:lnTo>
                    <a:pt x="11951" y="28448"/>
                  </a:lnTo>
                  <a:lnTo>
                    <a:pt x="2489" y="28448"/>
                  </a:lnTo>
                  <a:cubicBezTo>
                    <a:pt x="1727" y="28448"/>
                    <a:pt x="1130" y="28067"/>
                    <a:pt x="686" y="27305"/>
                  </a:cubicBezTo>
                  <a:cubicBezTo>
                    <a:pt x="229" y="26415"/>
                    <a:pt x="0" y="25146"/>
                    <a:pt x="0" y="23368"/>
                  </a:cubicBezTo>
                  <a:cubicBezTo>
                    <a:pt x="0" y="22478"/>
                    <a:pt x="63" y="21717"/>
                    <a:pt x="190" y="20955"/>
                  </a:cubicBezTo>
                  <a:cubicBezTo>
                    <a:pt x="317" y="20320"/>
                    <a:pt x="483" y="19812"/>
                    <a:pt x="686" y="19431"/>
                  </a:cubicBezTo>
                  <a:cubicBezTo>
                    <a:pt x="876" y="19050"/>
                    <a:pt x="1143" y="18669"/>
                    <a:pt x="1473" y="18542"/>
                  </a:cubicBezTo>
                  <a:cubicBezTo>
                    <a:pt x="1791" y="18288"/>
                    <a:pt x="2159" y="18288"/>
                    <a:pt x="2553" y="18288"/>
                  </a:cubicBezTo>
                  <a:lnTo>
                    <a:pt x="11951" y="18288"/>
                  </a:lnTo>
                  <a:lnTo>
                    <a:pt x="11951" y="2286"/>
                  </a:lnTo>
                  <a:cubicBezTo>
                    <a:pt x="11951" y="2032"/>
                    <a:pt x="12040" y="1650"/>
                    <a:pt x="12217" y="1397"/>
                  </a:cubicBezTo>
                  <a:cubicBezTo>
                    <a:pt x="12395" y="1015"/>
                    <a:pt x="12713" y="762"/>
                    <a:pt x="13195" y="635"/>
                  </a:cubicBezTo>
                  <a:cubicBezTo>
                    <a:pt x="13665" y="381"/>
                    <a:pt x="14313" y="253"/>
                    <a:pt x="15113" y="126"/>
                  </a:cubicBezTo>
                  <a:cubicBezTo>
                    <a:pt x="15913" y="0"/>
                    <a:pt x="16916" y="0"/>
                    <a:pt x="18123"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32" name="Shape 3326">
              <a:extLst>
                <a:ext uri="{FF2B5EF4-FFF2-40B4-BE49-F238E27FC236}">
                  <a16:creationId xmlns:a16="http://schemas.microsoft.com/office/drawing/2014/main" id="{5E0F2E8F-B4B1-D578-E8AB-6912F8A57EED}"/>
                </a:ext>
              </a:extLst>
            </p:cNvPr>
            <p:cNvSpPr/>
            <p:nvPr/>
          </p:nvSpPr>
          <p:spPr>
            <a:xfrm>
              <a:off x="168008" y="592582"/>
              <a:ext cx="72746" cy="96774"/>
            </a:xfrm>
            <a:custGeom>
              <a:avLst/>
              <a:gdLst/>
              <a:ahLst/>
              <a:cxnLst/>
              <a:rect l="0" t="0" r="0" b="0"/>
              <a:pathLst>
                <a:path w="72746" h="96774">
                  <a:moveTo>
                    <a:pt x="2553" y="0"/>
                  </a:moveTo>
                  <a:lnTo>
                    <a:pt x="70193" y="0"/>
                  </a:lnTo>
                  <a:cubicBezTo>
                    <a:pt x="70599" y="0"/>
                    <a:pt x="70955" y="127"/>
                    <a:pt x="71285" y="253"/>
                  </a:cubicBezTo>
                  <a:cubicBezTo>
                    <a:pt x="71615" y="508"/>
                    <a:pt x="71882" y="762"/>
                    <a:pt x="72111" y="1270"/>
                  </a:cubicBezTo>
                  <a:cubicBezTo>
                    <a:pt x="72339" y="1651"/>
                    <a:pt x="72504" y="2286"/>
                    <a:pt x="72606" y="3048"/>
                  </a:cubicBezTo>
                  <a:cubicBezTo>
                    <a:pt x="72695" y="3683"/>
                    <a:pt x="72746" y="4572"/>
                    <a:pt x="72746" y="5461"/>
                  </a:cubicBezTo>
                  <a:cubicBezTo>
                    <a:pt x="72746" y="6477"/>
                    <a:pt x="72695" y="7239"/>
                    <a:pt x="72606" y="7874"/>
                  </a:cubicBezTo>
                  <a:cubicBezTo>
                    <a:pt x="72504" y="8636"/>
                    <a:pt x="72339" y="9144"/>
                    <a:pt x="72111" y="9652"/>
                  </a:cubicBezTo>
                  <a:cubicBezTo>
                    <a:pt x="71882" y="10033"/>
                    <a:pt x="71615" y="10287"/>
                    <a:pt x="71285" y="10540"/>
                  </a:cubicBezTo>
                  <a:cubicBezTo>
                    <a:pt x="70955" y="10795"/>
                    <a:pt x="70599" y="10795"/>
                    <a:pt x="70193" y="10795"/>
                  </a:cubicBezTo>
                  <a:lnTo>
                    <a:pt x="42837" y="10795"/>
                  </a:lnTo>
                  <a:lnTo>
                    <a:pt x="42837" y="94361"/>
                  </a:lnTo>
                  <a:cubicBezTo>
                    <a:pt x="42837" y="94742"/>
                    <a:pt x="42736" y="95123"/>
                    <a:pt x="42532" y="95377"/>
                  </a:cubicBezTo>
                  <a:cubicBezTo>
                    <a:pt x="42342" y="95631"/>
                    <a:pt x="41986" y="95885"/>
                    <a:pt x="41478" y="96139"/>
                  </a:cubicBezTo>
                  <a:cubicBezTo>
                    <a:pt x="40983" y="96265"/>
                    <a:pt x="40323" y="96393"/>
                    <a:pt x="39497" y="96520"/>
                  </a:cubicBezTo>
                  <a:cubicBezTo>
                    <a:pt x="38672" y="96647"/>
                    <a:pt x="37630" y="96774"/>
                    <a:pt x="36373" y="96774"/>
                  </a:cubicBezTo>
                  <a:cubicBezTo>
                    <a:pt x="35166" y="96774"/>
                    <a:pt x="34138" y="96647"/>
                    <a:pt x="33287" y="96520"/>
                  </a:cubicBezTo>
                  <a:cubicBezTo>
                    <a:pt x="32436" y="96393"/>
                    <a:pt x="31763" y="96265"/>
                    <a:pt x="31267" y="96139"/>
                  </a:cubicBezTo>
                  <a:cubicBezTo>
                    <a:pt x="30759" y="95885"/>
                    <a:pt x="30417" y="95631"/>
                    <a:pt x="30213" y="95377"/>
                  </a:cubicBezTo>
                  <a:cubicBezTo>
                    <a:pt x="30010" y="95123"/>
                    <a:pt x="29909" y="94742"/>
                    <a:pt x="29909" y="94361"/>
                  </a:cubicBezTo>
                  <a:lnTo>
                    <a:pt x="29909" y="10795"/>
                  </a:lnTo>
                  <a:lnTo>
                    <a:pt x="2553" y="10795"/>
                  </a:lnTo>
                  <a:cubicBezTo>
                    <a:pt x="2146" y="10795"/>
                    <a:pt x="1791" y="10795"/>
                    <a:pt x="1461" y="10540"/>
                  </a:cubicBezTo>
                  <a:cubicBezTo>
                    <a:pt x="1143" y="10287"/>
                    <a:pt x="876" y="10033"/>
                    <a:pt x="673" y="9652"/>
                  </a:cubicBezTo>
                  <a:cubicBezTo>
                    <a:pt x="470" y="9144"/>
                    <a:pt x="305" y="8636"/>
                    <a:pt x="191" y="7874"/>
                  </a:cubicBezTo>
                  <a:cubicBezTo>
                    <a:pt x="64" y="7239"/>
                    <a:pt x="0" y="6477"/>
                    <a:pt x="0" y="5461"/>
                  </a:cubicBezTo>
                  <a:cubicBezTo>
                    <a:pt x="0" y="4572"/>
                    <a:pt x="64" y="3683"/>
                    <a:pt x="191" y="3048"/>
                  </a:cubicBezTo>
                  <a:cubicBezTo>
                    <a:pt x="305" y="2286"/>
                    <a:pt x="470" y="1651"/>
                    <a:pt x="673" y="1270"/>
                  </a:cubicBezTo>
                  <a:cubicBezTo>
                    <a:pt x="876" y="762"/>
                    <a:pt x="1143" y="508"/>
                    <a:pt x="1461" y="253"/>
                  </a:cubicBezTo>
                  <a:cubicBezTo>
                    <a:pt x="1791" y="127"/>
                    <a:pt x="2146" y="0"/>
                    <a:pt x="2553"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33" name="Shape 3327">
              <a:extLst>
                <a:ext uri="{FF2B5EF4-FFF2-40B4-BE49-F238E27FC236}">
                  <a16:creationId xmlns:a16="http://schemas.microsoft.com/office/drawing/2014/main" id="{8C281A0C-EFE5-B78A-1E12-DFC03BE5F103}"/>
                </a:ext>
              </a:extLst>
            </p:cNvPr>
            <p:cNvSpPr/>
            <p:nvPr/>
          </p:nvSpPr>
          <p:spPr>
            <a:xfrm>
              <a:off x="253048" y="585216"/>
              <a:ext cx="58255" cy="104140"/>
            </a:xfrm>
            <a:custGeom>
              <a:avLst/>
              <a:gdLst/>
              <a:ahLst/>
              <a:cxnLst/>
              <a:rect l="0" t="0" r="0" b="0"/>
              <a:pathLst>
                <a:path w="58255" h="104140">
                  <a:moveTo>
                    <a:pt x="6172" y="0"/>
                  </a:moveTo>
                  <a:cubicBezTo>
                    <a:pt x="7417" y="0"/>
                    <a:pt x="8445" y="0"/>
                    <a:pt x="9246" y="127"/>
                  </a:cubicBezTo>
                  <a:cubicBezTo>
                    <a:pt x="10046" y="254"/>
                    <a:pt x="10681" y="381"/>
                    <a:pt x="11125" y="508"/>
                  </a:cubicBezTo>
                  <a:cubicBezTo>
                    <a:pt x="11582" y="762"/>
                    <a:pt x="11900" y="1016"/>
                    <a:pt x="12103" y="1270"/>
                  </a:cubicBezTo>
                  <a:cubicBezTo>
                    <a:pt x="12306" y="1651"/>
                    <a:pt x="12408" y="1905"/>
                    <a:pt x="12408" y="2413"/>
                  </a:cubicBezTo>
                  <a:lnTo>
                    <a:pt x="12408" y="42418"/>
                  </a:lnTo>
                  <a:cubicBezTo>
                    <a:pt x="15964" y="38735"/>
                    <a:pt x="19545" y="35941"/>
                    <a:pt x="23152" y="34163"/>
                  </a:cubicBezTo>
                  <a:cubicBezTo>
                    <a:pt x="26759" y="32385"/>
                    <a:pt x="30391" y="31496"/>
                    <a:pt x="34049" y="31496"/>
                  </a:cubicBezTo>
                  <a:cubicBezTo>
                    <a:pt x="38557" y="31496"/>
                    <a:pt x="42354" y="32258"/>
                    <a:pt x="45441" y="33782"/>
                  </a:cubicBezTo>
                  <a:cubicBezTo>
                    <a:pt x="48514" y="35179"/>
                    <a:pt x="51016" y="37211"/>
                    <a:pt x="52921" y="39751"/>
                  </a:cubicBezTo>
                  <a:cubicBezTo>
                    <a:pt x="54826" y="42291"/>
                    <a:pt x="56185" y="45339"/>
                    <a:pt x="57010" y="48641"/>
                  </a:cubicBezTo>
                  <a:cubicBezTo>
                    <a:pt x="57836" y="52070"/>
                    <a:pt x="58255" y="56134"/>
                    <a:pt x="58255" y="60960"/>
                  </a:cubicBezTo>
                  <a:lnTo>
                    <a:pt x="58255" y="101727"/>
                  </a:lnTo>
                  <a:cubicBezTo>
                    <a:pt x="58255" y="102108"/>
                    <a:pt x="58153" y="102489"/>
                    <a:pt x="57950" y="102743"/>
                  </a:cubicBezTo>
                  <a:cubicBezTo>
                    <a:pt x="57747" y="102997"/>
                    <a:pt x="57429" y="103251"/>
                    <a:pt x="56972" y="103505"/>
                  </a:cubicBezTo>
                  <a:cubicBezTo>
                    <a:pt x="56528" y="103632"/>
                    <a:pt x="55893" y="103886"/>
                    <a:pt x="55093" y="103886"/>
                  </a:cubicBezTo>
                  <a:cubicBezTo>
                    <a:pt x="54292" y="104013"/>
                    <a:pt x="53289" y="104140"/>
                    <a:pt x="52095" y="104140"/>
                  </a:cubicBezTo>
                  <a:cubicBezTo>
                    <a:pt x="50838" y="104140"/>
                    <a:pt x="49809" y="104013"/>
                    <a:pt x="49009" y="103886"/>
                  </a:cubicBezTo>
                  <a:cubicBezTo>
                    <a:pt x="48209" y="103886"/>
                    <a:pt x="47587" y="103632"/>
                    <a:pt x="47130" y="103505"/>
                  </a:cubicBezTo>
                  <a:cubicBezTo>
                    <a:pt x="46685" y="103251"/>
                    <a:pt x="46355" y="102997"/>
                    <a:pt x="46152" y="102743"/>
                  </a:cubicBezTo>
                  <a:cubicBezTo>
                    <a:pt x="45949" y="102489"/>
                    <a:pt x="45847" y="102108"/>
                    <a:pt x="45847" y="101727"/>
                  </a:cubicBezTo>
                  <a:lnTo>
                    <a:pt x="45847" y="62611"/>
                  </a:lnTo>
                  <a:cubicBezTo>
                    <a:pt x="45847" y="58674"/>
                    <a:pt x="45555" y="55626"/>
                    <a:pt x="44945" y="53340"/>
                  </a:cubicBezTo>
                  <a:cubicBezTo>
                    <a:pt x="44348" y="51054"/>
                    <a:pt x="43472" y="49022"/>
                    <a:pt x="42316" y="47244"/>
                  </a:cubicBezTo>
                  <a:cubicBezTo>
                    <a:pt x="41173" y="45593"/>
                    <a:pt x="39675" y="44323"/>
                    <a:pt x="37846" y="43434"/>
                  </a:cubicBezTo>
                  <a:cubicBezTo>
                    <a:pt x="36017" y="42545"/>
                    <a:pt x="33896" y="42037"/>
                    <a:pt x="31496" y="42037"/>
                  </a:cubicBezTo>
                  <a:cubicBezTo>
                    <a:pt x="28385" y="42037"/>
                    <a:pt x="25286" y="43180"/>
                    <a:pt x="22174" y="45339"/>
                  </a:cubicBezTo>
                  <a:cubicBezTo>
                    <a:pt x="19075" y="47498"/>
                    <a:pt x="15811" y="50800"/>
                    <a:pt x="12408" y="54991"/>
                  </a:cubicBezTo>
                  <a:lnTo>
                    <a:pt x="12408" y="101727"/>
                  </a:lnTo>
                  <a:cubicBezTo>
                    <a:pt x="12408" y="102108"/>
                    <a:pt x="12306" y="102489"/>
                    <a:pt x="12103" y="102743"/>
                  </a:cubicBezTo>
                  <a:cubicBezTo>
                    <a:pt x="11900" y="102997"/>
                    <a:pt x="11582" y="103251"/>
                    <a:pt x="11125" y="103505"/>
                  </a:cubicBezTo>
                  <a:cubicBezTo>
                    <a:pt x="10681" y="103632"/>
                    <a:pt x="10046" y="103886"/>
                    <a:pt x="9246" y="103886"/>
                  </a:cubicBezTo>
                  <a:cubicBezTo>
                    <a:pt x="8445" y="104013"/>
                    <a:pt x="7417" y="104140"/>
                    <a:pt x="6172" y="104140"/>
                  </a:cubicBezTo>
                  <a:cubicBezTo>
                    <a:pt x="4966" y="104140"/>
                    <a:pt x="3962" y="104013"/>
                    <a:pt x="3162" y="103886"/>
                  </a:cubicBezTo>
                  <a:cubicBezTo>
                    <a:pt x="2362" y="103886"/>
                    <a:pt x="1727" y="103632"/>
                    <a:pt x="1245" y="103505"/>
                  </a:cubicBezTo>
                  <a:cubicBezTo>
                    <a:pt x="775" y="103251"/>
                    <a:pt x="444" y="102997"/>
                    <a:pt x="267" y="102743"/>
                  </a:cubicBezTo>
                  <a:cubicBezTo>
                    <a:pt x="89" y="102489"/>
                    <a:pt x="0" y="102108"/>
                    <a:pt x="0" y="101727"/>
                  </a:cubicBezTo>
                  <a:lnTo>
                    <a:pt x="0" y="2413"/>
                  </a:lnTo>
                  <a:cubicBezTo>
                    <a:pt x="0" y="1905"/>
                    <a:pt x="89" y="1651"/>
                    <a:pt x="267" y="1270"/>
                  </a:cubicBezTo>
                  <a:cubicBezTo>
                    <a:pt x="444" y="1016"/>
                    <a:pt x="775" y="762"/>
                    <a:pt x="1245" y="508"/>
                  </a:cubicBezTo>
                  <a:cubicBezTo>
                    <a:pt x="1727" y="381"/>
                    <a:pt x="2362" y="254"/>
                    <a:pt x="3162" y="127"/>
                  </a:cubicBezTo>
                  <a:cubicBezTo>
                    <a:pt x="3962" y="0"/>
                    <a:pt x="4966" y="0"/>
                    <a:pt x="6172"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134" name="Rectangle 133">
              <a:extLst>
                <a:ext uri="{FF2B5EF4-FFF2-40B4-BE49-F238E27FC236}">
                  <a16:creationId xmlns:a16="http://schemas.microsoft.com/office/drawing/2014/main" id="{EA3AD7A7-6C44-D1CE-5B59-0ACDED460F9A}"/>
                </a:ext>
              </a:extLst>
            </p:cNvPr>
            <p:cNvSpPr/>
            <p:nvPr/>
          </p:nvSpPr>
          <p:spPr>
            <a:xfrm>
              <a:off x="569519" y="583945"/>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5" name="Shape 3329">
              <a:extLst>
                <a:ext uri="{FF2B5EF4-FFF2-40B4-BE49-F238E27FC236}">
                  <a16:creationId xmlns:a16="http://schemas.microsoft.com/office/drawing/2014/main" id="{F3C60E85-958B-F318-5933-83D8A793D12E}"/>
                </a:ext>
              </a:extLst>
            </p:cNvPr>
            <p:cNvSpPr/>
            <p:nvPr/>
          </p:nvSpPr>
          <p:spPr>
            <a:xfrm>
              <a:off x="778510" y="681609"/>
              <a:ext cx="1079246" cy="137413"/>
            </a:xfrm>
            <a:custGeom>
              <a:avLst/>
              <a:gdLst/>
              <a:ahLst/>
              <a:cxnLst/>
              <a:rect l="0" t="0" r="0" b="0"/>
              <a:pathLst>
                <a:path w="1079246" h="137413">
                  <a:moveTo>
                    <a:pt x="0" y="91059"/>
                  </a:moveTo>
                  <a:cubicBezTo>
                    <a:pt x="590677" y="137413"/>
                    <a:pt x="1073150" y="96138"/>
                    <a:pt x="1079246" y="0"/>
                  </a:cubicBez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36" name="Shape 3330">
              <a:extLst>
                <a:ext uri="{FF2B5EF4-FFF2-40B4-BE49-F238E27FC236}">
                  <a16:creationId xmlns:a16="http://schemas.microsoft.com/office/drawing/2014/main" id="{51E2CC2E-E5D0-8A13-B110-481DAC10F592}"/>
                </a:ext>
              </a:extLst>
            </p:cNvPr>
            <p:cNvSpPr/>
            <p:nvPr/>
          </p:nvSpPr>
          <p:spPr>
            <a:xfrm>
              <a:off x="781558" y="776096"/>
              <a:ext cx="0" cy="216536"/>
            </a:xfrm>
            <a:custGeom>
              <a:avLst/>
              <a:gdLst/>
              <a:ahLst/>
              <a:cxnLst/>
              <a:rect l="0" t="0" r="0" b="0"/>
              <a:pathLst>
                <a:path h="216536">
                  <a:moveTo>
                    <a:pt x="0" y="0"/>
                  </a:moveTo>
                  <a:lnTo>
                    <a:pt x="0" y="216536"/>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37" name="Shape 3331">
              <a:extLst>
                <a:ext uri="{FF2B5EF4-FFF2-40B4-BE49-F238E27FC236}">
                  <a16:creationId xmlns:a16="http://schemas.microsoft.com/office/drawing/2014/main" id="{7F86C2C4-5A57-6D67-9D21-0A498C5C8F5A}"/>
                </a:ext>
              </a:extLst>
            </p:cNvPr>
            <p:cNvSpPr/>
            <p:nvPr/>
          </p:nvSpPr>
          <p:spPr>
            <a:xfrm>
              <a:off x="1840865" y="693673"/>
              <a:ext cx="19812" cy="214757"/>
            </a:xfrm>
            <a:custGeom>
              <a:avLst/>
              <a:gdLst/>
              <a:ahLst/>
              <a:cxnLst/>
              <a:rect l="0" t="0" r="0" b="0"/>
              <a:pathLst>
                <a:path w="19812" h="214757">
                  <a:moveTo>
                    <a:pt x="19812" y="0"/>
                  </a:moveTo>
                  <a:lnTo>
                    <a:pt x="0" y="214757"/>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38" name="Shape 3332">
              <a:extLst>
                <a:ext uri="{FF2B5EF4-FFF2-40B4-BE49-F238E27FC236}">
                  <a16:creationId xmlns:a16="http://schemas.microsoft.com/office/drawing/2014/main" id="{EBE43EF1-B7F4-0F86-BAFA-F830EB5B8F15}"/>
                </a:ext>
              </a:extLst>
            </p:cNvPr>
            <p:cNvSpPr/>
            <p:nvPr/>
          </p:nvSpPr>
          <p:spPr>
            <a:xfrm>
              <a:off x="1621155" y="554482"/>
              <a:ext cx="76327" cy="204470"/>
            </a:xfrm>
            <a:custGeom>
              <a:avLst/>
              <a:gdLst/>
              <a:ahLst/>
              <a:cxnLst/>
              <a:rect l="0" t="0" r="0" b="0"/>
              <a:pathLst>
                <a:path w="76327" h="204470">
                  <a:moveTo>
                    <a:pt x="76327" y="204470"/>
                  </a:moveTo>
                  <a:lnTo>
                    <a:pt x="0"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39" name="Shape 3333">
              <a:extLst>
                <a:ext uri="{FF2B5EF4-FFF2-40B4-BE49-F238E27FC236}">
                  <a16:creationId xmlns:a16="http://schemas.microsoft.com/office/drawing/2014/main" id="{77078EC7-1437-58F0-625A-7E4647B4011A}"/>
                </a:ext>
              </a:extLst>
            </p:cNvPr>
            <p:cNvSpPr/>
            <p:nvPr/>
          </p:nvSpPr>
          <p:spPr>
            <a:xfrm>
              <a:off x="1088390" y="544068"/>
              <a:ext cx="532765" cy="51562"/>
            </a:xfrm>
            <a:custGeom>
              <a:avLst/>
              <a:gdLst/>
              <a:ahLst/>
              <a:cxnLst/>
              <a:rect l="0" t="0" r="0" b="0"/>
              <a:pathLst>
                <a:path w="532765" h="51562">
                  <a:moveTo>
                    <a:pt x="532765" y="0"/>
                  </a:moveTo>
                  <a:lnTo>
                    <a:pt x="0" y="51562"/>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40" name="Shape 3334">
              <a:extLst>
                <a:ext uri="{FF2B5EF4-FFF2-40B4-BE49-F238E27FC236}">
                  <a16:creationId xmlns:a16="http://schemas.microsoft.com/office/drawing/2014/main" id="{03DEA35A-1BDA-2F43-AF31-31E9028207D3}"/>
                </a:ext>
              </a:extLst>
            </p:cNvPr>
            <p:cNvSpPr/>
            <p:nvPr/>
          </p:nvSpPr>
          <p:spPr>
            <a:xfrm>
              <a:off x="1010539" y="588771"/>
              <a:ext cx="76327" cy="187325"/>
            </a:xfrm>
            <a:custGeom>
              <a:avLst/>
              <a:gdLst/>
              <a:ahLst/>
              <a:cxnLst/>
              <a:rect l="0" t="0" r="0" b="0"/>
              <a:pathLst>
                <a:path w="76327" h="187325">
                  <a:moveTo>
                    <a:pt x="76327" y="0"/>
                  </a:moveTo>
                  <a:lnTo>
                    <a:pt x="0" y="187325"/>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grpSp>
    </p:spTree>
    <p:extLst>
      <p:ext uri="{BB962C8B-B14F-4D97-AF65-F5344CB8AC3E}">
        <p14:creationId xmlns:p14="http://schemas.microsoft.com/office/powerpoint/2010/main" val="250995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FE15A5-799E-421F-BCFE-9C7EAF1C1854}"/>
              </a:ext>
            </a:extLst>
          </p:cNvPr>
          <p:cNvSpPr/>
          <p:nvPr/>
        </p:nvSpPr>
        <p:spPr>
          <a:xfrm>
            <a:off x="2588977" y="5549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Oval 5">
            <a:extLst>
              <a:ext uri="{FF2B5EF4-FFF2-40B4-BE49-F238E27FC236}">
                <a16:creationId xmlns:a16="http://schemas.microsoft.com/office/drawing/2014/main" id="{0A4ABBFC-76A7-4FC2-A983-AB55DB1BF542}"/>
              </a:ext>
            </a:extLst>
          </p:cNvPr>
          <p:cNvSpPr/>
          <p:nvPr/>
        </p:nvSpPr>
        <p:spPr>
          <a:xfrm>
            <a:off x="1032025" y="67318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Freeform: Shape 7">
            <a:extLst>
              <a:ext uri="{FF2B5EF4-FFF2-40B4-BE49-F238E27FC236}">
                <a16:creationId xmlns:a16="http://schemas.microsoft.com/office/drawing/2014/main" id="{D05ED739-895E-49AA-BBA0-0E1AEE15D56F}"/>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9" name="Freeform: Shape 8">
            <a:extLst>
              <a:ext uri="{FF2B5EF4-FFF2-40B4-BE49-F238E27FC236}">
                <a16:creationId xmlns:a16="http://schemas.microsoft.com/office/drawing/2014/main" id="{D5447901-BA28-476E-94BF-5425985FA436}"/>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0" name="Oval 9">
            <a:extLst>
              <a:ext uri="{FF2B5EF4-FFF2-40B4-BE49-F238E27FC236}">
                <a16:creationId xmlns:a16="http://schemas.microsoft.com/office/drawing/2014/main" id="{B9732762-70FC-44FD-8026-6FC1020853A9}"/>
              </a:ext>
            </a:extLst>
          </p:cNvPr>
          <p:cNvSpPr/>
          <p:nvPr/>
        </p:nvSpPr>
        <p:spPr>
          <a:xfrm>
            <a:off x="10848472" y="3340062"/>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Oval 10">
            <a:extLst>
              <a:ext uri="{FF2B5EF4-FFF2-40B4-BE49-F238E27FC236}">
                <a16:creationId xmlns:a16="http://schemas.microsoft.com/office/drawing/2014/main" id="{7EA21643-1E5D-4645-8448-B1E8F959892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Oval 11">
            <a:extLst>
              <a:ext uri="{FF2B5EF4-FFF2-40B4-BE49-F238E27FC236}">
                <a16:creationId xmlns:a16="http://schemas.microsoft.com/office/drawing/2014/main" id="{6F762BF8-9D33-4F22-8C8B-794D95486038}"/>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Oval 12">
            <a:extLst>
              <a:ext uri="{FF2B5EF4-FFF2-40B4-BE49-F238E27FC236}">
                <a16:creationId xmlns:a16="http://schemas.microsoft.com/office/drawing/2014/main" id="{5338BC99-AC7D-49D4-B253-9BECC4D02BD7}"/>
              </a:ext>
            </a:extLst>
          </p:cNvPr>
          <p:cNvSpPr/>
          <p:nvPr/>
        </p:nvSpPr>
        <p:spPr>
          <a:xfrm>
            <a:off x="9666351" y="86049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Freeform: Shape 13">
            <a:extLst>
              <a:ext uri="{FF2B5EF4-FFF2-40B4-BE49-F238E27FC236}">
                <a16:creationId xmlns:a16="http://schemas.microsoft.com/office/drawing/2014/main" id="{A685EDDA-22C7-44D4-9D0C-9FC0D2D7D692}"/>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5" name="Freeform: Shape 14">
            <a:extLst>
              <a:ext uri="{FF2B5EF4-FFF2-40B4-BE49-F238E27FC236}">
                <a16:creationId xmlns:a16="http://schemas.microsoft.com/office/drawing/2014/main" id="{BA9721E0-EABB-414E-915A-D5E788EA85AB}"/>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6" name="Freeform: Shape 15">
            <a:extLst>
              <a:ext uri="{FF2B5EF4-FFF2-40B4-BE49-F238E27FC236}">
                <a16:creationId xmlns:a16="http://schemas.microsoft.com/office/drawing/2014/main" id="{2450B8BF-3AF3-4F9E-BF8D-2F89F9BBE510}"/>
              </a:ext>
            </a:extLst>
          </p:cNvPr>
          <p:cNvSpPr/>
          <p:nvPr/>
        </p:nvSpPr>
        <p:spPr>
          <a:xfrm rot="5400000">
            <a:off x="62335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4" name="Rectangle: Rounded Corners 3">
            <a:extLst>
              <a:ext uri="{FF2B5EF4-FFF2-40B4-BE49-F238E27FC236}">
                <a16:creationId xmlns:a16="http://schemas.microsoft.com/office/drawing/2014/main" id="{368C995B-57FD-408C-BF58-EF294E523EC0}"/>
              </a:ext>
            </a:extLst>
          </p:cNvPr>
          <p:cNvSpPr/>
          <p:nvPr/>
        </p:nvSpPr>
        <p:spPr>
          <a:xfrm>
            <a:off x="2340757" y="169925"/>
            <a:ext cx="1496206" cy="1496206"/>
          </a:xfrm>
          <a:prstGeom prst="roundRect">
            <a:avLst>
              <a:gd name="adj" fmla="val 340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ectangle: Rounded Corners 43">
            <a:extLst>
              <a:ext uri="{FF2B5EF4-FFF2-40B4-BE49-F238E27FC236}">
                <a16:creationId xmlns:a16="http://schemas.microsoft.com/office/drawing/2014/main" id="{7F108364-7CFF-481E-8D27-66D4CB7A0ADD}"/>
              </a:ext>
            </a:extLst>
          </p:cNvPr>
          <p:cNvSpPr/>
          <p:nvPr/>
        </p:nvSpPr>
        <p:spPr>
          <a:xfrm>
            <a:off x="2443443" y="272611"/>
            <a:ext cx="1290834" cy="1290834"/>
          </a:xfrm>
          <a:prstGeom prst="roundRect">
            <a:avLst>
              <a:gd name="adj" fmla="val 33238"/>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5" name="Rectangle: Rounded Corners 44">
            <a:extLst>
              <a:ext uri="{FF2B5EF4-FFF2-40B4-BE49-F238E27FC236}">
                <a16:creationId xmlns:a16="http://schemas.microsoft.com/office/drawing/2014/main" id="{D31C48D1-C463-45B3-96B5-D7FEEB0DA355}"/>
              </a:ext>
            </a:extLst>
          </p:cNvPr>
          <p:cNvSpPr/>
          <p:nvPr/>
        </p:nvSpPr>
        <p:spPr>
          <a:xfrm>
            <a:off x="2532686" y="362073"/>
            <a:ext cx="1111910" cy="1111910"/>
          </a:xfrm>
          <a:prstGeom prst="roundRect">
            <a:avLst>
              <a:gd name="adj" fmla="val 34028"/>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7" name="Rectangle: Rounded Corners 76">
            <a:extLst>
              <a:ext uri="{FF2B5EF4-FFF2-40B4-BE49-F238E27FC236}">
                <a16:creationId xmlns:a16="http://schemas.microsoft.com/office/drawing/2014/main" id="{22155B0E-49AC-4951-8FCF-10CBF1B19043}"/>
              </a:ext>
            </a:extLst>
          </p:cNvPr>
          <p:cNvSpPr/>
          <p:nvPr/>
        </p:nvSpPr>
        <p:spPr>
          <a:xfrm>
            <a:off x="2634799" y="466216"/>
            <a:ext cx="907684" cy="907684"/>
          </a:xfrm>
          <a:prstGeom prst="roundRect">
            <a:avLst>
              <a:gd name="adj" fmla="val 32384"/>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8" name="Rectangle: Rounded Corners 77">
            <a:extLst>
              <a:ext uri="{FF2B5EF4-FFF2-40B4-BE49-F238E27FC236}">
                <a16:creationId xmlns:a16="http://schemas.microsoft.com/office/drawing/2014/main" id="{23CF3BE0-499F-4272-831E-04ED3C850937}"/>
              </a:ext>
            </a:extLst>
          </p:cNvPr>
          <p:cNvSpPr/>
          <p:nvPr/>
        </p:nvSpPr>
        <p:spPr>
          <a:xfrm>
            <a:off x="2725569" y="572672"/>
            <a:ext cx="726144" cy="726144"/>
          </a:xfrm>
          <a:prstGeom prst="roundRect">
            <a:avLst>
              <a:gd name="adj" fmla="val 32384"/>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1400" dirty="0">
                <a:latin typeface="+mj-lt"/>
              </a:rPr>
              <a:t>قوة السحب</a:t>
            </a:r>
            <a:endParaRPr lang="en-US" sz="1400" dirty="0">
              <a:latin typeface="+mj-lt"/>
            </a:endParaRPr>
          </a:p>
        </p:txBody>
      </p:sp>
      <p:sp>
        <p:nvSpPr>
          <p:cNvPr id="81" name="TextBox 80">
            <a:extLst>
              <a:ext uri="{FF2B5EF4-FFF2-40B4-BE49-F238E27FC236}">
                <a16:creationId xmlns:a16="http://schemas.microsoft.com/office/drawing/2014/main" id="{26C6A8E3-B484-4514-871A-B1272B24D391}"/>
              </a:ext>
            </a:extLst>
          </p:cNvPr>
          <p:cNvSpPr txBox="1"/>
          <p:nvPr/>
        </p:nvSpPr>
        <p:spPr>
          <a:xfrm>
            <a:off x="900465" y="1723495"/>
            <a:ext cx="3468667" cy="1477328"/>
          </a:xfrm>
          <a:prstGeom prst="rect">
            <a:avLst/>
          </a:prstGeom>
          <a:noFill/>
        </p:spPr>
        <p:txBody>
          <a:bodyPr wrap="square" rtlCol="0">
            <a:spAutoFit/>
          </a:bodyPr>
          <a:lstStyle/>
          <a:p>
            <a:pPr algn="r"/>
            <a:r>
              <a:rPr lang="ar-SA" sz="2400" dirty="0">
                <a:solidFill>
                  <a:schemeClr val="bg1"/>
                </a:solidFill>
                <a:latin typeface="Arabic Typesetting" panose="03020402040406030203" pitchFamily="66" charset="-78"/>
                <a:cs typeface="Arabic Typesetting" panose="03020402040406030203" pitchFamily="66" charset="-78"/>
              </a:rPr>
              <a:t>القوة الناتجة عن التفاعلات بين اللوح المركزي والماء ومعامل السحب</a:t>
            </a:r>
          </a:p>
          <a:p>
            <a:pPr algn="r"/>
            <a:r>
              <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𝐹</a:t>
            </a:r>
            <a:r>
              <a:rPr lang="en-US" sz="2400" kern="100" baseline="-250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𝑐𝑏𝑤</a:t>
            </a:r>
            <a:r>
              <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 = 0.5 * 𝐶 * ρ * 𝐴</a:t>
            </a:r>
            <a:r>
              <a:rPr lang="en-US" sz="2400" kern="100" baseline="-250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𝑐𝑏 </a:t>
            </a:r>
            <a:r>
              <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 𝑣</a:t>
            </a:r>
            <a:r>
              <a:rPr lang="en-US" sz="2400" kern="100" baseline="300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2</a:t>
            </a:r>
            <a:endPar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algn="r"/>
            <a:endParaRPr lang="en-US" dirty="0">
              <a:solidFill>
                <a:schemeClr val="bg1">
                  <a:lumMod val="95000"/>
                </a:schemeClr>
              </a:solidFill>
              <a:latin typeface="+mj-lt"/>
            </a:endParaRPr>
          </a:p>
        </p:txBody>
      </p:sp>
      <p:sp>
        <p:nvSpPr>
          <p:cNvPr id="108" name="Rectangle: Rounded Corners 107">
            <a:extLst>
              <a:ext uri="{FF2B5EF4-FFF2-40B4-BE49-F238E27FC236}">
                <a16:creationId xmlns:a16="http://schemas.microsoft.com/office/drawing/2014/main" id="{DF61B5FC-A29B-4479-8BD3-32A983E6375E}"/>
              </a:ext>
            </a:extLst>
          </p:cNvPr>
          <p:cNvSpPr/>
          <p:nvPr/>
        </p:nvSpPr>
        <p:spPr>
          <a:xfrm>
            <a:off x="5590976" y="196446"/>
            <a:ext cx="1496206" cy="1496206"/>
          </a:xfrm>
          <a:prstGeom prst="roundRect">
            <a:avLst>
              <a:gd name="adj" fmla="val 340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9" name="Rectangle: Rounded Corners 108">
            <a:extLst>
              <a:ext uri="{FF2B5EF4-FFF2-40B4-BE49-F238E27FC236}">
                <a16:creationId xmlns:a16="http://schemas.microsoft.com/office/drawing/2014/main" id="{7277D74C-726A-41C5-9843-1C3BDAB02FD3}"/>
              </a:ext>
            </a:extLst>
          </p:cNvPr>
          <p:cNvSpPr/>
          <p:nvPr/>
        </p:nvSpPr>
        <p:spPr>
          <a:xfrm>
            <a:off x="5693662" y="299132"/>
            <a:ext cx="1290834" cy="1290834"/>
          </a:xfrm>
          <a:prstGeom prst="roundRect">
            <a:avLst>
              <a:gd name="adj" fmla="val 33238"/>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0" name="Rectangle: Rounded Corners 109">
            <a:extLst>
              <a:ext uri="{FF2B5EF4-FFF2-40B4-BE49-F238E27FC236}">
                <a16:creationId xmlns:a16="http://schemas.microsoft.com/office/drawing/2014/main" id="{11AF74B0-D1D3-4A69-BAAA-B80C72DAAF63}"/>
              </a:ext>
            </a:extLst>
          </p:cNvPr>
          <p:cNvSpPr/>
          <p:nvPr/>
        </p:nvSpPr>
        <p:spPr>
          <a:xfrm>
            <a:off x="5782905" y="388594"/>
            <a:ext cx="1111910" cy="1111910"/>
          </a:xfrm>
          <a:prstGeom prst="roundRect">
            <a:avLst>
              <a:gd name="adj" fmla="val 34028"/>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1" name="Rectangle: Rounded Corners 110">
            <a:extLst>
              <a:ext uri="{FF2B5EF4-FFF2-40B4-BE49-F238E27FC236}">
                <a16:creationId xmlns:a16="http://schemas.microsoft.com/office/drawing/2014/main" id="{94E1EAF7-AE9C-4DD8-A17F-8B2AFD330A1A}"/>
              </a:ext>
            </a:extLst>
          </p:cNvPr>
          <p:cNvSpPr/>
          <p:nvPr/>
        </p:nvSpPr>
        <p:spPr>
          <a:xfrm>
            <a:off x="5885018" y="490707"/>
            <a:ext cx="907684" cy="907684"/>
          </a:xfrm>
          <a:prstGeom prst="roundRect">
            <a:avLst>
              <a:gd name="adj" fmla="val 32384"/>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2" name="Rectangle: Rounded Corners 111">
            <a:extLst>
              <a:ext uri="{FF2B5EF4-FFF2-40B4-BE49-F238E27FC236}">
                <a16:creationId xmlns:a16="http://schemas.microsoft.com/office/drawing/2014/main" id="{46701774-937B-4446-BA3F-D56C62844273}"/>
              </a:ext>
            </a:extLst>
          </p:cNvPr>
          <p:cNvSpPr/>
          <p:nvPr/>
        </p:nvSpPr>
        <p:spPr>
          <a:xfrm>
            <a:off x="5975788" y="581477"/>
            <a:ext cx="726144" cy="726144"/>
          </a:xfrm>
          <a:prstGeom prst="roundRect">
            <a:avLst>
              <a:gd name="adj" fmla="val 32384"/>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latin typeface="+mj-lt"/>
              </a:rPr>
              <a:t>قوة الطفو</a:t>
            </a:r>
            <a:endParaRPr lang="en-US" dirty="0">
              <a:latin typeface="+mj-lt"/>
            </a:endParaRPr>
          </a:p>
        </p:txBody>
      </p:sp>
      <p:sp>
        <p:nvSpPr>
          <p:cNvPr id="120" name="TextBox 119">
            <a:extLst>
              <a:ext uri="{FF2B5EF4-FFF2-40B4-BE49-F238E27FC236}">
                <a16:creationId xmlns:a16="http://schemas.microsoft.com/office/drawing/2014/main" id="{0455B464-5A73-493F-9640-FB3B83D2E2D9}"/>
              </a:ext>
            </a:extLst>
          </p:cNvPr>
          <p:cNvSpPr txBox="1"/>
          <p:nvPr/>
        </p:nvSpPr>
        <p:spPr>
          <a:xfrm>
            <a:off x="4544966" y="1782114"/>
            <a:ext cx="3551387" cy="1323439"/>
          </a:xfrm>
          <a:prstGeom prst="rect">
            <a:avLst/>
          </a:prstGeom>
          <a:noFill/>
        </p:spPr>
        <p:txBody>
          <a:bodyPr wrap="square" rtlCol="0">
            <a:spAutoFit/>
          </a:bodyPr>
          <a:lstStyle/>
          <a:p>
            <a:pPr algn="r"/>
            <a:r>
              <a:rPr lang="ar-SA"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وهي قوة دفع الماء وتؤثر راسياً إلى الأعلى ويكون تأثيرها </a:t>
            </a:r>
            <a:br>
              <a:rPr lang="en-US"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br>
            <a:r>
              <a:rPr lang="ar-SA"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على</a:t>
            </a:r>
            <a:r>
              <a:rPr lang="ar-SA" sz="2000" dirty="0">
                <a:solidFill>
                  <a:schemeClr val="bg1"/>
                </a:solidFill>
                <a:latin typeface="Arabic Typesetting" panose="03020402040406030203" pitchFamily="66" charset="-78"/>
                <a:ea typeface="Arabic Typesetting" panose="03020402040406030203" pitchFamily="66" charset="-78"/>
                <a:cs typeface="Arabic Typesetting" panose="03020402040406030203" pitchFamily="66" charset="-78"/>
              </a:rPr>
              <a:t> </a:t>
            </a:r>
            <a:r>
              <a:rPr lang="ar-SA"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 نقطة تعرف بمركز الطفو</a:t>
            </a:r>
            <a:endParaRPr lang="en-US"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endParaRPr>
          </a:p>
          <a:p>
            <a:pPr algn="r"/>
            <a:r>
              <a:rPr lang="ar-SA"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وفقاُ لقاعدة </a:t>
            </a:r>
            <a:r>
              <a:rPr lang="ar-SA" sz="2000" dirty="0">
                <a:solidFill>
                  <a:schemeClr val="bg1"/>
                </a:solidFill>
                <a:latin typeface="Arabic Typesetting" panose="03020402040406030203" pitchFamily="66" charset="-78"/>
                <a:ea typeface="Arabic Typesetting" panose="03020402040406030203" pitchFamily="66" charset="-78"/>
                <a:cs typeface="Arabic Typesetting" panose="03020402040406030203" pitchFamily="66" charset="-78"/>
              </a:rPr>
              <a:t>أ</a:t>
            </a:r>
            <a:r>
              <a:rPr lang="ar-SA"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رخيمدس  </a:t>
            </a:r>
          </a:p>
          <a:p>
            <a:r>
              <a:rPr lang="en-US"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           B = P </a:t>
            </a:r>
            <a:r>
              <a:rPr lang="en-US" sz="2000" baseline="-25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water</a:t>
            </a:r>
            <a:r>
              <a:rPr lang="en-US"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 * g * V</a:t>
            </a:r>
            <a:endParaRPr lang="ar-SA" sz="20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endParaRPr>
          </a:p>
        </p:txBody>
      </p:sp>
      <p:sp>
        <p:nvSpPr>
          <p:cNvPr id="121" name="Rectangle: Rounded Corners 120">
            <a:extLst>
              <a:ext uri="{FF2B5EF4-FFF2-40B4-BE49-F238E27FC236}">
                <a16:creationId xmlns:a16="http://schemas.microsoft.com/office/drawing/2014/main" id="{A61A8E3B-1FB0-4A6E-AE19-93CC3C479BC8}"/>
              </a:ext>
            </a:extLst>
          </p:cNvPr>
          <p:cNvSpPr/>
          <p:nvPr/>
        </p:nvSpPr>
        <p:spPr>
          <a:xfrm>
            <a:off x="8819568" y="197865"/>
            <a:ext cx="1496206" cy="1496206"/>
          </a:xfrm>
          <a:prstGeom prst="roundRect">
            <a:avLst>
              <a:gd name="adj" fmla="val 340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2" name="Rectangle: Rounded Corners 121">
            <a:extLst>
              <a:ext uri="{FF2B5EF4-FFF2-40B4-BE49-F238E27FC236}">
                <a16:creationId xmlns:a16="http://schemas.microsoft.com/office/drawing/2014/main" id="{68295807-B9ED-46DF-9A99-CC90EE6EEA9A}"/>
              </a:ext>
            </a:extLst>
          </p:cNvPr>
          <p:cNvSpPr/>
          <p:nvPr/>
        </p:nvSpPr>
        <p:spPr>
          <a:xfrm>
            <a:off x="8911784" y="299132"/>
            <a:ext cx="1290834" cy="1290834"/>
          </a:xfrm>
          <a:prstGeom prst="roundRect">
            <a:avLst>
              <a:gd name="adj" fmla="val 33238"/>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3" name="Rectangle: Rounded Corners 122">
            <a:extLst>
              <a:ext uri="{FF2B5EF4-FFF2-40B4-BE49-F238E27FC236}">
                <a16:creationId xmlns:a16="http://schemas.microsoft.com/office/drawing/2014/main" id="{850AF08C-AA19-4DF9-A12C-C2121896ABF8}"/>
              </a:ext>
            </a:extLst>
          </p:cNvPr>
          <p:cNvSpPr/>
          <p:nvPr/>
        </p:nvSpPr>
        <p:spPr>
          <a:xfrm>
            <a:off x="9011716" y="381819"/>
            <a:ext cx="1111910" cy="1111910"/>
          </a:xfrm>
          <a:prstGeom prst="roundRect">
            <a:avLst>
              <a:gd name="adj" fmla="val 34028"/>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4" name="Rectangle: Rounded Corners 123">
            <a:extLst>
              <a:ext uri="{FF2B5EF4-FFF2-40B4-BE49-F238E27FC236}">
                <a16:creationId xmlns:a16="http://schemas.microsoft.com/office/drawing/2014/main" id="{F1319D1D-2DB1-4B2D-A925-7FE25DB88F0C}"/>
              </a:ext>
            </a:extLst>
          </p:cNvPr>
          <p:cNvSpPr/>
          <p:nvPr/>
        </p:nvSpPr>
        <p:spPr>
          <a:xfrm>
            <a:off x="9113829" y="483932"/>
            <a:ext cx="907684" cy="907684"/>
          </a:xfrm>
          <a:prstGeom prst="roundRect">
            <a:avLst>
              <a:gd name="adj" fmla="val 32384"/>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5" name="Rectangle: Rounded Corners 124">
            <a:extLst>
              <a:ext uri="{FF2B5EF4-FFF2-40B4-BE49-F238E27FC236}">
                <a16:creationId xmlns:a16="http://schemas.microsoft.com/office/drawing/2014/main" id="{7A4BEC84-4B66-4DAD-B0CC-62B100CDC363}"/>
              </a:ext>
            </a:extLst>
          </p:cNvPr>
          <p:cNvSpPr/>
          <p:nvPr/>
        </p:nvSpPr>
        <p:spPr>
          <a:xfrm>
            <a:off x="9204599" y="572672"/>
            <a:ext cx="726144" cy="726144"/>
          </a:xfrm>
          <a:prstGeom prst="roundRect">
            <a:avLst>
              <a:gd name="adj" fmla="val 32384"/>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latin typeface="+mj-lt"/>
              </a:rPr>
              <a:t>قوة الثقل</a:t>
            </a:r>
            <a:endParaRPr lang="en-US" dirty="0">
              <a:latin typeface="+mj-lt"/>
            </a:endParaRPr>
          </a:p>
        </p:txBody>
      </p:sp>
      <p:sp>
        <p:nvSpPr>
          <p:cNvPr id="133" name="TextBox 132">
            <a:extLst>
              <a:ext uri="{FF2B5EF4-FFF2-40B4-BE49-F238E27FC236}">
                <a16:creationId xmlns:a16="http://schemas.microsoft.com/office/drawing/2014/main" id="{3207D933-3E92-40E7-B841-2D35929E8D7F}"/>
              </a:ext>
            </a:extLst>
          </p:cNvPr>
          <p:cNvSpPr txBox="1"/>
          <p:nvPr/>
        </p:nvSpPr>
        <p:spPr>
          <a:xfrm>
            <a:off x="8394729" y="1797815"/>
            <a:ext cx="3373163" cy="1569660"/>
          </a:xfrm>
          <a:prstGeom prst="rect">
            <a:avLst/>
          </a:prstGeom>
          <a:noFill/>
        </p:spPr>
        <p:txBody>
          <a:bodyPr wrap="square" rtlCol="0">
            <a:spAutoFit/>
          </a:bodyPr>
          <a:lstStyle/>
          <a:p>
            <a:pPr algn="r"/>
            <a:r>
              <a:rPr lang="ar-SA" sz="24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تؤثر رأسياً إلى أسفل في اتجاه عجلة الجاذبية الأرضية وتكون نقطة تاثير هذه القوة هي نقطة مركز ثقل السفينة </a:t>
            </a:r>
            <a:endParaRPr lang="en-US" sz="24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r>
              <a:rPr lang="en-US" sz="2400" b="1"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                          W=M *g =(9.8)M </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3" name="Oval 2">
            <a:extLst>
              <a:ext uri="{FF2B5EF4-FFF2-40B4-BE49-F238E27FC236}">
                <a16:creationId xmlns:a16="http://schemas.microsoft.com/office/drawing/2014/main" id="{111E0CFD-1F2D-FED7-07AF-F158961AF6A1}"/>
              </a:ext>
            </a:extLst>
          </p:cNvPr>
          <p:cNvSpPr/>
          <p:nvPr/>
        </p:nvSpPr>
        <p:spPr>
          <a:xfrm>
            <a:off x="10717192" y="100846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ectangle: Rounded Corners 6">
            <a:extLst>
              <a:ext uri="{FF2B5EF4-FFF2-40B4-BE49-F238E27FC236}">
                <a16:creationId xmlns:a16="http://schemas.microsoft.com/office/drawing/2014/main" id="{12A7E38B-8636-73C5-477A-411209B41647}"/>
              </a:ext>
            </a:extLst>
          </p:cNvPr>
          <p:cNvSpPr/>
          <p:nvPr/>
        </p:nvSpPr>
        <p:spPr>
          <a:xfrm>
            <a:off x="8819568" y="3329868"/>
            <a:ext cx="1921661" cy="1653458"/>
          </a:xfrm>
          <a:prstGeom prst="roundRect">
            <a:avLst>
              <a:gd name="adj" fmla="val 340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ectangle: Rounded Corners 17">
            <a:extLst>
              <a:ext uri="{FF2B5EF4-FFF2-40B4-BE49-F238E27FC236}">
                <a16:creationId xmlns:a16="http://schemas.microsoft.com/office/drawing/2014/main" id="{1AE417F2-8272-1B67-7A60-4EBBAB64EB26}"/>
              </a:ext>
            </a:extLst>
          </p:cNvPr>
          <p:cNvSpPr/>
          <p:nvPr/>
        </p:nvSpPr>
        <p:spPr>
          <a:xfrm>
            <a:off x="8911784" y="3432554"/>
            <a:ext cx="1726759" cy="1336670"/>
          </a:xfrm>
          <a:prstGeom prst="roundRect">
            <a:avLst>
              <a:gd name="adj" fmla="val 33238"/>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ectangle: Rounded Corners 18">
            <a:extLst>
              <a:ext uri="{FF2B5EF4-FFF2-40B4-BE49-F238E27FC236}">
                <a16:creationId xmlns:a16="http://schemas.microsoft.com/office/drawing/2014/main" id="{8B0338BD-83B9-97F8-3C99-61E0FC18BECF}"/>
              </a:ext>
            </a:extLst>
          </p:cNvPr>
          <p:cNvSpPr/>
          <p:nvPr/>
        </p:nvSpPr>
        <p:spPr>
          <a:xfrm>
            <a:off x="9011716" y="3492520"/>
            <a:ext cx="1537365" cy="1159082"/>
          </a:xfrm>
          <a:prstGeom prst="roundRect">
            <a:avLst>
              <a:gd name="adj" fmla="val 34028"/>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ectangle: Rounded Corners 19">
            <a:extLst>
              <a:ext uri="{FF2B5EF4-FFF2-40B4-BE49-F238E27FC236}">
                <a16:creationId xmlns:a16="http://schemas.microsoft.com/office/drawing/2014/main" id="{EF08C254-F6AE-1B08-D88A-95A3241362F6}"/>
              </a:ext>
            </a:extLst>
          </p:cNvPr>
          <p:cNvSpPr/>
          <p:nvPr/>
        </p:nvSpPr>
        <p:spPr>
          <a:xfrm>
            <a:off x="9113829" y="3633347"/>
            <a:ext cx="1357941" cy="947618"/>
          </a:xfrm>
          <a:prstGeom prst="roundRect">
            <a:avLst>
              <a:gd name="adj" fmla="val 32384"/>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1" name="Rectangle: Rounded Corners 20">
            <a:extLst>
              <a:ext uri="{FF2B5EF4-FFF2-40B4-BE49-F238E27FC236}">
                <a16:creationId xmlns:a16="http://schemas.microsoft.com/office/drawing/2014/main" id="{DBA6452F-7709-B9AE-9E88-E8921285476F}"/>
              </a:ext>
            </a:extLst>
          </p:cNvPr>
          <p:cNvSpPr/>
          <p:nvPr/>
        </p:nvSpPr>
        <p:spPr>
          <a:xfrm>
            <a:off x="9204599" y="3724116"/>
            <a:ext cx="1151599" cy="759123"/>
          </a:xfrm>
          <a:prstGeom prst="roundRect">
            <a:avLst>
              <a:gd name="adj" fmla="val 32384"/>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latin typeface="+mj-lt"/>
              </a:rPr>
              <a:t>قوة التيارات البحرية</a:t>
            </a:r>
            <a:endParaRPr lang="en-US" dirty="0">
              <a:latin typeface="+mj-lt"/>
            </a:endParaRPr>
          </a:p>
        </p:txBody>
      </p:sp>
      <p:sp>
        <p:nvSpPr>
          <p:cNvPr id="23" name="Oval 22">
            <a:extLst>
              <a:ext uri="{FF2B5EF4-FFF2-40B4-BE49-F238E27FC236}">
                <a16:creationId xmlns:a16="http://schemas.microsoft.com/office/drawing/2014/main" id="{9C4A12D2-BFAE-0AC3-E7E0-AB8B3A7098BA}"/>
              </a:ext>
            </a:extLst>
          </p:cNvPr>
          <p:cNvSpPr/>
          <p:nvPr/>
        </p:nvSpPr>
        <p:spPr>
          <a:xfrm>
            <a:off x="5624737" y="3300479"/>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ectangle: Rounded Corners 23">
            <a:extLst>
              <a:ext uri="{FF2B5EF4-FFF2-40B4-BE49-F238E27FC236}">
                <a16:creationId xmlns:a16="http://schemas.microsoft.com/office/drawing/2014/main" id="{9D3E5E90-C431-49F6-4C2B-3893BB754178}"/>
              </a:ext>
            </a:extLst>
          </p:cNvPr>
          <p:cNvSpPr/>
          <p:nvPr/>
        </p:nvSpPr>
        <p:spPr>
          <a:xfrm>
            <a:off x="3595833" y="3290285"/>
            <a:ext cx="1921661" cy="1653458"/>
          </a:xfrm>
          <a:prstGeom prst="roundRect">
            <a:avLst>
              <a:gd name="adj" fmla="val 340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Rectangle: Rounded Corners 24">
            <a:extLst>
              <a:ext uri="{FF2B5EF4-FFF2-40B4-BE49-F238E27FC236}">
                <a16:creationId xmlns:a16="http://schemas.microsoft.com/office/drawing/2014/main" id="{F70BB455-759D-3CBE-6171-891E22286543}"/>
              </a:ext>
            </a:extLst>
          </p:cNvPr>
          <p:cNvSpPr/>
          <p:nvPr/>
        </p:nvSpPr>
        <p:spPr>
          <a:xfrm>
            <a:off x="3688049" y="3392971"/>
            <a:ext cx="1726759" cy="1336670"/>
          </a:xfrm>
          <a:prstGeom prst="roundRect">
            <a:avLst>
              <a:gd name="adj" fmla="val 33238"/>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Rectangle: Rounded Corners 25">
            <a:extLst>
              <a:ext uri="{FF2B5EF4-FFF2-40B4-BE49-F238E27FC236}">
                <a16:creationId xmlns:a16="http://schemas.microsoft.com/office/drawing/2014/main" id="{08D554AB-4875-7FB6-D4E1-628B9341DE23}"/>
              </a:ext>
            </a:extLst>
          </p:cNvPr>
          <p:cNvSpPr/>
          <p:nvPr/>
        </p:nvSpPr>
        <p:spPr>
          <a:xfrm>
            <a:off x="3787981" y="3452937"/>
            <a:ext cx="1537365" cy="1159082"/>
          </a:xfrm>
          <a:prstGeom prst="roundRect">
            <a:avLst>
              <a:gd name="adj" fmla="val 34028"/>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Rectangle: Rounded Corners 26">
            <a:extLst>
              <a:ext uri="{FF2B5EF4-FFF2-40B4-BE49-F238E27FC236}">
                <a16:creationId xmlns:a16="http://schemas.microsoft.com/office/drawing/2014/main" id="{A2A1F66A-5F06-BD6B-7E03-A62479A3981E}"/>
              </a:ext>
            </a:extLst>
          </p:cNvPr>
          <p:cNvSpPr/>
          <p:nvPr/>
        </p:nvSpPr>
        <p:spPr>
          <a:xfrm>
            <a:off x="3890094" y="3593764"/>
            <a:ext cx="1357941" cy="947618"/>
          </a:xfrm>
          <a:prstGeom prst="roundRect">
            <a:avLst>
              <a:gd name="adj" fmla="val 32384"/>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Rectangle: Rounded Corners 27">
            <a:extLst>
              <a:ext uri="{FF2B5EF4-FFF2-40B4-BE49-F238E27FC236}">
                <a16:creationId xmlns:a16="http://schemas.microsoft.com/office/drawing/2014/main" id="{849DB2DE-72B3-A3D9-D5FE-DB67E4784F46}"/>
              </a:ext>
            </a:extLst>
          </p:cNvPr>
          <p:cNvSpPr/>
          <p:nvPr/>
        </p:nvSpPr>
        <p:spPr>
          <a:xfrm>
            <a:off x="3980864" y="3684533"/>
            <a:ext cx="1151599" cy="759123"/>
          </a:xfrm>
          <a:prstGeom prst="roundRect">
            <a:avLst>
              <a:gd name="adj" fmla="val 32384"/>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dirty="0">
                <a:latin typeface="+mj-lt"/>
              </a:rPr>
              <a:t>قوة الرياح</a:t>
            </a:r>
            <a:endParaRPr lang="en-US" dirty="0">
              <a:latin typeface="+mj-lt"/>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BA7CD7E-F20C-5844-E185-DBC5BBD73137}"/>
                  </a:ext>
                </a:extLst>
              </p:cNvPr>
              <p:cNvSpPr txBox="1"/>
              <p:nvPr/>
            </p:nvSpPr>
            <p:spPr>
              <a:xfrm>
                <a:off x="7555805" y="5154606"/>
                <a:ext cx="4510283" cy="1253292"/>
              </a:xfrm>
              <a:prstGeom prst="rect">
                <a:avLst/>
              </a:prstGeom>
              <a:noFill/>
            </p:spPr>
            <p:txBody>
              <a:bodyPr wrap="square" rtlCol="1">
                <a:spAutoFit/>
              </a:bodyPr>
              <a:lstStyle/>
              <a:p>
                <a:pPr algn="r"/>
                <a:r>
                  <a:rPr lang="ar-SA" sz="20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تتاثر قوة التيارات بسرعة التيار على المحورين </a:t>
                </a:r>
                <a:r>
                  <a:rPr lang="en-GB" sz="20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x</a:t>
                </a:r>
                <a:r>
                  <a:rPr lang="ar-SY" sz="20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 و </a:t>
                </a:r>
                <a:r>
                  <a:rPr lang="en-GB" sz="20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z </a:t>
                </a:r>
                <a:r>
                  <a:rPr lang="ar-SY" sz="20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 وبزاوية هبوب التيار</a:t>
                </a:r>
                <a:endParaRPr lang="en-US" sz="20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a14:m>
                  <m:oMathPara xmlns:m="http://schemas.openxmlformats.org/officeDocument/2006/math">
                    <m:oMathParaPr>
                      <m:jc m:val="centerGroup"/>
                    </m:oMathParaPr>
                    <m:oMath xmlns:m="http://schemas.openxmlformats.org/officeDocument/2006/math">
                      <m:sSub>
                        <m:sSubPr>
                          <m:ctrlPr>
                            <a:rPr lang="en-US" sz="2000" i="1" kern="100" smtClean="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𝑐</m:t>
                          </m:r>
                        </m:sub>
                      </m:s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f>
                        <m:fPr>
                          <m:ctrlP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fPr>
                        <m:num>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1</m:t>
                          </m:r>
                        </m:num>
                        <m:den>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2</m:t>
                          </m:r>
                        </m:den>
                      </m:f>
                      <m:sSub>
                        <m:sSubPr>
                          <m:ctrlP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 </m:t>
                          </m:r>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𝜌</m:t>
                          </m:r>
                        </m:e>
                        <m: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𝑤</m:t>
                          </m:r>
                        </m:sub>
                      </m:s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sSubSup>
                        <m:sSubSupPr>
                          <m:ctrlP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SupPr>
                        <m:e>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𝑣</m:t>
                          </m:r>
                        </m:e>
                        <m: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𝑐</m:t>
                          </m:r>
                        </m:sub>
                        <m:sup>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2</m:t>
                          </m:r>
                        </m:sup>
                      </m:sSubSup>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𝐿</m:t>
                          </m:r>
                        </m:e>
                        <m: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𝑤</m:t>
                          </m:r>
                        </m:sub>
                      </m:s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𝑇</m:t>
                      </m:r>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𝐶</m:t>
                          </m:r>
                        </m:e>
                        <m: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𝑐</m:t>
                          </m:r>
                        </m:sub>
                      </m:sSub>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r>
                        <m:rPr>
                          <m:sty m:val="p"/>
                        </m:rPr>
                        <a:rPr lang="en-US" sz="2000"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sin</m:t>
                      </m:r>
                      <m:r>
                        <a:rPr lang="en-US" sz="2000"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𝜃</m:t>
                      </m:r>
                      <m:r>
                        <a:rPr lang="en-US" sz="20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oMath>
                  </m:oMathPara>
                </a14:m>
                <a:endParaRPr lang="en-US" sz="20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endParaRPr lang="ar-SA" dirty="0"/>
              </a:p>
            </p:txBody>
          </p:sp>
        </mc:Choice>
        <mc:Fallback xmlns="">
          <p:sp>
            <p:nvSpPr>
              <p:cNvPr id="29" name="TextBox 28">
                <a:extLst>
                  <a:ext uri="{FF2B5EF4-FFF2-40B4-BE49-F238E27FC236}">
                    <a16:creationId xmlns:a16="http://schemas.microsoft.com/office/drawing/2014/main" id="{2BA7CD7E-F20C-5844-E185-DBC5BBD73137}"/>
                  </a:ext>
                </a:extLst>
              </p:cNvPr>
              <p:cNvSpPr txBox="1">
                <a:spLocks noRot="1" noChangeAspect="1" noMove="1" noResize="1" noEditPoints="1" noAdjustHandles="1" noChangeArrowheads="1" noChangeShapeType="1" noTextEdit="1"/>
              </p:cNvSpPr>
              <p:nvPr/>
            </p:nvSpPr>
            <p:spPr>
              <a:xfrm>
                <a:off x="7555805" y="5154606"/>
                <a:ext cx="4510283" cy="1253292"/>
              </a:xfrm>
              <a:prstGeom prst="rect">
                <a:avLst/>
              </a:prstGeom>
              <a:blipFill>
                <a:blip r:embed="rId2"/>
                <a:stretch>
                  <a:fillRect t="-2927" r="-1351"/>
                </a:stretch>
              </a:blipFill>
            </p:spPr>
            <p:txBody>
              <a:bodyPr/>
              <a:lstStyle/>
              <a:p>
                <a:r>
                  <a:rPr lang="ar-SA">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15F6142-D22F-F72D-6D34-0517134E2D1D}"/>
                  </a:ext>
                </a:extLst>
              </p:cNvPr>
              <p:cNvSpPr txBox="1"/>
              <p:nvPr/>
            </p:nvSpPr>
            <p:spPr>
              <a:xfrm>
                <a:off x="2224995" y="5084570"/>
                <a:ext cx="3468667" cy="1785104"/>
              </a:xfrm>
              <a:prstGeom prst="rect">
                <a:avLst/>
              </a:prstGeom>
              <a:noFill/>
            </p:spPr>
            <p:txBody>
              <a:bodyPr wrap="square" rtlCol="1">
                <a:spAutoFit/>
              </a:bodyPr>
              <a:lstStyle/>
              <a:p>
                <a:pPr algn="r"/>
                <a:r>
                  <a:rPr lang="ar-SA" sz="1800" dirty="0">
                    <a:solidFill>
                      <a:schemeClr val="bg1"/>
                    </a:solidFill>
                    <a:effectLst/>
                    <a:ea typeface="Arabic Typesetting" panose="03020402040406030203" pitchFamily="66" charset="-78"/>
                    <a:cs typeface="Sakkal Majalla" panose="02000000000000000000" pitchFamily="2" charset="-78"/>
                  </a:rPr>
                  <a:t>تؤثر الرياح في حركة القارب وتضيف قوّة جديدة إالى محصلة القوى التي يخضع لها القارب</a:t>
                </a:r>
                <a:r>
                  <a:rPr lang="en-US" sz="1800" dirty="0">
                    <a:solidFill>
                      <a:schemeClr val="bg1"/>
                    </a:solidFill>
                    <a:effectLst/>
                    <a:latin typeface="Sakkal Majalla" panose="02000000000000000000" pitchFamily="2" charset="-78"/>
                    <a:ea typeface="Arabic Typesetting" panose="03020402040406030203" pitchFamily="66" charset="-78"/>
                  </a:rPr>
                  <a:t>.</a:t>
                </a:r>
                <a:endParaRPr lang="ar-SA" sz="1800" dirty="0">
                  <a:solidFill>
                    <a:schemeClr val="bg1"/>
                  </a:solidFill>
                  <a:effectLst/>
                  <a:latin typeface="Sakkal Majalla" panose="02000000000000000000" pitchFamily="2" charset="-78"/>
                  <a:ea typeface="Arabic Typesetting" panose="03020402040406030203" pitchFamily="66" charset="-78"/>
                </a:endParaRPr>
              </a:p>
              <a:p>
                <a:pPr/>
                <a14:m>
                  <m:oMathPara xmlns:m="http://schemas.openxmlformats.org/officeDocument/2006/math">
                    <m:oMathParaPr>
                      <m:jc m:val="centerGroup"/>
                    </m:oMathParaPr>
                    <m:oMath xmlns:m="http://schemas.openxmlformats.org/officeDocument/2006/math">
                      <m:sSub>
                        <m:sSubPr>
                          <m:ctrlPr>
                            <a:rPr lang="en-US" sz="1800" i="1" kern="100" smtClean="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ctrlPr>
                        </m:sSubPr>
                        <m:e>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𝐹</m:t>
                          </m:r>
                        </m:e>
                        <m:sub>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𝑤𝑖𝑛𝑑</m:t>
                          </m:r>
                        </m:sub>
                      </m:sSub>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m:t>
                      </m:r>
                      <m:sSub>
                        <m:sSubPr>
                          <m:ctrlP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ctrlPr>
                        </m:sSubPr>
                        <m:e>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𝐶</m:t>
                          </m:r>
                        </m:e>
                        <m:sub>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𝑑</m:t>
                          </m:r>
                        </m:sub>
                      </m:sSub>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 </m:t>
                      </m:r>
                      <m:r>
                        <a:rPr lang="en-US" sz="1800"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m:t>
                      </m:r>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 </m:t>
                      </m:r>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𝑃</m:t>
                      </m:r>
                      <m:r>
                        <a:rPr lang="en-US" sz="1800"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m:t>
                      </m:r>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 </m:t>
                      </m:r>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𝐴</m:t>
                      </m:r>
                    </m:oMath>
                  </m:oMathPara>
                </a14:m>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1800" i="1" kern="100" smtClean="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𝑃</m:t>
                      </m:r>
                      <m:r>
                        <a:rPr lang="en-US" sz="1800" i="1" kern="100" smtClean="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m:t>
                      </m:r>
                      <m:r>
                        <a:rPr lang="en-US" sz="1800" i="1" kern="100" smtClean="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𝜌</m:t>
                      </m:r>
                      <m:r>
                        <a:rPr lang="en-US" sz="1800" i="1" kern="100" smtClean="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 </m:t>
                      </m:r>
                      <m:r>
                        <a:rPr lang="en-US" sz="1800"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 </m:t>
                      </m:r>
                      <m:sSup>
                        <m:sSupPr>
                          <m:ctrlP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ctrlPr>
                        </m:sSupPr>
                        <m:e>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𝑉</m:t>
                          </m:r>
                        </m:e>
                        <m:sup>
                          <m:r>
                            <a:rPr lang="en-US" sz="1800" i="1" kern="100">
                              <a:solidFill>
                                <a:schemeClr val="bg1"/>
                              </a:solidFill>
                              <a:effectLst/>
                              <a:latin typeface="Cambria Math" panose="02040503050406030204" pitchFamily="18" charset="0"/>
                              <a:ea typeface="Calibri" panose="020F0502020204030204" pitchFamily="34" charset="0"/>
                              <a:cs typeface="Sakkal Majalla" panose="02000000000000000000" pitchFamily="2" charset="-78"/>
                            </a:rPr>
                            <m:t>2</m:t>
                          </m:r>
                        </m:sup>
                      </m:sSup>
                    </m:oMath>
                  </m:oMathPara>
                </a14:m>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r>
                  <a:rPr lang="en-US" sz="18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                   𝑃</a:t>
                </a:r>
                <a:r>
                  <a:rPr lang="en-US" sz="18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 0.00256 </a:t>
                </a:r>
                <a:r>
                  <a:rPr lang="en-US" sz="18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a:t>
                </a:r>
                <a:r>
                  <a:rPr lang="en-US" sz="18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𝑉</a:t>
                </a:r>
                <a:r>
                  <a:rPr lang="en-US" sz="1800" kern="100" baseline="300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2</a:t>
                </a:r>
                <a:r>
                  <a:rPr lang="en-US" sz="18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ar-SA" sz="2000" dirty="0">
                  <a:latin typeface="Arabic Typesetting" panose="03020402040406030203" pitchFamily="66" charset="-78"/>
                  <a:cs typeface="Arabic Typesetting" panose="03020402040406030203" pitchFamily="66" charset="-78"/>
                </a:endParaRPr>
              </a:p>
            </p:txBody>
          </p:sp>
        </mc:Choice>
        <mc:Fallback>
          <p:sp>
            <p:nvSpPr>
              <p:cNvPr id="31" name="TextBox 30">
                <a:extLst>
                  <a:ext uri="{FF2B5EF4-FFF2-40B4-BE49-F238E27FC236}">
                    <a16:creationId xmlns:a16="http://schemas.microsoft.com/office/drawing/2014/main" id="{C15F6142-D22F-F72D-6D34-0517134E2D1D}"/>
                  </a:ext>
                </a:extLst>
              </p:cNvPr>
              <p:cNvSpPr txBox="1">
                <a:spLocks noRot="1" noChangeAspect="1" noMove="1" noResize="1" noEditPoints="1" noAdjustHandles="1" noChangeArrowheads="1" noChangeShapeType="1" noTextEdit="1"/>
              </p:cNvSpPr>
              <p:nvPr/>
            </p:nvSpPr>
            <p:spPr>
              <a:xfrm>
                <a:off x="2224995" y="5084570"/>
                <a:ext cx="3468667" cy="1785104"/>
              </a:xfrm>
              <a:prstGeom prst="rect">
                <a:avLst/>
              </a:prstGeom>
              <a:blipFill>
                <a:blip r:embed="rId3"/>
                <a:stretch>
                  <a:fillRect l="-879" t="-2048" r="-1406"/>
                </a:stretch>
              </a:blipFill>
            </p:spPr>
            <p:txBody>
              <a:bodyPr/>
              <a:lstStyle/>
              <a:p>
                <a:r>
                  <a:rPr lang="ar-SA">
                    <a:noFill/>
                  </a:rPr>
                  <a:t> </a:t>
                </a:r>
              </a:p>
            </p:txBody>
          </p:sp>
        </mc:Fallback>
      </mc:AlternateContent>
    </p:spTree>
    <p:extLst>
      <p:ext uri="{BB962C8B-B14F-4D97-AF65-F5344CB8AC3E}">
        <p14:creationId xmlns:p14="http://schemas.microsoft.com/office/powerpoint/2010/main" val="334502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77"/>
                                        </p:tgtEl>
                                        <p:attrNameLst>
                                          <p:attrName>style.visibility</p:attrName>
                                        </p:attrNameLst>
                                      </p:cBhvr>
                                      <p:to>
                                        <p:strVal val="visible"/>
                                      </p:to>
                                    </p:set>
                                    <p:anim calcmode="lin" valueType="num">
                                      <p:cBhvr>
                                        <p:cTn id="22" dur="500" fill="hold"/>
                                        <p:tgtEl>
                                          <p:spTgt spid="77"/>
                                        </p:tgtEl>
                                        <p:attrNameLst>
                                          <p:attrName>ppt_w</p:attrName>
                                        </p:attrNameLst>
                                      </p:cBhvr>
                                      <p:tavLst>
                                        <p:tav tm="0">
                                          <p:val>
                                            <p:fltVal val="0"/>
                                          </p:val>
                                        </p:tav>
                                        <p:tav tm="100000">
                                          <p:val>
                                            <p:strVal val="#ppt_w"/>
                                          </p:val>
                                        </p:tav>
                                      </p:tavLst>
                                    </p:anim>
                                    <p:anim calcmode="lin" valueType="num">
                                      <p:cBhvr>
                                        <p:cTn id="23" dur="500" fill="hold"/>
                                        <p:tgtEl>
                                          <p:spTgt spid="77"/>
                                        </p:tgtEl>
                                        <p:attrNameLst>
                                          <p:attrName>ppt_h</p:attrName>
                                        </p:attrNameLst>
                                      </p:cBhvr>
                                      <p:tavLst>
                                        <p:tav tm="0">
                                          <p:val>
                                            <p:fltVal val="0"/>
                                          </p:val>
                                        </p:tav>
                                        <p:tav tm="100000">
                                          <p:val>
                                            <p:strVal val="#ppt_h"/>
                                          </p:val>
                                        </p:tav>
                                      </p:tavLst>
                                    </p:anim>
                                    <p:animEffect transition="in" filter="fade">
                                      <p:cBhvr>
                                        <p:cTn id="24" dur="500"/>
                                        <p:tgtEl>
                                          <p:spTgt spid="77"/>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78"/>
                                        </p:tgtEl>
                                        <p:attrNameLst>
                                          <p:attrName>style.visibility</p:attrName>
                                        </p:attrNameLst>
                                      </p:cBhvr>
                                      <p:to>
                                        <p:strVal val="visible"/>
                                      </p:to>
                                    </p:set>
                                    <p:anim calcmode="lin" valueType="num">
                                      <p:cBhvr>
                                        <p:cTn id="27" dur="500" fill="hold"/>
                                        <p:tgtEl>
                                          <p:spTgt spid="78"/>
                                        </p:tgtEl>
                                        <p:attrNameLst>
                                          <p:attrName>ppt_w</p:attrName>
                                        </p:attrNameLst>
                                      </p:cBhvr>
                                      <p:tavLst>
                                        <p:tav tm="0">
                                          <p:val>
                                            <p:fltVal val="0"/>
                                          </p:val>
                                        </p:tav>
                                        <p:tav tm="100000">
                                          <p:val>
                                            <p:strVal val="#ppt_w"/>
                                          </p:val>
                                        </p:tav>
                                      </p:tavLst>
                                    </p:anim>
                                    <p:anim calcmode="lin" valueType="num">
                                      <p:cBhvr>
                                        <p:cTn id="28" dur="500" fill="hold"/>
                                        <p:tgtEl>
                                          <p:spTgt spid="78"/>
                                        </p:tgtEl>
                                        <p:attrNameLst>
                                          <p:attrName>ppt_h</p:attrName>
                                        </p:attrNameLst>
                                      </p:cBhvr>
                                      <p:tavLst>
                                        <p:tav tm="0">
                                          <p:val>
                                            <p:fltVal val="0"/>
                                          </p:val>
                                        </p:tav>
                                        <p:tav tm="100000">
                                          <p:val>
                                            <p:strVal val="#ppt_h"/>
                                          </p:val>
                                        </p:tav>
                                      </p:tavLst>
                                    </p:anim>
                                    <p:animEffect transition="in" filter="fade">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p:cTn id="34" dur="500" fill="hold"/>
                                        <p:tgtEl>
                                          <p:spTgt spid="108"/>
                                        </p:tgtEl>
                                        <p:attrNameLst>
                                          <p:attrName>ppt_w</p:attrName>
                                        </p:attrNameLst>
                                      </p:cBhvr>
                                      <p:tavLst>
                                        <p:tav tm="0">
                                          <p:val>
                                            <p:fltVal val="0"/>
                                          </p:val>
                                        </p:tav>
                                        <p:tav tm="100000">
                                          <p:val>
                                            <p:strVal val="#ppt_w"/>
                                          </p:val>
                                        </p:tav>
                                      </p:tavLst>
                                    </p:anim>
                                    <p:anim calcmode="lin" valueType="num">
                                      <p:cBhvr>
                                        <p:cTn id="35" dur="500" fill="hold"/>
                                        <p:tgtEl>
                                          <p:spTgt spid="108"/>
                                        </p:tgtEl>
                                        <p:attrNameLst>
                                          <p:attrName>ppt_h</p:attrName>
                                        </p:attrNameLst>
                                      </p:cBhvr>
                                      <p:tavLst>
                                        <p:tav tm="0">
                                          <p:val>
                                            <p:fltVal val="0"/>
                                          </p:val>
                                        </p:tav>
                                        <p:tav tm="100000">
                                          <p:val>
                                            <p:strVal val="#ppt_h"/>
                                          </p:val>
                                        </p:tav>
                                      </p:tavLst>
                                    </p:anim>
                                    <p:animEffect transition="in" filter="fade">
                                      <p:cBhvr>
                                        <p:cTn id="36" dur="500"/>
                                        <p:tgtEl>
                                          <p:spTgt spid="108"/>
                                        </p:tgtEl>
                                      </p:cBhvr>
                                    </p:animEffect>
                                  </p:childTnLst>
                                </p:cTn>
                              </p:par>
                              <p:par>
                                <p:cTn id="37" presetID="53" presetClass="entr" presetSubtype="16" fill="hold" grpId="0" nodeType="withEffect">
                                  <p:stCondLst>
                                    <p:cond delay="250"/>
                                  </p:stCondLst>
                                  <p:childTnLst>
                                    <p:set>
                                      <p:cBhvr>
                                        <p:cTn id="38" dur="1" fill="hold">
                                          <p:stCondLst>
                                            <p:cond delay="0"/>
                                          </p:stCondLst>
                                        </p:cTn>
                                        <p:tgtEl>
                                          <p:spTgt spid="109"/>
                                        </p:tgtEl>
                                        <p:attrNameLst>
                                          <p:attrName>style.visibility</p:attrName>
                                        </p:attrNameLst>
                                      </p:cBhvr>
                                      <p:to>
                                        <p:strVal val="visible"/>
                                      </p:to>
                                    </p:set>
                                    <p:anim calcmode="lin" valueType="num">
                                      <p:cBhvr>
                                        <p:cTn id="39" dur="500" fill="hold"/>
                                        <p:tgtEl>
                                          <p:spTgt spid="109"/>
                                        </p:tgtEl>
                                        <p:attrNameLst>
                                          <p:attrName>ppt_w</p:attrName>
                                        </p:attrNameLst>
                                      </p:cBhvr>
                                      <p:tavLst>
                                        <p:tav tm="0">
                                          <p:val>
                                            <p:fltVal val="0"/>
                                          </p:val>
                                        </p:tav>
                                        <p:tav tm="100000">
                                          <p:val>
                                            <p:strVal val="#ppt_w"/>
                                          </p:val>
                                        </p:tav>
                                      </p:tavLst>
                                    </p:anim>
                                    <p:anim calcmode="lin" valueType="num">
                                      <p:cBhvr>
                                        <p:cTn id="40" dur="500" fill="hold"/>
                                        <p:tgtEl>
                                          <p:spTgt spid="109"/>
                                        </p:tgtEl>
                                        <p:attrNameLst>
                                          <p:attrName>ppt_h</p:attrName>
                                        </p:attrNameLst>
                                      </p:cBhvr>
                                      <p:tavLst>
                                        <p:tav tm="0">
                                          <p:val>
                                            <p:fltVal val="0"/>
                                          </p:val>
                                        </p:tav>
                                        <p:tav tm="100000">
                                          <p:val>
                                            <p:strVal val="#ppt_h"/>
                                          </p:val>
                                        </p:tav>
                                      </p:tavLst>
                                    </p:anim>
                                    <p:animEffect transition="in" filter="fade">
                                      <p:cBhvr>
                                        <p:cTn id="41" dur="500"/>
                                        <p:tgtEl>
                                          <p:spTgt spid="109"/>
                                        </p:tgtEl>
                                      </p:cBhvr>
                                    </p:animEffect>
                                  </p:childTnLst>
                                </p:cTn>
                              </p:par>
                              <p:par>
                                <p:cTn id="42" presetID="53" presetClass="entr" presetSubtype="16" fill="hold" grpId="0" nodeType="withEffect">
                                  <p:stCondLst>
                                    <p:cond delay="500"/>
                                  </p:stCondLst>
                                  <p:childTnLst>
                                    <p:set>
                                      <p:cBhvr>
                                        <p:cTn id="43" dur="1" fill="hold">
                                          <p:stCondLst>
                                            <p:cond delay="0"/>
                                          </p:stCondLst>
                                        </p:cTn>
                                        <p:tgtEl>
                                          <p:spTgt spid="110"/>
                                        </p:tgtEl>
                                        <p:attrNameLst>
                                          <p:attrName>style.visibility</p:attrName>
                                        </p:attrNameLst>
                                      </p:cBhvr>
                                      <p:to>
                                        <p:strVal val="visible"/>
                                      </p:to>
                                    </p:set>
                                    <p:anim calcmode="lin" valueType="num">
                                      <p:cBhvr>
                                        <p:cTn id="44" dur="500" fill="hold"/>
                                        <p:tgtEl>
                                          <p:spTgt spid="110"/>
                                        </p:tgtEl>
                                        <p:attrNameLst>
                                          <p:attrName>ppt_w</p:attrName>
                                        </p:attrNameLst>
                                      </p:cBhvr>
                                      <p:tavLst>
                                        <p:tav tm="0">
                                          <p:val>
                                            <p:fltVal val="0"/>
                                          </p:val>
                                        </p:tav>
                                        <p:tav tm="100000">
                                          <p:val>
                                            <p:strVal val="#ppt_w"/>
                                          </p:val>
                                        </p:tav>
                                      </p:tavLst>
                                    </p:anim>
                                    <p:anim calcmode="lin" valueType="num">
                                      <p:cBhvr>
                                        <p:cTn id="45" dur="500" fill="hold"/>
                                        <p:tgtEl>
                                          <p:spTgt spid="110"/>
                                        </p:tgtEl>
                                        <p:attrNameLst>
                                          <p:attrName>ppt_h</p:attrName>
                                        </p:attrNameLst>
                                      </p:cBhvr>
                                      <p:tavLst>
                                        <p:tav tm="0">
                                          <p:val>
                                            <p:fltVal val="0"/>
                                          </p:val>
                                        </p:tav>
                                        <p:tav tm="100000">
                                          <p:val>
                                            <p:strVal val="#ppt_h"/>
                                          </p:val>
                                        </p:tav>
                                      </p:tavLst>
                                    </p:anim>
                                    <p:animEffect transition="in" filter="fade">
                                      <p:cBhvr>
                                        <p:cTn id="46" dur="500"/>
                                        <p:tgtEl>
                                          <p:spTgt spid="110"/>
                                        </p:tgtEl>
                                      </p:cBhvr>
                                    </p:animEffect>
                                  </p:childTnLst>
                                </p:cTn>
                              </p:par>
                              <p:par>
                                <p:cTn id="47" presetID="53" presetClass="entr" presetSubtype="16" fill="hold" grpId="0" nodeType="withEffect">
                                  <p:stCondLst>
                                    <p:cond delay="750"/>
                                  </p:stCondLst>
                                  <p:childTnLst>
                                    <p:set>
                                      <p:cBhvr>
                                        <p:cTn id="48" dur="1" fill="hold">
                                          <p:stCondLst>
                                            <p:cond delay="0"/>
                                          </p:stCondLst>
                                        </p:cTn>
                                        <p:tgtEl>
                                          <p:spTgt spid="111"/>
                                        </p:tgtEl>
                                        <p:attrNameLst>
                                          <p:attrName>style.visibility</p:attrName>
                                        </p:attrNameLst>
                                      </p:cBhvr>
                                      <p:to>
                                        <p:strVal val="visible"/>
                                      </p:to>
                                    </p:set>
                                    <p:anim calcmode="lin" valueType="num">
                                      <p:cBhvr>
                                        <p:cTn id="49" dur="500" fill="hold"/>
                                        <p:tgtEl>
                                          <p:spTgt spid="111"/>
                                        </p:tgtEl>
                                        <p:attrNameLst>
                                          <p:attrName>ppt_w</p:attrName>
                                        </p:attrNameLst>
                                      </p:cBhvr>
                                      <p:tavLst>
                                        <p:tav tm="0">
                                          <p:val>
                                            <p:fltVal val="0"/>
                                          </p:val>
                                        </p:tav>
                                        <p:tav tm="100000">
                                          <p:val>
                                            <p:strVal val="#ppt_w"/>
                                          </p:val>
                                        </p:tav>
                                      </p:tavLst>
                                    </p:anim>
                                    <p:anim calcmode="lin" valueType="num">
                                      <p:cBhvr>
                                        <p:cTn id="50" dur="500" fill="hold"/>
                                        <p:tgtEl>
                                          <p:spTgt spid="111"/>
                                        </p:tgtEl>
                                        <p:attrNameLst>
                                          <p:attrName>ppt_h</p:attrName>
                                        </p:attrNameLst>
                                      </p:cBhvr>
                                      <p:tavLst>
                                        <p:tav tm="0">
                                          <p:val>
                                            <p:fltVal val="0"/>
                                          </p:val>
                                        </p:tav>
                                        <p:tav tm="100000">
                                          <p:val>
                                            <p:strVal val="#ppt_h"/>
                                          </p:val>
                                        </p:tav>
                                      </p:tavLst>
                                    </p:anim>
                                    <p:animEffect transition="in" filter="fade">
                                      <p:cBhvr>
                                        <p:cTn id="51" dur="500"/>
                                        <p:tgtEl>
                                          <p:spTgt spid="111"/>
                                        </p:tgtEl>
                                      </p:cBhvr>
                                    </p:animEffect>
                                  </p:childTnLst>
                                </p:cTn>
                              </p:par>
                              <p:par>
                                <p:cTn id="52" presetID="53" presetClass="entr" presetSubtype="16" fill="hold" grpId="0" nodeType="withEffect">
                                  <p:stCondLst>
                                    <p:cond delay="1000"/>
                                  </p:stCondLst>
                                  <p:childTnLst>
                                    <p:set>
                                      <p:cBhvr>
                                        <p:cTn id="53" dur="1" fill="hold">
                                          <p:stCondLst>
                                            <p:cond delay="0"/>
                                          </p:stCondLst>
                                        </p:cTn>
                                        <p:tgtEl>
                                          <p:spTgt spid="112"/>
                                        </p:tgtEl>
                                        <p:attrNameLst>
                                          <p:attrName>style.visibility</p:attrName>
                                        </p:attrNameLst>
                                      </p:cBhvr>
                                      <p:to>
                                        <p:strVal val="visible"/>
                                      </p:to>
                                    </p:set>
                                    <p:anim calcmode="lin" valueType="num">
                                      <p:cBhvr>
                                        <p:cTn id="54" dur="500" fill="hold"/>
                                        <p:tgtEl>
                                          <p:spTgt spid="112"/>
                                        </p:tgtEl>
                                        <p:attrNameLst>
                                          <p:attrName>ppt_w</p:attrName>
                                        </p:attrNameLst>
                                      </p:cBhvr>
                                      <p:tavLst>
                                        <p:tav tm="0">
                                          <p:val>
                                            <p:fltVal val="0"/>
                                          </p:val>
                                        </p:tav>
                                        <p:tav tm="100000">
                                          <p:val>
                                            <p:strVal val="#ppt_w"/>
                                          </p:val>
                                        </p:tav>
                                      </p:tavLst>
                                    </p:anim>
                                    <p:anim calcmode="lin" valueType="num">
                                      <p:cBhvr>
                                        <p:cTn id="55" dur="500" fill="hold"/>
                                        <p:tgtEl>
                                          <p:spTgt spid="112"/>
                                        </p:tgtEl>
                                        <p:attrNameLst>
                                          <p:attrName>ppt_h</p:attrName>
                                        </p:attrNameLst>
                                      </p:cBhvr>
                                      <p:tavLst>
                                        <p:tav tm="0">
                                          <p:val>
                                            <p:fltVal val="0"/>
                                          </p:val>
                                        </p:tav>
                                        <p:tav tm="100000">
                                          <p:val>
                                            <p:strVal val="#ppt_h"/>
                                          </p:val>
                                        </p:tav>
                                      </p:tavLst>
                                    </p:anim>
                                    <p:animEffect transition="in" filter="fade">
                                      <p:cBhvr>
                                        <p:cTn id="56" dur="500"/>
                                        <p:tgtEl>
                                          <p:spTgt spid="112"/>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21"/>
                                        </p:tgtEl>
                                        <p:attrNameLst>
                                          <p:attrName>style.visibility</p:attrName>
                                        </p:attrNameLst>
                                      </p:cBhvr>
                                      <p:to>
                                        <p:strVal val="visible"/>
                                      </p:to>
                                    </p:set>
                                    <p:anim calcmode="lin" valueType="num">
                                      <p:cBhvr>
                                        <p:cTn id="61" dur="500" fill="hold"/>
                                        <p:tgtEl>
                                          <p:spTgt spid="121"/>
                                        </p:tgtEl>
                                        <p:attrNameLst>
                                          <p:attrName>ppt_w</p:attrName>
                                        </p:attrNameLst>
                                      </p:cBhvr>
                                      <p:tavLst>
                                        <p:tav tm="0">
                                          <p:val>
                                            <p:fltVal val="0"/>
                                          </p:val>
                                        </p:tav>
                                        <p:tav tm="100000">
                                          <p:val>
                                            <p:strVal val="#ppt_w"/>
                                          </p:val>
                                        </p:tav>
                                      </p:tavLst>
                                    </p:anim>
                                    <p:anim calcmode="lin" valueType="num">
                                      <p:cBhvr>
                                        <p:cTn id="62" dur="500" fill="hold"/>
                                        <p:tgtEl>
                                          <p:spTgt spid="121"/>
                                        </p:tgtEl>
                                        <p:attrNameLst>
                                          <p:attrName>ppt_h</p:attrName>
                                        </p:attrNameLst>
                                      </p:cBhvr>
                                      <p:tavLst>
                                        <p:tav tm="0">
                                          <p:val>
                                            <p:fltVal val="0"/>
                                          </p:val>
                                        </p:tav>
                                        <p:tav tm="100000">
                                          <p:val>
                                            <p:strVal val="#ppt_h"/>
                                          </p:val>
                                        </p:tav>
                                      </p:tavLst>
                                    </p:anim>
                                    <p:animEffect transition="in" filter="fade">
                                      <p:cBhvr>
                                        <p:cTn id="63" dur="500"/>
                                        <p:tgtEl>
                                          <p:spTgt spid="121"/>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122"/>
                                        </p:tgtEl>
                                        <p:attrNameLst>
                                          <p:attrName>style.visibility</p:attrName>
                                        </p:attrNameLst>
                                      </p:cBhvr>
                                      <p:to>
                                        <p:strVal val="visible"/>
                                      </p:to>
                                    </p:set>
                                    <p:anim calcmode="lin" valueType="num">
                                      <p:cBhvr>
                                        <p:cTn id="66" dur="500" fill="hold"/>
                                        <p:tgtEl>
                                          <p:spTgt spid="122"/>
                                        </p:tgtEl>
                                        <p:attrNameLst>
                                          <p:attrName>ppt_w</p:attrName>
                                        </p:attrNameLst>
                                      </p:cBhvr>
                                      <p:tavLst>
                                        <p:tav tm="0">
                                          <p:val>
                                            <p:fltVal val="0"/>
                                          </p:val>
                                        </p:tav>
                                        <p:tav tm="100000">
                                          <p:val>
                                            <p:strVal val="#ppt_w"/>
                                          </p:val>
                                        </p:tav>
                                      </p:tavLst>
                                    </p:anim>
                                    <p:anim calcmode="lin" valueType="num">
                                      <p:cBhvr>
                                        <p:cTn id="67" dur="500" fill="hold"/>
                                        <p:tgtEl>
                                          <p:spTgt spid="122"/>
                                        </p:tgtEl>
                                        <p:attrNameLst>
                                          <p:attrName>ppt_h</p:attrName>
                                        </p:attrNameLst>
                                      </p:cBhvr>
                                      <p:tavLst>
                                        <p:tav tm="0">
                                          <p:val>
                                            <p:fltVal val="0"/>
                                          </p:val>
                                        </p:tav>
                                        <p:tav tm="100000">
                                          <p:val>
                                            <p:strVal val="#ppt_h"/>
                                          </p:val>
                                        </p:tav>
                                      </p:tavLst>
                                    </p:anim>
                                    <p:animEffect transition="in" filter="fade">
                                      <p:cBhvr>
                                        <p:cTn id="68" dur="500"/>
                                        <p:tgtEl>
                                          <p:spTgt spid="122"/>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123"/>
                                        </p:tgtEl>
                                        <p:attrNameLst>
                                          <p:attrName>style.visibility</p:attrName>
                                        </p:attrNameLst>
                                      </p:cBhvr>
                                      <p:to>
                                        <p:strVal val="visible"/>
                                      </p:to>
                                    </p:set>
                                    <p:anim calcmode="lin" valueType="num">
                                      <p:cBhvr>
                                        <p:cTn id="71" dur="500" fill="hold"/>
                                        <p:tgtEl>
                                          <p:spTgt spid="123"/>
                                        </p:tgtEl>
                                        <p:attrNameLst>
                                          <p:attrName>ppt_w</p:attrName>
                                        </p:attrNameLst>
                                      </p:cBhvr>
                                      <p:tavLst>
                                        <p:tav tm="0">
                                          <p:val>
                                            <p:fltVal val="0"/>
                                          </p:val>
                                        </p:tav>
                                        <p:tav tm="100000">
                                          <p:val>
                                            <p:strVal val="#ppt_w"/>
                                          </p:val>
                                        </p:tav>
                                      </p:tavLst>
                                    </p:anim>
                                    <p:anim calcmode="lin" valueType="num">
                                      <p:cBhvr>
                                        <p:cTn id="72" dur="500" fill="hold"/>
                                        <p:tgtEl>
                                          <p:spTgt spid="123"/>
                                        </p:tgtEl>
                                        <p:attrNameLst>
                                          <p:attrName>ppt_h</p:attrName>
                                        </p:attrNameLst>
                                      </p:cBhvr>
                                      <p:tavLst>
                                        <p:tav tm="0">
                                          <p:val>
                                            <p:fltVal val="0"/>
                                          </p:val>
                                        </p:tav>
                                        <p:tav tm="100000">
                                          <p:val>
                                            <p:strVal val="#ppt_h"/>
                                          </p:val>
                                        </p:tav>
                                      </p:tavLst>
                                    </p:anim>
                                    <p:animEffect transition="in" filter="fade">
                                      <p:cBhvr>
                                        <p:cTn id="73" dur="500"/>
                                        <p:tgtEl>
                                          <p:spTgt spid="123"/>
                                        </p:tgtEl>
                                      </p:cBhvr>
                                    </p:animEffect>
                                  </p:childTnLst>
                                </p:cTn>
                              </p:par>
                              <p:par>
                                <p:cTn id="74" presetID="53" presetClass="entr" presetSubtype="16" fill="hold" grpId="0" nodeType="withEffect">
                                  <p:stCondLst>
                                    <p:cond delay="750"/>
                                  </p:stCondLst>
                                  <p:childTnLst>
                                    <p:set>
                                      <p:cBhvr>
                                        <p:cTn id="75" dur="1" fill="hold">
                                          <p:stCondLst>
                                            <p:cond delay="0"/>
                                          </p:stCondLst>
                                        </p:cTn>
                                        <p:tgtEl>
                                          <p:spTgt spid="124"/>
                                        </p:tgtEl>
                                        <p:attrNameLst>
                                          <p:attrName>style.visibility</p:attrName>
                                        </p:attrNameLst>
                                      </p:cBhvr>
                                      <p:to>
                                        <p:strVal val="visible"/>
                                      </p:to>
                                    </p:set>
                                    <p:anim calcmode="lin" valueType="num">
                                      <p:cBhvr>
                                        <p:cTn id="76" dur="500" fill="hold"/>
                                        <p:tgtEl>
                                          <p:spTgt spid="124"/>
                                        </p:tgtEl>
                                        <p:attrNameLst>
                                          <p:attrName>ppt_w</p:attrName>
                                        </p:attrNameLst>
                                      </p:cBhvr>
                                      <p:tavLst>
                                        <p:tav tm="0">
                                          <p:val>
                                            <p:fltVal val="0"/>
                                          </p:val>
                                        </p:tav>
                                        <p:tav tm="100000">
                                          <p:val>
                                            <p:strVal val="#ppt_w"/>
                                          </p:val>
                                        </p:tav>
                                      </p:tavLst>
                                    </p:anim>
                                    <p:anim calcmode="lin" valueType="num">
                                      <p:cBhvr>
                                        <p:cTn id="77" dur="500" fill="hold"/>
                                        <p:tgtEl>
                                          <p:spTgt spid="124"/>
                                        </p:tgtEl>
                                        <p:attrNameLst>
                                          <p:attrName>ppt_h</p:attrName>
                                        </p:attrNameLst>
                                      </p:cBhvr>
                                      <p:tavLst>
                                        <p:tav tm="0">
                                          <p:val>
                                            <p:fltVal val="0"/>
                                          </p:val>
                                        </p:tav>
                                        <p:tav tm="100000">
                                          <p:val>
                                            <p:strVal val="#ppt_h"/>
                                          </p:val>
                                        </p:tav>
                                      </p:tavLst>
                                    </p:anim>
                                    <p:animEffect transition="in" filter="fade">
                                      <p:cBhvr>
                                        <p:cTn id="78" dur="500"/>
                                        <p:tgtEl>
                                          <p:spTgt spid="124"/>
                                        </p:tgtEl>
                                      </p:cBhvr>
                                    </p:animEffect>
                                  </p:childTnLst>
                                </p:cTn>
                              </p:par>
                              <p:par>
                                <p:cTn id="79" presetID="53" presetClass="entr" presetSubtype="16" fill="hold" grpId="0" nodeType="withEffect">
                                  <p:stCondLst>
                                    <p:cond delay="1000"/>
                                  </p:stCondLst>
                                  <p:childTnLst>
                                    <p:set>
                                      <p:cBhvr>
                                        <p:cTn id="80" dur="1" fill="hold">
                                          <p:stCondLst>
                                            <p:cond delay="0"/>
                                          </p:stCondLst>
                                        </p:cTn>
                                        <p:tgtEl>
                                          <p:spTgt spid="125"/>
                                        </p:tgtEl>
                                        <p:attrNameLst>
                                          <p:attrName>style.visibility</p:attrName>
                                        </p:attrNameLst>
                                      </p:cBhvr>
                                      <p:to>
                                        <p:strVal val="visible"/>
                                      </p:to>
                                    </p:set>
                                    <p:anim calcmode="lin" valueType="num">
                                      <p:cBhvr>
                                        <p:cTn id="81" dur="500" fill="hold"/>
                                        <p:tgtEl>
                                          <p:spTgt spid="125"/>
                                        </p:tgtEl>
                                        <p:attrNameLst>
                                          <p:attrName>ppt_w</p:attrName>
                                        </p:attrNameLst>
                                      </p:cBhvr>
                                      <p:tavLst>
                                        <p:tav tm="0">
                                          <p:val>
                                            <p:fltVal val="0"/>
                                          </p:val>
                                        </p:tav>
                                        <p:tav tm="100000">
                                          <p:val>
                                            <p:strVal val="#ppt_w"/>
                                          </p:val>
                                        </p:tav>
                                      </p:tavLst>
                                    </p:anim>
                                    <p:anim calcmode="lin" valueType="num">
                                      <p:cBhvr>
                                        <p:cTn id="82" dur="500" fill="hold"/>
                                        <p:tgtEl>
                                          <p:spTgt spid="125"/>
                                        </p:tgtEl>
                                        <p:attrNameLst>
                                          <p:attrName>ppt_h</p:attrName>
                                        </p:attrNameLst>
                                      </p:cBhvr>
                                      <p:tavLst>
                                        <p:tav tm="0">
                                          <p:val>
                                            <p:fltVal val="0"/>
                                          </p:val>
                                        </p:tav>
                                        <p:tav tm="100000">
                                          <p:val>
                                            <p:strVal val="#ppt_h"/>
                                          </p:val>
                                        </p:tav>
                                      </p:tavLst>
                                    </p:anim>
                                    <p:animEffect transition="in" filter="fade">
                                      <p:cBhvr>
                                        <p:cTn id="83" dur="500"/>
                                        <p:tgtEl>
                                          <p:spTgt spid="12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 calcmode="lin" valueType="num">
                                      <p:cBhvr>
                                        <p:cTn id="88" dur="500" fill="hold"/>
                                        <p:tgtEl>
                                          <p:spTgt spid="7"/>
                                        </p:tgtEl>
                                        <p:attrNameLst>
                                          <p:attrName>ppt_w</p:attrName>
                                        </p:attrNameLst>
                                      </p:cBhvr>
                                      <p:tavLst>
                                        <p:tav tm="0">
                                          <p:val>
                                            <p:fltVal val="0"/>
                                          </p:val>
                                        </p:tav>
                                        <p:tav tm="100000">
                                          <p:val>
                                            <p:strVal val="#ppt_w"/>
                                          </p:val>
                                        </p:tav>
                                      </p:tavLst>
                                    </p:anim>
                                    <p:anim calcmode="lin" valueType="num">
                                      <p:cBhvr>
                                        <p:cTn id="89" dur="500" fill="hold"/>
                                        <p:tgtEl>
                                          <p:spTgt spid="7"/>
                                        </p:tgtEl>
                                        <p:attrNameLst>
                                          <p:attrName>ppt_h</p:attrName>
                                        </p:attrNameLst>
                                      </p:cBhvr>
                                      <p:tavLst>
                                        <p:tav tm="0">
                                          <p:val>
                                            <p:fltVal val="0"/>
                                          </p:val>
                                        </p:tav>
                                        <p:tav tm="100000">
                                          <p:val>
                                            <p:strVal val="#ppt_h"/>
                                          </p:val>
                                        </p:tav>
                                      </p:tavLst>
                                    </p:anim>
                                    <p:animEffect transition="in" filter="fade">
                                      <p:cBhvr>
                                        <p:cTn id="90" dur="500"/>
                                        <p:tgtEl>
                                          <p:spTgt spid="7"/>
                                        </p:tgtEl>
                                      </p:cBhvr>
                                    </p:animEffect>
                                  </p:childTnLst>
                                </p:cTn>
                              </p:par>
                              <p:par>
                                <p:cTn id="91" presetID="53" presetClass="entr" presetSubtype="16" fill="hold" grpId="0" nodeType="withEffect">
                                  <p:stCondLst>
                                    <p:cond delay="250"/>
                                  </p:stCondLst>
                                  <p:childTnLst>
                                    <p:set>
                                      <p:cBhvr>
                                        <p:cTn id="92" dur="1" fill="hold">
                                          <p:stCondLst>
                                            <p:cond delay="0"/>
                                          </p:stCondLst>
                                        </p:cTn>
                                        <p:tgtEl>
                                          <p:spTgt spid="18"/>
                                        </p:tgtEl>
                                        <p:attrNameLst>
                                          <p:attrName>style.visibility</p:attrName>
                                        </p:attrNameLst>
                                      </p:cBhvr>
                                      <p:to>
                                        <p:strVal val="visible"/>
                                      </p:to>
                                    </p:set>
                                    <p:anim calcmode="lin" valueType="num">
                                      <p:cBhvr>
                                        <p:cTn id="93" dur="500" fill="hold"/>
                                        <p:tgtEl>
                                          <p:spTgt spid="18"/>
                                        </p:tgtEl>
                                        <p:attrNameLst>
                                          <p:attrName>ppt_w</p:attrName>
                                        </p:attrNameLst>
                                      </p:cBhvr>
                                      <p:tavLst>
                                        <p:tav tm="0">
                                          <p:val>
                                            <p:fltVal val="0"/>
                                          </p:val>
                                        </p:tav>
                                        <p:tav tm="100000">
                                          <p:val>
                                            <p:strVal val="#ppt_w"/>
                                          </p:val>
                                        </p:tav>
                                      </p:tavLst>
                                    </p:anim>
                                    <p:anim calcmode="lin" valueType="num">
                                      <p:cBhvr>
                                        <p:cTn id="94" dur="500" fill="hold"/>
                                        <p:tgtEl>
                                          <p:spTgt spid="18"/>
                                        </p:tgtEl>
                                        <p:attrNameLst>
                                          <p:attrName>ppt_h</p:attrName>
                                        </p:attrNameLst>
                                      </p:cBhvr>
                                      <p:tavLst>
                                        <p:tav tm="0">
                                          <p:val>
                                            <p:fltVal val="0"/>
                                          </p:val>
                                        </p:tav>
                                        <p:tav tm="100000">
                                          <p:val>
                                            <p:strVal val="#ppt_h"/>
                                          </p:val>
                                        </p:tav>
                                      </p:tavLst>
                                    </p:anim>
                                    <p:animEffect transition="in" filter="fade">
                                      <p:cBhvr>
                                        <p:cTn id="95" dur="500"/>
                                        <p:tgtEl>
                                          <p:spTgt spid="18"/>
                                        </p:tgtEl>
                                      </p:cBhvr>
                                    </p:animEffect>
                                  </p:childTnLst>
                                </p:cTn>
                              </p:par>
                              <p:par>
                                <p:cTn id="96" presetID="53" presetClass="entr" presetSubtype="16" fill="hold" grpId="0" nodeType="withEffect">
                                  <p:stCondLst>
                                    <p:cond delay="500"/>
                                  </p:stCondLst>
                                  <p:childTnLst>
                                    <p:set>
                                      <p:cBhvr>
                                        <p:cTn id="97" dur="1" fill="hold">
                                          <p:stCondLst>
                                            <p:cond delay="0"/>
                                          </p:stCondLst>
                                        </p:cTn>
                                        <p:tgtEl>
                                          <p:spTgt spid="19"/>
                                        </p:tgtEl>
                                        <p:attrNameLst>
                                          <p:attrName>style.visibility</p:attrName>
                                        </p:attrNameLst>
                                      </p:cBhvr>
                                      <p:to>
                                        <p:strVal val="visible"/>
                                      </p:to>
                                    </p:set>
                                    <p:anim calcmode="lin" valueType="num">
                                      <p:cBhvr>
                                        <p:cTn id="98" dur="500" fill="hold"/>
                                        <p:tgtEl>
                                          <p:spTgt spid="19"/>
                                        </p:tgtEl>
                                        <p:attrNameLst>
                                          <p:attrName>ppt_w</p:attrName>
                                        </p:attrNameLst>
                                      </p:cBhvr>
                                      <p:tavLst>
                                        <p:tav tm="0">
                                          <p:val>
                                            <p:fltVal val="0"/>
                                          </p:val>
                                        </p:tav>
                                        <p:tav tm="100000">
                                          <p:val>
                                            <p:strVal val="#ppt_w"/>
                                          </p:val>
                                        </p:tav>
                                      </p:tavLst>
                                    </p:anim>
                                    <p:anim calcmode="lin" valueType="num">
                                      <p:cBhvr>
                                        <p:cTn id="99" dur="500" fill="hold"/>
                                        <p:tgtEl>
                                          <p:spTgt spid="19"/>
                                        </p:tgtEl>
                                        <p:attrNameLst>
                                          <p:attrName>ppt_h</p:attrName>
                                        </p:attrNameLst>
                                      </p:cBhvr>
                                      <p:tavLst>
                                        <p:tav tm="0">
                                          <p:val>
                                            <p:fltVal val="0"/>
                                          </p:val>
                                        </p:tav>
                                        <p:tav tm="100000">
                                          <p:val>
                                            <p:strVal val="#ppt_h"/>
                                          </p:val>
                                        </p:tav>
                                      </p:tavLst>
                                    </p:anim>
                                    <p:animEffect transition="in" filter="fade">
                                      <p:cBhvr>
                                        <p:cTn id="100" dur="500"/>
                                        <p:tgtEl>
                                          <p:spTgt spid="19"/>
                                        </p:tgtEl>
                                      </p:cBhvr>
                                    </p:animEffect>
                                  </p:childTnLst>
                                </p:cTn>
                              </p:par>
                              <p:par>
                                <p:cTn id="101" presetID="53" presetClass="entr" presetSubtype="16" fill="hold" grpId="0" nodeType="withEffect">
                                  <p:stCondLst>
                                    <p:cond delay="750"/>
                                  </p:stCondLst>
                                  <p:childTnLst>
                                    <p:set>
                                      <p:cBhvr>
                                        <p:cTn id="102" dur="1" fill="hold">
                                          <p:stCondLst>
                                            <p:cond delay="0"/>
                                          </p:stCondLst>
                                        </p:cTn>
                                        <p:tgtEl>
                                          <p:spTgt spid="20"/>
                                        </p:tgtEl>
                                        <p:attrNameLst>
                                          <p:attrName>style.visibility</p:attrName>
                                        </p:attrNameLst>
                                      </p:cBhvr>
                                      <p:to>
                                        <p:strVal val="visible"/>
                                      </p:to>
                                    </p:set>
                                    <p:anim calcmode="lin" valueType="num">
                                      <p:cBhvr>
                                        <p:cTn id="103" dur="500" fill="hold"/>
                                        <p:tgtEl>
                                          <p:spTgt spid="20"/>
                                        </p:tgtEl>
                                        <p:attrNameLst>
                                          <p:attrName>ppt_w</p:attrName>
                                        </p:attrNameLst>
                                      </p:cBhvr>
                                      <p:tavLst>
                                        <p:tav tm="0">
                                          <p:val>
                                            <p:fltVal val="0"/>
                                          </p:val>
                                        </p:tav>
                                        <p:tav tm="100000">
                                          <p:val>
                                            <p:strVal val="#ppt_w"/>
                                          </p:val>
                                        </p:tav>
                                      </p:tavLst>
                                    </p:anim>
                                    <p:anim calcmode="lin" valueType="num">
                                      <p:cBhvr>
                                        <p:cTn id="104" dur="500" fill="hold"/>
                                        <p:tgtEl>
                                          <p:spTgt spid="20"/>
                                        </p:tgtEl>
                                        <p:attrNameLst>
                                          <p:attrName>ppt_h</p:attrName>
                                        </p:attrNameLst>
                                      </p:cBhvr>
                                      <p:tavLst>
                                        <p:tav tm="0">
                                          <p:val>
                                            <p:fltVal val="0"/>
                                          </p:val>
                                        </p:tav>
                                        <p:tav tm="100000">
                                          <p:val>
                                            <p:strVal val="#ppt_h"/>
                                          </p:val>
                                        </p:tav>
                                      </p:tavLst>
                                    </p:anim>
                                    <p:animEffect transition="in" filter="fade">
                                      <p:cBhvr>
                                        <p:cTn id="105" dur="500"/>
                                        <p:tgtEl>
                                          <p:spTgt spid="20"/>
                                        </p:tgtEl>
                                      </p:cBhvr>
                                    </p:animEffect>
                                  </p:childTnLst>
                                </p:cTn>
                              </p:par>
                              <p:par>
                                <p:cTn id="106" presetID="53" presetClass="entr" presetSubtype="16" fill="hold" grpId="0" nodeType="withEffect">
                                  <p:stCondLst>
                                    <p:cond delay="100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ppt_w</p:attrName>
                                        </p:attrNameLst>
                                      </p:cBhvr>
                                      <p:tavLst>
                                        <p:tav tm="0">
                                          <p:val>
                                            <p:fltVal val="0"/>
                                          </p:val>
                                        </p:tav>
                                        <p:tav tm="100000">
                                          <p:val>
                                            <p:strVal val="#ppt_w"/>
                                          </p:val>
                                        </p:tav>
                                      </p:tavLst>
                                    </p:anim>
                                    <p:anim calcmode="lin" valueType="num">
                                      <p:cBhvr>
                                        <p:cTn id="109" dur="500" fill="hold"/>
                                        <p:tgtEl>
                                          <p:spTgt spid="21"/>
                                        </p:tgtEl>
                                        <p:attrNameLst>
                                          <p:attrName>ppt_h</p:attrName>
                                        </p:attrNameLst>
                                      </p:cBhvr>
                                      <p:tavLst>
                                        <p:tav tm="0">
                                          <p:val>
                                            <p:fltVal val="0"/>
                                          </p:val>
                                        </p:tav>
                                        <p:tav tm="100000">
                                          <p:val>
                                            <p:strVal val="#ppt_h"/>
                                          </p:val>
                                        </p:tav>
                                      </p:tavLst>
                                    </p:anim>
                                    <p:animEffect transition="in" filter="fade">
                                      <p:cBhvr>
                                        <p:cTn id="110" dur="500"/>
                                        <p:tgtEl>
                                          <p:spTgt spid="21"/>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p:cTn id="115" dur="500" fill="hold"/>
                                        <p:tgtEl>
                                          <p:spTgt spid="24"/>
                                        </p:tgtEl>
                                        <p:attrNameLst>
                                          <p:attrName>ppt_w</p:attrName>
                                        </p:attrNameLst>
                                      </p:cBhvr>
                                      <p:tavLst>
                                        <p:tav tm="0">
                                          <p:val>
                                            <p:fltVal val="0"/>
                                          </p:val>
                                        </p:tav>
                                        <p:tav tm="100000">
                                          <p:val>
                                            <p:strVal val="#ppt_w"/>
                                          </p:val>
                                        </p:tav>
                                      </p:tavLst>
                                    </p:anim>
                                    <p:anim calcmode="lin" valueType="num">
                                      <p:cBhvr>
                                        <p:cTn id="116" dur="500" fill="hold"/>
                                        <p:tgtEl>
                                          <p:spTgt spid="24"/>
                                        </p:tgtEl>
                                        <p:attrNameLst>
                                          <p:attrName>ppt_h</p:attrName>
                                        </p:attrNameLst>
                                      </p:cBhvr>
                                      <p:tavLst>
                                        <p:tav tm="0">
                                          <p:val>
                                            <p:fltVal val="0"/>
                                          </p:val>
                                        </p:tav>
                                        <p:tav tm="100000">
                                          <p:val>
                                            <p:strVal val="#ppt_h"/>
                                          </p:val>
                                        </p:tav>
                                      </p:tavLst>
                                    </p:anim>
                                    <p:animEffect transition="in" filter="fade">
                                      <p:cBhvr>
                                        <p:cTn id="117" dur="500"/>
                                        <p:tgtEl>
                                          <p:spTgt spid="24"/>
                                        </p:tgtEl>
                                      </p:cBhvr>
                                    </p:animEffect>
                                  </p:childTnLst>
                                </p:cTn>
                              </p:par>
                              <p:par>
                                <p:cTn id="118" presetID="53" presetClass="entr" presetSubtype="16" fill="hold" grpId="0" nodeType="withEffect">
                                  <p:stCondLst>
                                    <p:cond delay="250"/>
                                  </p:stCondLst>
                                  <p:childTnLst>
                                    <p:set>
                                      <p:cBhvr>
                                        <p:cTn id="119" dur="1" fill="hold">
                                          <p:stCondLst>
                                            <p:cond delay="0"/>
                                          </p:stCondLst>
                                        </p:cTn>
                                        <p:tgtEl>
                                          <p:spTgt spid="25"/>
                                        </p:tgtEl>
                                        <p:attrNameLst>
                                          <p:attrName>style.visibility</p:attrName>
                                        </p:attrNameLst>
                                      </p:cBhvr>
                                      <p:to>
                                        <p:strVal val="visible"/>
                                      </p:to>
                                    </p:set>
                                    <p:anim calcmode="lin" valueType="num">
                                      <p:cBhvr>
                                        <p:cTn id="120" dur="500" fill="hold"/>
                                        <p:tgtEl>
                                          <p:spTgt spid="25"/>
                                        </p:tgtEl>
                                        <p:attrNameLst>
                                          <p:attrName>ppt_w</p:attrName>
                                        </p:attrNameLst>
                                      </p:cBhvr>
                                      <p:tavLst>
                                        <p:tav tm="0">
                                          <p:val>
                                            <p:fltVal val="0"/>
                                          </p:val>
                                        </p:tav>
                                        <p:tav tm="100000">
                                          <p:val>
                                            <p:strVal val="#ppt_w"/>
                                          </p:val>
                                        </p:tav>
                                      </p:tavLst>
                                    </p:anim>
                                    <p:anim calcmode="lin" valueType="num">
                                      <p:cBhvr>
                                        <p:cTn id="121" dur="500" fill="hold"/>
                                        <p:tgtEl>
                                          <p:spTgt spid="25"/>
                                        </p:tgtEl>
                                        <p:attrNameLst>
                                          <p:attrName>ppt_h</p:attrName>
                                        </p:attrNameLst>
                                      </p:cBhvr>
                                      <p:tavLst>
                                        <p:tav tm="0">
                                          <p:val>
                                            <p:fltVal val="0"/>
                                          </p:val>
                                        </p:tav>
                                        <p:tav tm="100000">
                                          <p:val>
                                            <p:strVal val="#ppt_h"/>
                                          </p:val>
                                        </p:tav>
                                      </p:tavLst>
                                    </p:anim>
                                    <p:animEffect transition="in" filter="fade">
                                      <p:cBhvr>
                                        <p:cTn id="122" dur="500"/>
                                        <p:tgtEl>
                                          <p:spTgt spid="25"/>
                                        </p:tgtEl>
                                      </p:cBhvr>
                                    </p:animEffect>
                                  </p:childTnLst>
                                </p:cTn>
                              </p:par>
                              <p:par>
                                <p:cTn id="123" presetID="53" presetClass="entr" presetSubtype="16" fill="hold" grpId="0" nodeType="withEffect">
                                  <p:stCondLst>
                                    <p:cond delay="500"/>
                                  </p:stCondLst>
                                  <p:childTnLst>
                                    <p:set>
                                      <p:cBhvr>
                                        <p:cTn id="124" dur="1" fill="hold">
                                          <p:stCondLst>
                                            <p:cond delay="0"/>
                                          </p:stCondLst>
                                        </p:cTn>
                                        <p:tgtEl>
                                          <p:spTgt spid="26"/>
                                        </p:tgtEl>
                                        <p:attrNameLst>
                                          <p:attrName>style.visibility</p:attrName>
                                        </p:attrNameLst>
                                      </p:cBhvr>
                                      <p:to>
                                        <p:strVal val="visible"/>
                                      </p:to>
                                    </p:set>
                                    <p:anim calcmode="lin" valueType="num">
                                      <p:cBhvr>
                                        <p:cTn id="125" dur="500" fill="hold"/>
                                        <p:tgtEl>
                                          <p:spTgt spid="26"/>
                                        </p:tgtEl>
                                        <p:attrNameLst>
                                          <p:attrName>ppt_w</p:attrName>
                                        </p:attrNameLst>
                                      </p:cBhvr>
                                      <p:tavLst>
                                        <p:tav tm="0">
                                          <p:val>
                                            <p:fltVal val="0"/>
                                          </p:val>
                                        </p:tav>
                                        <p:tav tm="100000">
                                          <p:val>
                                            <p:strVal val="#ppt_w"/>
                                          </p:val>
                                        </p:tav>
                                      </p:tavLst>
                                    </p:anim>
                                    <p:anim calcmode="lin" valueType="num">
                                      <p:cBhvr>
                                        <p:cTn id="126" dur="500" fill="hold"/>
                                        <p:tgtEl>
                                          <p:spTgt spid="26"/>
                                        </p:tgtEl>
                                        <p:attrNameLst>
                                          <p:attrName>ppt_h</p:attrName>
                                        </p:attrNameLst>
                                      </p:cBhvr>
                                      <p:tavLst>
                                        <p:tav tm="0">
                                          <p:val>
                                            <p:fltVal val="0"/>
                                          </p:val>
                                        </p:tav>
                                        <p:tav tm="100000">
                                          <p:val>
                                            <p:strVal val="#ppt_h"/>
                                          </p:val>
                                        </p:tav>
                                      </p:tavLst>
                                    </p:anim>
                                    <p:animEffect transition="in" filter="fade">
                                      <p:cBhvr>
                                        <p:cTn id="127" dur="500"/>
                                        <p:tgtEl>
                                          <p:spTgt spid="26"/>
                                        </p:tgtEl>
                                      </p:cBhvr>
                                    </p:animEffect>
                                  </p:childTnLst>
                                </p:cTn>
                              </p:par>
                              <p:par>
                                <p:cTn id="128" presetID="53" presetClass="entr" presetSubtype="16" fill="hold" grpId="0" nodeType="withEffect">
                                  <p:stCondLst>
                                    <p:cond delay="750"/>
                                  </p:stCondLst>
                                  <p:childTnLst>
                                    <p:set>
                                      <p:cBhvr>
                                        <p:cTn id="129" dur="1" fill="hold">
                                          <p:stCondLst>
                                            <p:cond delay="0"/>
                                          </p:stCondLst>
                                        </p:cTn>
                                        <p:tgtEl>
                                          <p:spTgt spid="27"/>
                                        </p:tgtEl>
                                        <p:attrNameLst>
                                          <p:attrName>style.visibility</p:attrName>
                                        </p:attrNameLst>
                                      </p:cBhvr>
                                      <p:to>
                                        <p:strVal val="visible"/>
                                      </p:to>
                                    </p:set>
                                    <p:anim calcmode="lin" valueType="num">
                                      <p:cBhvr>
                                        <p:cTn id="130" dur="500" fill="hold"/>
                                        <p:tgtEl>
                                          <p:spTgt spid="27"/>
                                        </p:tgtEl>
                                        <p:attrNameLst>
                                          <p:attrName>ppt_w</p:attrName>
                                        </p:attrNameLst>
                                      </p:cBhvr>
                                      <p:tavLst>
                                        <p:tav tm="0">
                                          <p:val>
                                            <p:fltVal val="0"/>
                                          </p:val>
                                        </p:tav>
                                        <p:tav tm="100000">
                                          <p:val>
                                            <p:strVal val="#ppt_w"/>
                                          </p:val>
                                        </p:tav>
                                      </p:tavLst>
                                    </p:anim>
                                    <p:anim calcmode="lin" valueType="num">
                                      <p:cBhvr>
                                        <p:cTn id="131" dur="500" fill="hold"/>
                                        <p:tgtEl>
                                          <p:spTgt spid="27"/>
                                        </p:tgtEl>
                                        <p:attrNameLst>
                                          <p:attrName>ppt_h</p:attrName>
                                        </p:attrNameLst>
                                      </p:cBhvr>
                                      <p:tavLst>
                                        <p:tav tm="0">
                                          <p:val>
                                            <p:fltVal val="0"/>
                                          </p:val>
                                        </p:tav>
                                        <p:tav tm="100000">
                                          <p:val>
                                            <p:strVal val="#ppt_h"/>
                                          </p:val>
                                        </p:tav>
                                      </p:tavLst>
                                    </p:anim>
                                    <p:animEffect transition="in" filter="fade">
                                      <p:cBhvr>
                                        <p:cTn id="132" dur="500"/>
                                        <p:tgtEl>
                                          <p:spTgt spid="27"/>
                                        </p:tgtEl>
                                      </p:cBhvr>
                                    </p:animEffect>
                                  </p:childTnLst>
                                </p:cTn>
                              </p:par>
                              <p:par>
                                <p:cTn id="133" presetID="53" presetClass="entr" presetSubtype="16" fill="hold" grpId="0" nodeType="withEffect">
                                  <p:stCondLst>
                                    <p:cond delay="1000"/>
                                  </p:stCondLst>
                                  <p:childTnLst>
                                    <p:set>
                                      <p:cBhvr>
                                        <p:cTn id="134" dur="1" fill="hold">
                                          <p:stCondLst>
                                            <p:cond delay="0"/>
                                          </p:stCondLst>
                                        </p:cTn>
                                        <p:tgtEl>
                                          <p:spTgt spid="28"/>
                                        </p:tgtEl>
                                        <p:attrNameLst>
                                          <p:attrName>style.visibility</p:attrName>
                                        </p:attrNameLst>
                                      </p:cBhvr>
                                      <p:to>
                                        <p:strVal val="visible"/>
                                      </p:to>
                                    </p:set>
                                    <p:anim calcmode="lin" valueType="num">
                                      <p:cBhvr>
                                        <p:cTn id="135" dur="500" fill="hold"/>
                                        <p:tgtEl>
                                          <p:spTgt spid="28"/>
                                        </p:tgtEl>
                                        <p:attrNameLst>
                                          <p:attrName>ppt_w</p:attrName>
                                        </p:attrNameLst>
                                      </p:cBhvr>
                                      <p:tavLst>
                                        <p:tav tm="0">
                                          <p:val>
                                            <p:fltVal val="0"/>
                                          </p:val>
                                        </p:tav>
                                        <p:tav tm="100000">
                                          <p:val>
                                            <p:strVal val="#ppt_w"/>
                                          </p:val>
                                        </p:tav>
                                      </p:tavLst>
                                    </p:anim>
                                    <p:anim calcmode="lin" valueType="num">
                                      <p:cBhvr>
                                        <p:cTn id="136" dur="500" fill="hold"/>
                                        <p:tgtEl>
                                          <p:spTgt spid="28"/>
                                        </p:tgtEl>
                                        <p:attrNameLst>
                                          <p:attrName>ppt_h</p:attrName>
                                        </p:attrNameLst>
                                      </p:cBhvr>
                                      <p:tavLst>
                                        <p:tav tm="0">
                                          <p:val>
                                            <p:fltVal val="0"/>
                                          </p:val>
                                        </p:tav>
                                        <p:tav tm="100000">
                                          <p:val>
                                            <p:strVal val="#ppt_h"/>
                                          </p:val>
                                        </p:tav>
                                      </p:tavLst>
                                    </p:anim>
                                    <p:animEffect transition="in" filter="fade">
                                      <p:cBhvr>
                                        <p:cTn id="1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animBg="1"/>
      <p:bldP spid="77" grpId="0" animBg="1"/>
      <p:bldP spid="78" grpId="0" animBg="1"/>
      <p:bldP spid="108" grpId="0" animBg="1"/>
      <p:bldP spid="109" grpId="0" animBg="1"/>
      <p:bldP spid="110" grpId="0" animBg="1"/>
      <p:bldP spid="111" grpId="0" animBg="1"/>
      <p:bldP spid="112" grpId="0" animBg="1"/>
      <p:bldP spid="121" grpId="0" animBg="1"/>
      <p:bldP spid="122" grpId="0" animBg="1"/>
      <p:bldP spid="123" grpId="0" animBg="1"/>
      <p:bldP spid="124" grpId="0" animBg="1"/>
      <p:bldP spid="125" grpId="0" animBg="1"/>
      <p:bldP spid="7" grpId="0" animBg="1"/>
      <p:bldP spid="18" grpId="0" animBg="1"/>
      <p:bldP spid="19" grpId="0" animBg="1"/>
      <p:bldP spid="20" grpId="0" animBg="1"/>
      <p:bldP spid="21" grpId="0" animBg="1"/>
      <p:bldP spid="24" grpId="0" animBg="1"/>
      <p:bldP spid="25" grpId="0" animBg="1"/>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C6F7D1-0F7E-4B00-8530-BE8008F0D8B4}"/>
              </a:ext>
            </a:extLst>
          </p:cNvPr>
          <p:cNvGrpSpPr/>
          <p:nvPr/>
        </p:nvGrpSpPr>
        <p:grpSpPr>
          <a:xfrm>
            <a:off x="6096000" y="509193"/>
            <a:ext cx="6577398" cy="1371600"/>
            <a:chOff x="6096000" y="509193"/>
            <a:chExt cx="6577398" cy="1371600"/>
          </a:xfrm>
        </p:grpSpPr>
        <p:sp>
          <p:nvSpPr>
            <p:cNvPr id="25" name="Freeform: Shape 24">
              <a:extLst>
                <a:ext uri="{FF2B5EF4-FFF2-40B4-BE49-F238E27FC236}">
                  <a16:creationId xmlns:a16="http://schemas.microsoft.com/office/drawing/2014/main" id="{2A9EBB9C-B9AB-457B-B632-3A13ADA4111F}"/>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3" name="Oval 2">
              <a:extLst>
                <a:ext uri="{FF2B5EF4-FFF2-40B4-BE49-F238E27FC236}">
                  <a16:creationId xmlns:a16="http://schemas.microsoft.com/office/drawing/2014/main" id="{0BC10E3C-F700-4013-B472-EE2F36D77D65}"/>
                </a:ext>
              </a:extLst>
            </p:cNvPr>
            <p:cNvSpPr/>
            <p:nvPr/>
          </p:nvSpPr>
          <p:spPr>
            <a:xfrm>
              <a:off x="12079777" y="1104872"/>
              <a:ext cx="180242" cy="180242"/>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ln w="38100" cap="rnd">
              <a:solidFill>
                <a:schemeClr val="bg1">
                  <a:lumMod val="9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87400" y="1799015"/>
            <a:ext cx="4495800" cy="400110"/>
          </a:xfrm>
          <a:prstGeom prst="rect">
            <a:avLst/>
          </a:prstGeom>
          <a:noFill/>
        </p:spPr>
        <p:txBody>
          <a:bodyPr wrap="square" rtlCol="0">
            <a:spAutoFit/>
          </a:bodyPr>
          <a:lstStyle/>
          <a:p>
            <a:pPr algn="ctr"/>
            <a:r>
              <a:rPr lang="ar-SA" sz="2000" b="1" dirty="0">
                <a:solidFill>
                  <a:schemeClr val="bg1"/>
                </a:solidFill>
                <a:latin typeface="+mj-lt"/>
              </a:rPr>
              <a:t>قوة الدفع</a:t>
            </a:r>
            <a:endParaRPr lang="en-US" sz="2000" b="1" dirty="0">
              <a:solidFill>
                <a:schemeClr val="bg1"/>
              </a:solidFill>
              <a:latin typeface="+mj-lt"/>
            </a:endParaRPr>
          </a:p>
        </p:txBody>
      </p:sp>
      <p:sp>
        <p:nvSpPr>
          <p:cNvPr id="11" name="TextBox 10">
            <a:extLst>
              <a:ext uri="{FF2B5EF4-FFF2-40B4-BE49-F238E27FC236}">
                <a16:creationId xmlns:a16="http://schemas.microsoft.com/office/drawing/2014/main" id="{04090DBC-F4E3-4124-87B4-F61322613228}"/>
              </a:ext>
            </a:extLst>
          </p:cNvPr>
          <p:cNvSpPr txBox="1"/>
          <p:nvPr/>
        </p:nvSpPr>
        <p:spPr>
          <a:xfrm>
            <a:off x="611977" y="3481421"/>
            <a:ext cx="4846646" cy="2062103"/>
          </a:xfrm>
          <a:prstGeom prst="rect">
            <a:avLst/>
          </a:prstGeom>
          <a:noFill/>
        </p:spPr>
        <p:txBody>
          <a:bodyPr wrap="square" rtlCol="0">
            <a:spAutoFit/>
          </a:bodyPr>
          <a:lstStyle/>
          <a:p>
            <a:pPr marL="0" marR="0" algn="r" rtl="1">
              <a:lnSpc>
                <a:spcPct val="150000"/>
              </a:lnSpc>
              <a:spcBef>
                <a:spcPts val="0"/>
              </a:spcBef>
              <a:spcAft>
                <a:spcPts val="0"/>
              </a:spcAft>
            </a:pPr>
            <a:r>
              <a:rPr lang="ar-SA" sz="24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هي القوة التي تدفع القارب إلى الأمام ويتم توليدها من خلال دوران محرك القارب مما يولد رد فعل بالاتجاه المعاكس تدفع القارب إلى الأمام.</a:t>
            </a:r>
            <a:endPar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marL="0" marR="0" algn="r" rtl="1">
              <a:lnSpc>
                <a:spcPct val="150000"/>
              </a:lnSpc>
              <a:spcBef>
                <a:spcPts val="0"/>
              </a:spcBef>
              <a:spcAft>
                <a:spcPts val="0"/>
              </a:spcAft>
            </a:pPr>
            <a:r>
              <a:rPr lang="ar-SA" sz="2400" kern="100" dirty="0">
                <a:solidFill>
                  <a:schemeClr val="bg1"/>
                </a:solidFill>
                <a:effectLst/>
                <a:latin typeface="Arabic Typesetting" panose="03020402040406030203" pitchFamily="66" charset="-78"/>
                <a:ea typeface="Arabic Typesetting" panose="03020402040406030203" pitchFamily="66" charset="-78"/>
                <a:cs typeface="Arabic Typesetting" panose="03020402040406030203" pitchFamily="66" charset="-78"/>
              </a:rPr>
              <a:t>يوجد للقارب محركين ايمن وايسر لكل واحد قوة دفع خاصة به</a:t>
            </a:r>
            <a:endPar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pPr algn="r"/>
            <a:endParaRPr lang="en-US" sz="2000" dirty="0">
              <a:solidFill>
                <a:schemeClr val="bg1">
                  <a:lumMod val="95000"/>
                </a:schemeClr>
              </a:solidFill>
              <a:latin typeface="+mj-lt"/>
            </a:endParaRPr>
          </a:p>
        </p:txBody>
      </p:sp>
      <p:sp>
        <p:nvSpPr>
          <p:cNvPr id="14" name="TextBox 13">
            <a:extLst>
              <a:ext uri="{FF2B5EF4-FFF2-40B4-BE49-F238E27FC236}">
                <a16:creationId xmlns:a16="http://schemas.microsoft.com/office/drawing/2014/main" id="{23717EA6-E7F3-4391-B98D-27E9C27FE487}"/>
              </a:ext>
            </a:extLst>
          </p:cNvPr>
          <p:cNvSpPr txBox="1"/>
          <p:nvPr/>
        </p:nvSpPr>
        <p:spPr>
          <a:xfrm>
            <a:off x="6820533" y="840936"/>
            <a:ext cx="4657346" cy="892552"/>
          </a:xfrm>
          <a:prstGeom prst="rect">
            <a:avLst/>
          </a:prstGeom>
          <a:noFill/>
        </p:spPr>
        <p:txBody>
          <a:bodyPr wrap="square" rtlCol="0">
            <a:spAutoFit/>
          </a:bodyPr>
          <a:lstStyle/>
          <a:p>
            <a:r>
              <a:rPr lang="en-US" sz="20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F </a:t>
            </a:r>
            <a:r>
              <a:rPr lang="en-US" sz="2000" kern="100" baseline="-250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thrust</a:t>
            </a:r>
            <a:r>
              <a:rPr lang="en-US" sz="20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 </a:t>
            </a:r>
            <a:r>
              <a:rPr lang="en-US" sz="2000" kern="100" dirty="0">
                <a:solidFill>
                  <a:schemeClr val="bg1"/>
                </a:solidFill>
                <a:effectLst/>
                <a:latin typeface="Cambria" panose="02040503050406030204" pitchFamily="18" charset="0"/>
                <a:ea typeface="Calibri" panose="020F0502020204030204" pitchFamily="34" charset="0"/>
                <a:cs typeface="Cambria" panose="02040503050406030204" pitchFamily="18" charset="0"/>
              </a:rPr>
              <a:t>ρ </a:t>
            </a:r>
            <a:r>
              <a:rPr lang="en-US" sz="2000" kern="100" baseline="-250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water </a:t>
            </a:r>
            <a:r>
              <a:rPr lang="en-US" sz="20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A </a:t>
            </a:r>
            <a:r>
              <a:rPr lang="en-US" sz="2000" kern="100" baseline="-250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propeller</a:t>
            </a:r>
            <a:r>
              <a:rPr lang="en-US" sz="20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 </a:t>
            </a:r>
            <a:r>
              <a:rPr lang="en-US" sz="2000" kern="100" dirty="0">
                <a:solidFill>
                  <a:schemeClr val="bg1"/>
                </a:solidFill>
                <a:effectLst/>
                <a:latin typeface="Cambria" panose="02040503050406030204" pitchFamily="18" charset="0"/>
                <a:ea typeface="Calibri" panose="020F0502020204030204" pitchFamily="34" charset="0"/>
                <a:cs typeface="Cambria" panose="02040503050406030204" pitchFamily="18" charset="0"/>
              </a:rPr>
              <a:t>η </a:t>
            </a:r>
            <a:r>
              <a:rPr lang="en-US" sz="2000" kern="100" baseline="-250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propeller</a:t>
            </a:r>
            <a:r>
              <a:rPr lang="en-US" sz="2000"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a:t>
            </a:r>
            <a:r>
              <a:rPr lang="en-US" sz="20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 </a:t>
            </a:r>
            <a:r>
              <a:rPr lang="en-US" sz="2000" kern="100" dirty="0">
                <a:solidFill>
                  <a:schemeClr val="bg1"/>
                </a:solidFill>
                <a:effectLst/>
                <a:latin typeface="Cambria" panose="02040503050406030204" pitchFamily="18" charset="0"/>
                <a:ea typeface="Calibri" panose="020F0502020204030204" pitchFamily="34" charset="0"/>
                <a:cs typeface="Cambria" panose="02040503050406030204" pitchFamily="18" charset="0"/>
              </a:rPr>
              <a:t>ω </a:t>
            </a:r>
            <a:r>
              <a:rPr lang="en-US" sz="2000" kern="100" baseline="-250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propeller</a:t>
            </a:r>
            <a:r>
              <a:rPr lang="en-US" sz="20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 *0.5 </a:t>
            </a:r>
            <a:endParaRPr lang="en-US" sz="20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sz="3200" b="1" dirty="0">
              <a:solidFill>
                <a:schemeClr val="bg1">
                  <a:lumMod val="95000"/>
                </a:schemeClr>
              </a:solidFill>
              <a:latin typeface="+mj-lt"/>
            </a:endParaRPr>
          </a:p>
        </p:txBody>
      </p:sp>
      <p:sp>
        <p:nvSpPr>
          <p:cNvPr id="18" name="TextBox 17">
            <a:extLst>
              <a:ext uri="{FF2B5EF4-FFF2-40B4-BE49-F238E27FC236}">
                <a16:creationId xmlns:a16="http://schemas.microsoft.com/office/drawing/2014/main" id="{7BD62ED7-CE30-4389-8FD4-4D1060D57BBC}"/>
              </a:ext>
            </a:extLst>
          </p:cNvPr>
          <p:cNvSpPr txBox="1"/>
          <p:nvPr/>
        </p:nvSpPr>
        <p:spPr>
          <a:xfrm>
            <a:off x="6489430" y="1828662"/>
            <a:ext cx="5309139" cy="5578450"/>
          </a:xfrm>
          <a:prstGeom prst="rect">
            <a:avLst/>
          </a:prstGeom>
          <a:noFill/>
        </p:spPr>
        <p:txBody>
          <a:bodyPr wrap="square" rtlCol="0">
            <a:spAutoFit/>
          </a:bodyPr>
          <a:lstStyle/>
          <a:p>
            <a:pPr marL="742950" marR="303530" lvl="1" indent="-285750" algn="r" rtl="1" fontAlgn="base">
              <a:lnSpc>
                <a:spcPct val="150000"/>
              </a:lnSpc>
              <a:spcBef>
                <a:spcPts val="0"/>
              </a:spcBef>
              <a:spcAft>
                <a:spcPts val="0"/>
              </a:spcAft>
              <a:buClr>
                <a:srgbClr val="000000"/>
              </a:buClr>
              <a:buSzPts val="2200"/>
              <a:buFont typeface="+mj-lt"/>
              <a:buAutoNum type="arabicPeriod"/>
            </a:pPr>
            <a:r>
              <a:rPr lang="ar-SA" u="none" strike="noStrike" kern="100" dirty="0">
                <a:effectLst/>
                <a:uFill>
                  <a:solidFill>
                    <a:srgbClr val="000000"/>
                  </a:solidFill>
                </a:uFill>
                <a:latin typeface="Arabic Typesetting" panose="03020402040406030203" pitchFamily="66" charset="-78"/>
                <a:ea typeface="Arabic Typesetting" panose="03020402040406030203" pitchFamily="66" charset="-78"/>
                <a:cs typeface="Arabic Typesetting" panose="03020402040406030203" pitchFamily="66" charset="-78"/>
              </a:rPr>
              <a:t>الحد الأقصى لقوة الدفع (</a:t>
            </a:r>
            <a:r>
              <a:rPr lang="en-US" u="none" strike="noStrike" kern="100" dirty="0">
                <a:effectLst/>
                <a:uFill>
                  <a:solidFill>
                    <a:srgbClr val="000000"/>
                  </a:solidFill>
                </a:uFill>
                <a:latin typeface="Arabic Typesetting" panose="03020402040406030203" pitchFamily="66" charset="-78"/>
                <a:ea typeface="Arabic Typesetting" panose="03020402040406030203" pitchFamily="66" charset="-78"/>
                <a:cs typeface="Arabic Typesetting" panose="03020402040406030203" pitchFamily="66" charset="-78"/>
              </a:rPr>
              <a:t>Max Thrust Force</a:t>
            </a:r>
            <a:r>
              <a:rPr lang="ar-SA" u="none" strike="noStrike" kern="100" dirty="0">
                <a:effectLst/>
                <a:uFill>
                  <a:solidFill>
                    <a:srgbClr val="000000"/>
                  </a:solidFill>
                </a:uFill>
                <a:latin typeface="Arabic Typesetting" panose="03020402040406030203" pitchFamily="66" charset="-78"/>
                <a:ea typeface="Arabic Typesetting" panose="03020402040406030203" pitchFamily="66" charset="-78"/>
                <a:cs typeface="Arabic Typesetting" panose="03020402040406030203" pitchFamily="66" charset="-78"/>
              </a:rPr>
              <a:t>):</a:t>
            </a:r>
            <a:endParaRPr lang="en-US" u="none" strike="noStrike" kern="100" dirty="0">
              <a:effectLst/>
              <a:uFill>
                <a:solidFill>
                  <a:srgbClr val="000000"/>
                </a:solidFill>
              </a:uFill>
              <a:latin typeface="Arabic Typesetting" panose="03020402040406030203" pitchFamily="66" charset="-78"/>
              <a:ea typeface="Arabic Typesetting" panose="03020402040406030203" pitchFamily="66" charset="-78"/>
              <a:cs typeface="Arabic Typesetting" panose="03020402040406030203" pitchFamily="66" charset="-78"/>
            </a:endParaRPr>
          </a:p>
          <a:p>
            <a:pPr marL="0" marR="303530" algn="r" rtl="1">
              <a:lnSpc>
                <a:spcPct val="150000"/>
              </a:lnSpc>
              <a:spcBef>
                <a:spcPts val="0"/>
              </a:spcBef>
              <a:spcAft>
                <a:spcPts val="0"/>
              </a:spcAft>
            </a:pP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F </a:t>
            </a:r>
            <a:r>
              <a:rPr lang="en-US" kern="100" baseline="-25000" dirty="0">
                <a:effectLst/>
                <a:latin typeface="Arabic Typesetting" panose="03020402040406030203" pitchFamily="66" charset="-78"/>
                <a:ea typeface="Calibri" panose="020F0502020204030204" pitchFamily="34" charset="0"/>
                <a:cs typeface="Arabic Typesetting" panose="03020402040406030203" pitchFamily="66" charset="-78"/>
              </a:rPr>
              <a:t>thrust</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&gt;= ρ</a:t>
            </a:r>
            <a:r>
              <a:rPr lang="en-US" kern="100" baseline="-25000" dirty="0">
                <a:effectLst/>
                <a:latin typeface="Arabic Typesetting" panose="03020402040406030203" pitchFamily="66" charset="-78"/>
                <a:ea typeface="Calibri" panose="020F0502020204030204" pitchFamily="34" charset="0"/>
                <a:cs typeface="Arabic Typesetting" panose="03020402040406030203" pitchFamily="66" charset="-78"/>
              </a:rPr>
              <a:t> engine</a:t>
            </a:r>
            <a:endParaRPr lang="en-US" kern="100" baseline="-25000" dirty="0">
              <a:latin typeface="Arabic Typesetting" panose="03020402040406030203" pitchFamily="66" charset="-78"/>
              <a:ea typeface="Calibri" panose="020F0502020204030204" pitchFamily="34" charset="0"/>
              <a:cs typeface="Arabic Typesetting" panose="03020402040406030203" pitchFamily="66" charset="-78"/>
            </a:endParaRPr>
          </a:p>
          <a:p>
            <a:pPr marL="0" marR="303530" algn="r" rtl="1">
              <a:lnSpc>
                <a:spcPct val="150000"/>
              </a:lnSpc>
              <a:spcBef>
                <a:spcPts val="0"/>
              </a:spcBef>
              <a:spcAft>
                <a:spcPts val="0"/>
              </a:spcAft>
            </a:pP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.3           </a:t>
            </a: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 حساب الدفع الكلي</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(Total Thrust)</a:t>
            </a: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a:t>
            </a:r>
            <a:endParaRPr lang="en-US"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0" marR="303530" algn="ctr" rtl="1">
              <a:lnSpc>
                <a:spcPct val="150000"/>
              </a:lnSpc>
              <a:spcBef>
                <a:spcPts val="0"/>
              </a:spcBef>
              <a:spcAft>
                <a:spcPts val="0"/>
              </a:spcAft>
            </a:pP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F </a:t>
            </a:r>
            <a:r>
              <a:rPr lang="en-US" kern="100" baseline="-25000" dirty="0">
                <a:effectLst/>
                <a:latin typeface="Arabic Typesetting" panose="03020402040406030203" pitchFamily="66" charset="-78"/>
                <a:ea typeface="Calibri" panose="020F0502020204030204" pitchFamily="34" charset="0"/>
                <a:cs typeface="Arabic Typesetting" panose="03020402040406030203" pitchFamily="66" charset="-78"/>
              </a:rPr>
              <a:t>thrust , R    </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F </a:t>
            </a:r>
            <a:r>
              <a:rPr lang="en-US" kern="100" baseline="-25000" dirty="0">
                <a:effectLst/>
                <a:latin typeface="Arabic Typesetting" panose="03020402040406030203" pitchFamily="66" charset="-78"/>
                <a:ea typeface="Calibri" panose="020F0502020204030204" pitchFamily="34" charset="0"/>
                <a:cs typeface="Arabic Typesetting" panose="03020402040406030203" pitchFamily="66" charset="-78"/>
              </a:rPr>
              <a:t>total </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F </a:t>
            </a:r>
            <a:r>
              <a:rPr lang="en-US" kern="100" baseline="-25000" dirty="0">
                <a:effectLst/>
                <a:latin typeface="Arabic Typesetting" panose="03020402040406030203" pitchFamily="66" charset="-78"/>
                <a:ea typeface="Calibri" panose="020F0502020204030204" pitchFamily="34" charset="0"/>
                <a:cs typeface="Arabic Typesetting" panose="03020402040406030203" pitchFamily="66" charset="-78"/>
              </a:rPr>
              <a:t>thrust , L </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a:t>
            </a:r>
            <a:endParaRPr lang="ar-SA"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0" marR="303530" algn="r" rtl="1">
              <a:lnSpc>
                <a:spcPct val="150000"/>
              </a:lnSpc>
              <a:spcBef>
                <a:spcPts val="0"/>
              </a:spcBef>
              <a:spcAft>
                <a:spcPts val="0"/>
              </a:spcAft>
            </a:pPr>
            <a:r>
              <a:rPr lang="ar-SA" b="1" kern="100" dirty="0">
                <a:effectLst/>
                <a:latin typeface="Arabic Typesetting" panose="03020402040406030203" pitchFamily="66" charset="-78"/>
                <a:ea typeface="Calibri" panose="020F0502020204030204" pitchFamily="34" charset="0"/>
                <a:cs typeface="Arabic Typesetting" panose="03020402040406030203" pitchFamily="66" charset="-78"/>
              </a:rPr>
              <a:t>كيف تؤثر هذه المعادلات على القارب؟</a:t>
            </a:r>
            <a:endParaRPr lang="en-US" kern="100" dirty="0">
              <a:effectLst/>
              <a:latin typeface="Arabic Typesetting" panose="03020402040406030203" pitchFamily="66" charset="-78"/>
              <a:ea typeface="Calibri" panose="020F0502020204030204" pitchFamily="34" charset="0"/>
              <a:cs typeface="Arabic Typesetting" panose="03020402040406030203" pitchFamily="66" charset="-78"/>
            </a:endParaRPr>
          </a:p>
          <a:p>
            <a:pPr marL="342900" marR="303530" lvl="0" indent="-342900" algn="r" rtl="1">
              <a:lnSpc>
                <a:spcPct val="150000"/>
              </a:lnSpc>
              <a:spcBef>
                <a:spcPts val="0"/>
              </a:spcBef>
              <a:spcAft>
                <a:spcPts val="0"/>
              </a:spcAft>
              <a:buSzPts val="1000"/>
              <a:buFont typeface="Symbol" panose="05050102010706020507" pitchFamily="18" charset="2"/>
              <a:buChar char=""/>
              <a:tabLst>
                <a:tab pos="457200" algn="l"/>
              </a:tabLst>
            </a:pPr>
            <a:r>
              <a:rPr lang="ar-SA" b="1" kern="100" dirty="0">
                <a:effectLst/>
                <a:latin typeface="Arabic Typesetting" panose="03020402040406030203" pitchFamily="66" charset="-78"/>
                <a:ea typeface="Calibri" panose="020F0502020204030204" pitchFamily="34" charset="0"/>
                <a:cs typeface="Arabic Typesetting" panose="03020402040406030203" pitchFamily="66" charset="-78"/>
              </a:rPr>
              <a:t>قوة الدفع</a:t>
            </a:r>
            <a:r>
              <a:rPr lang="en-US" b="1" kern="100" dirty="0">
                <a:effectLst/>
                <a:latin typeface="Arabic Typesetting" panose="03020402040406030203" pitchFamily="66" charset="-78"/>
                <a:ea typeface="Calibri" panose="020F0502020204030204" pitchFamily="34" charset="0"/>
                <a:cs typeface="Arabic Typesetting" panose="03020402040406030203" pitchFamily="66" charset="-78"/>
              </a:rPr>
              <a:t> (Thrust Force)</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هي القوة الأساسية التي تدفع القارب للأمام. كلما زادت قوة الدفع، زادت سرعة القارب</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a:t>
            </a:r>
          </a:p>
          <a:p>
            <a:pPr marL="342900" marR="303530" lvl="0" indent="-342900" algn="r" rtl="1">
              <a:lnSpc>
                <a:spcPct val="150000"/>
              </a:lnSpc>
              <a:spcBef>
                <a:spcPts val="0"/>
              </a:spcBef>
              <a:spcAft>
                <a:spcPts val="0"/>
              </a:spcAft>
              <a:buSzPts val="1000"/>
              <a:buFont typeface="Symbol" panose="05050102010706020507" pitchFamily="18" charset="2"/>
              <a:buChar char=""/>
              <a:tabLst>
                <a:tab pos="457200" algn="l"/>
              </a:tabLst>
            </a:pPr>
            <a:r>
              <a:rPr lang="ar-SA" b="1" kern="100" dirty="0">
                <a:effectLst/>
                <a:latin typeface="Arabic Typesetting" panose="03020402040406030203" pitchFamily="66" charset="-78"/>
                <a:ea typeface="Calibri" panose="020F0502020204030204" pitchFamily="34" charset="0"/>
                <a:cs typeface="Arabic Typesetting" panose="03020402040406030203" pitchFamily="66" charset="-78"/>
              </a:rPr>
              <a:t>كفاءة المروحة</a:t>
            </a:r>
            <a:r>
              <a:rPr lang="en-US" b="1" kern="100" dirty="0">
                <a:effectLst/>
                <a:latin typeface="Arabic Typesetting" panose="03020402040406030203" pitchFamily="66" charset="-78"/>
                <a:ea typeface="Calibri" panose="020F0502020204030204" pitchFamily="34" charset="0"/>
                <a:cs typeface="Arabic Typesetting" panose="03020402040406030203" pitchFamily="66" charset="-78"/>
              </a:rPr>
              <a:t> (Propeller Efficiency)</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تؤثر بشكل مباشر على مقدار القوة الناتجة لكل وحدة طاقة تُستهلك. مراوح ذات كفاءة عالية توفر قوة دفع أكبر لنفس السرعة، مما يحسن أداء القارب ويقلل استهلاك الوقود</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a:t>
            </a:r>
          </a:p>
          <a:p>
            <a:pPr marL="342900" marR="303530" lvl="0" indent="-342900" algn="r" rtl="1">
              <a:lnSpc>
                <a:spcPct val="150000"/>
              </a:lnSpc>
              <a:spcBef>
                <a:spcPts val="0"/>
              </a:spcBef>
              <a:spcAft>
                <a:spcPts val="0"/>
              </a:spcAft>
              <a:buSzPts val="1000"/>
              <a:buFont typeface="Symbol" panose="05050102010706020507" pitchFamily="18" charset="2"/>
              <a:buChar char=""/>
              <a:tabLst>
                <a:tab pos="457200" algn="l"/>
              </a:tabLst>
            </a:pPr>
            <a:r>
              <a:rPr lang="ar-SA" b="1" kern="100" dirty="0">
                <a:effectLst/>
                <a:latin typeface="Arabic Typesetting" panose="03020402040406030203" pitchFamily="66" charset="-78"/>
                <a:ea typeface="Calibri" panose="020F0502020204030204" pitchFamily="34" charset="0"/>
                <a:cs typeface="Arabic Typesetting" panose="03020402040406030203" pitchFamily="66" charset="-78"/>
              </a:rPr>
              <a:t>سرعة دوران المروحة</a:t>
            </a:r>
            <a:r>
              <a:rPr lang="en-US" b="1" kern="100" dirty="0">
                <a:effectLst/>
                <a:latin typeface="Arabic Typesetting" panose="03020402040406030203" pitchFamily="66" charset="-78"/>
                <a:ea typeface="Calibri" panose="020F0502020204030204" pitchFamily="34" charset="0"/>
                <a:cs typeface="Arabic Typesetting" panose="03020402040406030203" pitchFamily="66" charset="-78"/>
              </a:rPr>
              <a:t> (Propeller Speed)</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 </a:t>
            </a:r>
            <a:r>
              <a:rPr lang="ar-SA" kern="100" dirty="0">
                <a:effectLst/>
                <a:latin typeface="Arabic Typesetting" panose="03020402040406030203" pitchFamily="66" charset="-78"/>
                <a:ea typeface="Calibri" panose="020F0502020204030204" pitchFamily="34" charset="0"/>
                <a:cs typeface="Arabic Typesetting" panose="03020402040406030203" pitchFamily="66" charset="-78"/>
              </a:rPr>
              <a:t>سرعة الدوران العالية تزيد من قوة الدفع، ولكنها أيضًا تزيد من استهلاك الوقود بشكل غير خطي</a:t>
            </a:r>
            <a:r>
              <a:rPr lang="en-US" kern="100" dirty="0">
                <a:effectLst/>
                <a:latin typeface="Arabic Typesetting" panose="03020402040406030203" pitchFamily="66" charset="-78"/>
                <a:ea typeface="Calibri" panose="020F0502020204030204" pitchFamily="34" charset="0"/>
                <a:cs typeface="Arabic Typesetting" panose="03020402040406030203" pitchFamily="66" charset="-78"/>
              </a:rPr>
              <a:t>.</a:t>
            </a:r>
          </a:p>
          <a:p>
            <a:pPr marL="0" marR="303530" algn="r" rtl="1">
              <a:lnSpc>
                <a:spcPct val="150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1600" dirty="0">
              <a:solidFill>
                <a:srgbClr val="837AD9"/>
              </a:solidFill>
              <a:latin typeface="+mj-lt"/>
            </a:endParaRPr>
          </a:p>
        </p:txBody>
      </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36" name="Freeform: Shape 35">
            <a:extLst>
              <a:ext uri="{FF2B5EF4-FFF2-40B4-BE49-F238E27FC236}">
                <a16:creationId xmlns:a16="http://schemas.microsoft.com/office/drawing/2014/main" id="{7A9C94CC-83A1-4C62-91DE-76265189FFF0}"/>
              </a:ext>
            </a:extLst>
          </p:cNvPr>
          <p:cNvSpPr/>
          <p:nvPr/>
        </p:nvSpPr>
        <p:spPr>
          <a:xfrm rot="10800000">
            <a:off x="6089391" y="1006127"/>
            <a:ext cx="202098" cy="404196"/>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42" name="Rectangle: Rounded Corners 41">
            <a:extLst>
              <a:ext uri="{FF2B5EF4-FFF2-40B4-BE49-F238E27FC236}">
                <a16:creationId xmlns:a16="http://schemas.microsoft.com/office/drawing/2014/main" id="{E54FEBB1-AB8D-42F2-AF7E-9361B81A3EB6}"/>
              </a:ext>
            </a:extLst>
          </p:cNvPr>
          <p:cNvSpPr/>
          <p:nvPr/>
        </p:nvSpPr>
        <p:spPr>
          <a:xfrm>
            <a:off x="1793081" y="6005415"/>
            <a:ext cx="2495221" cy="385300"/>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Tree>
    <p:extLst>
      <p:ext uri="{BB962C8B-B14F-4D97-AF65-F5344CB8AC3E}">
        <p14:creationId xmlns:p14="http://schemas.microsoft.com/office/powerpoint/2010/main" val="372284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FD82495-966D-44C1-B73B-AEE615BB5A79}"/>
              </a:ext>
            </a:extLst>
          </p:cNvPr>
          <p:cNvSpPr/>
          <p:nvPr/>
        </p:nvSpPr>
        <p:spPr>
          <a:xfrm>
            <a:off x="8130823" y="0"/>
            <a:ext cx="4059936"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8" name="Rectangle 7">
            <a:extLst>
              <a:ext uri="{FF2B5EF4-FFF2-40B4-BE49-F238E27FC236}">
                <a16:creationId xmlns:a16="http://schemas.microsoft.com/office/drawing/2014/main" id="{3BD09256-2360-4931-A15C-894E2F25F29D}"/>
              </a:ext>
            </a:extLst>
          </p:cNvPr>
          <p:cNvSpPr/>
          <p:nvPr/>
        </p:nvSpPr>
        <p:spPr>
          <a:xfrm>
            <a:off x="-16791" y="0"/>
            <a:ext cx="4059936" cy="6858000"/>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438480" y="95982"/>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marR="0" lvl="1" indent="-285750" algn="r" rtl="1">
              <a:lnSpc>
                <a:spcPct val="150000"/>
              </a:lnSpc>
              <a:spcBef>
                <a:spcPts val="0"/>
              </a:spcBef>
              <a:spcAft>
                <a:spcPts val="0"/>
              </a:spcAft>
              <a:buClr>
                <a:srgbClr val="52757E"/>
              </a:buClr>
              <a:buFont typeface="+mj-lt"/>
              <a:buAutoNum type="arabicPeriod"/>
            </a:pPr>
            <a:r>
              <a:rPr lang="ar-SA" sz="1800" kern="100" dirty="0">
                <a:solidFill>
                  <a:schemeClr val="bg1"/>
                </a:solidFill>
                <a:effectLst/>
                <a:latin typeface="Calibri" panose="020F0502020204030204" pitchFamily="34" charset="0"/>
                <a:ea typeface="Arabic Typesetting" panose="03020402040406030203" pitchFamily="66" charset="-78"/>
                <a:cs typeface="Sakkal Majalla" panose="02000000000000000000" pitchFamily="2" charset="-78"/>
              </a:rPr>
              <a:t>حالة وجود قوة تؤثر على القارب </a:t>
            </a:r>
            <a:endParaRPr lang="en-US" sz="1800" kern="100" dirty="0">
              <a:solidFill>
                <a:schemeClr val="bg1"/>
              </a:solidFill>
              <a:effectLst/>
              <a:latin typeface="Calibri" panose="020F0502020204030204" pitchFamily="34" charset="0"/>
              <a:ea typeface="Arabic Typesetting" panose="03020402040406030203" pitchFamily="66" charset="-78"/>
              <a:cs typeface="Arial" panose="020B0604020202020204" pitchFamily="34" charset="0"/>
            </a:endParaRPr>
          </a:p>
        </p:txBody>
      </p:sp>
      <p:sp>
        <p:nvSpPr>
          <p:cNvPr id="6" name="Oval 5">
            <a:extLst>
              <a:ext uri="{FF2B5EF4-FFF2-40B4-BE49-F238E27FC236}">
                <a16:creationId xmlns:a16="http://schemas.microsoft.com/office/drawing/2014/main" id="{4DAE9F14-010C-43E3-9F96-2358A71F899A}"/>
              </a:ext>
            </a:extLst>
          </p:cNvPr>
          <p:cNvSpPr/>
          <p:nvPr/>
        </p:nvSpPr>
        <p:spPr>
          <a:xfrm>
            <a:off x="125251" y="306965"/>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8001834" y="3400627"/>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rot="5400000">
            <a:off x="9665534" y="666004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27" name="Rectangle: Rounded Corners 126">
            <a:extLst>
              <a:ext uri="{FF2B5EF4-FFF2-40B4-BE49-F238E27FC236}">
                <a16:creationId xmlns:a16="http://schemas.microsoft.com/office/drawing/2014/main" id="{5EAC5BC0-1F7B-42B2-BDB9-8DD169BDCE3A}"/>
              </a:ext>
            </a:extLst>
          </p:cNvPr>
          <p:cNvSpPr/>
          <p:nvPr/>
        </p:nvSpPr>
        <p:spPr>
          <a:xfrm>
            <a:off x="4629705" y="858192"/>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marR="0" lvl="1" indent="-285750" algn="r" rtl="1">
              <a:lnSpc>
                <a:spcPct val="150000"/>
              </a:lnSpc>
              <a:spcBef>
                <a:spcPts val="0"/>
              </a:spcBef>
              <a:spcAft>
                <a:spcPts val="0"/>
              </a:spcAft>
              <a:buClr>
                <a:srgbClr val="52757E"/>
              </a:buClr>
              <a:buFont typeface="+mj-lt"/>
              <a:buAutoNum type="arabicPeriod"/>
            </a:pPr>
            <a:r>
              <a:rPr lang="ar-SA" sz="1800" kern="100" dirty="0">
                <a:solidFill>
                  <a:schemeClr val="bg1"/>
                </a:solidFill>
                <a:effectLst/>
                <a:latin typeface="Calibri" panose="020F0502020204030204" pitchFamily="34" charset="0"/>
                <a:ea typeface="Arabic Typesetting" panose="03020402040406030203" pitchFamily="66" charset="-78"/>
                <a:cs typeface="Sakkal Majalla" panose="02000000000000000000" pitchFamily="2" charset="-78"/>
              </a:rPr>
              <a:t>حالة السير بسرعة ثابتة </a:t>
            </a:r>
            <a:endParaRPr lang="en-US" sz="1800" kern="100" dirty="0">
              <a:solidFill>
                <a:schemeClr val="bg1"/>
              </a:solidFill>
              <a:effectLst/>
              <a:latin typeface="Calibri" panose="020F0502020204030204" pitchFamily="34" charset="0"/>
              <a:ea typeface="Arabic Typesetting" panose="03020402040406030203" pitchFamily="66" charset="-78"/>
              <a:cs typeface="Arial" panose="020B0604020202020204" pitchFamily="34" charset="0"/>
            </a:endParaRPr>
          </a:p>
        </p:txBody>
      </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4057630" y="251266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934431" y="6204894"/>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53" name="Rectangle: Rounded Corners 52">
            <a:extLst>
              <a:ext uri="{FF2B5EF4-FFF2-40B4-BE49-F238E27FC236}">
                <a16:creationId xmlns:a16="http://schemas.microsoft.com/office/drawing/2014/main" id="{7C77D679-F3CE-48B6-A32C-C970AB0A2262}"/>
              </a:ext>
            </a:extLst>
          </p:cNvPr>
          <p:cNvSpPr/>
          <p:nvPr/>
        </p:nvSpPr>
        <p:spPr>
          <a:xfrm>
            <a:off x="8746547" y="90828"/>
            <a:ext cx="3092742" cy="466734"/>
          </a:xfrm>
          <a:prstGeom prst="roundRect">
            <a:avLst>
              <a:gd name="adj" fmla="val 50000"/>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marR="0" lvl="1" indent="-285750" algn="r" rtl="1">
              <a:lnSpc>
                <a:spcPct val="150000"/>
              </a:lnSpc>
              <a:spcBef>
                <a:spcPts val="0"/>
              </a:spcBef>
              <a:spcAft>
                <a:spcPts val="0"/>
              </a:spcAft>
              <a:buClr>
                <a:srgbClr val="52757E"/>
              </a:buClr>
              <a:buFont typeface="+mj-lt"/>
              <a:buAutoNum type="arabicPeriod"/>
            </a:pPr>
            <a:r>
              <a:rPr lang="ar-SA" sz="1800" kern="100" dirty="0">
                <a:solidFill>
                  <a:schemeClr val="bg1"/>
                </a:solidFill>
                <a:effectLst/>
                <a:latin typeface="Calibri" panose="020F0502020204030204" pitchFamily="34" charset="0"/>
                <a:ea typeface="Arabic Typesetting" panose="03020402040406030203" pitchFamily="66" charset="-78"/>
                <a:cs typeface="Sakkal Majalla" panose="02000000000000000000" pitchFamily="2" charset="-78"/>
              </a:rPr>
              <a:t>حالة السكون (التوازن ) </a:t>
            </a:r>
            <a:endParaRPr lang="en-US" sz="1800" kern="100" dirty="0">
              <a:solidFill>
                <a:schemeClr val="bg1"/>
              </a:solidFill>
              <a:effectLst/>
              <a:latin typeface="Calibri" panose="020F0502020204030204" pitchFamily="34" charset="0"/>
              <a:ea typeface="Arabic Typesetting" panose="03020402040406030203" pitchFamily="66" charset="-78"/>
              <a:cs typeface="Arial" panose="020B0604020202020204" pitchFamily="34" charset="0"/>
            </a:endParaRPr>
          </a:p>
        </p:txBody>
      </p:sp>
      <p:sp>
        <p:nvSpPr>
          <p:cNvPr id="55" name="Freeform: Shape 54">
            <a:extLst>
              <a:ext uri="{FF2B5EF4-FFF2-40B4-BE49-F238E27FC236}">
                <a16:creationId xmlns:a16="http://schemas.microsoft.com/office/drawing/2014/main" id="{AE284608-B212-4023-AECA-E867B9B581C8}"/>
              </a:ext>
            </a:extLst>
          </p:cNvPr>
          <p:cNvSpPr/>
          <p:nvPr/>
        </p:nvSpPr>
        <p:spPr>
          <a:xfrm rot="5400000">
            <a:off x="2731334" y="666004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ontserrat" panose="00000500000000000000" pitchFamily="2" charset="0"/>
            </a:endParaRPr>
          </a:p>
        </p:txBody>
      </p:sp>
      <p:sp>
        <p:nvSpPr>
          <p:cNvPr id="56" name="Oval 55">
            <a:extLst>
              <a:ext uri="{FF2B5EF4-FFF2-40B4-BE49-F238E27FC236}">
                <a16:creationId xmlns:a16="http://schemas.microsoft.com/office/drawing/2014/main" id="{4368BDC3-0FF1-43BB-9226-203E2611217E}"/>
              </a:ext>
            </a:extLst>
          </p:cNvPr>
          <p:cNvSpPr/>
          <p:nvPr/>
        </p:nvSpPr>
        <p:spPr>
          <a:xfrm>
            <a:off x="4747366" y="305385"/>
            <a:ext cx="262560" cy="262560"/>
          </a:xfrm>
          <a:prstGeom prst="ellipse">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7" name="Oval 56">
            <a:extLst>
              <a:ext uri="{FF2B5EF4-FFF2-40B4-BE49-F238E27FC236}">
                <a16:creationId xmlns:a16="http://schemas.microsoft.com/office/drawing/2014/main" id="{0F7E67D1-6296-4A75-8F65-F226DC94C6D1}"/>
              </a:ext>
            </a:extLst>
          </p:cNvPr>
          <p:cNvSpPr/>
          <p:nvPr/>
        </p:nvSpPr>
        <p:spPr>
          <a:xfrm>
            <a:off x="8177888" y="57804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58" name="Oval 57">
            <a:extLst>
              <a:ext uri="{FF2B5EF4-FFF2-40B4-BE49-F238E27FC236}">
                <a16:creationId xmlns:a16="http://schemas.microsoft.com/office/drawing/2014/main" id="{9A753185-7D15-4DC1-8B63-663AAB9F8892}"/>
              </a:ext>
            </a:extLst>
          </p:cNvPr>
          <p:cNvSpPr/>
          <p:nvPr/>
        </p:nvSpPr>
        <p:spPr>
          <a:xfrm>
            <a:off x="3563149" y="592324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129" name="Group 128">
            <a:extLst>
              <a:ext uri="{FF2B5EF4-FFF2-40B4-BE49-F238E27FC236}">
                <a16:creationId xmlns:a16="http://schemas.microsoft.com/office/drawing/2014/main" id="{3CEC8A6D-0317-4F4C-9EE7-4468027F936E}"/>
              </a:ext>
            </a:extLst>
          </p:cNvPr>
          <p:cNvGrpSpPr/>
          <p:nvPr/>
        </p:nvGrpSpPr>
        <p:grpSpPr>
          <a:xfrm>
            <a:off x="633680" y="658698"/>
            <a:ext cx="2261288" cy="2261288"/>
            <a:chOff x="4328982" y="2168610"/>
            <a:chExt cx="2261288" cy="2261288"/>
          </a:xfrm>
        </p:grpSpPr>
        <p:sp>
          <p:nvSpPr>
            <p:cNvPr id="130" name="Circle: Hollow 129">
              <a:extLst>
                <a:ext uri="{FF2B5EF4-FFF2-40B4-BE49-F238E27FC236}">
                  <a16:creationId xmlns:a16="http://schemas.microsoft.com/office/drawing/2014/main" id="{E8E91B02-C75A-418C-A8D3-07E78F0F796C}"/>
                </a:ext>
              </a:extLst>
            </p:cNvPr>
            <p:cNvSpPr/>
            <p:nvPr/>
          </p:nvSpPr>
          <p:spPr>
            <a:xfrm>
              <a:off x="4328982" y="2168610"/>
              <a:ext cx="2261288" cy="2261288"/>
            </a:xfrm>
            <a:prstGeom prst="donut">
              <a:avLst>
                <a:gd name="adj" fmla="val 102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sp>
          <p:nvSpPr>
            <p:cNvPr id="131" name="Freeform: Shape 130">
              <a:extLst>
                <a:ext uri="{FF2B5EF4-FFF2-40B4-BE49-F238E27FC236}">
                  <a16:creationId xmlns:a16="http://schemas.microsoft.com/office/drawing/2014/main" id="{1E59D74E-F206-4B20-AB6D-3C968B77877F}"/>
                </a:ext>
              </a:extLst>
            </p:cNvPr>
            <p:cNvSpPr/>
            <p:nvPr/>
          </p:nvSpPr>
          <p:spPr>
            <a:xfrm>
              <a:off x="4328982" y="3299254"/>
              <a:ext cx="2261288" cy="1130644"/>
            </a:xfrm>
            <a:custGeom>
              <a:avLst/>
              <a:gdLst>
                <a:gd name="connsiteX0" fmla="*/ 0 w 2261288"/>
                <a:gd name="connsiteY0" fmla="*/ 0 h 1130644"/>
                <a:gd name="connsiteX1" fmla="*/ 232393 w 2261288"/>
                <a:gd name="connsiteY1" fmla="*/ 0 h 1130644"/>
                <a:gd name="connsiteX2" fmla="*/ 1130644 w 2261288"/>
                <a:gd name="connsiteY2" fmla="*/ 898251 h 1130644"/>
                <a:gd name="connsiteX3" fmla="*/ 2028895 w 2261288"/>
                <a:gd name="connsiteY3" fmla="*/ 0 h 1130644"/>
                <a:gd name="connsiteX4" fmla="*/ 2261288 w 2261288"/>
                <a:gd name="connsiteY4" fmla="*/ 0 h 1130644"/>
                <a:gd name="connsiteX5" fmla="*/ 1130644 w 2261288"/>
                <a:gd name="connsiteY5" fmla="*/ 1130644 h 1130644"/>
                <a:gd name="connsiteX6" fmla="*/ 0 w 2261288"/>
                <a:gd name="connsiteY6" fmla="*/ 0 h 113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1288" h="1130644">
                  <a:moveTo>
                    <a:pt x="0" y="0"/>
                  </a:moveTo>
                  <a:lnTo>
                    <a:pt x="232393" y="0"/>
                  </a:lnTo>
                  <a:cubicBezTo>
                    <a:pt x="232393" y="496090"/>
                    <a:pt x="634554" y="898251"/>
                    <a:pt x="1130644" y="898251"/>
                  </a:cubicBezTo>
                  <a:cubicBezTo>
                    <a:pt x="1626734" y="898251"/>
                    <a:pt x="2028895" y="496090"/>
                    <a:pt x="2028895" y="0"/>
                  </a:cubicBezTo>
                  <a:lnTo>
                    <a:pt x="2261288" y="0"/>
                  </a:lnTo>
                  <a:cubicBezTo>
                    <a:pt x="2261288" y="624437"/>
                    <a:pt x="1755081" y="1130644"/>
                    <a:pt x="1130644" y="1130644"/>
                  </a:cubicBezTo>
                  <a:cubicBezTo>
                    <a:pt x="506207" y="1130644"/>
                    <a:pt x="0" y="624437"/>
                    <a:pt x="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grpSp>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CC866112-2031-4C5C-975F-E74C07895D73}"/>
                  </a:ext>
                </a:extLst>
              </p:cNvPr>
              <p:cNvSpPr/>
              <p:nvPr/>
            </p:nvSpPr>
            <p:spPr>
              <a:xfrm>
                <a:off x="4411" y="1789342"/>
                <a:ext cx="3996565" cy="494315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4660" marR="687705" indent="-5080" rtl="1">
                  <a:lnSpc>
                    <a:spcPct val="150000"/>
                  </a:lnSpc>
                </a:pPr>
                <a:endParaRPr lang="en-US" sz="14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marL="454660" marR="687705" indent="-5080" rtl="1">
                  <a:lnSpc>
                    <a:spcPct val="150000"/>
                  </a:lnSpc>
                </a:pPr>
                <a:endParaRPr lang="en-US" sz="14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marL="454660" marR="687705" indent="-5080" rtl="1">
                  <a:lnSpc>
                    <a:spcPct val="150000"/>
                  </a:lnSpc>
                </a:pPr>
                <a:endParaRPr lang="en-US" sz="14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marL="454660" marR="687705" indent="-5080" rtl="1">
                  <a:lnSpc>
                    <a:spcPct val="150000"/>
                  </a:lnSpc>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400" i="1" kern="100" smtClean="0">
                              <a:effectLst/>
                              <a:latin typeface="Cambria Math" panose="02040503050406030204" pitchFamily="18" charset="0"/>
                              <a:ea typeface="Calibri" panose="020F0502020204030204" pitchFamily="34" charset="0"/>
                              <a:cs typeface="Times New Roman" panose="02020603050405020304" pitchFamily="18" charset="0"/>
                            </a:rPr>
                          </m:ctrlPr>
                        </m:naryPr>
                        <m:sub/>
                        <m:sup/>
                        <m:e>
                          <m:acc>
                            <m:accPr>
                              <m:chr m:val="⃗"/>
                              <m:ctrlPr>
                                <a:rPr lang="en-US" sz="1400"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𝐹</m:t>
                              </m:r>
                            </m:e>
                          </m:acc>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𝑚</m:t>
                          </m:r>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400"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𝑎</m:t>
                              </m:r>
                            </m:e>
                          </m:acc>
                        </m:e>
                      </m:nary>
                    </m:oMath>
                  </m:oMathPara>
                </a14:m>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4660" marR="687705" indent="-5080" rtl="1">
                  <a:lnSpc>
                    <a:spcPct val="150000"/>
                  </a:lnSpc>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400" i="1" kern="100" smtClean="0">
                              <a:effectLst/>
                              <a:latin typeface="Cambria Math" panose="02040503050406030204" pitchFamily="18" charset="0"/>
                              <a:ea typeface="Calibri" panose="020F0502020204030204" pitchFamily="34" charset="0"/>
                              <a:cs typeface="Arabic Typesetting" panose="03020402040406030203" pitchFamily="66" charset="-78"/>
                            </a:rPr>
                          </m:ctrlPr>
                        </m:naryPr>
                        <m:sub/>
                        <m:sup/>
                        <m:e>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𝐹</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𝑊</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𝐵</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𝐹</m:t>
                                  </m:r>
                                </m:e>
                              </m:acc>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𝑐𝑏𝑤</m:t>
                              </m:r>
                            </m:sub>
                          </m:s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𝐹</m:t>
                                  </m:r>
                                </m:e>
                              </m:acc>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𝑤𝑖𝑛𝑑</m:t>
                              </m:r>
                            </m:sub>
                          </m:s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𝑐</m:t>
                                  </m:r>
                                </m:sub>
                              </m:sSub>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𝑇</m:t>
                                  </m:r>
                                </m:sub>
                              </m:sSub>
                            </m:e>
                          </m:acc>
                        </m:e>
                      </m:nary>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𝑚</m:t>
                      </m:r>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400" i="1" kern="10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400" i="1" kern="100">
                              <a:effectLst/>
                              <a:latin typeface="Cambria Math" panose="02040503050406030204" pitchFamily="18" charset="0"/>
                              <a:ea typeface="Calibri" panose="020F0502020204030204" pitchFamily="34" charset="0"/>
                              <a:cs typeface="Times New Roman" panose="02020603050405020304" pitchFamily="18" charset="0"/>
                            </a:rPr>
                            <m:t>𝑎</m:t>
                          </m:r>
                        </m:e>
                      </m:acc>
                    </m:oMath>
                  </m:oMathPara>
                </a14:m>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54660" marR="687705" indent="-5080" rtl="1">
                  <a:lnSpc>
                    <a:spcPct val="150000"/>
                  </a:lnSpc>
                </a:pPr>
                <a14:m>
                  <m:oMathPara xmlns:m="http://schemas.openxmlformats.org/officeDocument/2006/math">
                    <m:oMathParaPr>
                      <m:jc m:val="centerGroup"/>
                    </m:oMathParaPr>
                    <m:oMath xmlns:m="http://schemas.openxmlformats.org/officeDocument/2006/math">
                      <m:acc>
                        <m:accPr>
                          <m:chr m:val="⃗"/>
                          <m:ctrlPr>
                            <a:rPr lang="en-US" sz="1400" i="1" kern="100" smtClean="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𝑎</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f>
                            <m:f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fPr>
                            <m:num>
                              <m:nary>
                                <m:naryPr>
                                  <m:chr m:val="∑"/>
                                  <m:limLoc m:val="undOvr"/>
                                  <m:subHide m:val="on"/>
                                  <m:supHide m:val="on"/>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naryPr>
                                <m:sub/>
                                <m:sup/>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𝐹</m:t>
                                  </m:r>
                                </m:e>
                              </m:nary>
                            </m:num>
                            <m:den>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𝑚</m:t>
                              </m:r>
                            </m:den>
                          </m:f>
                        </m:e>
                      </m:acc>
                    </m:oMath>
                  </m:oMathPara>
                </a14:m>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65455" marR="303530" indent="-6350" algn="r" rtl="1">
                  <a:lnSpc>
                    <a:spcPct val="150000"/>
                  </a:lnSpc>
                  <a:spcBef>
                    <a:spcPts val="0"/>
                  </a:spcBef>
                  <a:spcAft>
                    <a:spcPts val="0"/>
                  </a:spcAft>
                </a:pPr>
                <a:r>
                  <a:rPr lang="ar-SA" sz="1600" kern="100" dirty="0">
                    <a:effectLst/>
                    <a:latin typeface="Calibri" panose="020F0502020204030204" pitchFamily="34" charset="0"/>
                    <a:ea typeface="Arabic Typesetting" panose="03020402040406030203" pitchFamily="66" charset="-78"/>
                    <a:cs typeface="Sakkal Majalla" panose="02000000000000000000" pitchFamily="2" charset="-78"/>
                  </a:rPr>
                  <a:t>ثم يمكننا حساب السرعة اللحظية للقارب عن طريق القانون: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14:m>
                  <m:oMath xmlns:m="http://schemas.openxmlformats.org/officeDocument/2006/math">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𝑣</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𝑎</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𝑡</m:t>
                    </m:r>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𝑣</m:t>
                            </m:r>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0</m:t>
                            </m:r>
                          </m:sub>
                        </m:sSub>
                      </m:e>
                    </m:acc>
                  </m:oMath>
                </a14:m>
                <a:r>
                  <a:rPr lang="en-US" sz="1400" kern="100" dirty="0">
                    <a:solidFill>
                      <a:srgbClr val="FF0000"/>
                    </a:solidFill>
                    <a:effectLst/>
                    <a:latin typeface="Sakkal Majalla" panose="02000000000000000000" pitchFamily="2" charset="-78"/>
                    <a:ea typeface="Arabic Typesetting" panose="03020402040406030203" pitchFamily="66" charset="-78"/>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15290" marR="303530" indent="-6350" algn="r" rtl="1">
                  <a:lnSpc>
                    <a:spcPct val="150000"/>
                  </a:lnSpc>
                  <a:spcBef>
                    <a:spcPts val="0"/>
                  </a:spcBef>
                  <a:spcAft>
                    <a:spcPts val="0"/>
                  </a:spcAft>
                </a:pPr>
                <a:r>
                  <a:rPr lang="ar-SA" sz="1600" kern="100" dirty="0">
                    <a:effectLst/>
                    <a:latin typeface="Calibri" panose="020F0502020204030204" pitchFamily="34" charset="0"/>
                    <a:ea typeface="Arabic Typesetting" panose="03020402040406030203" pitchFamily="66" charset="-78"/>
                    <a:cs typeface="Sakkal Majalla" panose="02000000000000000000" pitchFamily="2" charset="-78"/>
                  </a:rPr>
                  <a:t> وعن طريق السرعة نستطيع حساب الموقع الجديد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14:m>
                  <m:oMath xmlns:m="http://schemas.openxmlformats.org/officeDocument/2006/math">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𝑥</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𝑣</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𝑡</m:t>
                    </m:r>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𝑥</m:t>
                            </m:r>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0</m:t>
                            </m:r>
                          </m:sub>
                        </m:sSub>
                      </m:e>
                    </m:acc>
                  </m:oMath>
                </a14:m>
                <a:r>
                  <a:rPr lang="en-US" sz="1400" kern="100" dirty="0">
                    <a:solidFill>
                      <a:srgbClr val="FF0000"/>
                    </a:solidFill>
                    <a:effectLst/>
                    <a:latin typeface="Sakkal Majalla" panose="02000000000000000000" pitchFamily="2" charset="-78"/>
                    <a:ea typeface="Arabic Typesetting" panose="03020402040406030203" pitchFamily="66" charset="-78"/>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464820" marR="303530" indent="-6350" algn="r" rtl="1">
                  <a:lnSpc>
                    <a:spcPct val="150000"/>
                  </a:lnSpc>
                  <a:spcBef>
                    <a:spcPts val="0"/>
                  </a:spcBef>
                  <a:spcAft>
                    <a:spcPts val="0"/>
                  </a:spcAft>
                </a:pPr>
                <a:r>
                  <a:rPr lang="ar-SA" sz="1600" kern="100" dirty="0">
                    <a:effectLst/>
                    <a:latin typeface="Calibri" panose="020F0502020204030204" pitchFamily="34" charset="0"/>
                    <a:ea typeface="Arabic Typesetting" panose="03020402040406030203" pitchFamily="66" charset="-78"/>
                    <a:cs typeface="Sakkal Majalla" panose="02000000000000000000" pitchFamily="2" charset="-78"/>
                  </a:rPr>
                  <a:t>يمكن حسابها مباشرة من القانون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50000"/>
                  </a:lnSpc>
                  <a:spcBef>
                    <a:spcPts val="0"/>
                  </a:spcBef>
                  <a:spcAft>
                    <a:spcPts val="0"/>
                  </a:spcAft>
                  <a:tabLst>
                    <a:tab pos="2957830" algn="ctr"/>
                    <a:tab pos="3257550" algn="ctr"/>
                  </a:tabLst>
                </a:pPr>
                <a:r>
                  <a:rPr lang="en-US" sz="1400" kern="100" dirty="0">
                    <a:effectLst/>
                    <a:latin typeface="Sakkal Majalla" panose="02000000000000000000" pitchFamily="2" charset="-78"/>
                    <a:ea typeface="Calibri" panose="020F0502020204030204" pitchFamily="34" charset="0"/>
                    <a:cs typeface="Arial" panose="020B0604020202020204" pitchFamily="34" charset="0"/>
                  </a:rPr>
                  <a:t>	</a:t>
                </a:r>
                <a:r>
                  <a:rPr lang="ar-SA" sz="1400" kern="100" dirty="0">
                    <a:effectLst/>
                    <a:latin typeface="Sakkal Majalla" panose="02000000000000000000" pitchFamily="2" charset="-78"/>
                    <a:ea typeface="Calibri" panose="020F0502020204030204" pitchFamily="34" charset="0"/>
                    <a:cs typeface="Arial" panose="020B0604020202020204" pitchFamily="34" charset="0"/>
                  </a:rPr>
                  <a:t>                                   </a:t>
                </a:r>
                <a14:m>
                  <m:oMath xmlns:m="http://schemas.openxmlformats.org/officeDocument/2006/math">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𝑥</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f>
                      <m:f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fPr>
                      <m:num>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1</m:t>
                        </m:r>
                      </m:num>
                      <m:den>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2</m:t>
                        </m:r>
                      </m:den>
                    </m:f>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𝑎</m:t>
                        </m:r>
                      </m:e>
                    </m:acc>
                    <m:sSup>
                      <m:sSup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p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𝑡</m:t>
                        </m:r>
                      </m:e>
                      <m:sup>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2</m:t>
                        </m:r>
                      </m:sup>
                    </m:sSup>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𝑣</m:t>
                        </m:r>
                      </m:e>
                    </m:acc>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𝑡</m:t>
                    </m:r>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𝑥</m:t>
                            </m:r>
                          </m:e>
                        </m:acc>
                      </m:e>
                      <m:sub>
                        <m:r>
                          <a:rPr lang="en-US" sz="1400" i="1" kern="100">
                            <a:effectLst/>
                            <a:latin typeface="Cambria Math" panose="02040503050406030204" pitchFamily="18" charset="0"/>
                            <a:ea typeface="Calibri" panose="020F0502020204030204" pitchFamily="34" charset="0"/>
                            <a:cs typeface="Arabic Typesetting" panose="03020402040406030203" pitchFamily="66" charset="-78"/>
                          </a:rPr>
                          <m:t>0</m:t>
                        </m:r>
                      </m:sub>
                    </m:sSub>
                  </m:oMath>
                </a14:m>
                <a:r>
                  <a:rPr lang="en-US" sz="1800" kern="100" dirty="0">
                    <a:solidFill>
                      <a:srgbClr val="FF0000"/>
                    </a:solidFill>
                    <a:effectLst/>
                    <a:latin typeface="Sakkal Majalla" panose="02000000000000000000" pitchFamily="2" charset="-78"/>
                    <a:ea typeface="Arabic Typesetting" panose="03020402040406030203" pitchFamily="66" charset="-78"/>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4660" marR="687705" indent="-5080" rtl="1">
                  <a:lnSpc>
                    <a:spcPct val="150000"/>
                  </a:lnSpc>
                  <a:spcBef>
                    <a:spcPts val="0"/>
                  </a:spcBef>
                  <a:spcAft>
                    <a:spcPts val="0"/>
                  </a:spcAft>
                </a:pPr>
                <a:endParaRPr lang="ar-SA"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rtl="1">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a:endParaRPr lang="en-US" dirty="0">
                  <a:latin typeface="Montserrat" panose="00000500000000000000" pitchFamily="2" charset="0"/>
                </a:endParaRPr>
              </a:p>
            </p:txBody>
          </p:sp>
        </mc:Choice>
        <mc:Fallback xmlns="">
          <p:sp>
            <p:nvSpPr>
              <p:cNvPr id="132" name="Rectangle 131">
                <a:extLst>
                  <a:ext uri="{FF2B5EF4-FFF2-40B4-BE49-F238E27FC236}">
                    <a16:creationId xmlns:a16="http://schemas.microsoft.com/office/drawing/2014/main" id="{CC866112-2031-4C5C-975F-E74C07895D73}"/>
                  </a:ext>
                </a:extLst>
              </p:cNvPr>
              <p:cNvSpPr>
                <a:spLocks noRot="1" noChangeAspect="1" noMove="1" noResize="1" noEditPoints="1" noAdjustHandles="1" noChangeArrowheads="1" noChangeShapeType="1" noTextEdit="1"/>
              </p:cNvSpPr>
              <p:nvPr/>
            </p:nvSpPr>
            <p:spPr>
              <a:xfrm>
                <a:off x="4411" y="1789342"/>
                <a:ext cx="3996565" cy="4943152"/>
              </a:xfrm>
              <a:prstGeom prst="rect">
                <a:avLst/>
              </a:prstGeom>
              <a:blipFill>
                <a:blip r:embed="rId2"/>
                <a:stretch>
                  <a:fillRect r="-2901" b="-1235"/>
                </a:stretch>
              </a:blipFill>
              <a:ln>
                <a:noFill/>
              </a:ln>
            </p:spPr>
            <p:txBody>
              <a:bodyPr/>
              <a:lstStyle/>
              <a:p>
                <a:r>
                  <a:rPr lang="ar-SA">
                    <a:noFill/>
                  </a:rPr>
                  <a:t> </a:t>
                </a:r>
              </a:p>
            </p:txBody>
          </p:sp>
        </mc:Fallback>
      </mc:AlternateContent>
      <p:grpSp>
        <p:nvGrpSpPr>
          <p:cNvPr id="137" name="Group 136">
            <a:extLst>
              <a:ext uri="{FF2B5EF4-FFF2-40B4-BE49-F238E27FC236}">
                <a16:creationId xmlns:a16="http://schemas.microsoft.com/office/drawing/2014/main" id="{AED7B71C-8EED-4DD5-A9E0-0661078EDB78}"/>
              </a:ext>
            </a:extLst>
          </p:cNvPr>
          <p:cNvGrpSpPr/>
          <p:nvPr/>
        </p:nvGrpSpPr>
        <p:grpSpPr>
          <a:xfrm>
            <a:off x="9162274" y="627621"/>
            <a:ext cx="2261288" cy="2261288"/>
            <a:chOff x="4328982" y="2168610"/>
            <a:chExt cx="2261288" cy="2261288"/>
          </a:xfrm>
        </p:grpSpPr>
        <p:sp>
          <p:nvSpPr>
            <p:cNvPr id="138" name="Circle: Hollow 137">
              <a:extLst>
                <a:ext uri="{FF2B5EF4-FFF2-40B4-BE49-F238E27FC236}">
                  <a16:creationId xmlns:a16="http://schemas.microsoft.com/office/drawing/2014/main" id="{67C03BE0-5BB2-402E-9DD1-FA22DBFFBEF5}"/>
                </a:ext>
              </a:extLst>
            </p:cNvPr>
            <p:cNvSpPr/>
            <p:nvPr/>
          </p:nvSpPr>
          <p:spPr>
            <a:xfrm>
              <a:off x="4328982" y="2168610"/>
              <a:ext cx="2261288" cy="2261288"/>
            </a:xfrm>
            <a:prstGeom prst="donut">
              <a:avLst>
                <a:gd name="adj" fmla="val 102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sp>
          <p:nvSpPr>
            <p:cNvPr id="139" name="Freeform: Shape 138">
              <a:extLst>
                <a:ext uri="{FF2B5EF4-FFF2-40B4-BE49-F238E27FC236}">
                  <a16:creationId xmlns:a16="http://schemas.microsoft.com/office/drawing/2014/main" id="{5FD953FA-5EE1-4875-9677-C974C8ACF01F}"/>
                </a:ext>
              </a:extLst>
            </p:cNvPr>
            <p:cNvSpPr/>
            <p:nvPr/>
          </p:nvSpPr>
          <p:spPr>
            <a:xfrm>
              <a:off x="4328982" y="3299254"/>
              <a:ext cx="2261288" cy="1130644"/>
            </a:xfrm>
            <a:custGeom>
              <a:avLst/>
              <a:gdLst>
                <a:gd name="connsiteX0" fmla="*/ 0 w 2261288"/>
                <a:gd name="connsiteY0" fmla="*/ 0 h 1130644"/>
                <a:gd name="connsiteX1" fmla="*/ 232393 w 2261288"/>
                <a:gd name="connsiteY1" fmla="*/ 0 h 1130644"/>
                <a:gd name="connsiteX2" fmla="*/ 1130644 w 2261288"/>
                <a:gd name="connsiteY2" fmla="*/ 898251 h 1130644"/>
                <a:gd name="connsiteX3" fmla="*/ 2028895 w 2261288"/>
                <a:gd name="connsiteY3" fmla="*/ 0 h 1130644"/>
                <a:gd name="connsiteX4" fmla="*/ 2261288 w 2261288"/>
                <a:gd name="connsiteY4" fmla="*/ 0 h 1130644"/>
                <a:gd name="connsiteX5" fmla="*/ 1130644 w 2261288"/>
                <a:gd name="connsiteY5" fmla="*/ 1130644 h 1130644"/>
                <a:gd name="connsiteX6" fmla="*/ 0 w 2261288"/>
                <a:gd name="connsiteY6" fmla="*/ 0 h 113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1288" h="1130644">
                  <a:moveTo>
                    <a:pt x="0" y="0"/>
                  </a:moveTo>
                  <a:lnTo>
                    <a:pt x="232393" y="0"/>
                  </a:lnTo>
                  <a:cubicBezTo>
                    <a:pt x="232393" y="496090"/>
                    <a:pt x="634554" y="898251"/>
                    <a:pt x="1130644" y="898251"/>
                  </a:cubicBezTo>
                  <a:cubicBezTo>
                    <a:pt x="1626734" y="898251"/>
                    <a:pt x="2028895" y="496090"/>
                    <a:pt x="2028895" y="0"/>
                  </a:cubicBezTo>
                  <a:lnTo>
                    <a:pt x="2261288" y="0"/>
                  </a:lnTo>
                  <a:cubicBezTo>
                    <a:pt x="2261288" y="624437"/>
                    <a:pt x="1755081" y="1130644"/>
                    <a:pt x="1130644" y="1130644"/>
                  </a:cubicBezTo>
                  <a:cubicBezTo>
                    <a:pt x="506207" y="1130644"/>
                    <a:pt x="0" y="624437"/>
                    <a:pt x="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grpSp>
      <mc:AlternateContent xmlns:mc="http://schemas.openxmlformats.org/markup-compatibility/2006" xmlns:a14="http://schemas.microsoft.com/office/drawing/2010/main">
        <mc:Choice Requires="a14">
          <p:sp>
            <p:nvSpPr>
              <p:cNvPr id="140" name="Rectangle 139">
                <a:extLst>
                  <a:ext uri="{FF2B5EF4-FFF2-40B4-BE49-F238E27FC236}">
                    <a16:creationId xmlns:a16="http://schemas.microsoft.com/office/drawing/2014/main" id="{3AFAA5C2-62BD-4F8D-9425-FFA38B845C28}"/>
                  </a:ext>
                </a:extLst>
              </p:cNvPr>
              <p:cNvSpPr/>
              <p:nvPr/>
            </p:nvSpPr>
            <p:spPr>
              <a:xfrm>
                <a:off x="8540706" y="1737296"/>
                <a:ext cx="3281949" cy="3013998"/>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4660" marR="488950" indent="-5080" algn="r" rtl="1">
                  <a:lnSpc>
                    <a:spcPct val="150000"/>
                  </a:lnSpc>
                  <a:spcBef>
                    <a:spcPts val="0"/>
                  </a:spcBef>
                  <a:spcAft>
                    <a:spcPts val="0"/>
                  </a:spcAft>
                </a:pPr>
                <a:r>
                  <a:rPr lang="ar-SA" sz="1800" kern="100" dirty="0">
                    <a:effectLst/>
                    <a:latin typeface="Calibri" panose="020F0502020204030204" pitchFamily="34" charset="0"/>
                    <a:ea typeface="Arabic Typesetting" panose="03020402040406030203" pitchFamily="66" charset="-78"/>
                    <a:cs typeface="Sakkal Majalla" panose="02000000000000000000" pitchFamily="2" charset="-78"/>
                  </a:rPr>
                  <a:t>تتحقق عندما تصبح قوة الطفو مساوية لقوة الثقل يخضع حينها القارب لقوتين فقط ، الثقل و الرفع (باعتبار عدم وجود رياح)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accPr>
                        <m:e>
                          <m:r>
                            <a:rPr lang="en-US" sz="1800" i="1" kern="100">
                              <a:effectLst/>
                              <a:latin typeface="Cambria Math" panose="02040503050406030204" pitchFamily="18" charset="0"/>
                              <a:ea typeface="Calibri" panose="020F0502020204030204" pitchFamily="34" charset="0"/>
                              <a:cs typeface="Arial" panose="020B0604020202020204" pitchFamily="34" charset="0"/>
                            </a:rPr>
                            <m:t>𝐹</m:t>
                          </m:r>
                        </m:e>
                      </m:acc>
                      <m:r>
                        <a:rPr lang="en-US" sz="1800" i="1" kern="100">
                          <a:effectLst/>
                          <a:latin typeface="Cambria Math" panose="02040503050406030204" pitchFamily="18" charset="0"/>
                          <a:ea typeface="Calibri" panose="020F0502020204030204" pitchFamily="34" charset="0"/>
                          <a:cs typeface="Arial" panose="020B0604020202020204" pitchFamily="34" charset="0"/>
                        </a:rPr>
                        <m:t>=</m:t>
                      </m:r>
                      <m:acc>
                        <m:accPr>
                          <m:chr m:val="⃗"/>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accPr>
                        <m:e>
                          <m:r>
                            <a:rPr lang="en-US" sz="1800" i="1" kern="100">
                              <a:effectLst/>
                              <a:latin typeface="Cambria Math" panose="02040503050406030204" pitchFamily="18" charset="0"/>
                              <a:ea typeface="Calibri" panose="020F0502020204030204" pitchFamily="34" charset="0"/>
                              <a:cs typeface="Arial" panose="020B0604020202020204" pitchFamily="34" charset="0"/>
                            </a:rPr>
                            <m:t>𝑊</m:t>
                          </m:r>
                        </m:e>
                      </m:acc>
                      <m:r>
                        <a:rPr lang="en-US" sz="1800" i="1" kern="100">
                          <a:effectLst/>
                          <a:latin typeface="Cambria Math" panose="02040503050406030204" pitchFamily="18" charset="0"/>
                          <a:ea typeface="Calibri" panose="020F0502020204030204" pitchFamily="34" charset="0"/>
                          <a:cs typeface="Arial" panose="020B0604020202020204" pitchFamily="34" charset="0"/>
                        </a:rPr>
                        <m:t>+</m:t>
                      </m:r>
                      <m:acc>
                        <m:accPr>
                          <m:chr m:val="⃗"/>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accPr>
                        <m:e>
                          <m:r>
                            <a:rPr lang="en-US" sz="1800" i="1" kern="100">
                              <a:effectLst/>
                              <a:latin typeface="Cambria Math" panose="02040503050406030204" pitchFamily="18" charset="0"/>
                              <a:ea typeface="Calibri" panose="020F0502020204030204" pitchFamily="34" charset="0"/>
                              <a:cs typeface="Arial" panose="020B0604020202020204" pitchFamily="34" charset="0"/>
                            </a:rPr>
                            <m:t>𝐵</m:t>
                          </m:r>
                        </m:e>
                      </m:acc>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0</m:t>
                      </m:r>
                    </m:oMath>
                  </m:oMathPara>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Montserrat" panose="00000500000000000000" pitchFamily="2" charset="0"/>
                </a:endParaRPr>
              </a:p>
            </p:txBody>
          </p:sp>
        </mc:Choice>
        <mc:Fallback xmlns="">
          <p:sp>
            <p:nvSpPr>
              <p:cNvPr id="140" name="Rectangle 139">
                <a:extLst>
                  <a:ext uri="{FF2B5EF4-FFF2-40B4-BE49-F238E27FC236}">
                    <a16:creationId xmlns:a16="http://schemas.microsoft.com/office/drawing/2014/main" id="{3AFAA5C2-62BD-4F8D-9425-FFA38B845C28}"/>
                  </a:ext>
                </a:extLst>
              </p:cNvPr>
              <p:cNvSpPr>
                <a:spLocks noRot="1" noChangeAspect="1" noMove="1" noResize="1" noEditPoints="1" noAdjustHandles="1" noChangeArrowheads="1" noChangeShapeType="1" noTextEdit="1"/>
              </p:cNvSpPr>
              <p:nvPr/>
            </p:nvSpPr>
            <p:spPr>
              <a:xfrm>
                <a:off x="8540706" y="1737296"/>
                <a:ext cx="3281949" cy="3013998"/>
              </a:xfrm>
              <a:prstGeom prst="rect">
                <a:avLst/>
              </a:prstGeom>
              <a:blipFill>
                <a:blip r:embed="rId3"/>
                <a:stretch>
                  <a:fillRect/>
                </a:stretch>
              </a:blipFill>
              <a:ln>
                <a:noFill/>
              </a:ln>
            </p:spPr>
            <p:txBody>
              <a:bodyPr/>
              <a:lstStyle/>
              <a:p>
                <a:r>
                  <a:rPr lang="ar-SA">
                    <a:noFill/>
                  </a:rPr>
                  <a:t> </a:t>
                </a:r>
              </a:p>
            </p:txBody>
          </p:sp>
        </mc:Fallback>
      </mc:AlternateContent>
      <p:grpSp>
        <p:nvGrpSpPr>
          <p:cNvPr id="145" name="Group 144">
            <a:extLst>
              <a:ext uri="{FF2B5EF4-FFF2-40B4-BE49-F238E27FC236}">
                <a16:creationId xmlns:a16="http://schemas.microsoft.com/office/drawing/2014/main" id="{D6714E16-5922-4CDD-B6F1-FA5B36705CA5}"/>
              </a:ext>
            </a:extLst>
          </p:cNvPr>
          <p:cNvGrpSpPr/>
          <p:nvPr/>
        </p:nvGrpSpPr>
        <p:grpSpPr>
          <a:xfrm>
            <a:off x="5045432" y="1426137"/>
            <a:ext cx="2261288" cy="2261288"/>
            <a:chOff x="4328982" y="2168610"/>
            <a:chExt cx="2261288" cy="2261288"/>
          </a:xfrm>
        </p:grpSpPr>
        <p:sp>
          <p:nvSpPr>
            <p:cNvPr id="146" name="Circle: Hollow 145">
              <a:extLst>
                <a:ext uri="{FF2B5EF4-FFF2-40B4-BE49-F238E27FC236}">
                  <a16:creationId xmlns:a16="http://schemas.microsoft.com/office/drawing/2014/main" id="{00D1F013-237C-43FE-91EE-4D4057681AFA}"/>
                </a:ext>
              </a:extLst>
            </p:cNvPr>
            <p:cNvSpPr/>
            <p:nvPr/>
          </p:nvSpPr>
          <p:spPr>
            <a:xfrm>
              <a:off x="4328982" y="2168610"/>
              <a:ext cx="2261288" cy="2261288"/>
            </a:xfrm>
            <a:prstGeom prst="donut">
              <a:avLst>
                <a:gd name="adj" fmla="val 102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sp>
          <p:nvSpPr>
            <p:cNvPr id="171" name="Freeform: Shape 170">
              <a:extLst>
                <a:ext uri="{FF2B5EF4-FFF2-40B4-BE49-F238E27FC236}">
                  <a16:creationId xmlns:a16="http://schemas.microsoft.com/office/drawing/2014/main" id="{38BF11D0-C007-41A2-B6EF-918179E1C504}"/>
                </a:ext>
              </a:extLst>
            </p:cNvPr>
            <p:cNvSpPr/>
            <p:nvPr/>
          </p:nvSpPr>
          <p:spPr>
            <a:xfrm>
              <a:off x="4328982" y="3299254"/>
              <a:ext cx="2261288" cy="1130644"/>
            </a:xfrm>
            <a:custGeom>
              <a:avLst/>
              <a:gdLst>
                <a:gd name="connsiteX0" fmla="*/ 0 w 2261288"/>
                <a:gd name="connsiteY0" fmla="*/ 0 h 1130644"/>
                <a:gd name="connsiteX1" fmla="*/ 232393 w 2261288"/>
                <a:gd name="connsiteY1" fmla="*/ 0 h 1130644"/>
                <a:gd name="connsiteX2" fmla="*/ 1130644 w 2261288"/>
                <a:gd name="connsiteY2" fmla="*/ 898251 h 1130644"/>
                <a:gd name="connsiteX3" fmla="*/ 2028895 w 2261288"/>
                <a:gd name="connsiteY3" fmla="*/ 0 h 1130644"/>
                <a:gd name="connsiteX4" fmla="*/ 2261288 w 2261288"/>
                <a:gd name="connsiteY4" fmla="*/ 0 h 1130644"/>
                <a:gd name="connsiteX5" fmla="*/ 1130644 w 2261288"/>
                <a:gd name="connsiteY5" fmla="*/ 1130644 h 1130644"/>
                <a:gd name="connsiteX6" fmla="*/ 0 w 2261288"/>
                <a:gd name="connsiteY6" fmla="*/ 0 h 113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1288" h="1130644">
                  <a:moveTo>
                    <a:pt x="0" y="0"/>
                  </a:moveTo>
                  <a:lnTo>
                    <a:pt x="232393" y="0"/>
                  </a:lnTo>
                  <a:cubicBezTo>
                    <a:pt x="232393" y="496090"/>
                    <a:pt x="634554" y="898251"/>
                    <a:pt x="1130644" y="898251"/>
                  </a:cubicBezTo>
                  <a:cubicBezTo>
                    <a:pt x="1626734" y="898251"/>
                    <a:pt x="2028895" y="496090"/>
                    <a:pt x="2028895" y="0"/>
                  </a:cubicBezTo>
                  <a:lnTo>
                    <a:pt x="2261288" y="0"/>
                  </a:lnTo>
                  <a:cubicBezTo>
                    <a:pt x="2261288" y="624437"/>
                    <a:pt x="1755081" y="1130644"/>
                    <a:pt x="1130644" y="1130644"/>
                  </a:cubicBezTo>
                  <a:cubicBezTo>
                    <a:pt x="506207" y="1130644"/>
                    <a:pt x="0" y="624437"/>
                    <a:pt x="0" y="0"/>
                  </a:cubicBez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ontserrat" panose="00000500000000000000" pitchFamily="2" charset="0"/>
              </a:endParaRPr>
            </a:p>
          </p:txBody>
        </p:sp>
      </p:grpSp>
      <mc:AlternateContent xmlns:mc="http://schemas.openxmlformats.org/markup-compatibility/2006" xmlns:a14="http://schemas.microsoft.com/office/drawing/2010/main">
        <mc:Choice Requires="a14">
          <p:sp>
            <p:nvSpPr>
              <p:cNvPr id="172" name="Rectangle 171">
                <a:extLst>
                  <a:ext uri="{FF2B5EF4-FFF2-40B4-BE49-F238E27FC236}">
                    <a16:creationId xmlns:a16="http://schemas.microsoft.com/office/drawing/2014/main" id="{40786322-2055-4B50-994E-EC371F4D5C9A}"/>
                  </a:ext>
                </a:extLst>
              </p:cNvPr>
              <p:cNvSpPr/>
              <p:nvPr/>
            </p:nvSpPr>
            <p:spPr>
              <a:xfrm>
                <a:off x="4203395" y="2512664"/>
                <a:ext cx="3795268" cy="36922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lang="ar-SA" sz="1800" kern="100" dirty="0">
                    <a:solidFill>
                      <a:schemeClr val="tx1"/>
                    </a:solidFill>
                    <a:effectLst/>
                    <a:latin typeface="Calibri" panose="020F0502020204030204" pitchFamily="34" charset="0"/>
                    <a:ea typeface="Arabic Typesetting" panose="03020402040406030203" pitchFamily="66" charset="-78"/>
                    <a:cs typeface="Sakkal Majalla" panose="02000000000000000000" pitchFamily="2" charset="-78"/>
                  </a:rPr>
                  <a:t>يكون القارب في هذه الحالة خاضعاً لجميع القوى المؤثرة في حركته او بعضها وتكون محصلة هذه القوة معدومة وسرعة القارب ثابتة . </a:t>
                </a:r>
                <a:br>
                  <a:rPr lang="en-US" sz="1800" kern="100" dirty="0">
                    <a:solidFill>
                      <a:schemeClr val="tx1"/>
                    </a:solidFill>
                    <a:effectLst/>
                    <a:latin typeface="Sakkal Majalla" panose="02000000000000000000" pitchFamily="2" charset="-78"/>
                    <a:ea typeface="Arabic Typesetting" panose="03020402040406030203" pitchFamily="66" charset="-78"/>
                    <a:cs typeface="Arial" panose="020B0604020202020204" pitchFamily="34" charset="0"/>
                  </a:rPr>
                </a:b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naryPr>
                        <m:sub/>
                        <m:sup/>
                        <m:e>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𝐹</m:t>
                              </m:r>
                            </m:e>
                          </m:acc>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𝑊</m:t>
                              </m:r>
                            </m:e>
                          </m:acc>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𝐵</m:t>
                              </m:r>
                            </m:e>
                          </m:acc>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𝐹</m:t>
                                  </m:r>
                                </m:e>
                              </m:acc>
                            </m:e>
                            <m:sub>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𝑐𝑏𝑤</m:t>
                              </m:r>
                            </m:sub>
                          </m:sSub>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𝐹</m:t>
                                  </m:r>
                                </m:e>
                              </m:acc>
                            </m:e>
                            <m:sub>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𝑤𝑖𝑛𝑑</m:t>
                              </m:r>
                            </m:sub>
                          </m:sSub>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𝑐</m:t>
                                  </m:r>
                                </m:sub>
                              </m:sSub>
                            </m:e>
                          </m:acc>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𝑇</m:t>
                                  </m:r>
                                </m:sub>
                              </m:sSub>
                            </m:e>
                          </m:acc>
                        </m:e>
                      </m:nary>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400" i="1" kern="100">
                              <a:solidFill>
                                <a:schemeClr val="tx1"/>
                              </a:solidFill>
                              <a:effectLst/>
                              <a:latin typeface="Cambria Math" panose="02040503050406030204" pitchFamily="18" charset="0"/>
                              <a:ea typeface="Calibri" panose="020F0502020204030204" pitchFamily="34" charset="0"/>
                              <a:cs typeface="Arabic Typesetting" panose="03020402040406030203" pitchFamily="66" charset="-78"/>
                            </a:rPr>
                            <m:t>0</m:t>
                          </m:r>
                        </m:e>
                      </m:acc>
                    </m:oMath>
                  </m:oMathPara>
                </a14:m>
                <a:endParaRPr lang="en-US" sz="14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Montserrat" panose="00000500000000000000" pitchFamily="2" charset="0"/>
                </a:endParaRPr>
              </a:p>
            </p:txBody>
          </p:sp>
        </mc:Choice>
        <mc:Fallback xmlns="">
          <p:sp>
            <p:nvSpPr>
              <p:cNvPr id="172" name="Rectangle 171">
                <a:extLst>
                  <a:ext uri="{FF2B5EF4-FFF2-40B4-BE49-F238E27FC236}">
                    <a16:creationId xmlns:a16="http://schemas.microsoft.com/office/drawing/2014/main" id="{40786322-2055-4B50-994E-EC371F4D5C9A}"/>
                  </a:ext>
                </a:extLst>
              </p:cNvPr>
              <p:cNvSpPr>
                <a:spLocks noRot="1" noChangeAspect="1" noMove="1" noResize="1" noEditPoints="1" noAdjustHandles="1" noChangeArrowheads="1" noChangeShapeType="1" noTextEdit="1"/>
              </p:cNvSpPr>
              <p:nvPr/>
            </p:nvSpPr>
            <p:spPr>
              <a:xfrm>
                <a:off x="4203395" y="2512664"/>
                <a:ext cx="3795268" cy="3692230"/>
              </a:xfrm>
              <a:prstGeom prst="rect">
                <a:avLst/>
              </a:prstGeom>
              <a:blipFill>
                <a:blip r:embed="rId4"/>
                <a:stretch>
                  <a:fillRect l="-12701" r="-804"/>
                </a:stretch>
              </a:blipFill>
              <a:ln>
                <a:noFill/>
              </a:ln>
            </p:spPr>
            <p:txBody>
              <a:bodyPr/>
              <a:lstStyle/>
              <a:p>
                <a:r>
                  <a:rPr lang="ar-SA">
                    <a:noFill/>
                  </a:rPr>
                  <a:t> </a:t>
                </a:r>
              </a:p>
            </p:txBody>
          </p:sp>
        </mc:Fallback>
      </mc:AlternateContent>
      <p:sp>
        <p:nvSpPr>
          <p:cNvPr id="7" name="TextBox 6">
            <a:extLst>
              <a:ext uri="{FF2B5EF4-FFF2-40B4-BE49-F238E27FC236}">
                <a16:creationId xmlns:a16="http://schemas.microsoft.com/office/drawing/2014/main" id="{D0FAB19F-153A-46DC-42A6-E07D6F8443A9}"/>
              </a:ext>
            </a:extLst>
          </p:cNvPr>
          <p:cNvSpPr txBox="1"/>
          <p:nvPr/>
        </p:nvSpPr>
        <p:spPr>
          <a:xfrm>
            <a:off x="4123269" y="174105"/>
            <a:ext cx="3646243" cy="738664"/>
          </a:xfrm>
          <a:prstGeom prst="rect">
            <a:avLst/>
          </a:prstGeom>
          <a:noFill/>
        </p:spPr>
        <p:txBody>
          <a:bodyPr wrap="square" rtlCol="1">
            <a:spAutoFit/>
          </a:bodyPr>
          <a:lstStyle/>
          <a:p>
            <a:pPr algn="r"/>
            <a:r>
              <a:rPr lang="ar-SA" sz="2400" kern="100" dirty="0">
                <a:solidFill>
                  <a:srgbClr val="FFC000"/>
                </a:solidFill>
                <a:effectLst/>
                <a:latin typeface="Calibri" panose="020F0502020204030204" pitchFamily="34" charset="0"/>
                <a:ea typeface="Arabic Typesetting" panose="03020402040406030203" pitchFamily="66" charset="-78"/>
                <a:cs typeface="Sakkal Majalla" panose="02000000000000000000" pitchFamily="2" charset="-78"/>
              </a:rPr>
              <a:t>الحالات التي تحقق قانون نيوتن الاول </a:t>
            </a:r>
            <a:endParaRPr lang="en-US" sz="2400" kern="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algn="r"/>
            <a:endParaRPr lang="ar-SA" dirty="0"/>
          </a:p>
        </p:txBody>
      </p:sp>
    </p:spTree>
    <p:extLst>
      <p:ext uri="{BB962C8B-B14F-4D97-AF65-F5344CB8AC3E}">
        <p14:creationId xmlns:p14="http://schemas.microsoft.com/office/powerpoint/2010/main" val="29651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decel="100000" fill="hold" nodeType="clickEffect">
                                  <p:stCondLst>
                                    <p:cond delay="0"/>
                                  </p:stCondLst>
                                  <p:childTnLst>
                                    <p:animRot by="7200000">
                                      <p:cBhvr>
                                        <p:cTn id="6" dur="1000" fill="hold"/>
                                        <p:tgtEl>
                                          <p:spTgt spid="12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decel="100000" fill="hold" nodeType="clickEffect">
                                  <p:stCondLst>
                                    <p:cond delay="0"/>
                                  </p:stCondLst>
                                  <p:childTnLst>
                                    <p:animRot by="4800000">
                                      <p:cBhvr>
                                        <p:cTn id="10" dur="1000" fill="hold"/>
                                        <p:tgtEl>
                                          <p:spTgt spid="14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decel="100000" fill="hold" nodeType="clickEffect">
                                  <p:stCondLst>
                                    <p:cond delay="0"/>
                                  </p:stCondLst>
                                  <p:childTnLst>
                                    <p:animRot by="7200000">
                                      <p:cBhvr>
                                        <p:cTn id="14" dur="1000" fill="hold"/>
                                        <p:tgtEl>
                                          <p:spTgt spid="1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4351658-6F50-406F-A83F-EDC73159CB39}"/>
              </a:ext>
            </a:extLst>
          </p:cNvPr>
          <p:cNvSpPr/>
          <p:nvPr/>
        </p:nvSpPr>
        <p:spPr>
          <a:xfrm>
            <a:off x="581331" y="4694189"/>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28" name="Freeform: Shape 127">
            <a:extLst>
              <a:ext uri="{FF2B5EF4-FFF2-40B4-BE49-F238E27FC236}">
                <a16:creationId xmlns:a16="http://schemas.microsoft.com/office/drawing/2014/main" id="{5B930203-03B9-4D65-81B3-64A1CECEC631}"/>
              </a:ext>
            </a:extLst>
          </p:cNvPr>
          <p:cNvSpPr/>
          <p:nvPr/>
        </p:nvSpPr>
        <p:spPr>
          <a:xfrm rot="5400000">
            <a:off x="3407942"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35" name="Freeform: Shape 34">
            <a:extLst>
              <a:ext uri="{FF2B5EF4-FFF2-40B4-BE49-F238E27FC236}">
                <a16:creationId xmlns:a16="http://schemas.microsoft.com/office/drawing/2014/main" id="{FB5F7CAB-D715-498E-8731-FDFAE801837A}"/>
              </a:ext>
            </a:extLst>
          </p:cNvPr>
          <p:cNvSpPr/>
          <p:nvPr/>
        </p:nvSpPr>
        <p:spPr>
          <a:xfrm>
            <a:off x="-872" y="3737855"/>
            <a:ext cx="1981777" cy="852892"/>
          </a:xfrm>
          <a:custGeom>
            <a:avLst/>
            <a:gdLst>
              <a:gd name="connsiteX0" fmla="*/ 0 w 1981777"/>
              <a:gd name="connsiteY0" fmla="*/ 0 h 852892"/>
              <a:gd name="connsiteX1" fmla="*/ 133070 w 1981777"/>
              <a:gd name="connsiteY1" fmla="*/ 0 h 852892"/>
              <a:gd name="connsiteX2" fmla="*/ 169941 w 1981777"/>
              <a:gd name="connsiteY2" fmla="*/ 0 h 852892"/>
              <a:gd name="connsiteX3" fmla="*/ 1981777 w 1981777"/>
              <a:gd name="connsiteY3" fmla="*/ 0 h 852892"/>
              <a:gd name="connsiteX4" fmla="*/ 1981777 w 1981777"/>
              <a:gd name="connsiteY4" fmla="*/ 321523 h 852892"/>
              <a:gd name="connsiteX5" fmla="*/ 1883865 w 1981777"/>
              <a:gd name="connsiteY5" fmla="*/ 321523 h 852892"/>
              <a:gd name="connsiteX6" fmla="*/ 1752585 w 1981777"/>
              <a:gd name="connsiteY6" fmla="*/ 452803 h 852892"/>
              <a:gd name="connsiteX7" fmla="*/ 1883865 w 1981777"/>
              <a:gd name="connsiteY7" fmla="*/ 584083 h 852892"/>
              <a:gd name="connsiteX8" fmla="*/ 1981777 w 1981777"/>
              <a:gd name="connsiteY8" fmla="*/ 584083 h 852892"/>
              <a:gd name="connsiteX9" fmla="*/ 1981777 w 1981777"/>
              <a:gd name="connsiteY9" fmla="*/ 852892 h 852892"/>
              <a:gd name="connsiteX10" fmla="*/ 169941 w 1981777"/>
              <a:gd name="connsiteY10" fmla="*/ 852892 h 852892"/>
              <a:gd name="connsiteX11" fmla="*/ 133070 w 1981777"/>
              <a:gd name="connsiteY11" fmla="*/ 852892 h 852892"/>
              <a:gd name="connsiteX12" fmla="*/ 0 w 1981777"/>
              <a:gd name="connsiteY12" fmla="*/ 852892 h 85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1777" h="852892">
                <a:moveTo>
                  <a:pt x="0" y="0"/>
                </a:moveTo>
                <a:lnTo>
                  <a:pt x="133070" y="0"/>
                </a:lnTo>
                <a:lnTo>
                  <a:pt x="169941" y="0"/>
                </a:lnTo>
                <a:lnTo>
                  <a:pt x="1981777" y="0"/>
                </a:lnTo>
                <a:lnTo>
                  <a:pt x="1981777" y="321523"/>
                </a:lnTo>
                <a:lnTo>
                  <a:pt x="1883865" y="321523"/>
                </a:lnTo>
                <a:cubicBezTo>
                  <a:pt x="1811361" y="321523"/>
                  <a:pt x="1752585" y="380299"/>
                  <a:pt x="1752585" y="452803"/>
                </a:cubicBezTo>
                <a:cubicBezTo>
                  <a:pt x="1752585" y="525307"/>
                  <a:pt x="1811361" y="584083"/>
                  <a:pt x="1883865" y="584083"/>
                </a:cubicBezTo>
                <a:lnTo>
                  <a:pt x="1981777" y="584083"/>
                </a:lnTo>
                <a:lnTo>
                  <a:pt x="1981777" y="852892"/>
                </a:lnTo>
                <a:lnTo>
                  <a:pt x="169941" y="852892"/>
                </a:lnTo>
                <a:lnTo>
                  <a:pt x="133070" y="852892"/>
                </a:lnTo>
                <a:lnTo>
                  <a:pt x="0" y="852892"/>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F8E0770-72FE-F70D-3CA4-F2BF848B5CE7}"/>
                  </a:ext>
                </a:extLst>
              </p:cNvPr>
              <p:cNvSpPr txBox="1"/>
              <p:nvPr/>
            </p:nvSpPr>
            <p:spPr>
              <a:xfrm>
                <a:off x="5433779" y="333164"/>
                <a:ext cx="6404295" cy="6205738"/>
              </a:xfrm>
              <a:prstGeom prst="rect">
                <a:avLst/>
              </a:prstGeom>
              <a:noFill/>
            </p:spPr>
            <p:txBody>
              <a:bodyPr wrap="square" rtlCol="1">
                <a:spAutoFit/>
              </a:bodyPr>
              <a:lstStyle/>
              <a:p>
                <a:pPr marL="0" marR="0" algn="r" rtl="1">
                  <a:lnSpc>
                    <a:spcPct val="150000"/>
                  </a:lnSpc>
                  <a:spcBef>
                    <a:spcPts val="0"/>
                  </a:spcBef>
                  <a:spcAft>
                    <a:spcPts val="0"/>
                  </a:spcAft>
                </a:pPr>
                <a:r>
                  <a:rPr lang="ar-SA" sz="1800" kern="100" dirty="0">
                    <a:solidFill>
                      <a:srgbClr val="FFC000"/>
                    </a:solidFill>
                    <a:effectLst/>
                    <a:latin typeface="Calibri" panose="020F0502020204030204" pitchFamily="34" charset="0"/>
                    <a:ea typeface="Arabic Typesetting" panose="03020402040406030203" pitchFamily="66" charset="-78"/>
                    <a:cs typeface="Sakkal Majalla" panose="02000000000000000000" pitchFamily="2" charset="-78"/>
                  </a:rPr>
                  <a:t>الحالات التي تحقق قانون نيوتن الثاني: </a:t>
                </a:r>
                <a:endParaRPr lang="en-US" sz="1800" kern="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p>
                <a:pPr marL="342900" marR="2137410" lvl="0" indent="-342900" algn="r" rtl="1">
                  <a:lnSpc>
                    <a:spcPct val="150000"/>
                  </a:lnSpc>
                  <a:spcBef>
                    <a:spcPts val="0"/>
                  </a:spcBef>
                  <a:spcAft>
                    <a:spcPts val="0"/>
                  </a:spcAft>
                  <a:buClr>
                    <a:srgbClr val="52757E"/>
                  </a:buClr>
                  <a:buFont typeface="+mj-lt"/>
                  <a:buAutoNum type="arabicPeriod"/>
                </a:pPr>
                <a:r>
                  <a:rPr lang="ar-SA" sz="1800" kern="100" dirty="0">
                    <a:solidFill>
                      <a:srgbClr val="FFC000"/>
                    </a:solidFill>
                    <a:effectLst/>
                    <a:latin typeface="Calibri" panose="020F0502020204030204" pitchFamily="34" charset="0"/>
                    <a:ea typeface="Arabic Typesetting" panose="03020402040406030203" pitchFamily="66" charset="-78"/>
                    <a:cs typeface="Sakkal Majalla" panose="02000000000000000000" pitchFamily="2" charset="-78"/>
                  </a:rPr>
                  <a:t>حالة السير نحو الأمام </a:t>
                </a:r>
                <a:endParaRPr lang="en-US" sz="1800" kern="100" dirty="0">
                  <a:solidFill>
                    <a:srgbClr val="FFC000"/>
                  </a:solidFill>
                  <a:effectLst/>
                  <a:latin typeface="Calibri" panose="020F0502020204030204" pitchFamily="34" charset="0"/>
                  <a:ea typeface="Arabic Typesetting" panose="03020402040406030203" pitchFamily="66" charset="-78"/>
                  <a:cs typeface="Arial" panose="020B0604020202020204" pitchFamily="34" charset="0"/>
                </a:endParaRPr>
              </a:p>
              <a:p>
                <a:pPr marL="454660" marR="556260" indent="-5080" algn="r" rtl="1">
                  <a:lnSpc>
                    <a:spcPct val="150000"/>
                  </a:lnSpc>
                  <a:spcBef>
                    <a:spcPts val="0"/>
                  </a:spcBef>
                  <a:spcAft>
                    <a:spcPts val="0"/>
                  </a:spcAft>
                </a:pPr>
                <a:r>
                  <a:rPr lang="ar-SA" sz="1800" kern="100" dirty="0">
                    <a:solidFill>
                      <a:schemeClr val="bg1"/>
                    </a:solidFill>
                    <a:effectLst/>
                    <a:latin typeface="Calibri" panose="020F0502020204030204" pitchFamily="34" charset="0"/>
                    <a:ea typeface="Arabic Typesetting" panose="03020402040406030203" pitchFamily="66" charset="-78"/>
                    <a:cs typeface="Sakkal Majalla" panose="02000000000000000000" pitchFamily="2" charset="-78"/>
                  </a:rPr>
                  <a:t>ينطلق القارب نحو الامام بفعل قوةّ الدفع التي ينتجها المحرك والمروحة المتصلة به، حيث تؤثر على القارب ويكون عندها خاضعا : </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14:m>
                  <m:oMath xmlns:m="http://schemas.openxmlformats.org/officeDocument/2006/math">
                    <m:nary>
                      <m:naryPr>
                        <m:chr m:val="∑"/>
                        <m:limLoc m:val="undOvr"/>
                        <m:subHide m:val="on"/>
                        <m:supHide m:val="on"/>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naryPr>
                      <m:sub/>
                      <m:sup/>
                      <m:e>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𝐹</m:t>
                            </m:r>
                          </m:e>
                        </m:acc>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𝑊</m:t>
                            </m:r>
                          </m:e>
                        </m:acc>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𝐵</m:t>
                            </m:r>
                          </m:e>
                        </m:acc>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𝐹</m:t>
                                </m:r>
                              </m:e>
                            </m:acc>
                          </m:e>
                          <m:sub>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𝑐𝑏𝑤</m:t>
                            </m:r>
                          </m:sub>
                        </m:sSub>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sSub>
                          <m:sSubPr>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𝐹</m:t>
                                </m:r>
                              </m:e>
                            </m:acc>
                          </m:e>
                          <m:sub>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𝑤𝑖𝑛𝑑</m:t>
                            </m:r>
                          </m:sub>
                        </m:sSub>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𝑐</m:t>
                                </m:r>
                              </m:sub>
                            </m:sSub>
                          </m:e>
                        </m:acc>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acc>
                          <m:accPr>
                            <m:chr m:val="⃗"/>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accPr>
                          <m:e>
                            <m:sSub>
                              <m:sSubPr>
                                <m:ctrlP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ctrlPr>
                              </m:sSubPr>
                              <m:e>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𝐹</m:t>
                                </m:r>
                              </m:e>
                              <m:sub>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𝑇</m:t>
                                </m:r>
                              </m:sub>
                            </m:sSub>
                          </m:e>
                        </m:acc>
                      </m:e>
                    </m:nary>
                    <m:r>
                      <a:rPr lang="en-US" sz="1800" i="1" kern="100">
                        <a:solidFill>
                          <a:schemeClr val="bg1"/>
                        </a:solidFill>
                        <a:effectLst/>
                        <a:latin typeface="Cambria Math" panose="02040503050406030204" pitchFamily="18" charset="0"/>
                        <a:ea typeface="Calibri" panose="020F0502020204030204" pitchFamily="34" charset="0"/>
                        <a:cs typeface="Arabic Typesetting" panose="03020402040406030203" pitchFamily="66" charset="-78"/>
                      </a:rPr>
                      <m:t>=</m:t>
                    </m:r>
                    <m:r>
                      <a:rPr lang="en-US" sz="18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18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𝑎</m:t>
                        </m:r>
                      </m:e>
                    </m:acc>
                  </m:oMath>
                </a14:m>
                <a:r>
                  <a:rPr lang="en-US" sz="1800" kern="100" dirty="0">
                    <a:solidFill>
                      <a:schemeClr val="bg1"/>
                    </a:solidFill>
                    <a:effectLst/>
                    <a:latin typeface="Sakkal Majalla" panose="02000000000000000000" pitchFamily="2" charset="-78"/>
                    <a:ea typeface="Arial" panose="020B0604020202020204" pitchFamily="34" charset="0"/>
                    <a:cs typeface="Arial" panose="020B0604020202020204" pitchFamily="34" charset="0"/>
                  </a:rPr>
                  <a:t> </a:t>
                </a:r>
                <a:endPar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2137410" lvl="0" indent="-342900" algn="r" rtl="1">
                  <a:lnSpc>
                    <a:spcPct val="150000"/>
                  </a:lnSpc>
                  <a:spcBef>
                    <a:spcPts val="0"/>
                  </a:spcBef>
                  <a:spcAft>
                    <a:spcPts val="0"/>
                  </a:spcAft>
                  <a:buClr>
                    <a:srgbClr val="52757E"/>
                  </a:buClr>
                  <a:buFont typeface="+mj-lt"/>
                  <a:buAutoNum type="arabicPeriod"/>
                  <a:tabLst>
                    <a:tab pos="530860" algn="r"/>
                    <a:tab pos="588010" algn="r"/>
                  </a:tabLst>
                </a:pPr>
                <a:r>
                  <a:rPr lang="ar-SA" sz="1800" kern="100" dirty="0">
                    <a:solidFill>
                      <a:srgbClr val="FFC000"/>
                    </a:solidFill>
                    <a:effectLst/>
                    <a:latin typeface="Calibri" panose="020F0502020204030204" pitchFamily="34" charset="0"/>
                    <a:ea typeface="Arabic Typesetting" panose="03020402040406030203" pitchFamily="66" charset="-78"/>
                    <a:cs typeface="Sakkal Majalla" panose="02000000000000000000" pitchFamily="2" charset="-78"/>
                  </a:rPr>
                  <a:t>حالة الدوران يميناً ويساراً</a:t>
                </a:r>
                <a:endParaRPr lang="en-US" sz="1800" kern="100" dirty="0">
                  <a:solidFill>
                    <a:srgbClr val="FFC000"/>
                  </a:solidFill>
                  <a:effectLst/>
                  <a:latin typeface="Calibri" panose="020F0502020204030204" pitchFamily="34" charset="0"/>
                  <a:ea typeface="Arabic Typesetting" panose="03020402040406030203" pitchFamily="66" charset="-78"/>
                  <a:cs typeface="Arial" panose="020B0604020202020204" pitchFamily="34" charset="0"/>
                </a:endParaRPr>
              </a:p>
              <a:p>
                <a:pPr marL="302260" marR="2137410" algn="r" rtl="1">
                  <a:lnSpc>
                    <a:spcPct val="150000"/>
                  </a:lnSpc>
                  <a:spcBef>
                    <a:spcPts val="0"/>
                  </a:spcBef>
                  <a:spcAft>
                    <a:spcPts val="0"/>
                  </a:spcAft>
                  <a:tabLst>
                    <a:tab pos="530860" algn="r"/>
                    <a:tab pos="588010" algn="r"/>
                  </a:tabLst>
                </a:pPr>
                <a:r>
                  <a:rPr lang="en-US" sz="18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 </a:t>
                </a:r>
                <a:r>
                  <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عندما يتم تدوير متجه  قوة  الدفع، تنشأ مكونات  قوة عمودية ومتعامدة مع اتجاه سير القارب. </a:t>
                </a:r>
                <a:br>
                  <a:rPr lang="ar-SA"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br>
                <a:r>
                  <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مكون القوة العمودية، Fz كما هو موضح في الشكل، يؤدي إلى توليد عزم دوران حول مركز كتلة القارب. هذا العزم يؤدي إلى تسارع زاوي للقارب، مما يغير اتجاه القارب أثناء انعطافه</a:t>
                </a:r>
                <a:r>
                  <a:rPr lang="ar-SA"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rPr>
                  <a:t>.</a:t>
                </a:r>
                <a:endParaRPr lang="en-US" sz="2400" kern="100" dirty="0">
                  <a:solidFill>
                    <a:schemeClr val="bg1"/>
                  </a:solidFill>
                  <a:effectLst/>
                  <a:latin typeface="Arabic Typesetting" panose="03020402040406030203" pitchFamily="66" charset="-78"/>
                  <a:ea typeface="Calibri" panose="020F0502020204030204" pitchFamily="34" charset="0"/>
                  <a:cs typeface="Arabic Typesetting" panose="03020402040406030203" pitchFamily="66" charset="-78"/>
                </a:endParaRPr>
              </a:p>
              <a:p>
                <a:endParaRPr lang="ar-SA" dirty="0"/>
              </a:p>
            </p:txBody>
          </p:sp>
        </mc:Choice>
        <mc:Fallback>
          <p:sp>
            <p:nvSpPr>
              <p:cNvPr id="3" name="TextBox 2">
                <a:extLst>
                  <a:ext uri="{FF2B5EF4-FFF2-40B4-BE49-F238E27FC236}">
                    <a16:creationId xmlns:a16="http://schemas.microsoft.com/office/drawing/2014/main" id="{6F8E0770-72FE-F70D-3CA4-F2BF848B5CE7}"/>
                  </a:ext>
                </a:extLst>
              </p:cNvPr>
              <p:cNvSpPr txBox="1">
                <a:spLocks noRot="1" noChangeAspect="1" noMove="1" noResize="1" noEditPoints="1" noAdjustHandles="1" noChangeArrowheads="1" noChangeShapeType="1" noTextEdit="1"/>
              </p:cNvSpPr>
              <p:nvPr/>
            </p:nvSpPr>
            <p:spPr>
              <a:xfrm>
                <a:off x="5433779" y="333164"/>
                <a:ext cx="6404295" cy="6205738"/>
              </a:xfrm>
              <a:prstGeom prst="rect">
                <a:avLst/>
              </a:prstGeom>
              <a:blipFill>
                <a:blip r:embed="rId2"/>
                <a:stretch>
                  <a:fillRect r="-951"/>
                </a:stretch>
              </a:blipFill>
            </p:spPr>
            <p:txBody>
              <a:bodyPr/>
              <a:lstStyle/>
              <a:p>
                <a:r>
                  <a:rPr lang="ar-SA">
                    <a:noFill/>
                  </a:rPr>
                  <a:t> </a:t>
                </a:r>
              </a:p>
            </p:txBody>
          </p:sp>
        </mc:Fallback>
      </mc:AlternateContent>
      <p:grpSp>
        <p:nvGrpSpPr>
          <p:cNvPr id="5" name="Group 4">
            <a:extLst>
              <a:ext uri="{FF2B5EF4-FFF2-40B4-BE49-F238E27FC236}">
                <a16:creationId xmlns:a16="http://schemas.microsoft.com/office/drawing/2014/main" id="{87D6C635-5DC7-1163-B722-87F4C43DBE36}"/>
              </a:ext>
            </a:extLst>
          </p:cNvPr>
          <p:cNvGrpSpPr/>
          <p:nvPr/>
        </p:nvGrpSpPr>
        <p:grpSpPr>
          <a:xfrm>
            <a:off x="1589041" y="3272606"/>
            <a:ext cx="3816677" cy="2339300"/>
            <a:chOff x="0" y="0"/>
            <a:chExt cx="2446655" cy="1421583"/>
          </a:xfrm>
        </p:grpSpPr>
        <p:sp>
          <p:nvSpPr>
            <p:cNvPr id="6" name="Shape 8355">
              <a:extLst>
                <a:ext uri="{FF2B5EF4-FFF2-40B4-BE49-F238E27FC236}">
                  <a16:creationId xmlns:a16="http://schemas.microsoft.com/office/drawing/2014/main" id="{63B0F479-238F-076A-BCA8-E0DF9305111C}"/>
                </a:ext>
              </a:extLst>
            </p:cNvPr>
            <p:cNvSpPr/>
            <p:nvPr/>
          </p:nvSpPr>
          <p:spPr>
            <a:xfrm>
              <a:off x="862457" y="474345"/>
              <a:ext cx="1584198" cy="284607"/>
            </a:xfrm>
            <a:custGeom>
              <a:avLst/>
              <a:gdLst/>
              <a:ahLst/>
              <a:cxnLst/>
              <a:rect l="0" t="0" r="0" b="0"/>
              <a:pathLst>
                <a:path w="1584198" h="284607">
                  <a:moveTo>
                    <a:pt x="0" y="284607"/>
                  </a:moveTo>
                  <a:cubicBezTo>
                    <a:pt x="874903" y="284607"/>
                    <a:pt x="1584198" y="157480"/>
                    <a:pt x="1584198" y="0"/>
                  </a:cubicBez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9" name="Shape 8356">
              <a:extLst>
                <a:ext uri="{FF2B5EF4-FFF2-40B4-BE49-F238E27FC236}">
                  <a16:creationId xmlns:a16="http://schemas.microsoft.com/office/drawing/2014/main" id="{5DEC16FB-14BA-975D-C8AE-1175FA14F691}"/>
                </a:ext>
              </a:extLst>
            </p:cNvPr>
            <p:cNvSpPr/>
            <p:nvPr/>
          </p:nvSpPr>
          <p:spPr>
            <a:xfrm>
              <a:off x="862457" y="189738"/>
              <a:ext cx="1584198" cy="284607"/>
            </a:xfrm>
            <a:custGeom>
              <a:avLst/>
              <a:gdLst/>
              <a:ahLst/>
              <a:cxnLst/>
              <a:rect l="0" t="0" r="0" b="0"/>
              <a:pathLst>
                <a:path w="1584198" h="284607">
                  <a:moveTo>
                    <a:pt x="0" y="0"/>
                  </a:moveTo>
                  <a:cubicBezTo>
                    <a:pt x="874903" y="0"/>
                    <a:pt x="1584198" y="127127"/>
                    <a:pt x="1584198" y="284607"/>
                  </a:cubicBez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12" name="Shape 8357">
              <a:extLst>
                <a:ext uri="{FF2B5EF4-FFF2-40B4-BE49-F238E27FC236}">
                  <a16:creationId xmlns:a16="http://schemas.microsoft.com/office/drawing/2014/main" id="{B1F3F818-B8C3-4EDE-1DCC-66C2B54B3415}"/>
                </a:ext>
              </a:extLst>
            </p:cNvPr>
            <p:cNvSpPr/>
            <p:nvPr/>
          </p:nvSpPr>
          <p:spPr>
            <a:xfrm>
              <a:off x="862457" y="189738"/>
              <a:ext cx="0" cy="569214"/>
            </a:xfrm>
            <a:custGeom>
              <a:avLst/>
              <a:gdLst/>
              <a:ahLst/>
              <a:cxnLst/>
              <a:rect l="0" t="0" r="0" b="0"/>
              <a:pathLst>
                <a:path h="569214">
                  <a:moveTo>
                    <a:pt x="0" y="569214"/>
                  </a:moveTo>
                  <a:lnTo>
                    <a:pt x="0"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pic>
          <p:nvPicPr>
            <p:cNvPr id="15" name="Picture 14">
              <a:extLst>
                <a:ext uri="{FF2B5EF4-FFF2-40B4-BE49-F238E27FC236}">
                  <a16:creationId xmlns:a16="http://schemas.microsoft.com/office/drawing/2014/main" id="{E6293B9C-77A2-65DC-DDE0-86F0DC788FFB}"/>
                </a:ext>
              </a:extLst>
            </p:cNvPr>
            <p:cNvPicPr/>
            <p:nvPr/>
          </p:nvPicPr>
          <p:blipFill>
            <a:blip r:embed="rId3"/>
            <a:stretch>
              <a:fillRect/>
            </a:stretch>
          </p:blipFill>
          <p:spPr>
            <a:xfrm>
              <a:off x="528828" y="17907"/>
              <a:ext cx="141732" cy="170688"/>
            </a:xfrm>
            <a:prstGeom prst="rect">
              <a:avLst/>
            </a:prstGeom>
          </p:spPr>
        </p:pic>
        <p:sp>
          <p:nvSpPr>
            <p:cNvPr id="17" name="Shape 8360">
              <a:extLst>
                <a:ext uri="{FF2B5EF4-FFF2-40B4-BE49-F238E27FC236}">
                  <a16:creationId xmlns:a16="http://schemas.microsoft.com/office/drawing/2014/main" id="{19AC888A-0D2D-F0DE-8F29-414C97C9FE88}"/>
                </a:ext>
              </a:extLst>
            </p:cNvPr>
            <p:cNvSpPr/>
            <p:nvPr/>
          </p:nvSpPr>
          <p:spPr>
            <a:xfrm>
              <a:off x="545846" y="66421"/>
              <a:ext cx="67310" cy="96774"/>
            </a:xfrm>
            <a:custGeom>
              <a:avLst/>
              <a:gdLst/>
              <a:ahLst/>
              <a:cxnLst/>
              <a:rect l="0" t="0" r="0" b="0"/>
              <a:pathLst>
                <a:path w="67310" h="96774">
                  <a:moveTo>
                    <a:pt x="6350" y="0"/>
                  </a:moveTo>
                  <a:lnTo>
                    <a:pt x="63881" y="0"/>
                  </a:lnTo>
                  <a:cubicBezTo>
                    <a:pt x="64389" y="0"/>
                    <a:pt x="64897" y="127"/>
                    <a:pt x="65278" y="254"/>
                  </a:cubicBezTo>
                  <a:cubicBezTo>
                    <a:pt x="65659" y="508"/>
                    <a:pt x="66040" y="762"/>
                    <a:pt x="66421" y="1270"/>
                  </a:cubicBezTo>
                  <a:cubicBezTo>
                    <a:pt x="66802" y="1651"/>
                    <a:pt x="66929" y="2286"/>
                    <a:pt x="67056" y="3048"/>
                  </a:cubicBezTo>
                  <a:cubicBezTo>
                    <a:pt x="67183" y="3683"/>
                    <a:pt x="67310" y="4572"/>
                    <a:pt x="67310" y="5461"/>
                  </a:cubicBezTo>
                  <a:cubicBezTo>
                    <a:pt x="67310" y="6477"/>
                    <a:pt x="67183" y="7239"/>
                    <a:pt x="67056" y="7874"/>
                  </a:cubicBezTo>
                  <a:cubicBezTo>
                    <a:pt x="66929" y="8636"/>
                    <a:pt x="66802" y="9144"/>
                    <a:pt x="66421" y="9652"/>
                  </a:cubicBezTo>
                  <a:cubicBezTo>
                    <a:pt x="66040" y="10033"/>
                    <a:pt x="65659" y="10287"/>
                    <a:pt x="65278" y="10541"/>
                  </a:cubicBezTo>
                  <a:cubicBezTo>
                    <a:pt x="64897" y="10795"/>
                    <a:pt x="64389" y="10795"/>
                    <a:pt x="63881" y="10795"/>
                  </a:cubicBezTo>
                  <a:lnTo>
                    <a:pt x="17018" y="10795"/>
                  </a:lnTo>
                  <a:lnTo>
                    <a:pt x="17018" y="43561"/>
                  </a:lnTo>
                  <a:lnTo>
                    <a:pt x="61341" y="43561"/>
                  </a:lnTo>
                  <a:cubicBezTo>
                    <a:pt x="61849" y="43561"/>
                    <a:pt x="62230" y="43688"/>
                    <a:pt x="62738" y="43815"/>
                  </a:cubicBezTo>
                  <a:cubicBezTo>
                    <a:pt x="63119" y="44069"/>
                    <a:pt x="63500" y="44323"/>
                    <a:pt x="63881" y="44704"/>
                  </a:cubicBezTo>
                  <a:cubicBezTo>
                    <a:pt x="64135" y="45085"/>
                    <a:pt x="64389" y="45593"/>
                    <a:pt x="64516" y="46355"/>
                  </a:cubicBezTo>
                  <a:cubicBezTo>
                    <a:pt x="64643" y="46990"/>
                    <a:pt x="64770" y="47879"/>
                    <a:pt x="64770" y="48895"/>
                  </a:cubicBezTo>
                  <a:cubicBezTo>
                    <a:pt x="64770" y="49784"/>
                    <a:pt x="64643" y="50673"/>
                    <a:pt x="64516" y="51308"/>
                  </a:cubicBezTo>
                  <a:cubicBezTo>
                    <a:pt x="64389" y="51943"/>
                    <a:pt x="64135" y="52451"/>
                    <a:pt x="63881" y="52959"/>
                  </a:cubicBezTo>
                  <a:cubicBezTo>
                    <a:pt x="63500" y="53340"/>
                    <a:pt x="63119" y="53721"/>
                    <a:pt x="62738" y="53848"/>
                  </a:cubicBezTo>
                  <a:cubicBezTo>
                    <a:pt x="62230" y="54102"/>
                    <a:pt x="61849" y="54229"/>
                    <a:pt x="61341" y="54229"/>
                  </a:cubicBezTo>
                  <a:lnTo>
                    <a:pt x="17018" y="54229"/>
                  </a:lnTo>
                  <a:lnTo>
                    <a:pt x="17018" y="94361"/>
                  </a:lnTo>
                  <a:cubicBezTo>
                    <a:pt x="17018" y="94615"/>
                    <a:pt x="16891" y="94996"/>
                    <a:pt x="16637" y="95377"/>
                  </a:cubicBezTo>
                  <a:cubicBezTo>
                    <a:pt x="16383" y="95631"/>
                    <a:pt x="15875" y="95885"/>
                    <a:pt x="15240" y="96139"/>
                  </a:cubicBezTo>
                  <a:cubicBezTo>
                    <a:pt x="14605" y="96266"/>
                    <a:pt x="13716" y="96393"/>
                    <a:pt x="12700" y="96520"/>
                  </a:cubicBezTo>
                  <a:cubicBezTo>
                    <a:pt x="11557" y="96647"/>
                    <a:pt x="10287" y="96774"/>
                    <a:pt x="8509" y="96774"/>
                  </a:cubicBezTo>
                  <a:cubicBezTo>
                    <a:pt x="6985" y="96774"/>
                    <a:pt x="5588" y="96647"/>
                    <a:pt x="4445" y="96520"/>
                  </a:cubicBezTo>
                  <a:cubicBezTo>
                    <a:pt x="3302" y="96393"/>
                    <a:pt x="2413" y="96266"/>
                    <a:pt x="1778" y="96139"/>
                  </a:cubicBezTo>
                  <a:cubicBezTo>
                    <a:pt x="1143" y="95885"/>
                    <a:pt x="635" y="95631"/>
                    <a:pt x="381" y="95377"/>
                  </a:cubicBezTo>
                  <a:cubicBezTo>
                    <a:pt x="127" y="94996"/>
                    <a:pt x="0" y="94615"/>
                    <a:pt x="0" y="94361"/>
                  </a:cubicBezTo>
                  <a:lnTo>
                    <a:pt x="0" y="5207"/>
                  </a:lnTo>
                  <a:cubicBezTo>
                    <a:pt x="0" y="3302"/>
                    <a:pt x="635" y="1905"/>
                    <a:pt x="2032" y="1143"/>
                  </a:cubicBezTo>
                  <a:cubicBezTo>
                    <a:pt x="3429" y="381"/>
                    <a:pt x="4826" y="0"/>
                    <a:pt x="635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1" name="Rectangle 20">
              <a:extLst>
                <a:ext uri="{FF2B5EF4-FFF2-40B4-BE49-F238E27FC236}">
                  <a16:creationId xmlns:a16="http://schemas.microsoft.com/office/drawing/2014/main" id="{FDB28AF4-8F44-E620-2A46-0D46CC9A4330}"/>
                </a:ext>
              </a:extLst>
            </p:cNvPr>
            <p:cNvSpPr/>
            <p:nvPr/>
          </p:nvSpPr>
          <p:spPr>
            <a:xfrm>
              <a:off x="622046" y="58166"/>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7CAED4C0-EE4F-3C57-CE14-419948E8D291}"/>
                </a:ext>
              </a:extLst>
            </p:cNvPr>
            <p:cNvPicPr/>
            <p:nvPr/>
          </p:nvPicPr>
          <p:blipFill>
            <a:blip r:embed="rId4"/>
            <a:stretch>
              <a:fillRect/>
            </a:stretch>
          </p:blipFill>
          <p:spPr>
            <a:xfrm>
              <a:off x="635508" y="107823"/>
              <a:ext cx="86868" cy="112776"/>
            </a:xfrm>
            <a:prstGeom prst="rect">
              <a:avLst/>
            </a:prstGeom>
          </p:spPr>
        </p:pic>
        <p:sp>
          <p:nvSpPr>
            <p:cNvPr id="24" name="Shape 8364">
              <a:extLst>
                <a:ext uri="{FF2B5EF4-FFF2-40B4-BE49-F238E27FC236}">
                  <a16:creationId xmlns:a16="http://schemas.microsoft.com/office/drawing/2014/main" id="{228E92BC-4104-6E53-079D-A1A8EF8083CD}"/>
                </a:ext>
              </a:extLst>
            </p:cNvPr>
            <p:cNvSpPr/>
            <p:nvPr/>
          </p:nvSpPr>
          <p:spPr>
            <a:xfrm>
              <a:off x="636397" y="139319"/>
              <a:ext cx="55499" cy="64770"/>
            </a:xfrm>
            <a:custGeom>
              <a:avLst/>
              <a:gdLst/>
              <a:ahLst/>
              <a:cxnLst/>
              <a:rect l="0" t="0" r="0" b="0"/>
              <a:pathLst>
                <a:path w="55499" h="64770">
                  <a:moveTo>
                    <a:pt x="1905" y="0"/>
                  </a:moveTo>
                  <a:lnTo>
                    <a:pt x="53467" y="0"/>
                  </a:lnTo>
                  <a:cubicBezTo>
                    <a:pt x="53848" y="0"/>
                    <a:pt x="54102" y="127"/>
                    <a:pt x="54356" y="254"/>
                  </a:cubicBezTo>
                  <a:cubicBezTo>
                    <a:pt x="54610" y="381"/>
                    <a:pt x="54864" y="508"/>
                    <a:pt x="54991" y="889"/>
                  </a:cubicBezTo>
                  <a:cubicBezTo>
                    <a:pt x="55118" y="1143"/>
                    <a:pt x="55245" y="1524"/>
                    <a:pt x="55372" y="2032"/>
                  </a:cubicBezTo>
                  <a:cubicBezTo>
                    <a:pt x="55372" y="2540"/>
                    <a:pt x="55499" y="3048"/>
                    <a:pt x="55499" y="3683"/>
                  </a:cubicBezTo>
                  <a:cubicBezTo>
                    <a:pt x="55499" y="4318"/>
                    <a:pt x="55372" y="4826"/>
                    <a:pt x="55372" y="5334"/>
                  </a:cubicBezTo>
                  <a:cubicBezTo>
                    <a:pt x="55245" y="5842"/>
                    <a:pt x="55118" y="6223"/>
                    <a:pt x="54991" y="6477"/>
                  </a:cubicBezTo>
                  <a:cubicBezTo>
                    <a:pt x="54864" y="6731"/>
                    <a:pt x="54610" y="6985"/>
                    <a:pt x="54356" y="7112"/>
                  </a:cubicBezTo>
                  <a:cubicBezTo>
                    <a:pt x="54102" y="7239"/>
                    <a:pt x="53848" y="7239"/>
                    <a:pt x="53467" y="7239"/>
                  </a:cubicBezTo>
                  <a:lnTo>
                    <a:pt x="32639" y="7239"/>
                  </a:lnTo>
                  <a:lnTo>
                    <a:pt x="32639" y="63246"/>
                  </a:lnTo>
                  <a:cubicBezTo>
                    <a:pt x="32639" y="63500"/>
                    <a:pt x="32639" y="63754"/>
                    <a:pt x="32385" y="63881"/>
                  </a:cubicBezTo>
                  <a:cubicBezTo>
                    <a:pt x="32258" y="64135"/>
                    <a:pt x="32004" y="64262"/>
                    <a:pt x="31623" y="64389"/>
                  </a:cubicBezTo>
                  <a:cubicBezTo>
                    <a:pt x="31242" y="64516"/>
                    <a:pt x="30734" y="64643"/>
                    <a:pt x="30099" y="64643"/>
                  </a:cubicBezTo>
                  <a:cubicBezTo>
                    <a:pt x="29464" y="64770"/>
                    <a:pt x="28702" y="64770"/>
                    <a:pt x="27686" y="64770"/>
                  </a:cubicBezTo>
                  <a:cubicBezTo>
                    <a:pt x="26797" y="64770"/>
                    <a:pt x="26035" y="64770"/>
                    <a:pt x="25400" y="64643"/>
                  </a:cubicBezTo>
                  <a:cubicBezTo>
                    <a:pt x="24765" y="64643"/>
                    <a:pt x="24257" y="64516"/>
                    <a:pt x="23876" y="64389"/>
                  </a:cubicBezTo>
                  <a:cubicBezTo>
                    <a:pt x="23495" y="64262"/>
                    <a:pt x="23114" y="64135"/>
                    <a:pt x="22987" y="63881"/>
                  </a:cubicBezTo>
                  <a:cubicBezTo>
                    <a:pt x="22860" y="63754"/>
                    <a:pt x="22733" y="63500"/>
                    <a:pt x="22733" y="63246"/>
                  </a:cubicBezTo>
                  <a:lnTo>
                    <a:pt x="22733" y="7239"/>
                  </a:lnTo>
                  <a:lnTo>
                    <a:pt x="1905" y="7239"/>
                  </a:lnTo>
                  <a:cubicBezTo>
                    <a:pt x="1651" y="7239"/>
                    <a:pt x="1397" y="7239"/>
                    <a:pt x="1143" y="7112"/>
                  </a:cubicBezTo>
                  <a:cubicBezTo>
                    <a:pt x="889" y="6985"/>
                    <a:pt x="635" y="6731"/>
                    <a:pt x="508" y="6477"/>
                  </a:cubicBezTo>
                  <a:cubicBezTo>
                    <a:pt x="381" y="6223"/>
                    <a:pt x="254" y="5842"/>
                    <a:pt x="127" y="5334"/>
                  </a:cubicBezTo>
                  <a:cubicBezTo>
                    <a:pt x="0" y="4826"/>
                    <a:pt x="0" y="4318"/>
                    <a:pt x="0" y="3683"/>
                  </a:cubicBezTo>
                  <a:cubicBezTo>
                    <a:pt x="0" y="3048"/>
                    <a:pt x="0" y="2540"/>
                    <a:pt x="127" y="2032"/>
                  </a:cubicBezTo>
                  <a:cubicBezTo>
                    <a:pt x="254" y="1524"/>
                    <a:pt x="381" y="1143"/>
                    <a:pt x="508" y="889"/>
                  </a:cubicBezTo>
                  <a:cubicBezTo>
                    <a:pt x="635" y="508"/>
                    <a:pt x="889" y="381"/>
                    <a:pt x="1143" y="254"/>
                  </a:cubicBezTo>
                  <a:cubicBezTo>
                    <a:pt x="1397" y="127"/>
                    <a:pt x="1651" y="0"/>
                    <a:pt x="1905"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5" name="Rectangle 24">
              <a:extLst>
                <a:ext uri="{FF2B5EF4-FFF2-40B4-BE49-F238E27FC236}">
                  <a16:creationId xmlns:a16="http://schemas.microsoft.com/office/drawing/2014/main" id="{9055C210-7BD1-57D1-42BC-4B055F8DC605}"/>
                </a:ext>
              </a:extLst>
            </p:cNvPr>
            <p:cNvSpPr/>
            <p:nvPr/>
          </p:nvSpPr>
          <p:spPr>
            <a:xfrm>
              <a:off x="692150" y="99314"/>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6" name="Shape 8366">
              <a:extLst>
                <a:ext uri="{FF2B5EF4-FFF2-40B4-BE49-F238E27FC236}">
                  <a16:creationId xmlns:a16="http://schemas.microsoft.com/office/drawing/2014/main" id="{B7A9AE55-A486-96CE-92EC-28277C66A53F}"/>
                </a:ext>
              </a:extLst>
            </p:cNvPr>
            <p:cNvSpPr/>
            <p:nvPr/>
          </p:nvSpPr>
          <p:spPr>
            <a:xfrm>
              <a:off x="246456" y="66421"/>
              <a:ext cx="0" cy="280797"/>
            </a:xfrm>
            <a:custGeom>
              <a:avLst/>
              <a:gdLst/>
              <a:ahLst/>
              <a:cxnLst/>
              <a:rect l="0" t="0" r="0" b="0"/>
              <a:pathLst>
                <a:path h="280797">
                  <a:moveTo>
                    <a:pt x="0" y="0"/>
                  </a:moveTo>
                  <a:lnTo>
                    <a:pt x="0" y="280797"/>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27" name="Shape 8367">
              <a:extLst>
                <a:ext uri="{FF2B5EF4-FFF2-40B4-BE49-F238E27FC236}">
                  <a16:creationId xmlns:a16="http://schemas.microsoft.com/office/drawing/2014/main" id="{75F4B74D-A757-FB3F-65DB-E895D9A103A2}"/>
                </a:ext>
              </a:extLst>
            </p:cNvPr>
            <p:cNvSpPr/>
            <p:nvPr/>
          </p:nvSpPr>
          <p:spPr>
            <a:xfrm>
              <a:off x="190068" y="343154"/>
              <a:ext cx="114427" cy="123317"/>
            </a:xfrm>
            <a:custGeom>
              <a:avLst/>
              <a:gdLst/>
              <a:ahLst/>
              <a:cxnLst/>
              <a:rect l="0" t="0" r="0" b="0"/>
              <a:pathLst>
                <a:path w="114427" h="123317">
                  <a:moveTo>
                    <a:pt x="0" y="0"/>
                  </a:moveTo>
                  <a:lnTo>
                    <a:pt x="114427" y="0"/>
                  </a:lnTo>
                  <a:lnTo>
                    <a:pt x="56324" y="123317"/>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28" name="Shape 8368">
              <a:extLst>
                <a:ext uri="{FF2B5EF4-FFF2-40B4-BE49-F238E27FC236}">
                  <a16:creationId xmlns:a16="http://schemas.microsoft.com/office/drawing/2014/main" id="{642469C7-DD25-3ABB-A77C-68CB60904879}"/>
                </a:ext>
              </a:extLst>
            </p:cNvPr>
            <p:cNvSpPr/>
            <p:nvPr/>
          </p:nvSpPr>
          <p:spPr>
            <a:xfrm>
              <a:off x="70447" y="973455"/>
              <a:ext cx="0" cy="354838"/>
            </a:xfrm>
            <a:custGeom>
              <a:avLst/>
              <a:gdLst/>
              <a:ahLst/>
              <a:cxnLst/>
              <a:rect l="0" t="0" r="0" b="0"/>
              <a:pathLst>
                <a:path h="354838">
                  <a:moveTo>
                    <a:pt x="0" y="354838"/>
                  </a:moveTo>
                  <a:lnTo>
                    <a:pt x="0"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29" name="Shape 8369">
              <a:extLst>
                <a:ext uri="{FF2B5EF4-FFF2-40B4-BE49-F238E27FC236}">
                  <a16:creationId xmlns:a16="http://schemas.microsoft.com/office/drawing/2014/main" id="{E5B2FF58-D0DD-AD52-4687-451CCC3052D9}"/>
                </a:ext>
              </a:extLst>
            </p:cNvPr>
            <p:cNvSpPr/>
            <p:nvPr/>
          </p:nvSpPr>
          <p:spPr>
            <a:xfrm>
              <a:off x="14059" y="853567"/>
              <a:ext cx="114427" cy="125349"/>
            </a:xfrm>
            <a:custGeom>
              <a:avLst/>
              <a:gdLst/>
              <a:ahLst/>
              <a:cxnLst/>
              <a:rect l="0" t="0" r="0" b="0"/>
              <a:pathLst>
                <a:path w="114427" h="125349">
                  <a:moveTo>
                    <a:pt x="56312" y="0"/>
                  </a:moveTo>
                  <a:lnTo>
                    <a:pt x="114427" y="125349"/>
                  </a:lnTo>
                  <a:lnTo>
                    <a:pt x="0" y="125349"/>
                  </a:lnTo>
                  <a:lnTo>
                    <a:pt x="5631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2" name="Shape 8370">
              <a:extLst>
                <a:ext uri="{FF2B5EF4-FFF2-40B4-BE49-F238E27FC236}">
                  <a16:creationId xmlns:a16="http://schemas.microsoft.com/office/drawing/2014/main" id="{C0CAB8E4-3D61-1447-0342-B0987558B6A2}"/>
                </a:ext>
              </a:extLst>
            </p:cNvPr>
            <p:cNvSpPr/>
            <p:nvPr/>
          </p:nvSpPr>
          <p:spPr>
            <a:xfrm>
              <a:off x="70447" y="1328293"/>
              <a:ext cx="329222" cy="0"/>
            </a:xfrm>
            <a:custGeom>
              <a:avLst/>
              <a:gdLst/>
              <a:ahLst/>
              <a:cxnLst/>
              <a:rect l="0" t="0" r="0" b="0"/>
              <a:pathLst>
                <a:path w="329222">
                  <a:moveTo>
                    <a:pt x="0" y="0"/>
                  </a:moveTo>
                  <a:lnTo>
                    <a:pt x="329222"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33" name="Shape 8371">
              <a:extLst>
                <a:ext uri="{FF2B5EF4-FFF2-40B4-BE49-F238E27FC236}">
                  <a16:creationId xmlns:a16="http://schemas.microsoft.com/office/drawing/2014/main" id="{67A4B89A-E7EE-5836-20FF-3ADF43DAB4B9}"/>
                </a:ext>
              </a:extLst>
            </p:cNvPr>
            <p:cNvSpPr/>
            <p:nvPr/>
          </p:nvSpPr>
          <p:spPr>
            <a:xfrm>
              <a:off x="395986" y="1267333"/>
              <a:ext cx="114427" cy="123317"/>
            </a:xfrm>
            <a:custGeom>
              <a:avLst/>
              <a:gdLst/>
              <a:ahLst/>
              <a:cxnLst/>
              <a:rect l="0" t="0" r="0" b="0"/>
              <a:pathLst>
                <a:path w="114427" h="123317">
                  <a:moveTo>
                    <a:pt x="0" y="0"/>
                  </a:moveTo>
                  <a:lnTo>
                    <a:pt x="114427" y="60706"/>
                  </a:lnTo>
                  <a:lnTo>
                    <a:pt x="0" y="123317"/>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pic>
          <p:nvPicPr>
            <p:cNvPr id="34" name="Picture 33">
              <a:extLst>
                <a:ext uri="{FF2B5EF4-FFF2-40B4-BE49-F238E27FC236}">
                  <a16:creationId xmlns:a16="http://schemas.microsoft.com/office/drawing/2014/main" id="{66F0DB16-8CD3-4CAD-550E-A3E098E7BF5E}"/>
                </a:ext>
              </a:extLst>
            </p:cNvPr>
            <p:cNvPicPr/>
            <p:nvPr/>
          </p:nvPicPr>
          <p:blipFill>
            <a:blip r:embed="rId5"/>
            <a:stretch>
              <a:fillRect/>
            </a:stretch>
          </p:blipFill>
          <p:spPr>
            <a:xfrm>
              <a:off x="528828" y="1191387"/>
              <a:ext cx="115824" cy="175260"/>
            </a:xfrm>
            <a:prstGeom prst="rect">
              <a:avLst/>
            </a:prstGeom>
          </p:spPr>
        </p:pic>
        <p:sp>
          <p:nvSpPr>
            <p:cNvPr id="36" name="Shape 8374">
              <a:extLst>
                <a:ext uri="{FF2B5EF4-FFF2-40B4-BE49-F238E27FC236}">
                  <a16:creationId xmlns:a16="http://schemas.microsoft.com/office/drawing/2014/main" id="{C2AD5D4D-603F-C5FB-E0B6-75D738833DEF}"/>
                </a:ext>
              </a:extLst>
            </p:cNvPr>
            <p:cNvSpPr/>
            <p:nvPr/>
          </p:nvSpPr>
          <p:spPr>
            <a:xfrm>
              <a:off x="532511" y="1265047"/>
              <a:ext cx="71628" cy="71628"/>
            </a:xfrm>
            <a:custGeom>
              <a:avLst/>
              <a:gdLst/>
              <a:ahLst/>
              <a:cxnLst/>
              <a:rect l="0" t="0" r="0" b="0"/>
              <a:pathLst>
                <a:path w="71628" h="71628">
                  <a:moveTo>
                    <a:pt x="9398" y="0"/>
                  </a:moveTo>
                  <a:cubicBezTo>
                    <a:pt x="11176" y="0"/>
                    <a:pt x="12573" y="0"/>
                    <a:pt x="13589" y="127"/>
                  </a:cubicBezTo>
                  <a:cubicBezTo>
                    <a:pt x="14605" y="127"/>
                    <a:pt x="15494" y="254"/>
                    <a:pt x="16002" y="381"/>
                  </a:cubicBezTo>
                  <a:cubicBezTo>
                    <a:pt x="16637" y="635"/>
                    <a:pt x="17145" y="762"/>
                    <a:pt x="17399" y="1016"/>
                  </a:cubicBezTo>
                  <a:cubicBezTo>
                    <a:pt x="17653" y="1270"/>
                    <a:pt x="17907" y="1524"/>
                    <a:pt x="18161" y="1905"/>
                  </a:cubicBezTo>
                  <a:lnTo>
                    <a:pt x="36449" y="26797"/>
                  </a:lnTo>
                  <a:lnTo>
                    <a:pt x="55118" y="1905"/>
                  </a:lnTo>
                  <a:cubicBezTo>
                    <a:pt x="55372" y="1651"/>
                    <a:pt x="55626" y="1397"/>
                    <a:pt x="55880" y="1143"/>
                  </a:cubicBezTo>
                  <a:cubicBezTo>
                    <a:pt x="56134" y="889"/>
                    <a:pt x="56515" y="635"/>
                    <a:pt x="57023" y="508"/>
                  </a:cubicBezTo>
                  <a:cubicBezTo>
                    <a:pt x="57531" y="254"/>
                    <a:pt x="58293" y="127"/>
                    <a:pt x="59182" y="127"/>
                  </a:cubicBezTo>
                  <a:cubicBezTo>
                    <a:pt x="60198" y="0"/>
                    <a:pt x="61468" y="0"/>
                    <a:pt x="62992" y="0"/>
                  </a:cubicBezTo>
                  <a:cubicBezTo>
                    <a:pt x="64770" y="0"/>
                    <a:pt x="66167" y="0"/>
                    <a:pt x="67310" y="127"/>
                  </a:cubicBezTo>
                  <a:cubicBezTo>
                    <a:pt x="68326" y="254"/>
                    <a:pt x="69215" y="381"/>
                    <a:pt x="69723" y="635"/>
                  </a:cubicBezTo>
                  <a:cubicBezTo>
                    <a:pt x="70231" y="1016"/>
                    <a:pt x="70485" y="1397"/>
                    <a:pt x="70485" y="1778"/>
                  </a:cubicBezTo>
                  <a:cubicBezTo>
                    <a:pt x="70358" y="2286"/>
                    <a:pt x="70104" y="2921"/>
                    <a:pt x="69596" y="3683"/>
                  </a:cubicBezTo>
                  <a:lnTo>
                    <a:pt x="46101" y="34798"/>
                  </a:lnTo>
                  <a:lnTo>
                    <a:pt x="70866" y="67818"/>
                  </a:lnTo>
                  <a:cubicBezTo>
                    <a:pt x="71374" y="68580"/>
                    <a:pt x="71628" y="69088"/>
                    <a:pt x="71628" y="69596"/>
                  </a:cubicBezTo>
                  <a:cubicBezTo>
                    <a:pt x="71628" y="70104"/>
                    <a:pt x="71374" y="70485"/>
                    <a:pt x="70739" y="70739"/>
                  </a:cubicBezTo>
                  <a:cubicBezTo>
                    <a:pt x="70231" y="70993"/>
                    <a:pt x="69342" y="71247"/>
                    <a:pt x="68199" y="71374"/>
                  </a:cubicBezTo>
                  <a:cubicBezTo>
                    <a:pt x="67056" y="71501"/>
                    <a:pt x="65532" y="71628"/>
                    <a:pt x="63627" y="71628"/>
                  </a:cubicBezTo>
                  <a:cubicBezTo>
                    <a:pt x="61849" y="71628"/>
                    <a:pt x="60452" y="71501"/>
                    <a:pt x="59436" y="71501"/>
                  </a:cubicBezTo>
                  <a:cubicBezTo>
                    <a:pt x="58420" y="71374"/>
                    <a:pt x="57531" y="71247"/>
                    <a:pt x="56896" y="71120"/>
                  </a:cubicBezTo>
                  <a:cubicBezTo>
                    <a:pt x="56261" y="70866"/>
                    <a:pt x="55753" y="70739"/>
                    <a:pt x="55499" y="70358"/>
                  </a:cubicBezTo>
                  <a:cubicBezTo>
                    <a:pt x="55118" y="70104"/>
                    <a:pt x="54864" y="69850"/>
                    <a:pt x="54610" y="69469"/>
                  </a:cubicBezTo>
                  <a:lnTo>
                    <a:pt x="35306" y="42926"/>
                  </a:lnTo>
                  <a:lnTo>
                    <a:pt x="16129" y="69469"/>
                  </a:lnTo>
                  <a:cubicBezTo>
                    <a:pt x="15875" y="69850"/>
                    <a:pt x="15621" y="70104"/>
                    <a:pt x="15240" y="70358"/>
                  </a:cubicBezTo>
                  <a:cubicBezTo>
                    <a:pt x="14986" y="70739"/>
                    <a:pt x="14478" y="70866"/>
                    <a:pt x="13843" y="71120"/>
                  </a:cubicBezTo>
                  <a:cubicBezTo>
                    <a:pt x="13208" y="71247"/>
                    <a:pt x="12446" y="71374"/>
                    <a:pt x="11430" y="71501"/>
                  </a:cubicBezTo>
                  <a:cubicBezTo>
                    <a:pt x="10414" y="71501"/>
                    <a:pt x="9017" y="71628"/>
                    <a:pt x="7366" y="71628"/>
                  </a:cubicBezTo>
                  <a:cubicBezTo>
                    <a:pt x="5715" y="71628"/>
                    <a:pt x="4191" y="71501"/>
                    <a:pt x="3175" y="71374"/>
                  </a:cubicBezTo>
                  <a:cubicBezTo>
                    <a:pt x="2032" y="71247"/>
                    <a:pt x="1270" y="70993"/>
                    <a:pt x="762" y="70739"/>
                  </a:cubicBezTo>
                  <a:cubicBezTo>
                    <a:pt x="254" y="70485"/>
                    <a:pt x="0" y="70104"/>
                    <a:pt x="0" y="69596"/>
                  </a:cubicBezTo>
                  <a:cubicBezTo>
                    <a:pt x="0" y="69088"/>
                    <a:pt x="381" y="68580"/>
                    <a:pt x="889" y="67818"/>
                  </a:cubicBezTo>
                  <a:lnTo>
                    <a:pt x="25908" y="35179"/>
                  </a:lnTo>
                  <a:lnTo>
                    <a:pt x="2159" y="3683"/>
                  </a:lnTo>
                  <a:cubicBezTo>
                    <a:pt x="1778" y="3048"/>
                    <a:pt x="1524" y="2413"/>
                    <a:pt x="1397" y="1905"/>
                  </a:cubicBezTo>
                  <a:cubicBezTo>
                    <a:pt x="1397" y="1524"/>
                    <a:pt x="1651" y="1143"/>
                    <a:pt x="2286" y="762"/>
                  </a:cubicBezTo>
                  <a:cubicBezTo>
                    <a:pt x="2794" y="381"/>
                    <a:pt x="3683" y="254"/>
                    <a:pt x="4826" y="127"/>
                  </a:cubicBezTo>
                  <a:cubicBezTo>
                    <a:pt x="5969" y="0"/>
                    <a:pt x="7493" y="0"/>
                    <a:pt x="9398"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37" name="Rectangle 36">
              <a:extLst>
                <a:ext uri="{FF2B5EF4-FFF2-40B4-BE49-F238E27FC236}">
                  <a16:creationId xmlns:a16="http://schemas.microsoft.com/office/drawing/2014/main" id="{F34B904C-E267-7977-9384-AB5ABC0720BB}"/>
                </a:ext>
              </a:extLst>
            </p:cNvPr>
            <p:cNvSpPr/>
            <p:nvPr/>
          </p:nvSpPr>
          <p:spPr>
            <a:xfrm>
              <a:off x="608330" y="1231646"/>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E35D9DBC-D86F-E59B-A966-A8F25190599D}"/>
                </a:ext>
              </a:extLst>
            </p:cNvPr>
            <p:cNvPicPr/>
            <p:nvPr/>
          </p:nvPicPr>
          <p:blipFill>
            <a:blip r:embed="rId6"/>
            <a:stretch>
              <a:fillRect/>
            </a:stretch>
          </p:blipFill>
          <p:spPr>
            <a:xfrm>
              <a:off x="175260" y="869823"/>
              <a:ext cx="105156" cy="173736"/>
            </a:xfrm>
            <a:prstGeom prst="rect">
              <a:avLst/>
            </a:prstGeom>
          </p:spPr>
        </p:pic>
        <p:sp>
          <p:nvSpPr>
            <p:cNvPr id="39" name="Shape 8378">
              <a:extLst>
                <a:ext uri="{FF2B5EF4-FFF2-40B4-BE49-F238E27FC236}">
                  <a16:creationId xmlns:a16="http://schemas.microsoft.com/office/drawing/2014/main" id="{0796F988-68DA-53EB-3D79-2D241ACBC676}"/>
                </a:ext>
              </a:extLst>
            </p:cNvPr>
            <p:cNvSpPr/>
            <p:nvPr/>
          </p:nvSpPr>
          <p:spPr>
            <a:xfrm>
              <a:off x="182740" y="943864"/>
              <a:ext cx="53657" cy="70739"/>
            </a:xfrm>
            <a:custGeom>
              <a:avLst/>
              <a:gdLst/>
              <a:ahLst/>
              <a:cxnLst/>
              <a:rect l="0" t="0" r="0" b="0"/>
              <a:pathLst>
                <a:path w="53657" h="70739">
                  <a:moveTo>
                    <a:pt x="4039" y="0"/>
                  </a:moveTo>
                  <a:lnTo>
                    <a:pt x="47435" y="0"/>
                  </a:lnTo>
                  <a:cubicBezTo>
                    <a:pt x="48044" y="0"/>
                    <a:pt x="48590" y="0"/>
                    <a:pt x="49073" y="254"/>
                  </a:cubicBezTo>
                  <a:cubicBezTo>
                    <a:pt x="49543" y="381"/>
                    <a:pt x="49949" y="635"/>
                    <a:pt x="50292" y="889"/>
                  </a:cubicBezTo>
                  <a:cubicBezTo>
                    <a:pt x="50622" y="1270"/>
                    <a:pt x="50889" y="1778"/>
                    <a:pt x="51092" y="2286"/>
                  </a:cubicBezTo>
                  <a:cubicBezTo>
                    <a:pt x="51283" y="2794"/>
                    <a:pt x="51384" y="3556"/>
                    <a:pt x="51384" y="4318"/>
                  </a:cubicBezTo>
                  <a:lnTo>
                    <a:pt x="51384" y="6731"/>
                  </a:lnTo>
                  <a:cubicBezTo>
                    <a:pt x="51384" y="7493"/>
                    <a:pt x="51321" y="8128"/>
                    <a:pt x="51219" y="8636"/>
                  </a:cubicBezTo>
                  <a:cubicBezTo>
                    <a:pt x="51105" y="9271"/>
                    <a:pt x="50927" y="9906"/>
                    <a:pt x="50711" y="10414"/>
                  </a:cubicBezTo>
                  <a:cubicBezTo>
                    <a:pt x="50482" y="11049"/>
                    <a:pt x="50178" y="11557"/>
                    <a:pt x="49784" y="12192"/>
                  </a:cubicBezTo>
                  <a:cubicBezTo>
                    <a:pt x="49390" y="12954"/>
                    <a:pt x="48920" y="13589"/>
                    <a:pt x="48349" y="14351"/>
                  </a:cubicBezTo>
                  <a:lnTo>
                    <a:pt x="15138" y="60452"/>
                  </a:lnTo>
                  <a:lnTo>
                    <a:pt x="50622" y="60452"/>
                  </a:lnTo>
                  <a:cubicBezTo>
                    <a:pt x="51067" y="60452"/>
                    <a:pt x="51473" y="60452"/>
                    <a:pt x="51841" y="60706"/>
                  </a:cubicBezTo>
                  <a:cubicBezTo>
                    <a:pt x="52210" y="60833"/>
                    <a:pt x="52515" y="61087"/>
                    <a:pt x="52768" y="61468"/>
                  </a:cubicBezTo>
                  <a:cubicBezTo>
                    <a:pt x="53023" y="61849"/>
                    <a:pt x="53226" y="62484"/>
                    <a:pt x="53404" y="63119"/>
                  </a:cubicBezTo>
                  <a:cubicBezTo>
                    <a:pt x="53569" y="63754"/>
                    <a:pt x="53657" y="64643"/>
                    <a:pt x="53657" y="65532"/>
                  </a:cubicBezTo>
                  <a:cubicBezTo>
                    <a:pt x="53657" y="66421"/>
                    <a:pt x="53569" y="67310"/>
                    <a:pt x="53404" y="67945"/>
                  </a:cubicBezTo>
                  <a:cubicBezTo>
                    <a:pt x="53226" y="68580"/>
                    <a:pt x="53035" y="69215"/>
                    <a:pt x="52807" y="69596"/>
                  </a:cubicBezTo>
                  <a:cubicBezTo>
                    <a:pt x="52591" y="69977"/>
                    <a:pt x="52273" y="70358"/>
                    <a:pt x="51879" y="70485"/>
                  </a:cubicBezTo>
                  <a:cubicBezTo>
                    <a:pt x="51499" y="70612"/>
                    <a:pt x="51067" y="70739"/>
                    <a:pt x="50622" y="70739"/>
                  </a:cubicBezTo>
                  <a:lnTo>
                    <a:pt x="4039" y="70739"/>
                  </a:lnTo>
                  <a:cubicBezTo>
                    <a:pt x="2857" y="70739"/>
                    <a:pt x="1892" y="70358"/>
                    <a:pt x="1143" y="69723"/>
                  </a:cubicBezTo>
                  <a:cubicBezTo>
                    <a:pt x="381" y="68961"/>
                    <a:pt x="0" y="67818"/>
                    <a:pt x="0" y="66167"/>
                  </a:cubicBezTo>
                  <a:lnTo>
                    <a:pt x="0" y="63627"/>
                  </a:lnTo>
                  <a:cubicBezTo>
                    <a:pt x="0" y="62992"/>
                    <a:pt x="63" y="62357"/>
                    <a:pt x="178" y="61849"/>
                  </a:cubicBezTo>
                  <a:cubicBezTo>
                    <a:pt x="279" y="61214"/>
                    <a:pt x="457" y="60706"/>
                    <a:pt x="673" y="60198"/>
                  </a:cubicBezTo>
                  <a:cubicBezTo>
                    <a:pt x="902" y="59563"/>
                    <a:pt x="1207" y="59055"/>
                    <a:pt x="1600" y="58420"/>
                  </a:cubicBezTo>
                  <a:cubicBezTo>
                    <a:pt x="1994" y="57785"/>
                    <a:pt x="2464" y="57150"/>
                    <a:pt x="3035" y="56261"/>
                  </a:cubicBezTo>
                  <a:lnTo>
                    <a:pt x="36411" y="10287"/>
                  </a:lnTo>
                  <a:lnTo>
                    <a:pt x="4039" y="10287"/>
                  </a:lnTo>
                  <a:cubicBezTo>
                    <a:pt x="3137" y="10287"/>
                    <a:pt x="2426" y="9906"/>
                    <a:pt x="1892" y="9144"/>
                  </a:cubicBezTo>
                  <a:cubicBezTo>
                    <a:pt x="1359" y="8255"/>
                    <a:pt x="1092" y="6985"/>
                    <a:pt x="1092" y="5080"/>
                  </a:cubicBezTo>
                  <a:cubicBezTo>
                    <a:pt x="1092" y="4191"/>
                    <a:pt x="1156" y="3429"/>
                    <a:pt x="1270" y="2794"/>
                  </a:cubicBezTo>
                  <a:cubicBezTo>
                    <a:pt x="1372" y="2032"/>
                    <a:pt x="1562" y="1524"/>
                    <a:pt x="1816" y="1143"/>
                  </a:cubicBezTo>
                  <a:cubicBezTo>
                    <a:pt x="2057" y="762"/>
                    <a:pt x="2375" y="381"/>
                    <a:pt x="2730" y="254"/>
                  </a:cubicBezTo>
                  <a:cubicBezTo>
                    <a:pt x="3099" y="0"/>
                    <a:pt x="3531" y="0"/>
                    <a:pt x="4039"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40" name="Rectangle 39">
              <a:extLst>
                <a:ext uri="{FF2B5EF4-FFF2-40B4-BE49-F238E27FC236}">
                  <a16:creationId xmlns:a16="http://schemas.microsoft.com/office/drawing/2014/main" id="{6E2575AB-FD01-E744-E924-811A07E63434}"/>
                </a:ext>
              </a:extLst>
            </p:cNvPr>
            <p:cNvSpPr/>
            <p:nvPr/>
          </p:nvSpPr>
          <p:spPr>
            <a:xfrm>
              <a:off x="244145" y="910082"/>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1" name="Picture 40">
              <a:extLst>
                <a:ext uri="{FF2B5EF4-FFF2-40B4-BE49-F238E27FC236}">
                  <a16:creationId xmlns:a16="http://schemas.microsoft.com/office/drawing/2014/main" id="{2A58C3C4-BC9A-B401-DCA6-581DDB993DB8}"/>
                </a:ext>
              </a:extLst>
            </p:cNvPr>
            <p:cNvPicPr/>
            <p:nvPr/>
          </p:nvPicPr>
          <p:blipFill>
            <a:blip r:embed="rId3"/>
            <a:stretch>
              <a:fillRect/>
            </a:stretch>
          </p:blipFill>
          <p:spPr>
            <a:xfrm>
              <a:off x="440436" y="587883"/>
              <a:ext cx="143256" cy="169164"/>
            </a:xfrm>
            <a:prstGeom prst="rect">
              <a:avLst/>
            </a:prstGeom>
          </p:spPr>
        </p:pic>
        <p:sp>
          <p:nvSpPr>
            <p:cNvPr id="42" name="Shape 8382">
              <a:extLst>
                <a:ext uri="{FF2B5EF4-FFF2-40B4-BE49-F238E27FC236}">
                  <a16:creationId xmlns:a16="http://schemas.microsoft.com/office/drawing/2014/main" id="{82F7FAF5-9AB8-FB5C-C07E-1A205862501B}"/>
                </a:ext>
              </a:extLst>
            </p:cNvPr>
            <p:cNvSpPr/>
            <p:nvPr/>
          </p:nvSpPr>
          <p:spPr>
            <a:xfrm>
              <a:off x="457454" y="636397"/>
              <a:ext cx="67310" cy="96774"/>
            </a:xfrm>
            <a:custGeom>
              <a:avLst/>
              <a:gdLst/>
              <a:ahLst/>
              <a:cxnLst/>
              <a:rect l="0" t="0" r="0" b="0"/>
              <a:pathLst>
                <a:path w="67310" h="96774">
                  <a:moveTo>
                    <a:pt x="6350" y="0"/>
                  </a:moveTo>
                  <a:lnTo>
                    <a:pt x="63881" y="0"/>
                  </a:lnTo>
                  <a:cubicBezTo>
                    <a:pt x="64389" y="0"/>
                    <a:pt x="64897" y="127"/>
                    <a:pt x="65278" y="254"/>
                  </a:cubicBezTo>
                  <a:cubicBezTo>
                    <a:pt x="65659" y="508"/>
                    <a:pt x="66040" y="762"/>
                    <a:pt x="66421" y="1270"/>
                  </a:cubicBezTo>
                  <a:cubicBezTo>
                    <a:pt x="66802" y="1651"/>
                    <a:pt x="66929" y="2286"/>
                    <a:pt x="67056" y="3048"/>
                  </a:cubicBezTo>
                  <a:cubicBezTo>
                    <a:pt x="67183" y="3683"/>
                    <a:pt x="67310" y="4572"/>
                    <a:pt x="67310" y="5461"/>
                  </a:cubicBezTo>
                  <a:cubicBezTo>
                    <a:pt x="67310" y="6477"/>
                    <a:pt x="67183" y="7239"/>
                    <a:pt x="67056" y="7874"/>
                  </a:cubicBezTo>
                  <a:cubicBezTo>
                    <a:pt x="66929" y="8636"/>
                    <a:pt x="66802" y="9144"/>
                    <a:pt x="66421" y="9652"/>
                  </a:cubicBezTo>
                  <a:cubicBezTo>
                    <a:pt x="66040" y="10033"/>
                    <a:pt x="65659" y="10287"/>
                    <a:pt x="65278" y="10541"/>
                  </a:cubicBezTo>
                  <a:cubicBezTo>
                    <a:pt x="64897" y="10795"/>
                    <a:pt x="64389" y="10795"/>
                    <a:pt x="63881" y="10795"/>
                  </a:cubicBezTo>
                  <a:lnTo>
                    <a:pt x="17018" y="10795"/>
                  </a:lnTo>
                  <a:lnTo>
                    <a:pt x="17018" y="43561"/>
                  </a:lnTo>
                  <a:lnTo>
                    <a:pt x="61341" y="43561"/>
                  </a:lnTo>
                  <a:cubicBezTo>
                    <a:pt x="61849" y="43561"/>
                    <a:pt x="62230" y="43688"/>
                    <a:pt x="62738" y="43815"/>
                  </a:cubicBezTo>
                  <a:cubicBezTo>
                    <a:pt x="63119" y="44069"/>
                    <a:pt x="63500" y="44323"/>
                    <a:pt x="63881" y="44704"/>
                  </a:cubicBezTo>
                  <a:cubicBezTo>
                    <a:pt x="64135" y="45085"/>
                    <a:pt x="64389" y="45593"/>
                    <a:pt x="64516" y="46355"/>
                  </a:cubicBezTo>
                  <a:cubicBezTo>
                    <a:pt x="64643" y="46990"/>
                    <a:pt x="64770" y="47879"/>
                    <a:pt x="64770" y="48895"/>
                  </a:cubicBezTo>
                  <a:cubicBezTo>
                    <a:pt x="64770" y="49784"/>
                    <a:pt x="64643" y="50673"/>
                    <a:pt x="64516" y="51308"/>
                  </a:cubicBezTo>
                  <a:cubicBezTo>
                    <a:pt x="64389" y="51943"/>
                    <a:pt x="64135" y="52451"/>
                    <a:pt x="63881" y="52959"/>
                  </a:cubicBezTo>
                  <a:cubicBezTo>
                    <a:pt x="63500" y="53340"/>
                    <a:pt x="63119" y="53721"/>
                    <a:pt x="62738" y="53848"/>
                  </a:cubicBezTo>
                  <a:cubicBezTo>
                    <a:pt x="62230" y="54102"/>
                    <a:pt x="61849" y="54229"/>
                    <a:pt x="61341" y="54229"/>
                  </a:cubicBezTo>
                  <a:lnTo>
                    <a:pt x="17018" y="54229"/>
                  </a:lnTo>
                  <a:lnTo>
                    <a:pt x="17018" y="94361"/>
                  </a:lnTo>
                  <a:cubicBezTo>
                    <a:pt x="17018" y="94615"/>
                    <a:pt x="16891" y="94996"/>
                    <a:pt x="16637" y="95377"/>
                  </a:cubicBezTo>
                  <a:cubicBezTo>
                    <a:pt x="16383" y="95631"/>
                    <a:pt x="15875" y="95885"/>
                    <a:pt x="15240" y="96139"/>
                  </a:cubicBezTo>
                  <a:cubicBezTo>
                    <a:pt x="14605" y="96266"/>
                    <a:pt x="13716" y="96393"/>
                    <a:pt x="12700" y="96520"/>
                  </a:cubicBezTo>
                  <a:cubicBezTo>
                    <a:pt x="11557" y="96647"/>
                    <a:pt x="10287" y="96774"/>
                    <a:pt x="8509" y="96774"/>
                  </a:cubicBezTo>
                  <a:cubicBezTo>
                    <a:pt x="6985" y="96774"/>
                    <a:pt x="5588" y="96647"/>
                    <a:pt x="4445" y="96520"/>
                  </a:cubicBezTo>
                  <a:cubicBezTo>
                    <a:pt x="3302" y="96393"/>
                    <a:pt x="2413" y="96266"/>
                    <a:pt x="1778" y="96139"/>
                  </a:cubicBezTo>
                  <a:cubicBezTo>
                    <a:pt x="1143" y="95885"/>
                    <a:pt x="635" y="95631"/>
                    <a:pt x="381" y="95377"/>
                  </a:cubicBezTo>
                  <a:cubicBezTo>
                    <a:pt x="127" y="94996"/>
                    <a:pt x="0" y="94615"/>
                    <a:pt x="0" y="94361"/>
                  </a:cubicBezTo>
                  <a:lnTo>
                    <a:pt x="0" y="5207"/>
                  </a:lnTo>
                  <a:cubicBezTo>
                    <a:pt x="0" y="3302"/>
                    <a:pt x="635" y="1905"/>
                    <a:pt x="2032" y="1143"/>
                  </a:cubicBezTo>
                  <a:cubicBezTo>
                    <a:pt x="3429" y="381"/>
                    <a:pt x="4826" y="0"/>
                    <a:pt x="6350"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43" name="Rectangle 42">
              <a:extLst>
                <a:ext uri="{FF2B5EF4-FFF2-40B4-BE49-F238E27FC236}">
                  <a16:creationId xmlns:a16="http://schemas.microsoft.com/office/drawing/2014/main" id="{F08396CC-8BB0-415F-DE7C-0B494B297C93}"/>
                </a:ext>
              </a:extLst>
            </p:cNvPr>
            <p:cNvSpPr/>
            <p:nvPr/>
          </p:nvSpPr>
          <p:spPr>
            <a:xfrm>
              <a:off x="533654" y="628142"/>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4" name="Picture 43">
              <a:extLst>
                <a:ext uri="{FF2B5EF4-FFF2-40B4-BE49-F238E27FC236}">
                  <a16:creationId xmlns:a16="http://schemas.microsoft.com/office/drawing/2014/main" id="{C689B2F0-CF9E-083F-DA7D-3D8AFDF52B35}"/>
                </a:ext>
              </a:extLst>
            </p:cNvPr>
            <p:cNvPicPr/>
            <p:nvPr/>
          </p:nvPicPr>
          <p:blipFill>
            <a:blip r:embed="rId7"/>
            <a:stretch>
              <a:fillRect/>
            </a:stretch>
          </p:blipFill>
          <p:spPr>
            <a:xfrm>
              <a:off x="547116" y="676275"/>
              <a:ext cx="70104" cy="114300"/>
            </a:xfrm>
            <a:prstGeom prst="rect">
              <a:avLst/>
            </a:prstGeom>
          </p:spPr>
        </p:pic>
        <p:sp>
          <p:nvSpPr>
            <p:cNvPr id="45" name="Shape 8386">
              <a:extLst>
                <a:ext uri="{FF2B5EF4-FFF2-40B4-BE49-F238E27FC236}">
                  <a16:creationId xmlns:a16="http://schemas.microsoft.com/office/drawing/2014/main" id="{3638B790-8304-A547-8548-FD5602C91EA0}"/>
                </a:ext>
              </a:extLst>
            </p:cNvPr>
            <p:cNvSpPr/>
            <p:nvPr/>
          </p:nvSpPr>
          <p:spPr>
            <a:xfrm>
              <a:off x="549275" y="724662"/>
              <a:ext cx="42418" cy="47879"/>
            </a:xfrm>
            <a:custGeom>
              <a:avLst/>
              <a:gdLst/>
              <a:ahLst/>
              <a:cxnLst/>
              <a:rect l="0" t="0" r="0" b="0"/>
              <a:pathLst>
                <a:path w="42418" h="47879">
                  <a:moveTo>
                    <a:pt x="2921" y="0"/>
                  </a:moveTo>
                  <a:cubicBezTo>
                    <a:pt x="3556" y="0"/>
                    <a:pt x="4445" y="0"/>
                    <a:pt x="5588" y="0"/>
                  </a:cubicBezTo>
                  <a:cubicBezTo>
                    <a:pt x="6604" y="0"/>
                    <a:pt x="7493" y="0"/>
                    <a:pt x="8128" y="0"/>
                  </a:cubicBezTo>
                  <a:cubicBezTo>
                    <a:pt x="8636" y="127"/>
                    <a:pt x="9144" y="127"/>
                    <a:pt x="9525" y="254"/>
                  </a:cubicBezTo>
                  <a:cubicBezTo>
                    <a:pt x="9906" y="381"/>
                    <a:pt x="10160" y="508"/>
                    <a:pt x="10287" y="635"/>
                  </a:cubicBezTo>
                  <a:cubicBezTo>
                    <a:pt x="10541" y="762"/>
                    <a:pt x="10668" y="1016"/>
                    <a:pt x="10795" y="1270"/>
                  </a:cubicBezTo>
                  <a:lnTo>
                    <a:pt x="21590" y="17907"/>
                  </a:lnTo>
                  <a:lnTo>
                    <a:pt x="32639" y="1270"/>
                  </a:lnTo>
                  <a:cubicBezTo>
                    <a:pt x="32766" y="1016"/>
                    <a:pt x="32893" y="889"/>
                    <a:pt x="33147" y="762"/>
                  </a:cubicBezTo>
                  <a:cubicBezTo>
                    <a:pt x="33274" y="508"/>
                    <a:pt x="33528" y="381"/>
                    <a:pt x="33782" y="254"/>
                  </a:cubicBezTo>
                  <a:cubicBezTo>
                    <a:pt x="34163" y="127"/>
                    <a:pt x="34544" y="127"/>
                    <a:pt x="35052" y="0"/>
                  </a:cubicBezTo>
                  <a:cubicBezTo>
                    <a:pt x="35560" y="0"/>
                    <a:pt x="36322" y="0"/>
                    <a:pt x="37338" y="0"/>
                  </a:cubicBezTo>
                  <a:cubicBezTo>
                    <a:pt x="38354" y="0"/>
                    <a:pt x="39116" y="0"/>
                    <a:pt x="39878" y="0"/>
                  </a:cubicBezTo>
                  <a:cubicBezTo>
                    <a:pt x="40513" y="127"/>
                    <a:pt x="41021" y="254"/>
                    <a:pt x="41275" y="381"/>
                  </a:cubicBezTo>
                  <a:cubicBezTo>
                    <a:pt x="41656" y="635"/>
                    <a:pt x="41783" y="889"/>
                    <a:pt x="41656" y="1270"/>
                  </a:cubicBezTo>
                  <a:cubicBezTo>
                    <a:pt x="41656" y="1524"/>
                    <a:pt x="41529" y="1905"/>
                    <a:pt x="41148" y="2413"/>
                  </a:cubicBezTo>
                  <a:lnTo>
                    <a:pt x="27305" y="23241"/>
                  </a:lnTo>
                  <a:lnTo>
                    <a:pt x="41910" y="45466"/>
                  </a:lnTo>
                  <a:cubicBezTo>
                    <a:pt x="42291" y="45847"/>
                    <a:pt x="42418" y="46228"/>
                    <a:pt x="42418" y="46609"/>
                  </a:cubicBezTo>
                  <a:cubicBezTo>
                    <a:pt x="42418" y="46863"/>
                    <a:pt x="42164" y="47117"/>
                    <a:pt x="41910" y="47371"/>
                  </a:cubicBezTo>
                  <a:cubicBezTo>
                    <a:pt x="41529" y="47625"/>
                    <a:pt x="41021" y="47752"/>
                    <a:pt x="40386" y="47752"/>
                  </a:cubicBezTo>
                  <a:cubicBezTo>
                    <a:pt x="39624" y="47879"/>
                    <a:pt x="38735" y="47879"/>
                    <a:pt x="37719" y="47879"/>
                  </a:cubicBezTo>
                  <a:cubicBezTo>
                    <a:pt x="36576" y="47879"/>
                    <a:pt x="35814" y="47879"/>
                    <a:pt x="35179" y="47879"/>
                  </a:cubicBezTo>
                  <a:cubicBezTo>
                    <a:pt x="34544" y="47752"/>
                    <a:pt x="34036" y="47752"/>
                    <a:pt x="33655" y="47625"/>
                  </a:cubicBezTo>
                  <a:cubicBezTo>
                    <a:pt x="33274" y="47498"/>
                    <a:pt x="33020" y="47371"/>
                    <a:pt x="32893" y="47117"/>
                  </a:cubicBezTo>
                  <a:cubicBezTo>
                    <a:pt x="32639" y="46990"/>
                    <a:pt x="32512" y="46736"/>
                    <a:pt x="32385" y="46482"/>
                  </a:cubicBezTo>
                  <a:lnTo>
                    <a:pt x="20955" y="28702"/>
                  </a:lnTo>
                  <a:lnTo>
                    <a:pt x="9525" y="46482"/>
                  </a:lnTo>
                  <a:cubicBezTo>
                    <a:pt x="9398" y="46736"/>
                    <a:pt x="9271" y="46990"/>
                    <a:pt x="9017" y="47117"/>
                  </a:cubicBezTo>
                  <a:cubicBezTo>
                    <a:pt x="8890" y="47371"/>
                    <a:pt x="8636" y="47498"/>
                    <a:pt x="8255" y="47625"/>
                  </a:cubicBezTo>
                  <a:cubicBezTo>
                    <a:pt x="7874" y="47752"/>
                    <a:pt x="7366" y="47752"/>
                    <a:pt x="6731" y="47879"/>
                  </a:cubicBezTo>
                  <a:cubicBezTo>
                    <a:pt x="6223" y="47879"/>
                    <a:pt x="5334" y="47879"/>
                    <a:pt x="4445" y="47879"/>
                  </a:cubicBezTo>
                  <a:cubicBezTo>
                    <a:pt x="3429" y="47879"/>
                    <a:pt x="2540" y="47879"/>
                    <a:pt x="1905" y="47752"/>
                  </a:cubicBezTo>
                  <a:cubicBezTo>
                    <a:pt x="1270" y="47752"/>
                    <a:pt x="762" y="47625"/>
                    <a:pt x="508" y="47371"/>
                  </a:cubicBezTo>
                  <a:cubicBezTo>
                    <a:pt x="127" y="47117"/>
                    <a:pt x="0" y="46863"/>
                    <a:pt x="0" y="46609"/>
                  </a:cubicBezTo>
                  <a:cubicBezTo>
                    <a:pt x="0" y="46228"/>
                    <a:pt x="254" y="45847"/>
                    <a:pt x="508" y="45466"/>
                  </a:cubicBezTo>
                  <a:lnTo>
                    <a:pt x="15367" y="23495"/>
                  </a:lnTo>
                  <a:lnTo>
                    <a:pt x="1270" y="2413"/>
                  </a:lnTo>
                  <a:cubicBezTo>
                    <a:pt x="1016" y="2032"/>
                    <a:pt x="889" y="1651"/>
                    <a:pt x="889" y="1270"/>
                  </a:cubicBezTo>
                  <a:cubicBezTo>
                    <a:pt x="889" y="1016"/>
                    <a:pt x="1016" y="762"/>
                    <a:pt x="1397" y="508"/>
                  </a:cubicBezTo>
                  <a:cubicBezTo>
                    <a:pt x="1651" y="254"/>
                    <a:pt x="2159" y="127"/>
                    <a:pt x="2921"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46" name="Rectangle 45">
              <a:extLst>
                <a:ext uri="{FF2B5EF4-FFF2-40B4-BE49-F238E27FC236}">
                  <a16:creationId xmlns:a16="http://schemas.microsoft.com/office/drawing/2014/main" id="{015BE0C8-25E6-385E-F3B2-20A0EBFE38CB}"/>
                </a:ext>
              </a:extLst>
            </p:cNvPr>
            <p:cNvSpPr/>
            <p:nvPr/>
          </p:nvSpPr>
          <p:spPr>
            <a:xfrm>
              <a:off x="594614" y="667766"/>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7" name="Picture 46">
              <a:extLst>
                <a:ext uri="{FF2B5EF4-FFF2-40B4-BE49-F238E27FC236}">
                  <a16:creationId xmlns:a16="http://schemas.microsoft.com/office/drawing/2014/main" id="{07F412B4-B09C-3037-CDD5-FDE865C68DE9}"/>
                </a:ext>
              </a:extLst>
            </p:cNvPr>
            <p:cNvPicPr/>
            <p:nvPr/>
          </p:nvPicPr>
          <p:blipFill>
            <a:blip r:embed="rId3"/>
            <a:stretch>
              <a:fillRect/>
            </a:stretch>
          </p:blipFill>
          <p:spPr>
            <a:xfrm>
              <a:off x="0" y="206883"/>
              <a:ext cx="143256" cy="170688"/>
            </a:xfrm>
            <a:prstGeom prst="rect">
              <a:avLst/>
            </a:prstGeom>
          </p:spPr>
        </p:pic>
        <p:sp>
          <p:nvSpPr>
            <p:cNvPr id="48" name="Shape 8390">
              <a:extLst>
                <a:ext uri="{FF2B5EF4-FFF2-40B4-BE49-F238E27FC236}">
                  <a16:creationId xmlns:a16="http://schemas.microsoft.com/office/drawing/2014/main" id="{54CDB1D3-5C90-482E-2573-D6B41FAE8077}"/>
                </a:ext>
              </a:extLst>
            </p:cNvPr>
            <p:cNvSpPr/>
            <p:nvPr/>
          </p:nvSpPr>
          <p:spPr>
            <a:xfrm>
              <a:off x="17018" y="255397"/>
              <a:ext cx="67310" cy="96774"/>
            </a:xfrm>
            <a:custGeom>
              <a:avLst/>
              <a:gdLst/>
              <a:ahLst/>
              <a:cxnLst/>
              <a:rect l="0" t="0" r="0" b="0"/>
              <a:pathLst>
                <a:path w="67310" h="96774">
                  <a:moveTo>
                    <a:pt x="6337" y="0"/>
                  </a:moveTo>
                  <a:lnTo>
                    <a:pt x="63945" y="0"/>
                  </a:lnTo>
                  <a:cubicBezTo>
                    <a:pt x="64402" y="0"/>
                    <a:pt x="64846" y="127"/>
                    <a:pt x="65278" y="254"/>
                  </a:cubicBezTo>
                  <a:cubicBezTo>
                    <a:pt x="65710" y="508"/>
                    <a:pt x="66078" y="762"/>
                    <a:pt x="66408" y="1270"/>
                  </a:cubicBezTo>
                  <a:cubicBezTo>
                    <a:pt x="66739" y="1651"/>
                    <a:pt x="66980" y="2286"/>
                    <a:pt x="67107" y="3048"/>
                  </a:cubicBezTo>
                  <a:cubicBezTo>
                    <a:pt x="67234" y="3683"/>
                    <a:pt x="67310" y="4572"/>
                    <a:pt x="67310" y="5461"/>
                  </a:cubicBezTo>
                  <a:cubicBezTo>
                    <a:pt x="67310" y="6477"/>
                    <a:pt x="67234" y="7239"/>
                    <a:pt x="67107" y="7874"/>
                  </a:cubicBezTo>
                  <a:cubicBezTo>
                    <a:pt x="66980" y="8636"/>
                    <a:pt x="66739" y="9144"/>
                    <a:pt x="66408" y="9652"/>
                  </a:cubicBezTo>
                  <a:cubicBezTo>
                    <a:pt x="66078" y="10033"/>
                    <a:pt x="65710" y="10287"/>
                    <a:pt x="65278" y="10541"/>
                  </a:cubicBezTo>
                  <a:cubicBezTo>
                    <a:pt x="64846" y="10795"/>
                    <a:pt x="64402" y="10795"/>
                    <a:pt x="63945" y="10795"/>
                  </a:cubicBezTo>
                  <a:lnTo>
                    <a:pt x="17031" y="10795"/>
                  </a:lnTo>
                  <a:lnTo>
                    <a:pt x="17031" y="43561"/>
                  </a:lnTo>
                  <a:lnTo>
                    <a:pt x="61366" y="43561"/>
                  </a:lnTo>
                  <a:cubicBezTo>
                    <a:pt x="61824" y="43561"/>
                    <a:pt x="62268" y="43688"/>
                    <a:pt x="62700" y="43815"/>
                  </a:cubicBezTo>
                  <a:cubicBezTo>
                    <a:pt x="63132" y="44069"/>
                    <a:pt x="63513" y="44323"/>
                    <a:pt x="63843" y="44704"/>
                  </a:cubicBezTo>
                  <a:cubicBezTo>
                    <a:pt x="64173" y="45085"/>
                    <a:pt x="64402" y="45593"/>
                    <a:pt x="64529" y="46355"/>
                  </a:cubicBezTo>
                  <a:cubicBezTo>
                    <a:pt x="64668" y="46990"/>
                    <a:pt x="64732" y="47879"/>
                    <a:pt x="64732" y="48895"/>
                  </a:cubicBezTo>
                  <a:cubicBezTo>
                    <a:pt x="64732" y="49784"/>
                    <a:pt x="64668" y="50673"/>
                    <a:pt x="64529" y="51308"/>
                  </a:cubicBezTo>
                  <a:cubicBezTo>
                    <a:pt x="64402" y="51943"/>
                    <a:pt x="64173" y="52451"/>
                    <a:pt x="63843" y="52959"/>
                  </a:cubicBezTo>
                  <a:cubicBezTo>
                    <a:pt x="63513" y="53340"/>
                    <a:pt x="63132" y="53721"/>
                    <a:pt x="62700" y="53848"/>
                  </a:cubicBezTo>
                  <a:cubicBezTo>
                    <a:pt x="62268" y="54102"/>
                    <a:pt x="61824" y="54229"/>
                    <a:pt x="61366" y="54229"/>
                  </a:cubicBezTo>
                  <a:lnTo>
                    <a:pt x="17031" y="54229"/>
                  </a:lnTo>
                  <a:lnTo>
                    <a:pt x="17031" y="94361"/>
                  </a:lnTo>
                  <a:cubicBezTo>
                    <a:pt x="17031" y="94615"/>
                    <a:pt x="16891" y="94996"/>
                    <a:pt x="16637" y="95377"/>
                  </a:cubicBezTo>
                  <a:cubicBezTo>
                    <a:pt x="16370" y="95631"/>
                    <a:pt x="15900" y="95885"/>
                    <a:pt x="15253" y="96139"/>
                  </a:cubicBezTo>
                  <a:cubicBezTo>
                    <a:pt x="14592" y="96266"/>
                    <a:pt x="13729" y="96393"/>
                    <a:pt x="12675" y="96520"/>
                  </a:cubicBezTo>
                  <a:cubicBezTo>
                    <a:pt x="11621" y="96647"/>
                    <a:pt x="10236" y="96774"/>
                    <a:pt x="8522" y="96774"/>
                  </a:cubicBezTo>
                  <a:cubicBezTo>
                    <a:pt x="6934" y="96774"/>
                    <a:pt x="5575" y="96647"/>
                    <a:pt x="4458" y="96520"/>
                  </a:cubicBezTo>
                  <a:cubicBezTo>
                    <a:pt x="3340" y="96393"/>
                    <a:pt x="2451" y="96266"/>
                    <a:pt x="1791" y="96139"/>
                  </a:cubicBezTo>
                  <a:cubicBezTo>
                    <a:pt x="1130" y="95885"/>
                    <a:pt x="660" y="95631"/>
                    <a:pt x="406" y="95377"/>
                  </a:cubicBezTo>
                  <a:cubicBezTo>
                    <a:pt x="140" y="94996"/>
                    <a:pt x="0" y="94615"/>
                    <a:pt x="0" y="94361"/>
                  </a:cubicBezTo>
                  <a:lnTo>
                    <a:pt x="0" y="5207"/>
                  </a:lnTo>
                  <a:cubicBezTo>
                    <a:pt x="0" y="3302"/>
                    <a:pt x="686" y="1905"/>
                    <a:pt x="2032" y="1143"/>
                  </a:cubicBezTo>
                  <a:cubicBezTo>
                    <a:pt x="3391" y="381"/>
                    <a:pt x="4826" y="0"/>
                    <a:pt x="6337"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49" name="Rectangle 48">
              <a:extLst>
                <a:ext uri="{FF2B5EF4-FFF2-40B4-BE49-F238E27FC236}">
                  <a16:creationId xmlns:a16="http://schemas.microsoft.com/office/drawing/2014/main" id="{8F3CA61E-AA10-D804-0C7A-D6497D1EA3CC}"/>
                </a:ext>
              </a:extLst>
            </p:cNvPr>
            <p:cNvSpPr/>
            <p:nvPr/>
          </p:nvSpPr>
          <p:spPr>
            <a:xfrm>
              <a:off x="93269" y="247142"/>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0" name="Picture 49">
              <a:extLst>
                <a:ext uri="{FF2B5EF4-FFF2-40B4-BE49-F238E27FC236}">
                  <a16:creationId xmlns:a16="http://schemas.microsoft.com/office/drawing/2014/main" id="{4A331DC1-5E74-218E-709F-504798A2AE58}"/>
                </a:ext>
              </a:extLst>
            </p:cNvPr>
            <p:cNvPicPr/>
            <p:nvPr/>
          </p:nvPicPr>
          <p:blipFill>
            <a:blip r:embed="rId8"/>
            <a:stretch>
              <a:fillRect/>
            </a:stretch>
          </p:blipFill>
          <p:spPr>
            <a:xfrm>
              <a:off x="106680" y="296799"/>
              <a:ext cx="60960" cy="114300"/>
            </a:xfrm>
            <a:prstGeom prst="rect">
              <a:avLst/>
            </a:prstGeom>
          </p:spPr>
        </p:pic>
        <p:sp>
          <p:nvSpPr>
            <p:cNvPr id="51" name="Shape 8394">
              <a:extLst>
                <a:ext uri="{FF2B5EF4-FFF2-40B4-BE49-F238E27FC236}">
                  <a16:creationId xmlns:a16="http://schemas.microsoft.com/office/drawing/2014/main" id="{C3C9066C-6AED-3A7F-895F-4B8A19404C57}"/>
                </a:ext>
              </a:extLst>
            </p:cNvPr>
            <p:cNvSpPr/>
            <p:nvPr/>
          </p:nvSpPr>
          <p:spPr>
            <a:xfrm>
              <a:off x="111074" y="345440"/>
              <a:ext cx="31483" cy="47371"/>
            </a:xfrm>
            <a:custGeom>
              <a:avLst/>
              <a:gdLst/>
              <a:ahLst/>
              <a:cxnLst/>
              <a:rect l="0" t="0" r="0" b="0"/>
              <a:pathLst>
                <a:path w="31483" h="47371">
                  <a:moveTo>
                    <a:pt x="2362" y="0"/>
                  </a:moveTo>
                  <a:lnTo>
                    <a:pt x="27838" y="0"/>
                  </a:lnTo>
                  <a:cubicBezTo>
                    <a:pt x="28194" y="0"/>
                    <a:pt x="28524" y="0"/>
                    <a:pt x="28804" y="127"/>
                  </a:cubicBezTo>
                  <a:cubicBezTo>
                    <a:pt x="29083" y="254"/>
                    <a:pt x="29312" y="381"/>
                    <a:pt x="29515" y="635"/>
                  </a:cubicBezTo>
                  <a:cubicBezTo>
                    <a:pt x="29718" y="889"/>
                    <a:pt x="29870" y="1143"/>
                    <a:pt x="29985" y="1524"/>
                  </a:cubicBezTo>
                  <a:cubicBezTo>
                    <a:pt x="30099" y="1905"/>
                    <a:pt x="30163" y="2286"/>
                    <a:pt x="30163" y="2921"/>
                  </a:cubicBezTo>
                  <a:lnTo>
                    <a:pt x="30163" y="4445"/>
                  </a:lnTo>
                  <a:cubicBezTo>
                    <a:pt x="30163" y="4953"/>
                    <a:pt x="30124" y="5334"/>
                    <a:pt x="30061" y="5842"/>
                  </a:cubicBezTo>
                  <a:cubicBezTo>
                    <a:pt x="29997" y="6223"/>
                    <a:pt x="29896" y="6604"/>
                    <a:pt x="29756" y="6985"/>
                  </a:cubicBezTo>
                  <a:cubicBezTo>
                    <a:pt x="29629" y="7366"/>
                    <a:pt x="29451" y="7747"/>
                    <a:pt x="29223" y="8128"/>
                  </a:cubicBezTo>
                  <a:cubicBezTo>
                    <a:pt x="28994" y="8636"/>
                    <a:pt x="28715" y="9144"/>
                    <a:pt x="28385" y="9652"/>
                  </a:cubicBezTo>
                  <a:lnTo>
                    <a:pt x="8877" y="40386"/>
                  </a:lnTo>
                  <a:lnTo>
                    <a:pt x="29718" y="40386"/>
                  </a:lnTo>
                  <a:cubicBezTo>
                    <a:pt x="29972" y="40386"/>
                    <a:pt x="30213" y="40513"/>
                    <a:pt x="30429" y="40640"/>
                  </a:cubicBezTo>
                  <a:cubicBezTo>
                    <a:pt x="30645" y="40767"/>
                    <a:pt x="30823" y="40894"/>
                    <a:pt x="30975" y="41148"/>
                  </a:cubicBezTo>
                  <a:cubicBezTo>
                    <a:pt x="31115" y="41402"/>
                    <a:pt x="31242" y="41783"/>
                    <a:pt x="31344" y="42291"/>
                  </a:cubicBezTo>
                  <a:cubicBezTo>
                    <a:pt x="31445" y="42672"/>
                    <a:pt x="31483" y="43307"/>
                    <a:pt x="31483" y="43942"/>
                  </a:cubicBezTo>
                  <a:cubicBezTo>
                    <a:pt x="31483" y="44450"/>
                    <a:pt x="31445" y="45085"/>
                    <a:pt x="31344" y="45466"/>
                  </a:cubicBezTo>
                  <a:cubicBezTo>
                    <a:pt x="31242" y="45974"/>
                    <a:pt x="31128" y="46355"/>
                    <a:pt x="31001" y="46609"/>
                  </a:cubicBezTo>
                  <a:cubicBezTo>
                    <a:pt x="30861" y="46863"/>
                    <a:pt x="30683" y="47117"/>
                    <a:pt x="30455" y="47244"/>
                  </a:cubicBezTo>
                  <a:cubicBezTo>
                    <a:pt x="30226" y="47371"/>
                    <a:pt x="29972" y="47371"/>
                    <a:pt x="29718" y="47371"/>
                  </a:cubicBezTo>
                  <a:lnTo>
                    <a:pt x="2362" y="47371"/>
                  </a:lnTo>
                  <a:cubicBezTo>
                    <a:pt x="1676" y="47371"/>
                    <a:pt x="1105" y="47117"/>
                    <a:pt x="660" y="46736"/>
                  </a:cubicBezTo>
                  <a:cubicBezTo>
                    <a:pt x="216" y="46228"/>
                    <a:pt x="0" y="45466"/>
                    <a:pt x="0" y="44323"/>
                  </a:cubicBezTo>
                  <a:lnTo>
                    <a:pt x="0" y="42672"/>
                  </a:lnTo>
                  <a:cubicBezTo>
                    <a:pt x="0" y="42164"/>
                    <a:pt x="25" y="41783"/>
                    <a:pt x="102" y="41402"/>
                  </a:cubicBezTo>
                  <a:cubicBezTo>
                    <a:pt x="165" y="41021"/>
                    <a:pt x="267" y="40640"/>
                    <a:pt x="394" y="40259"/>
                  </a:cubicBezTo>
                  <a:cubicBezTo>
                    <a:pt x="521" y="39878"/>
                    <a:pt x="711" y="39497"/>
                    <a:pt x="940" y="39116"/>
                  </a:cubicBezTo>
                  <a:cubicBezTo>
                    <a:pt x="1168" y="38735"/>
                    <a:pt x="1448" y="38227"/>
                    <a:pt x="1778" y="37719"/>
                  </a:cubicBezTo>
                  <a:lnTo>
                    <a:pt x="21374" y="6858"/>
                  </a:lnTo>
                  <a:lnTo>
                    <a:pt x="2362" y="6858"/>
                  </a:lnTo>
                  <a:cubicBezTo>
                    <a:pt x="1841" y="6858"/>
                    <a:pt x="1422" y="6604"/>
                    <a:pt x="1105" y="6096"/>
                  </a:cubicBezTo>
                  <a:cubicBezTo>
                    <a:pt x="800" y="5461"/>
                    <a:pt x="635" y="4572"/>
                    <a:pt x="635" y="3429"/>
                  </a:cubicBezTo>
                  <a:cubicBezTo>
                    <a:pt x="635" y="2794"/>
                    <a:pt x="673" y="2286"/>
                    <a:pt x="737" y="1778"/>
                  </a:cubicBezTo>
                  <a:cubicBezTo>
                    <a:pt x="800" y="1397"/>
                    <a:pt x="914" y="1016"/>
                    <a:pt x="1054" y="762"/>
                  </a:cubicBezTo>
                  <a:cubicBezTo>
                    <a:pt x="1207" y="508"/>
                    <a:pt x="1384" y="254"/>
                    <a:pt x="1600" y="127"/>
                  </a:cubicBezTo>
                  <a:cubicBezTo>
                    <a:pt x="1816" y="0"/>
                    <a:pt x="2070" y="0"/>
                    <a:pt x="2362" y="0"/>
                  </a:cubicBez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2" name="Rectangle 51">
              <a:extLst>
                <a:ext uri="{FF2B5EF4-FFF2-40B4-BE49-F238E27FC236}">
                  <a16:creationId xmlns:a16="http://schemas.microsoft.com/office/drawing/2014/main" id="{C0BE67A0-F158-6D22-05D2-847ECF2940D0}"/>
                </a:ext>
              </a:extLst>
            </p:cNvPr>
            <p:cNvSpPr/>
            <p:nvPr/>
          </p:nvSpPr>
          <p:spPr>
            <a:xfrm>
              <a:off x="146609" y="288290"/>
              <a:ext cx="42144" cy="189937"/>
            </a:xfrm>
            <a:prstGeom prst="rect">
              <a:avLst/>
            </a:prstGeom>
            <a:ln>
              <a:noFill/>
            </a:ln>
          </p:spPr>
          <p:txBody>
            <a:bodyPr vert="horz" lIns="0" tIns="0" rIns="0" bIns="0" rtlCol="0">
              <a:noAutofit/>
            </a:bodyPr>
            <a:lstStyle/>
            <a:p>
              <a:pPr marL="0" marR="0" algn="l" rtl="0">
                <a:lnSpc>
                  <a:spcPct val="107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3" name="Shape 8396">
              <a:extLst>
                <a:ext uri="{FF2B5EF4-FFF2-40B4-BE49-F238E27FC236}">
                  <a16:creationId xmlns:a16="http://schemas.microsoft.com/office/drawing/2014/main" id="{B94BF50C-ED9D-4316-A47B-C957690215E8}"/>
                </a:ext>
              </a:extLst>
            </p:cNvPr>
            <p:cNvSpPr/>
            <p:nvPr/>
          </p:nvSpPr>
          <p:spPr>
            <a:xfrm>
              <a:off x="239471" y="512318"/>
              <a:ext cx="478714" cy="0"/>
            </a:xfrm>
            <a:custGeom>
              <a:avLst/>
              <a:gdLst/>
              <a:ahLst/>
              <a:cxnLst/>
              <a:rect l="0" t="0" r="0" b="0"/>
              <a:pathLst>
                <a:path w="478714">
                  <a:moveTo>
                    <a:pt x="478714" y="0"/>
                  </a:moveTo>
                  <a:lnTo>
                    <a:pt x="0"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54" name="Shape 8397">
              <a:extLst>
                <a:ext uri="{FF2B5EF4-FFF2-40B4-BE49-F238E27FC236}">
                  <a16:creationId xmlns:a16="http://schemas.microsoft.com/office/drawing/2014/main" id="{D62D846E-F935-6CD6-C1D0-7638FCB556F3}"/>
                </a:ext>
              </a:extLst>
            </p:cNvPr>
            <p:cNvSpPr/>
            <p:nvPr/>
          </p:nvSpPr>
          <p:spPr>
            <a:xfrm>
              <a:off x="714629" y="451358"/>
              <a:ext cx="116205" cy="123317"/>
            </a:xfrm>
            <a:custGeom>
              <a:avLst/>
              <a:gdLst/>
              <a:ahLst/>
              <a:cxnLst/>
              <a:rect l="0" t="0" r="0" b="0"/>
              <a:pathLst>
                <a:path w="116205" h="123317">
                  <a:moveTo>
                    <a:pt x="0" y="0"/>
                  </a:moveTo>
                  <a:lnTo>
                    <a:pt x="116205" y="60706"/>
                  </a:lnTo>
                  <a:lnTo>
                    <a:pt x="0" y="123317"/>
                  </a:lnTo>
                  <a:lnTo>
                    <a:pt x="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sp>
          <p:nvSpPr>
            <p:cNvPr id="56" name="Shape 8399">
              <a:extLst>
                <a:ext uri="{FF2B5EF4-FFF2-40B4-BE49-F238E27FC236}">
                  <a16:creationId xmlns:a16="http://schemas.microsoft.com/office/drawing/2014/main" id="{39820BEF-6C8B-A2EB-AD6A-11D9C90681F7}"/>
                </a:ext>
              </a:extLst>
            </p:cNvPr>
            <p:cNvSpPr/>
            <p:nvPr/>
          </p:nvSpPr>
          <p:spPr>
            <a:xfrm>
              <a:off x="950468" y="284607"/>
              <a:ext cx="792099" cy="94869"/>
            </a:xfrm>
            <a:custGeom>
              <a:avLst/>
              <a:gdLst/>
              <a:ahLst/>
              <a:cxnLst/>
              <a:rect l="0" t="0" r="0" b="0"/>
              <a:pathLst>
                <a:path w="792099" h="94869">
                  <a:moveTo>
                    <a:pt x="0" y="0"/>
                  </a:moveTo>
                  <a:cubicBezTo>
                    <a:pt x="438404" y="0"/>
                    <a:pt x="792099" y="41783"/>
                    <a:pt x="792099" y="94869"/>
                  </a:cubicBez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57" name="Shape 8400">
              <a:extLst>
                <a:ext uri="{FF2B5EF4-FFF2-40B4-BE49-F238E27FC236}">
                  <a16:creationId xmlns:a16="http://schemas.microsoft.com/office/drawing/2014/main" id="{91736DAD-700E-A6A7-8612-4B361F6D9E41}"/>
                </a:ext>
              </a:extLst>
            </p:cNvPr>
            <p:cNvSpPr/>
            <p:nvPr/>
          </p:nvSpPr>
          <p:spPr>
            <a:xfrm>
              <a:off x="1566545" y="379476"/>
              <a:ext cx="0" cy="189738"/>
            </a:xfrm>
            <a:custGeom>
              <a:avLst/>
              <a:gdLst/>
              <a:ahLst/>
              <a:cxnLst/>
              <a:rect l="0" t="0" r="0" b="0"/>
              <a:pathLst>
                <a:path h="189738">
                  <a:moveTo>
                    <a:pt x="0" y="189738"/>
                  </a:moveTo>
                  <a:lnTo>
                    <a:pt x="0"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58" name="Shape 8401">
              <a:extLst>
                <a:ext uri="{FF2B5EF4-FFF2-40B4-BE49-F238E27FC236}">
                  <a16:creationId xmlns:a16="http://schemas.microsoft.com/office/drawing/2014/main" id="{7D14383B-97F9-E62C-DAA2-5CBC53E50077}"/>
                </a:ext>
              </a:extLst>
            </p:cNvPr>
            <p:cNvSpPr/>
            <p:nvPr/>
          </p:nvSpPr>
          <p:spPr>
            <a:xfrm>
              <a:off x="950468" y="284607"/>
              <a:ext cx="0" cy="379476"/>
            </a:xfrm>
            <a:custGeom>
              <a:avLst/>
              <a:gdLst/>
              <a:ahLst/>
              <a:cxnLst/>
              <a:rect l="0" t="0" r="0" b="0"/>
              <a:pathLst>
                <a:path h="379476">
                  <a:moveTo>
                    <a:pt x="0" y="379476"/>
                  </a:moveTo>
                  <a:lnTo>
                    <a:pt x="0"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60" name="Shape 8403">
              <a:extLst>
                <a:ext uri="{FF2B5EF4-FFF2-40B4-BE49-F238E27FC236}">
                  <a16:creationId xmlns:a16="http://schemas.microsoft.com/office/drawing/2014/main" id="{A691FBF0-47EC-603D-8DB5-FC3F5A27901A}"/>
                </a:ext>
              </a:extLst>
            </p:cNvPr>
            <p:cNvSpPr/>
            <p:nvPr/>
          </p:nvSpPr>
          <p:spPr>
            <a:xfrm>
              <a:off x="862457" y="379450"/>
              <a:ext cx="176009" cy="189763"/>
            </a:xfrm>
            <a:custGeom>
              <a:avLst/>
              <a:gdLst/>
              <a:ahLst/>
              <a:cxnLst/>
              <a:rect l="0" t="0" r="0" b="0"/>
              <a:pathLst>
                <a:path w="176009" h="189763">
                  <a:moveTo>
                    <a:pt x="0" y="189763"/>
                  </a:moveTo>
                  <a:lnTo>
                    <a:pt x="176009" y="189763"/>
                  </a:lnTo>
                  <a:lnTo>
                    <a:pt x="176009" y="0"/>
                  </a:lnTo>
                  <a:lnTo>
                    <a:pt x="0" y="0"/>
                  </a:lnTo>
                  <a:close/>
                </a:path>
              </a:pathLst>
            </a:custGeom>
            <a:ln w="1778" cap="rnd">
              <a:miter lim="100000"/>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61" name="Shape 8404">
              <a:extLst>
                <a:ext uri="{FF2B5EF4-FFF2-40B4-BE49-F238E27FC236}">
                  <a16:creationId xmlns:a16="http://schemas.microsoft.com/office/drawing/2014/main" id="{6865AF8C-9E7E-4625-8E36-D45CB7FF63BC}"/>
                </a:ext>
              </a:extLst>
            </p:cNvPr>
            <p:cNvSpPr/>
            <p:nvPr/>
          </p:nvSpPr>
          <p:spPr>
            <a:xfrm>
              <a:off x="1566545" y="474472"/>
              <a:ext cx="176022" cy="0"/>
            </a:xfrm>
            <a:custGeom>
              <a:avLst/>
              <a:gdLst/>
              <a:ahLst/>
              <a:cxnLst/>
              <a:rect l="0" t="0" r="0" b="0"/>
              <a:pathLst>
                <a:path w="176022">
                  <a:moveTo>
                    <a:pt x="0" y="0"/>
                  </a:moveTo>
                  <a:lnTo>
                    <a:pt x="176022" y="0"/>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62" name="Shape 8405">
              <a:extLst>
                <a:ext uri="{FF2B5EF4-FFF2-40B4-BE49-F238E27FC236}">
                  <a16:creationId xmlns:a16="http://schemas.microsoft.com/office/drawing/2014/main" id="{D43FAAE3-EAA4-40C5-7C63-B62F6EE35E4F}"/>
                </a:ext>
              </a:extLst>
            </p:cNvPr>
            <p:cNvSpPr/>
            <p:nvPr/>
          </p:nvSpPr>
          <p:spPr>
            <a:xfrm>
              <a:off x="1742567" y="379476"/>
              <a:ext cx="0" cy="189865"/>
            </a:xfrm>
            <a:custGeom>
              <a:avLst/>
              <a:gdLst/>
              <a:ahLst/>
              <a:cxnLst/>
              <a:rect l="0" t="0" r="0" b="0"/>
              <a:pathLst>
                <a:path h="189865">
                  <a:moveTo>
                    <a:pt x="0" y="0"/>
                  </a:moveTo>
                  <a:lnTo>
                    <a:pt x="0" y="189865"/>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63" name="Shape 8406">
              <a:extLst>
                <a:ext uri="{FF2B5EF4-FFF2-40B4-BE49-F238E27FC236}">
                  <a16:creationId xmlns:a16="http://schemas.microsoft.com/office/drawing/2014/main" id="{6308F010-BE3A-9856-834D-682C960FF129}"/>
                </a:ext>
              </a:extLst>
            </p:cNvPr>
            <p:cNvSpPr/>
            <p:nvPr/>
          </p:nvSpPr>
          <p:spPr>
            <a:xfrm>
              <a:off x="246469" y="0"/>
              <a:ext cx="501688" cy="404241"/>
            </a:xfrm>
            <a:custGeom>
              <a:avLst/>
              <a:gdLst/>
              <a:ahLst/>
              <a:cxnLst/>
              <a:rect l="0" t="0" r="0" b="0"/>
              <a:pathLst>
                <a:path w="501688" h="404241">
                  <a:moveTo>
                    <a:pt x="0" y="0"/>
                  </a:moveTo>
                  <a:lnTo>
                    <a:pt x="501688" y="404241"/>
                  </a:lnTo>
                </a:path>
              </a:pathLst>
            </a:custGeom>
            <a:ln w="1778" cap="rnd">
              <a:round/>
            </a:ln>
          </p:spPr>
          <p:style>
            <a:lnRef idx="1">
              <a:srgbClr val="000000"/>
            </a:lnRef>
            <a:fillRef idx="0">
              <a:srgbClr val="000000">
                <a:alpha val="0"/>
              </a:srgbClr>
            </a:fillRef>
            <a:effectRef idx="0">
              <a:scrgbClr r="0" g="0" b="0"/>
            </a:effectRef>
            <a:fontRef idx="none"/>
          </p:style>
          <p:txBody>
            <a:bodyPr/>
            <a:lstStyle/>
            <a:p>
              <a:endParaRPr lang="ar-SA" dirty="0"/>
            </a:p>
          </p:txBody>
        </p:sp>
        <p:sp>
          <p:nvSpPr>
            <p:cNvPr id="64" name="Shape 8407">
              <a:extLst>
                <a:ext uri="{FF2B5EF4-FFF2-40B4-BE49-F238E27FC236}">
                  <a16:creationId xmlns:a16="http://schemas.microsoft.com/office/drawing/2014/main" id="{687A3212-9FC2-1FE3-93EB-42D1F429408F}"/>
                </a:ext>
              </a:extLst>
            </p:cNvPr>
            <p:cNvSpPr/>
            <p:nvPr/>
          </p:nvSpPr>
          <p:spPr>
            <a:xfrm>
              <a:off x="709295" y="350774"/>
              <a:ext cx="128524" cy="123317"/>
            </a:xfrm>
            <a:custGeom>
              <a:avLst/>
              <a:gdLst/>
              <a:ahLst/>
              <a:cxnLst/>
              <a:rect l="0" t="0" r="0" b="0"/>
              <a:pathLst>
                <a:path w="128524" h="123317">
                  <a:moveTo>
                    <a:pt x="70485" y="0"/>
                  </a:moveTo>
                  <a:lnTo>
                    <a:pt x="128524" y="123317"/>
                  </a:lnTo>
                  <a:lnTo>
                    <a:pt x="0" y="98679"/>
                  </a:lnTo>
                  <a:lnTo>
                    <a:pt x="70485"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ar-SA" dirty="0"/>
            </a:p>
          </p:txBody>
        </p:sp>
      </p:grpSp>
    </p:spTree>
    <p:extLst>
      <p:ext uri="{BB962C8B-B14F-4D97-AF65-F5344CB8AC3E}">
        <p14:creationId xmlns:p14="http://schemas.microsoft.com/office/powerpoint/2010/main" val="286945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188E5"/>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7F4FA40-07B8-4552-B950-ED73728D2CF8}"/>
              </a:ext>
            </a:extLst>
          </p:cNvPr>
          <p:cNvSpPr/>
          <p:nvPr/>
        </p:nvSpPr>
        <p:spPr>
          <a:xfrm>
            <a:off x="340739" y="1245165"/>
            <a:ext cx="3984152" cy="3984152"/>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52" name="Group 51">
            <a:extLst>
              <a:ext uri="{FF2B5EF4-FFF2-40B4-BE49-F238E27FC236}">
                <a16:creationId xmlns:a16="http://schemas.microsoft.com/office/drawing/2014/main" id="{F594F29B-9612-4C0C-A5A0-D1A9FC537445}"/>
              </a:ext>
            </a:extLst>
          </p:cNvPr>
          <p:cNvGrpSpPr/>
          <p:nvPr/>
        </p:nvGrpSpPr>
        <p:grpSpPr>
          <a:xfrm>
            <a:off x="205385" y="484168"/>
            <a:ext cx="5259386" cy="5259386"/>
            <a:chOff x="291779" y="1574012"/>
            <a:chExt cx="5259386" cy="5259386"/>
          </a:xfrm>
        </p:grpSpPr>
        <p:sp>
          <p:nvSpPr>
            <p:cNvPr id="10" name="Arc 9">
              <a:extLst>
                <a:ext uri="{FF2B5EF4-FFF2-40B4-BE49-F238E27FC236}">
                  <a16:creationId xmlns:a16="http://schemas.microsoft.com/office/drawing/2014/main" id="{93A01AFA-73CC-4401-942D-A3910D203CBC}"/>
                </a:ext>
              </a:extLst>
            </p:cNvPr>
            <p:cNvSpPr/>
            <p:nvPr/>
          </p:nvSpPr>
          <p:spPr>
            <a:xfrm rot="2700000">
              <a:off x="291779" y="1574012"/>
              <a:ext cx="5259386" cy="5259386"/>
            </a:xfrm>
            <a:prstGeom prst="arc">
              <a:avLst/>
            </a:prstGeom>
            <a:ln w="28575">
              <a:solidFill>
                <a:srgbClr val="837AD9"/>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mj-lt"/>
              </a:endParaRPr>
            </a:p>
          </p:txBody>
        </p:sp>
        <p:sp>
          <p:nvSpPr>
            <p:cNvPr id="11" name="Oval 10">
              <a:extLst>
                <a:ext uri="{FF2B5EF4-FFF2-40B4-BE49-F238E27FC236}">
                  <a16:creationId xmlns:a16="http://schemas.microsoft.com/office/drawing/2014/main" id="{C181EFBE-DE68-450E-8F37-39BDB6973663}"/>
                </a:ext>
              </a:extLst>
            </p:cNvPr>
            <p:cNvSpPr/>
            <p:nvPr/>
          </p:nvSpPr>
          <p:spPr>
            <a:xfrm>
              <a:off x="4642549" y="6046794"/>
              <a:ext cx="152400" cy="152400"/>
            </a:xfrm>
            <a:prstGeom prst="ellipse">
              <a:avLst/>
            </a:prstGeom>
            <a:no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cxnSp>
        <p:nvCxnSpPr>
          <p:cNvPr id="13" name="Straight Connector 12">
            <a:extLst>
              <a:ext uri="{FF2B5EF4-FFF2-40B4-BE49-F238E27FC236}">
                <a16:creationId xmlns:a16="http://schemas.microsoft.com/office/drawing/2014/main" id="{64EFC239-DF57-437A-9DF2-8C789134CF2B}"/>
              </a:ext>
            </a:extLst>
          </p:cNvPr>
          <p:cNvCxnSpPr>
            <a:cxnSpLocks/>
          </p:cNvCxnSpPr>
          <p:nvPr/>
        </p:nvCxnSpPr>
        <p:spPr>
          <a:xfrm>
            <a:off x="5036457" y="4590055"/>
            <a:ext cx="1059543" cy="0"/>
          </a:xfrm>
          <a:prstGeom prst="line">
            <a:avLst/>
          </a:prstGeom>
          <a:ln w="28575">
            <a:solidFill>
              <a:srgbClr val="837AD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6DF41B-7E2D-4B19-A900-39F66854004C}"/>
              </a:ext>
            </a:extLst>
          </p:cNvPr>
          <p:cNvCxnSpPr>
            <a:cxnSpLocks/>
          </p:cNvCxnSpPr>
          <p:nvPr/>
        </p:nvCxnSpPr>
        <p:spPr>
          <a:xfrm>
            <a:off x="5056219" y="1783512"/>
            <a:ext cx="1369785" cy="0"/>
          </a:xfrm>
          <a:prstGeom prst="line">
            <a:avLst/>
          </a:prstGeom>
          <a:ln w="28575">
            <a:solidFill>
              <a:srgbClr val="837AD9"/>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8DA9FB4-FEEB-4795-9051-A2A47A837FF4}"/>
              </a:ext>
            </a:extLst>
          </p:cNvPr>
          <p:cNvGrpSpPr/>
          <p:nvPr/>
        </p:nvGrpSpPr>
        <p:grpSpPr>
          <a:xfrm>
            <a:off x="6063117" y="507793"/>
            <a:ext cx="5537211" cy="3046988"/>
            <a:chOff x="6178972" y="712258"/>
            <a:chExt cx="5537211" cy="3046988"/>
          </a:xfrm>
        </p:grpSpPr>
        <p:sp>
          <p:nvSpPr>
            <p:cNvPr id="18" name="Oval 17">
              <a:extLst>
                <a:ext uri="{FF2B5EF4-FFF2-40B4-BE49-F238E27FC236}">
                  <a16:creationId xmlns:a16="http://schemas.microsoft.com/office/drawing/2014/main" id="{C53493B7-C113-42B7-AAB4-BF67C8B8B79C}"/>
                </a:ext>
              </a:extLst>
            </p:cNvPr>
            <p:cNvSpPr/>
            <p:nvPr/>
          </p:nvSpPr>
          <p:spPr>
            <a:xfrm>
              <a:off x="6964027" y="2953838"/>
              <a:ext cx="152400" cy="152400"/>
            </a:xfrm>
            <a:prstGeom prst="ellipse">
              <a:avLst/>
            </a:prstGeom>
            <a:no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4" name="Group 3">
              <a:extLst>
                <a:ext uri="{FF2B5EF4-FFF2-40B4-BE49-F238E27FC236}">
                  <a16:creationId xmlns:a16="http://schemas.microsoft.com/office/drawing/2014/main" id="{34F455CE-94E0-483B-9379-226EBF95C20E}"/>
                </a:ext>
              </a:extLst>
            </p:cNvPr>
            <p:cNvGrpSpPr/>
            <p:nvPr/>
          </p:nvGrpSpPr>
          <p:grpSpPr>
            <a:xfrm>
              <a:off x="6178972" y="712258"/>
              <a:ext cx="5537211" cy="3046988"/>
              <a:chOff x="6178972" y="712258"/>
              <a:chExt cx="5537211" cy="3046988"/>
            </a:xfrm>
          </p:grpSpPr>
          <p:sp>
            <p:nvSpPr>
              <p:cNvPr id="21" name="Rectangle: Rounded Corners 20">
                <a:extLst>
                  <a:ext uri="{FF2B5EF4-FFF2-40B4-BE49-F238E27FC236}">
                    <a16:creationId xmlns:a16="http://schemas.microsoft.com/office/drawing/2014/main" id="{D5110725-02EA-468A-B819-6CA123E803F6}"/>
                  </a:ext>
                </a:extLst>
              </p:cNvPr>
              <p:cNvSpPr/>
              <p:nvPr/>
            </p:nvSpPr>
            <p:spPr>
              <a:xfrm>
                <a:off x="6178972" y="712258"/>
                <a:ext cx="5537211" cy="2435337"/>
              </a:xfrm>
              <a:prstGeom prst="roundRect">
                <a:avLst>
                  <a:gd name="adj" fmla="val 50000"/>
                </a:avLst>
              </a:prstGeom>
              <a:solidFill>
                <a:srgbClr val="9188E5"/>
              </a:solid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TextBox 21">
                <a:extLst>
                  <a:ext uri="{FF2B5EF4-FFF2-40B4-BE49-F238E27FC236}">
                    <a16:creationId xmlns:a16="http://schemas.microsoft.com/office/drawing/2014/main" id="{1D290DB4-9293-4AE3-BC64-7C32E3E09A2F}"/>
                  </a:ext>
                </a:extLst>
              </p:cNvPr>
              <p:cNvSpPr txBox="1"/>
              <p:nvPr/>
            </p:nvSpPr>
            <p:spPr>
              <a:xfrm>
                <a:off x="6383072" y="712258"/>
                <a:ext cx="4681807" cy="3046988"/>
              </a:xfrm>
              <a:prstGeom prst="rect">
                <a:avLst/>
              </a:prstGeom>
              <a:noFill/>
            </p:spPr>
            <p:txBody>
              <a:bodyPr wrap="square" rtlCol="0">
                <a:spAutoFit/>
              </a:bodyPr>
              <a:lstStyle/>
              <a:p>
                <a:pPr marL="342900" marR="0" lvl="0" indent="-342900" algn="r" rtl="1">
                  <a:lnSpc>
                    <a:spcPct val="150000"/>
                  </a:lnSpc>
                  <a:spcBef>
                    <a:spcPts val="0"/>
                  </a:spcBef>
                  <a:spcAft>
                    <a:spcPts val="0"/>
                  </a:spcAft>
                  <a:buFont typeface="+mj-lt"/>
                  <a:buAutoNum type="arabicPeriod"/>
                </a:pPr>
                <a:r>
                  <a:rPr lang="ar-SA" sz="1400" u="sng"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حالة عمل المحركين</a:t>
                </a:r>
                <a:r>
                  <a:rPr lang="ar-SA" sz="1400" b="1"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عند تشغيل محركين، تُنتج كل مروحة قوة دفع مختلفة، مما يُؤدي إلى توليد </a:t>
                </a:r>
                <a:r>
                  <a:rPr lang="en-US" sz="14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Torque</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مختلف حول محور الدوران.  </a:t>
                </a:r>
                <a:endParaRPr lang="en-US" sz="1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gn="r" rtl="1">
                  <a:lnSpc>
                    <a:spcPct val="150000"/>
                  </a:lnSpc>
                  <a:buFont typeface="Arial" panose="020B0604020202020204" pitchFamily="34" charset="0"/>
                  <a:buChar char="-"/>
                </a:pP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التشغيل المتساوي للمحركين: عندما يعمل المحركان بنفس السرعة، يتحرك القارب للأمام بشكل مستقيم، القوة الناتجة عن كلا المحركين تعمل على دفع القارب للأمام، مما يؤدي إلى زيادة السرعة. زيادة سرعة محرك واحد (مثل اليمين): يزيد </a:t>
                </a:r>
                <a:r>
                  <a:rPr lang="en-US" sz="14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Torque</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المروحة اليمنى، مما يؤدي إلى دوران القارب في اتجاه عقارب الساعة، وكذلك الامر في حال زيادة المحرك الايسر سيدور</a:t>
                </a:r>
                <a:r>
                  <a:rPr lang="ar-SA" sz="18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باتجاه عكس عقارب الساعة</a:t>
                </a:r>
                <a:endParaRPr lang="en-US" sz="1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50000"/>
                  </a:lnSpc>
                  <a:spcBef>
                    <a:spcPts val="0"/>
                  </a:spcBef>
                  <a:spcAft>
                    <a:spcPts val="0"/>
                  </a:spcAft>
                  <a:buFont typeface="Arial" panose="020B0604020202020204" pitchFamily="34" charset="0"/>
                  <a:buChar char="-"/>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solidFill>
                    <a:schemeClr val="bg1">
                      <a:lumMod val="95000"/>
                    </a:schemeClr>
                  </a:solidFill>
                  <a:latin typeface="+mj-lt"/>
                </a:endParaRPr>
              </a:p>
            </p:txBody>
          </p:sp>
        </p:grpSp>
      </p:grpSp>
      <p:grpSp>
        <p:nvGrpSpPr>
          <p:cNvPr id="40" name="Group 39">
            <a:extLst>
              <a:ext uri="{FF2B5EF4-FFF2-40B4-BE49-F238E27FC236}">
                <a16:creationId xmlns:a16="http://schemas.microsoft.com/office/drawing/2014/main" id="{A44E77C8-1566-4C97-9EA9-D42C98DE0A2D}"/>
              </a:ext>
            </a:extLst>
          </p:cNvPr>
          <p:cNvGrpSpPr/>
          <p:nvPr/>
        </p:nvGrpSpPr>
        <p:grpSpPr>
          <a:xfrm>
            <a:off x="6032770" y="3303834"/>
            <a:ext cx="5782945" cy="2656305"/>
            <a:chOff x="6781626" y="3543616"/>
            <a:chExt cx="3712452" cy="1451465"/>
          </a:xfrm>
        </p:grpSpPr>
        <p:sp>
          <p:nvSpPr>
            <p:cNvPr id="19" name="Oval 18">
              <a:extLst>
                <a:ext uri="{FF2B5EF4-FFF2-40B4-BE49-F238E27FC236}">
                  <a16:creationId xmlns:a16="http://schemas.microsoft.com/office/drawing/2014/main" id="{B70134F5-8DAF-48E6-87FF-5A532C50EA78}"/>
                </a:ext>
              </a:extLst>
            </p:cNvPr>
            <p:cNvSpPr/>
            <p:nvPr/>
          </p:nvSpPr>
          <p:spPr>
            <a:xfrm>
              <a:off x="6964027" y="4225424"/>
              <a:ext cx="152400" cy="152400"/>
            </a:xfrm>
            <a:prstGeom prst="ellipse">
              <a:avLst/>
            </a:prstGeom>
            <a:no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5" name="Group 4">
              <a:extLst>
                <a:ext uri="{FF2B5EF4-FFF2-40B4-BE49-F238E27FC236}">
                  <a16:creationId xmlns:a16="http://schemas.microsoft.com/office/drawing/2014/main" id="{83FD790E-5B93-4540-A788-E67EEF978470}"/>
                </a:ext>
              </a:extLst>
            </p:cNvPr>
            <p:cNvGrpSpPr/>
            <p:nvPr/>
          </p:nvGrpSpPr>
          <p:grpSpPr>
            <a:xfrm>
              <a:off x="6781626" y="3543616"/>
              <a:ext cx="3712452" cy="1451465"/>
              <a:chOff x="6781626" y="3543616"/>
              <a:chExt cx="3712452" cy="1451465"/>
            </a:xfrm>
          </p:grpSpPr>
          <p:sp>
            <p:nvSpPr>
              <p:cNvPr id="33" name="Rectangle: Rounded Corners 32">
                <a:extLst>
                  <a:ext uri="{FF2B5EF4-FFF2-40B4-BE49-F238E27FC236}">
                    <a16:creationId xmlns:a16="http://schemas.microsoft.com/office/drawing/2014/main" id="{D696BFE1-E078-4E17-BAD8-DCFAC2D97F5B}"/>
                  </a:ext>
                </a:extLst>
              </p:cNvPr>
              <p:cNvSpPr/>
              <p:nvPr/>
            </p:nvSpPr>
            <p:spPr>
              <a:xfrm>
                <a:off x="6799398" y="3543616"/>
                <a:ext cx="3694680" cy="1444101"/>
              </a:xfrm>
              <a:prstGeom prst="roundRect">
                <a:avLst>
                  <a:gd name="adj" fmla="val 50000"/>
                </a:avLst>
              </a:prstGeom>
              <a:solidFill>
                <a:srgbClr val="9188E5"/>
              </a:solid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TextBox 33">
                <a:extLst>
                  <a:ext uri="{FF2B5EF4-FFF2-40B4-BE49-F238E27FC236}">
                    <a16:creationId xmlns:a16="http://schemas.microsoft.com/office/drawing/2014/main" id="{BB6C4827-060C-43F3-9BAD-A15CC2CD7441}"/>
                  </a:ext>
                </a:extLst>
              </p:cNvPr>
              <p:cNvSpPr txBox="1"/>
              <p:nvPr/>
            </p:nvSpPr>
            <p:spPr>
              <a:xfrm>
                <a:off x="6781626" y="3557176"/>
                <a:ext cx="3403923" cy="1437905"/>
              </a:xfrm>
              <a:prstGeom prst="rect">
                <a:avLst/>
              </a:prstGeom>
              <a:noFill/>
            </p:spPr>
            <p:txBody>
              <a:bodyPr wrap="square" rtlCol="0">
                <a:spAutoFit/>
              </a:bodyPr>
              <a:lstStyle/>
              <a:p>
                <a:pPr marL="342900" marR="0" lvl="0" indent="-342900" algn="r" rtl="1">
                  <a:lnSpc>
                    <a:spcPct val="150000"/>
                  </a:lnSpc>
                  <a:spcBef>
                    <a:spcPts val="0"/>
                  </a:spcBef>
                  <a:spcAft>
                    <a:spcPts val="0"/>
                  </a:spcAft>
                  <a:buFont typeface="+mj-lt"/>
                  <a:buAutoNum type="arabicPeriod"/>
                </a:pPr>
                <a:r>
                  <a:rPr lang="ar-SA" sz="1400" u="sng"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حالة تعطل احد المحركات</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يتم التحكم بدوران القارب باستخدام الدفة (</a:t>
                </a:r>
                <a:r>
                  <a:rPr lang="en-US" sz="14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Rudder</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a:t>
                </a:r>
                <a:endParaRPr lang="en-US" sz="1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50000"/>
                  </a:lnSpc>
                  <a:spcBef>
                    <a:spcPts val="0"/>
                  </a:spcBef>
                  <a:spcAft>
                    <a:spcPts val="0"/>
                  </a:spcAft>
                </a:pP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تعتمد آلية دوران القارب باستخدام الدفة على مبدأ دفع الماء جانبياً، مما يُؤثر على اتجاه حركة القارب.</a:t>
                </a:r>
                <a:endParaRPr lang="en-US" sz="1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18135" marR="0" algn="r" rtl="1">
                  <a:lnSpc>
                    <a:spcPct val="150000"/>
                  </a:lnSpc>
                  <a:spcBef>
                    <a:spcPts val="0"/>
                  </a:spcBef>
                  <a:spcAft>
                    <a:spcPts val="0"/>
                  </a:spcAft>
                </a:pP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عند دوران الدفة إلى جانب واحد (مثل اليمين) يضغط الماء على الدفة بشكل أكبر على الجانب الأيمن تُؤدي هذه القوة الجانبية إلى دفع مؤخرة القارب إلى اليسار   نتيجة لذلك، يدور القارب حول محوره الرأسي (</a:t>
                </a:r>
                <a:r>
                  <a:rPr lang="en-US" sz="1400" kern="100" dirty="0">
                    <a:solidFill>
                      <a:schemeClr val="bg1"/>
                    </a:solidFill>
                    <a:effectLst/>
                    <a:latin typeface="Sakkal Majalla" panose="02000000000000000000" pitchFamily="2" charset="-78"/>
                    <a:ea typeface="Calibri" panose="020F0502020204030204" pitchFamily="34" charset="0"/>
                    <a:cs typeface="Arial" panose="020B0604020202020204" pitchFamily="34" charset="0"/>
                  </a:rPr>
                  <a:t>vertical axis</a:t>
                </a: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في اتجاه عقارب الساعة.</a:t>
                </a:r>
                <a:endParaRPr lang="en-US" sz="1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318135" marR="0" algn="r" rtl="1">
                  <a:lnSpc>
                    <a:spcPct val="150000"/>
                  </a:lnSpc>
                  <a:spcBef>
                    <a:spcPts val="0"/>
                  </a:spcBef>
                  <a:spcAft>
                    <a:spcPts val="0"/>
                  </a:spcAft>
                </a:pPr>
                <a:r>
                  <a:rPr lang="ar-SA" sz="1400" kern="100" dirty="0">
                    <a:solidFill>
                      <a:schemeClr val="bg1"/>
                    </a:solidFill>
                    <a:effectLst/>
                    <a:latin typeface="Calibri" panose="020F0502020204030204" pitchFamily="34" charset="0"/>
                    <a:ea typeface="Calibri" panose="020F0502020204030204" pitchFamily="34" charset="0"/>
                    <a:cs typeface="Sakkal Majalla" panose="02000000000000000000" pitchFamily="2" charset="-78"/>
                  </a:rPr>
                  <a:t>- العكس: عند دوران الدفة إلى الجانب الآخر (اليسار)، يدور القارب في عكس اتجاه عقارب الساعة.</a:t>
                </a:r>
                <a:endParaRPr lang="en-US" sz="14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r"/>
                <a:endParaRPr lang="en-US" b="1" dirty="0">
                  <a:solidFill>
                    <a:schemeClr val="bg1">
                      <a:lumMod val="95000"/>
                    </a:schemeClr>
                  </a:solidFill>
                  <a:latin typeface="+mj-lt"/>
                </a:endParaRPr>
              </a:p>
            </p:txBody>
          </p:sp>
        </p:grpSp>
      </p:grpSp>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Oval 7">
            <a:extLst>
              <a:ext uri="{FF2B5EF4-FFF2-40B4-BE49-F238E27FC236}">
                <a16:creationId xmlns:a16="http://schemas.microsoft.com/office/drawing/2014/main" id="{FE59F48E-7C98-4F2C-AF02-84147A728641}"/>
              </a:ext>
            </a:extLst>
          </p:cNvPr>
          <p:cNvSpPr/>
          <p:nvPr/>
        </p:nvSpPr>
        <p:spPr>
          <a:xfrm>
            <a:off x="2876691" y="1783512"/>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27482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9674978" y="1670162"/>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028109" y="3633178"/>
            <a:ext cx="158168" cy="158168"/>
          </a:xfrm>
          <a:prstGeom prst="ellipse">
            <a:avLst/>
          </a:pr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1206956" y="5933756"/>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42" name="Freeform: Shape 41">
            <a:extLst>
              <a:ext uri="{FF2B5EF4-FFF2-40B4-BE49-F238E27FC236}">
                <a16:creationId xmlns:a16="http://schemas.microsoft.com/office/drawing/2014/main" id="{693A515C-CD9C-4544-BF4D-8EB62A0D7643}"/>
              </a:ext>
            </a:extLst>
          </p:cNvPr>
          <p:cNvSpPr/>
          <p:nvPr/>
        </p:nvSpPr>
        <p:spPr>
          <a:xfrm>
            <a:off x="-873" y="914927"/>
            <a:ext cx="4435592" cy="5028146"/>
          </a:xfrm>
          <a:custGeom>
            <a:avLst/>
            <a:gdLst>
              <a:gd name="connsiteX0" fmla="*/ 2304484 w 4435592"/>
              <a:gd name="connsiteY0" fmla="*/ 471077 h 5028146"/>
              <a:gd name="connsiteX1" fmla="*/ 312408 w 4435592"/>
              <a:gd name="connsiteY1" fmla="*/ 2463153 h 5028146"/>
              <a:gd name="connsiteX2" fmla="*/ 2304484 w 4435592"/>
              <a:gd name="connsiteY2" fmla="*/ 4455229 h 5028146"/>
              <a:gd name="connsiteX3" fmla="*/ 4296560 w 4435592"/>
              <a:gd name="connsiteY3" fmla="*/ 2463153 h 5028146"/>
              <a:gd name="connsiteX4" fmla="*/ 2304484 w 4435592"/>
              <a:gd name="connsiteY4" fmla="*/ 471077 h 5028146"/>
              <a:gd name="connsiteX5" fmla="*/ 0 w 4435592"/>
              <a:gd name="connsiteY5" fmla="*/ 0 h 5028146"/>
              <a:gd name="connsiteX6" fmla="*/ 4435592 w 4435592"/>
              <a:gd name="connsiteY6" fmla="*/ 0 h 5028146"/>
              <a:gd name="connsiteX7" fmla="*/ 4435592 w 4435592"/>
              <a:gd name="connsiteY7" fmla="*/ 5028146 h 5028146"/>
              <a:gd name="connsiteX8" fmla="*/ 0 w 4435592"/>
              <a:gd name="connsiteY8" fmla="*/ 5028146 h 502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592" h="5028146">
                <a:moveTo>
                  <a:pt x="2304484" y="471077"/>
                </a:moveTo>
                <a:cubicBezTo>
                  <a:pt x="1204291" y="471077"/>
                  <a:pt x="312408" y="1362960"/>
                  <a:pt x="312408" y="2463153"/>
                </a:cubicBezTo>
                <a:cubicBezTo>
                  <a:pt x="312408" y="3563346"/>
                  <a:pt x="1204291" y="4455229"/>
                  <a:pt x="2304484" y="4455229"/>
                </a:cubicBezTo>
                <a:cubicBezTo>
                  <a:pt x="3404677" y="4455229"/>
                  <a:pt x="4296560" y="3563346"/>
                  <a:pt x="4296560" y="2463153"/>
                </a:cubicBezTo>
                <a:cubicBezTo>
                  <a:pt x="4296560" y="1362960"/>
                  <a:pt x="3404677" y="471077"/>
                  <a:pt x="2304484" y="471077"/>
                </a:cubicBezTo>
                <a:close/>
                <a:moveTo>
                  <a:pt x="0" y="0"/>
                </a:moveTo>
                <a:lnTo>
                  <a:pt x="4435592" y="0"/>
                </a:lnTo>
                <a:lnTo>
                  <a:pt x="4435592" y="5028146"/>
                </a:lnTo>
                <a:lnTo>
                  <a:pt x="0" y="5028146"/>
                </a:lnTo>
                <a:close/>
              </a:path>
            </a:pathLst>
          </a:cu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j-lt"/>
            </a:endParaRPr>
          </a:p>
        </p:txBody>
      </p:sp>
      <p:sp>
        <p:nvSpPr>
          <p:cNvPr id="47" name="TextBox 46">
            <a:extLst>
              <a:ext uri="{FF2B5EF4-FFF2-40B4-BE49-F238E27FC236}">
                <a16:creationId xmlns:a16="http://schemas.microsoft.com/office/drawing/2014/main" id="{FA50C801-1CD6-4B3B-935F-F01ED86FD50A}"/>
              </a:ext>
            </a:extLst>
          </p:cNvPr>
          <p:cNvSpPr txBox="1"/>
          <p:nvPr/>
        </p:nvSpPr>
        <p:spPr>
          <a:xfrm>
            <a:off x="3677652" y="87814"/>
            <a:ext cx="4836697" cy="369332"/>
          </a:xfrm>
          <a:prstGeom prst="rect">
            <a:avLst/>
          </a:prstGeom>
          <a:noFill/>
        </p:spPr>
        <p:txBody>
          <a:bodyPr wrap="square" rtlCol="0">
            <a:spAutoFit/>
          </a:bodyPr>
          <a:lstStyle/>
          <a:p>
            <a:pPr algn="ctr"/>
            <a:r>
              <a:rPr lang="ar-SA" sz="1800" u="sng" dirty="0">
                <a:effectLst/>
                <a:ea typeface="Calibri" panose="020F0502020204030204" pitchFamily="34" charset="0"/>
                <a:cs typeface="Sakkal Majalla" panose="02000000000000000000" pitchFamily="2" charset="-78"/>
              </a:rPr>
              <a:t> آلية الدوران</a:t>
            </a:r>
            <a:endParaRPr lang="en-US" sz="4800" b="1" dirty="0">
              <a:solidFill>
                <a:schemeClr val="bg1">
                  <a:lumMod val="95000"/>
                </a:schemeClr>
              </a:solidFill>
              <a:latin typeface="Tw Cen MT" panose="020B0602020104020603" pitchFamily="34" charset="0"/>
            </a:endParaRPr>
          </a:p>
        </p:txBody>
      </p:sp>
      <p:pic>
        <p:nvPicPr>
          <p:cNvPr id="27" name="Picture 26">
            <a:extLst>
              <a:ext uri="{FF2B5EF4-FFF2-40B4-BE49-F238E27FC236}">
                <a16:creationId xmlns:a16="http://schemas.microsoft.com/office/drawing/2014/main" id="{604E51F6-098B-E212-E83B-3B810634E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03" y="1670162"/>
            <a:ext cx="3745209" cy="32367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6358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250"/>
                                        <p:tgtEl>
                                          <p:spTgt spid="14"/>
                                        </p:tgtEl>
                                      </p:cBhvr>
                                    </p:animEffect>
                                  </p:childTnLst>
                                </p:cTn>
                              </p:par>
                            </p:childTnLst>
                          </p:cTn>
                        </p:par>
                        <p:par>
                          <p:cTn id="12" fill="hold">
                            <p:stCondLst>
                              <p:cond delay="750"/>
                            </p:stCondLst>
                            <p:childTnLst>
                              <p:par>
                                <p:cTn id="13" presetID="2" presetClass="entr" presetSubtype="2" decel="10000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1+#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250"/>
                                        <p:tgtEl>
                                          <p:spTgt spid="13"/>
                                        </p:tgtEl>
                                      </p:cBhvr>
                                    </p:animEffect>
                                  </p:childTnLst>
                                </p:cTn>
                              </p:par>
                            </p:childTnLst>
                          </p:cTn>
                        </p:par>
                        <p:par>
                          <p:cTn id="22" fill="hold">
                            <p:stCondLst>
                              <p:cond delay="250"/>
                            </p:stCondLst>
                            <p:childTnLst>
                              <p:par>
                                <p:cTn id="23" presetID="2" presetClass="entr" presetSubtype="2" decel="10000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1+#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3866</TotalTime>
  <Words>1146</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Andalus</vt:lpstr>
      <vt:lpstr>Arabic Typesetting</vt:lpstr>
      <vt:lpstr>Arial</vt:lpstr>
      <vt:lpstr>Calibri</vt:lpstr>
      <vt:lpstr>Calibri Light</vt:lpstr>
      <vt:lpstr>Cambria</vt:lpstr>
      <vt:lpstr>Cambria Math</vt:lpstr>
      <vt:lpstr>Montserrat</vt:lpstr>
      <vt:lpstr>Sakkal Majalla</vt:lpstr>
      <vt:lpstr>Symbol</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Lenovo</cp:lastModifiedBy>
  <cp:revision>102</cp:revision>
  <dcterms:created xsi:type="dcterms:W3CDTF">2020-09-18T21:48:46Z</dcterms:created>
  <dcterms:modified xsi:type="dcterms:W3CDTF">2024-08-16T06:39:06Z</dcterms:modified>
</cp:coreProperties>
</file>