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85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7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7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2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3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1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76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7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9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C3E8-9CA1-4B45-9499-CAAAC31D6F8C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9EFE-A7A3-4872-8F3D-93E16545B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4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Ghosh Satadip, (Satadip.Ghosh@partner.bmw.de)</dc:creator>
  <cp:lastModifiedBy>Ghosh Satadip, (Satadip.Ghosh@partner.bmw.de)</cp:lastModifiedBy>
  <cp:revision>1</cp:revision>
  <dcterms:created xsi:type="dcterms:W3CDTF">2018-09-19T11:17:47Z</dcterms:created>
  <dcterms:modified xsi:type="dcterms:W3CDTF">2018-09-19T11:18:00Z</dcterms:modified>
</cp:coreProperties>
</file>