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4" d="100"/>
          <a:sy n="94" d="100"/>
        </p:scale>
        <p:origin x="10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05C8-9B1D-4870-B12A-219F91770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83C8DD-8125-4C8E-A1B0-28B8450D61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754425-52A9-44A6-A28A-D8F62A54B2E4}"/>
              </a:ext>
            </a:extLst>
          </p:cNvPr>
          <p:cNvSpPr>
            <a:spLocks noGrp="1"/>
          </p:cNvSpPr>
          <p:nvPr>
            <p:ph type="dt" sz="half" idx="10"/>
          </p:nvPr>
        </p:nvSpPr>
        <p:spPr/>
        <p:txBody>
          <a:bodyPr/>
          <a:lstStyle/>
          <a:p>
            <a:fld id="{6B4DB4C9-F4B3-418A-909A-2BD4477F2035}" type="datetimeFigureOut">
              <a:rPr lang="en-IN" smtClean="0"/>
              <a:t>24-04-2022</a:t>
            </a:fld>
            <a:endParaRPr lang="en-IN"/>
          </a:p>
        </p:txBody>
      </p:sp>
      <p:sp>
        <p:nvSpPr>
          <p:cNvPr id="5" name="Footer Placeholder 4">
            <a:extLst>
              <a:ext uri="{FF2B5EF4-FFF2-40B4-BE49-F238E27FC236}">
                <a16:creationId xmlns:a16="http://schemas.microsoft.com/office/drawing/2014/main" id="{ACC8A78E-00CD-46FD-AC4B-2DB48D2C49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8A9BE8-6D3B-46DF-8E3E-F50800F4818A}"/>
              </a:ext>
            </a:extLst>
          </p:cNvPr>
          <p:cNvSpPr>
            <a:spLocks noGrp="1"/>
          </p:cNvSpPr>
          <p:nvPr>
            <p:ph type="sldNum" sz="quarter" idx="12"/>
          </p:nvPr>
        </p:nvSpPr>
        <p:spPr/>
        <p:txBody>
          <a:bodyPr/>
          <a:lstStyle/>
          <a:p>
            <a:fld id="{197D25BD-5F05-49D8-8BEB-64C5F0394F48}" type="slidenum">
              <a:rPr lang="en-IN" smtClean="0"/>
              <a:t>‹#›</a:t>
            </a:fld>
            <a:endParaRPr lang="en-IN"/>
          </a:p>
        </p:txBody>
      </p:sp>
    </p:spTree>
    <p:extLst>
      <p:ext uri="{BB962C8B-B14F-4D97-AF65-F5344CB8AC3E}">
        <p14:creationId xmlns:p14="http://schemas.microsoft.com/office/powerpoint/2010/main" val="341688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D648-1CC5-4577-ABF2-C55591F60A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ABB816-3BBD-4685-AA2A-B78A8AC284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C466B4-9350-4EFE-9600-73DCCBC61A13}"/>
              </a:ext>
            </a:extLst>
          </p:cNvPr>
          <p:cNvSpPr>
            <a:spLocks noGrp="1"/>
          </p:cNvSpPr>
          <p:nvPr>
            <p:ph type="dt" sz="half" idx="10"/>
          </p:nvPr>
        </p:nvSpPr>
        <p:spPr/>
        <p:txBody>
          <a:bodyPr/>
          <a:lstStyle/>
          <a:p>
            <a:fld id="{6B4DB4C9-F4B3-418A-909A-2BD4477F2035}" type="datetimeFigureOut">
              <a:rPr lang="en-IN" smtClean="0"/>
              <a:t>24-04-2022</a:t>
            </a:fld>
            <a:endParaRPr lang="en-IN"/>
          </a:p>
        </p:txBody>
      </p:sp>
      <p:sp>
        <p:nvSpPr>
          <p:cNvPr id="5" name="Footer Placeholder 4">
            <a:extLst>
              <a:ext uri="{FF2B5EF4-FFF2-40B4-BE49-F238E27FC236}">
                <a16:creationId xmlns:a16="http://schemas.microsoft.com/office/drawing/2014/main" id="{40CB0418-6C97-46F7-A39F-44A6A29A66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0C74E6-15A8-4F21-BC7A-11B0E9C56329}"/>
              </a:ext>
            </a:extLst>
          </p:cNvPr>
          <p:cNvSpPr>
            <a:spLocks noGrp="1"/>
          </p:cNvSpPr>
          <p:nvPr>
            <p:ph type="sldNum" sz="quarter" idx="12"/>
          </p:nvPr>
        </p:nvSpPr>
        <p:spPr/>
        <p:txBody>
          <a:bodyPr/>
          <a:lstStyle/>
          <a:p>
            <a:fld id="{197D25BD-5F05-49D8-8BEB-64C5F0394F48}" type="slidenum">
              <a:rPr lang="en-IN" smtClean="0"/>
              <a:t>‹#›</a:t>
            </a:fld>
            <a:endParaRPr lang="en-IN"/>
          </a:p>
        </p:txBody>
      </p:sp>
    </p:spTree>
    <p:extLst>
      <p:ext uri="{BB962C8B-B14F-4D97-AF65-F5344CB8AC3E}">
        <p14:creationId xmlns:p14="http://schemas.microsoft.com/office/powerpoint/2010/main" val="45375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E76174-C15C-486A-BE2B-DAE7CF39D5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848FDE-C063-4F0A-A6E6-69CC2656C7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38FD14-6360-43EA-9303-AE43079B0B29}"/>
              </a:ext>
            </a:extLst>
          </p:cNvPr>
          <p:cNvSpPr>
            <a:spLocks noGrp="1"/>
          </p:cNvSpPr>
          <p:nvPr>
            <p:ph type="dt" sz="half" idx="10"/>
          </p:nvPr>
        </p:nvSpPr>
        <p:spPr/>
        <p:txBody>
          <a:bodyPr/>
          <a:lstStyle/>
          <a:p>
            <a:fld id="{6B4DB4C9-F4B3-418A-909A-2BD4477F2035}" type="datetimeFigureOut">
              <a:rPr lang="en-IN" smtClean="0"/>
              <a:t>24-04-2022</a:t>
            </a:fld>
            <a:endParaRPr lang="en-IN"/>
          </a:p>
        </p:txBody>
      </p:sp>
      <p:sp>
        <p:nvSpPr>
          <p:cNvPr id="5" name="Footer Placeholder 4">
            <a:extLst>
              <a:ext uri="{FF2B5EF4-FFF2-40B4-BE49-F238E27FC236}">
                <a16:creationId xmlns:a16="http://schemas.microsoft.com/office/drawing/2014/main" id="{DC06FE3D-0E08-49B0-AF37-94328962BA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FE5B9A-AAE4-4909-A955-ED33623B6456}"/>
              </a:ext>
            </a:extLst>
          </p:cNvPr>
          <p:cNvSpPr>
            <a:spLocks noGrp="1"/>
          </p:cNvSpPr>
          <p:nvPr>
            <p:ph type="sldNum" sz="quarter" idx="12"/>
          </p:nvPr>
        </p:nvSpPr>
        <p:spPr/>
        <p:txBody>
          <a:bodyPr/>
          <a:lstStyle/>
          <a:p>
            <a:fld id="{197D25BD-5F05-49D8-8BEB-64C5F0394F48}" type="slidenum">
              <a:rPr lang="en-IN" smtClean="0"/>
              <a:t>‹#›</a:t>
            </a:fld>
            <a:endParaRPr lang="en-IN"/>
          </a:p>
        </p:txBody>
      </p:sp>
    </p:spTree>
    <p:extLst>
      <p:ext uri="{BB962C8B-B14F-4D97-AF65-F5344CB8AC3E}">
        <p14:creationId xmlns:p14="http://schemas.microsoft.com/office/powerpoint/2010/main" val="294852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1203-4789-44A8-B821-1D749CE9E8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83F171-A92E-4AB8-8941-A2971F61D5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CF4C50-8C76-4A8C-ABE3-BDC7C0B58D11}"/>
              </a:ext>
            </a:extLst>
          </p:cNvPr>
          <p:cNvSpPr>
            <a:spLocks noGrp="1"/>
          </p:cNvSpPr>
          <p:nvPr>
            <p:ph type="dt" sz="half" idx="10"/>
          </p:nvPr>
        </p:nvSpPr>
        <p:spPr/>
        <p:txBody>
          <a:bodyPr/>
          <a:lstStyle/>
          <a:p>
            <a:fld id="{6B4DB4C9-F4B3-418A-909A-2BD4477F2035}" type="datetimeFigureOut">
              <a:rPr lang="en-IN" smtClean="0"/>
              <a:t>24-04-2022</a:t>
            </a:fld>
            <a:endParaRPr lang="en-IN"/>
          </a:p>
        </p:txBody>
      </p:sp>
      <p:sp>
        <p:nvSpPr>
          <p:cNvPr id="5" name="Footer Placeholder 4">
            <a:extLst>
              <a:ext uri="{FF2B5EF4-FFF2-40B4-BE49-F238E27FC236}">
                <a16:creationId xmlns:a16="http://schemas.microsoft.com/office/drawing/2014/main" id="{F0B3A98E-149E-4AE3-9271-9657F5F15A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D9E7F6-2773-4A7E-894D-221665F9CC5F}"/>
              </a:ext>
            </a:extLst>
          </p:cNvPr>
          <p:cNvSpPr>
            <a:spLocks noGrp="1"/>
          </p:cNvSpPr>
          <p:nvPr>
            <p:ph type="sldNum" sz="quarter" idx="12"/>
          </p:nvPr>
        </p:nvSpPr>
        <p:spPr/>
        <p:txBody>
          <a:bodyPr/>
          <a:lstStyle/>
          <a:p>
            <a:fld id="{197D25BD-5F05-49D8-8BEB-64C5F0394F48}" type="slidenum">
              <a:rPr lang="en-IN" smtClean="0"/>
              <a:t>‹#›</a:t>
            </a:fld>
            <a:endParaRPr lang="en-IN"/>
          </a:p>
        </p:txBody>
      </p:sp>
    </p:spTree>
    <p:extLst>
      <p:ext uri="{BB962C8B-B14F-4D97-AF65-F5344CB8AC3E}">
        <p14:creationId xmlns:p14="http://schemas.microsoft.com/office/powerpoint/2010/main" val="1172907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4C91-3973-46CF-A07A-F0EE5E75E6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FC54C0-C8F1-4A4D-A192-EF6E106FA9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D6BB09-582E-48F7-ABBB-62EF3A0B2B69}"/>
              </a:ext>
            </a:extLst>
          </p:cNvPr>
          <p:cNvSpPr>
            <a:spLocks noGrp="1"/>
          </p:cNvSpPr>
          <p:nvPr>
            <p:ph type="dt" sz="half" idx="10"/>
          </p:nvPr>
        </p:nvSpPr>
        <p:spPr/>
        <p:txBody>
          <a:bodyPr/>
          <a:lstStyle/>
          <a:p>
            <a:fld id="{6B4DB4C9-F4B3-418A-909A-2BD4477F2035}" type="datetimeFigureOut">
              <a:rPr lang="en-IN" smtClean="0"/>
              <a:t>24-04-2022</a:t>
            </a:fld>
            <a:endParaRPr lang="en-IN"/>
          </a:p>
        </p:txBody>
      </p:sp>
      <p:sp>
        <p:nvSpPr>
          <p:cNvPr id="5" name="Footer Placeholder 4">
            <a:extLst>
              <a:ext uri="{FF2B5EF4-FFF2-40B4-BE49-F238E27FC236}">
                <a16:creationId xmlns:a16="http://schemas.microsoft.com/office/drawing/2014/main" id="{8ECAF994-D2A3-4929-9F4E-3D95090D9B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9B2B31-57A2-4A1C-AEB2-6ED6FFAACFAA}"/>
              </a:ext>
            </a:extLst>
          </p:cNvPr>
          <p:cNvSpPr>
            <a:spLocks noGrp="1"/>
          </p:cNvSpPr>
          <p:nvPr>
            <p:ph type="sldNum" sz="quarter" idx="12"/>
          </p:nvPr>
        </p:nvSpPr>
        <p:spPr/>
        <p:txBody>
          <a:bodyPr/>
          <a:lstStyle/>
          <a:p>
            <a:fld id="{197D25BD-5F05-49D8-8BEB-64C5F0394F48}" type="slidenum">
              <a:rPr lang="en-IN" smtClean="0"/>
              <a:t>‹#›</a:t>
            </a:fld>
            <a:endParaRPr lang="en-IN"/>
          </a:p>
        </p:txBody>
      </p:sp>
    </p:spTree>
    <p:extLst>
      <p:ext uri="{BB962C8B-B14F-4D97-AF65-F5344CB8AC3E}">
        <p14:creationId xmlns:p14="http://schemas.microsoft.com/office/powerpoint/2010/main" val="208063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D111-230E-4B02-A588-24CEB2A347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214BFE-8D99-4D3A-B0B4-8F585E7BC2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914EB9-8F65-49CB-A7C5-40BC1C7C2B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F1BB17-B4DD-4560-B7C3-9198040D1B91}"/>
              </a:ext>
            </a:extLst>
          </p:cNvPr>
          <p:cNvSpPr>
            <a:spLocks noGrp="1"/>
          </p:cNvSpPr>
          <p:nvPr>
            <p:ph type="dt" sz="half" idx="10"/>
          </p:nvPr>
        </p:nvSpPr>
        <p:spPr/>
        <p:txBody>
          <a:bodyPr/>
          <a:lstStyle/>
          <a:p>
            <a:fld id="{6B4DB4C9-F4B3-418A-909A-2BD4477F2035}" type="datetimeFigureOut">
              <a:rPr lang="en-IN" smtClean="0"/>
              <a:t>24-04-2022</a:t>
            </a:fld>
            <a:endParaRPr lang="en-IN"/>
          </a:p>
        </p:txBody>
      </p:sp>
      <p:sp>
        <p:nvSpPr>
          <p:cNvPr id="6" name="Footer Placeholder 5">
            <a:extLst>
              <a:ext uri="{FF2B5EF4-FFF2-40B4-BE49-F238E27FC236}">
                <a16:creationId xmlns:a16="http://schemas.microsoft.com/office/drawing/2014/main" id="{7617C0BA-2780-420E-9745-6F1BA245DA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1468C1-5FFB-4D28-B474-E0177B78628C}"/>
              </a:ext>
            </a:extLst>
          </p:cNvPr>
          <p:cNvSpPr>
            <a:spLocks noGrp="1"/>
          </p:cNvSpPr>
          <p:nvPr>
            <p:ph type="sldNum" sz="quarter" idx="12"/>
          </p:nvPr>
        </p:nvSpPr>
        <p:spPr/>
        <p:txBody>
          <a:bodyPr/>
          <a:lstStyle/>
          <a:p>
            <a:fld id="{197D25BD-5F05-49D8-8BEB-64C5F0394F48}" type="slidenum">
              <a:rPr lang="en-IN" smtClean="0"/>
              <a:t>‹#›</a:t>
            </a:fld>
            <a:endParaRPr lang="en-IN"/>
          </a:p>
        </p:txBody>
      </p:sp>
    </p:spTree>
    <p:extLst>
      <p:ext uri="{BB962C8B-B14F-4D97-AF65-F5344CB8AC3E}">
        <p14:creationId xmlns:p14="http://schemas.microsoft.com/office/powerpoint/2010/main" val="3131134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6662-5380-4E7D-94DB-BAA35A621D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0ACD38-9E7D-4333-90A8-058C7CE80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8A3E4C-1CCF-4A3F-87AE-C01D052610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4C0C37-66B1-4563-813D-EC587ED3A5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9EA6AB-27AE-45F2-B910-3B6ED5A601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01C18B-BEE4-4062-8B23-AE6D238A474B}"/>
              </a:ext>
            </a:extLst>
          </p:cNvPr>
          <p:cNvSpPr>
            <a:spLocks noGrp="1"/>
          </p:cNvSpPr>
          <p:nvPr>
            <p:ph type="dt" sz="half" idx="10"/>
          </p:nvPr>
        </p:nvSpPr>
        <p:spPr/>
        <p:txBody>
          <a:bodyPr/>
          <a:lstStyle/>
          <a:p>
            <a:fld id="{6B4DB4C9-F4B3-418A-909A-2BD4477F2035}" type="datetimeFigureOut">
              <a:rPr lang="en-IN" smtClean="0"/>
              <a:t>24-04-2022</a:t>
            </a:fld>
            <a:endParaRPr lang="en-IN"/>
          </a:p>
        </p:txBody>
      </p:sp>
      <p:sp>
        <p:nvSpPr>
          <p:cNvPr id="8" name="Footer Placeholder 7">
            <a:extLst>
              <a:ext uri="{FF2B5EF4-FFF2-40B4-BE49-F238E27FC236}">
                <a16:creationId xmlns:a16="http://schemas.microsoft.com/office/drawing/2014/main" id="{427BE814-4D4F-42E4-9F78-2506FA6EBF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33DBCB-CF64-4C8A-8900-F9D345A94A52}"/>
              </a:ext>
            </a:extLst>
          </p:cNvPr>
          <p:cNvSpPr>
            <a:spLocks noGrp="1"/>
          </p:cNvSpPr>
          <p:nvPr>
            <p:ph type="sldNum" sz="quarter" idx="12"/>
          </p:nvPr>
        </p:nvSpPr>
        <p:spPr/>
        <p:txBody>
          <a:bodyPr/>
          <a:lstStyle/>
          <a:p>
            <a:fld id="{197D25BD-5F05-49D8-8BEB-64C5F0394F48}" type="slidenum">
              <a:rPr lang="en-IN" smtClean="0"/>
              <a:t>‹#›</a:t>
            </a:fld>
            <a:endParaRPr lang="en-IN"/>
          </a:p>
        </p:txBody>
      </p:sp>
    </p:spTree>
    <p:extLst>
      <p:ext uri="{BB962C8B-B14F-4D97-AF65-F5344CB8AC3E}">
        <p14:creationId xmlns:p14="http://schemas.microsoft.com/office/powerpoint/2010/main" val="333448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4ABB-0FC3-4177-BA83-A8FFD1E2B2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84965E-65CA-4D69-80A7-ECAF591C3550}"/>
              </a:ext>
            </a:extLst>
          </p:cNvPr>
          <p:cNvSpPr>
            <a:spLocks noGrp="1"/>
          </p:cNvSpPr>
          <p:nvPr>
            <p:ph type="dt" sz="half" idx="10"/>
          </p:nvPr>
        </p:nvSpPr>
        <p:spPr/>
        <p:txBody>
          <a:bodyPr/>
          <a:lstStyle/>
          <a:p>
            <a:fld id="{6B4DB4C9-F4B3-418A-909A-2BD4477F2035}" type="datetimeFigureOut">
              <a:rPr lang="en-IN" smtClean="0"/>
              <a:t>24-04-2022</a:t>
            </a:fld>
            <a:endParaRPr lang="en-IN"/>
          </a:p>
        </p:txBody>
      </p:sp>
      <p:sp>
        <p:nvSpPr>
          <p:cNvPr id="4" name="Footer Placeholder 3">
            <a:extLst>
              <a:ext uri="{FF2B5EF4-FFF2-40B4-BE49-F238E27FC236}">
                <a16:creationId xmlns:a16="http://schemas.microsoft.com/office/drawing/2014/main" id="{F253D8AA-62DE-4DC4-9312-50EDB6A5D4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FE72A2-B190-45EA-9DAC-01EA3EEC3BE5}"/>
              </a:ext>
            </a:extLst>
          </p:cNvPr>
          <p:cNvSpPr>
            <a:spLocks noGrp="1"/>
          </p:cNvSpPr>
          <p:nvPr>
            <p:ph type="sldNum" sz="quarter" idx="12"/>
          </p:nvPr>
        </p:nvSpPr>
        <p:spPr/>
        <p:txBody>
          <a:bodyPr/>
          <a:lstStyle/>
          <a:p>
            <a:fld id="{197D25BD-5F05-49D8-8BEB-64C5F0394F48}" type="slidenum">
              <a:rPr lang="en-IN" smtClean="0"/>
              <a:t>‹#›</a:t>
            </a:fld>
            <a:endParaRPr lang="en-IN"/>
          </a:p>
        </p:txBody>
      </p:sp>
    </p:spTree>
    <p:extLst>
      <p:ext uri="{BB962C8B-B14F-4D97-AF65-F5344CB8AC3E}">
        <p14:creationId xmlns:p14="http://schemas.microsoft.com/office/powerpoint/2010/main" val="95755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66EF99-C1A7-4C4C-A591-4A821FEF9819}"/>
              </a:ext>
            </a:extLst>
          </p:cNvPr>
          <p:cNvSpPr>
            <a:spLocks noGrp="1"/>
          </p:cNvSpPr>
          <p:nvPr>
            <p:ph type="dt" sz="half" idx="10"/>
          </p:nvPr>
        </p:nvSpPr>
        <p:spPr/>
        <p:txBody>
          <a:bodyPr/>
          <a:lstStyle/>
          <a:p>
            <a:fld id="{6B4DB4C9-F4B3-418A-909A-2BD4477F2035}" type="datetimeFigureOut">
              <a:rPr lang="en-IN" smtClean="0"/>
              <a:t>24-04-2022</a:t>
            </a:fld>
            <a:endParaRPr lang="en-IN"/>
          </a:p>
        </p:txBody>
      </p:sp>
      <p:sp>
        <p:nvSpPr>
          <p:cNvPr id="3" name="Footer Placeholder 2">
            <a:extLst>
              <a:ext uri="{FF2B5EF4-FFF2-40B4-BE49-F238E27FC236}">
                <a16:creationId xmlns:a16="http://schemas.microsoft.com/office/drawing/2014/main" id="{1DB368C5-B619-4C1A-948C-4384654FBA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042A20-B0CC-4E7C-B223-20112C958C29}"/>
              </a:ext>
            </a:extLst>
          </p:cNvPr>
          <p:cNvSpPr>
            <a:spLocks noGrp="1"/>
          </p:cNvSpPr>
          <p:nvPr>
            <p:ph type="sldNum" sz="quarter" idx="12"/>
          </p:nvPr>
        </p:nvSpPr>
        <p:spPr/>
        <p:txBody>
          <a:bodyPr/>
          <a:lstStyle/>
          <a:p>
            <a:fld id="{197D25BD-5F05-49D8-8BEB-64C5F0394F48}" type="slidenum">
              <a:rPr lang="en-IN" smtClean="0"/>
              <a:t>‹#›</a:t>
            </a:fld>
            <a:endParaRPr lang="en-IN"/>
          </a:p>
        </p:txBody>
      </p:sp>
    </p:spTree>
    <p:extLst>
      <p:ext uri="{BB962C8B-B14F-4D97-AF65-F5344CB8AC3E}">
        <p14:creationId xmlns:p14="http://schemas.microsoft.com/office/powerpoint/2010/main" val="386310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9E0B-7E2F-43AB-9AE0-265EF3116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152832-E76D-4848-97C7-1D6ACA5D2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15E4EE-6D1C-4A80-BAF4-37A4834E7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BD6BE-48C4-48C8-ABFE-BF267FD2F9D9}"/>
              </a:ext>
            </a:extLst>
          </p:cNvPr>
          <p:cNvSpPr>
            <a:spLocks noGrp="1"/>
          </p:cNvSpPr>
          <p:nvPr>
            <p:ph type="dt" sz="half" idx="10"/>
          </p:nvPr>
        </p:nvSpPr>
        <p:spPr/>
        <p:txBody>
          <a:bodyPr/>
          <a:lstStyle/>
          <a:p>
            <a:fld id="{6B4DB4C9-F4B3-418A-909A-2BD4477F2035}" type="datetimeFigureOut">
              <a:rPr lang="en-IN" smtClean="0"/>
              <a:t>24-04-2022</a:t>
            </a:fld>
            <a:endParaRPr lang="en-IN"/>
          </a:p>
        </p:txBody>
      </p:sp>
      <p:sp>
        <p:nvSpPr>
          <p:cNvPr id="6" name="Footer Placeholder 5">
            <a:extLst>
              <a:ext uri="{FF2B5EF4-FFF2-40B4-BE49-F238E27FC236}">
                <a16:creationId xmlns:a16="http://schemas.microsoft.com/office/drawing/2014/main" id="{6F94A17B-4BB7-4D14-9FBE-1780D7C745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63035F-56B7-436A-BFA3-0E4E37043A60}"/>
              </a:ext>
            </a:extLst>
          </p:cNvPr>
          <p:cNvSpPr>
            <a:spLocks noGrp="1"/>
          </p:cNvSpPr>
          <p:nvPr>
            <p:ph type="sldNum" sz="quarter" idx="12"/>
          </p:nvPr>
        </p:nvSpPr>
        <p:spPr/>
        <p:txBody>
          <a:bodyPr/>
          <a:lstStyle/>
          <a:p>
            <a:fld id="{197D25BD-5F05-49D8-8BEB-64C5F0394F48}" type="slidenum">
              <a:rPr lang="en-IN" smtClean="0"/>
              <a:t>‹#›</a:t>
            </a:fld>
            <a:endParaRPr lang="en-IN"/>
          </a:p>
        </p:txBody>
      </p:sp>
    </p:spTree>
    <p:extLst>
      <p:ext uri="{BB962C8B-B14F-4D97-AF65-F5344CB8AC3E}">
        <p14:creationId xmlns:p14="http://schemas.microsoft.com/office/powerpoint/2010/main" val="23920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507E5-B232-4EC1-8060-B288D8BE1B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ACEEDA-91DE-4DB9-B230-9DB7F5FAB5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F7BC0E-B52B-4FB4-982E-4D445FA14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2FB41-4444-474F-BF14-691CD3CD29BA}"/>
              </a:ext>
            </a:extLst>
          </p:cNvPr>
          <p:cNvSpPr>
            <a:spLocks noGrp="1"/>
          </p:cNvSpPr>
          <p:nvPr>
            <p:ph type="dt" sz="half" idx="10"/>
          </p:nvPr>
        </p:nvSpPr>
        <p:spPr/>
        <p:txBody>
          <a:bodyPr/>
          <a:lstStyle/>
          <a:p>
            <a:fld id="{6B4DB4C9-F4B3-418A-909A-2BD4477F2035}" type="datetimeFigureOut">
              <a:rPr lang="en-IN" smtClean="0"/>
              <a:t>24-04-2022</a:t>
            </a:fld>
            <a:endParaRPr lang="en-IN"/>
          </a:p>
        </p:txBody>
      </p:sp>
      <p:sp>
        <p:nvSpPr>
          <p:cNvPr id="6" name="Footer Placeholder 5">
            <a:extLst>
              <a:ext uri="{FF2B5EF4-FFF2-40B4-BE49-F238E27FC236}">
                <a16:creationId xmlns:a16="http://schemas.microsoft.com/office/drawing/2014/main" id="{C9A8B470-3A4A-47C9-A42C-B63747054B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1221E4-ECEC-47E2-8A78-673B27514238}"/>
              </a:ext>
            </a:extLst>
          </p:cNvPr>
          <p:cNvSpPr>
            <a:spLocks noGrp="1"/>
          </p:cNvSpPr>
          <p:nvPr>
            <p:ph type="sldNum" sz="quarter" idx="12"/>
          </p:nvPr>
        </p:nvSpPr>
        <p:spPr/>
        <p:txBody>
          <a:bodyPr/>
          <a:lstStyle/>
          <a:p>
            <a:fld id="{197D25BD-5F05-49D8-8BEB-64C5F0394F48}" type="slidenum">
              <a:rPr lang="en-IN" smtClean="0"/>
              <a:t>‹#›</a:t>
            </a:fld>
            <a:endParaRPr lang="en-IN"/>
          </a:p>
        </p:txBody>
      </p:sp>
    </p:spTree>
    <p:extLst>
      <p:ext uri="{BB962C8B-B14F-4D97-AF65-F5344CB8AC3E}">
        <p14:creationId xmlns:p14="http://schemas.microsoft.com/office/powerpoint/2010/main" val="4241980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C22888-65B2-4B92-BC1E-DAB09FB56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724906-2055-48FC-ABF4-B5D73AD79D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C1F05D-F151-436D-AC68-14D6E924B0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DB4C9-F4B3-418A-909A-2BD4477F2035}" type="datetimeFigureOut">
              <a:rPr lang="en-IN" smtClean="0"/>
              <a:t>24-04-2022</a:t>
            </a:fld>
            <a:endParaRPr lang="en-IN"/>
          </a:p>
        </p:txBody>
      </p:sp>
      <p:sp>
        <p:nvSpPr>
          <p:cNvPr id="5" name="Footer Placeholder 4">
            <a:extLst>
              <a:ext uri="{FF2B5EF4-FFF2-40B4-BE49-F238E27FC236}">
                <a16:creationId xmlns:a16="http://schemas.microsoft.com/office/drawing/2014/main" id="{AFFC1470-9A6E-4EB9-A8C2-25220DB5AB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3ACAFC-7FC5-4A49-9FDA-5206B75DF6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D25BD-5F05-49D8-8BEB-64C5F0394F48}" type="slidenum">
              <a:rPr lang="en-IN" smtClean="0"/>
              <a:t>‹#›</a:t>
            </a:fld>
            <a:endParaRPr lang="en-IN"/>
          </a:p>
        </p:txBody>
      </p:sp>
    </p:spTree>
    <p:extLst>
      <p:ext uri="{BB962C8B-B14F-4D97-AF65-F5344CB8AC3E}">
        <p14:creationId xmlns:p14="http://schemas.microsoft.com/office/powerpoint/2010/main" val="917048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8FDE57-BF1E-4381-9B61-99EF373318ED}"/>
              </a:ext>
            </a:extLst>
          </p:cNvPr>
          <p:cNvSpPr>
            <a:spLocks noGrp="1"/>
          </p:cNvSpPr>
          <p:nvPr>
            <p:ph type="subTitle" idx="1"/>
          </p:nvPr>
        </p:nvSpPr>
        <p:spPr>
          <a:xfrm>
            <a:off x="2081892" y="4367893"/>
            <a:ext cx="1779815" cy="771532"/>
          </a:xfrm>
        </p:spPr>
        <p:txBody>
          <a:bodyPr>
            <a:normAutofit/>
          </a:bodyPr>
          <a:lstStyle/>
          <a:p>
            <a:pPr algn="l"/>
            <a:r>
              <a:rPr lang="en-IN" sz="2800" dirty="0">
                <a:latin typeface="Times New Roman" panose="02020603050405020304" pitchFamily="18" charset="0"/>
                <a:cs typeface="Times New Roman" panose="02020603050405020304" pitchFamily="18" charset="0"/>
              </a:rPr>
              <a:t>AMAL S</a:t>
            </a:r>
          </a:p>
        </p:txBody>
      </p:sp>
      <p:sp>
        <p:nvSpPr>
          <p:cNvPr id="20" name="Freeform: Shape 9">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11">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B9F21FD-5949-45CF-8E18-40AE5AEB34D6}"/>
              </a:ext>
            </a:extLst>
          </p:cNvPr>
          <p:cNvPicPr>
            <a:picLocks noChangeAspect="1"/>
          </p:cNvPicPr>
          <p:nvPr/>
        </p:nvPicPr>
        <p:blipFill>
          <a:blip r:embed="rId2"/>
          <a:stretch>
            <a:fillRect/>
          </a:stretch>
        </p:blipFill>
        <p:spPr>
          <a:xfrm>
            <a:off x="1910443" y="2148285"/>
            <a:ext cx="6784521" cy="1655125"/>
          </a:xfrm>
          <a:prstGeom prst="rect">
            <a:avLst/>
          </a:prstGeom>
        </p:spPr>
      </p:pic>
      <p:sp>
        <p:nvSpPr>
          <p:cNvPr id="22" name="Freeform: Shape 13">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5">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8535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98DB-2A05-44CC-ABBA-0DC96ED6B70E}"/>
              </a:ext>
            </a:extLst>
          </p:cNvPr>
          <p:cNvSpPr>
            <a:spLocks noGrp="1"/>
          </p:cNvSpPr>
          <p:nvPr>
            <p:ph type="title"/>
          </p:nvPr>
        </p:nvSpPr>
        <p:spPr>
          <a:xfrm>
            <a:off x="838200" y="1004207"/>
            <a:ext cx="10515600" cy="310243"/>
          </a:xfrm>
        </p:spPr>
        <p:txBody>
          <a:bodyPr>
            <a:normAutofit fontScale="90000"/>
          </a:bodyPr>
          <a:lstStyle/>
          <a:p>
            <a:r>
              <a:rPr lang="en-IN" dirty="0">
                <a:latin typeface="Times New Roman" panose="02020603050405020304" pitchFamily="18" charset="0"/>
                <a:cs typeface="Times New Roman" panose="02020603050405020304" pitchFamily="18" charset="0"/>
              </a:rPr>
              <a:t>What Is OpenAPI?</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16B00B-1CDC-4EF4-B902-9880C8DB81F4}"/>
              </a:ext>
            </a:extLst>
          </p:cNvPr>
          <p:cNvSpPr>
            <a:spLocks noGrp="1"/>
          </p:cNvSpPr>
          <p:nvPr>
            <p:ph idx="1"/>
          </p:nvPr>
        </p:nvSpPr>
        <p:spPr>
          <a:xfrm>
            <a:off x="838200" y="1485900"/>
            <a:ext cx="10436679" cy="4204607"/>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OpenAPI Specification (formerly Swagger Specification) is an API description format for REST APIs. An OpenAPI file allows you to describe your entire API, including.</a:t>
            </a:r>
          </a:p>
          <a:p>
            <a:pPr algn="just"/>
            <a:r>
              <a:rPr lang="en-US" sz="2400" dirty="0">
                <a:latin typeface="Times New Roman" panose="02020603050405020304" pitchFamily="18" charset="0"/>
                <a:cs typeface="Times New Roman" panose="02020603050405020304" pitchFamily="18" charset="0"/>
              </a:rPr>
              <a:t>Available endpoints (/users) and operations on each endpoint (GET    /users, POST /users)</a:t>
            </a:r>
          </a:p>
          <a:p>
            <a:pPr algn="just"/>
            <a:r>
              <a:rPr lang="en-US" sz="2400" dirty="0">
                <a:latin typeface="Times New Roman" panose="02020603050405020304" pitchFamily="18" charset="0"/>
                <a:cs typeface="Times New Roman" panose="02020603050405020304" pitchFamily="18" charset="0"/>
              </a:rPr>
              <a:t>Operation parameters Input and output for each operation</a:t>
            </a:r>
          </a:p>
          <a:p>
            <a:pPr algn="just"/>
            <a:r>
              <a:rPr lang="en-US" sz="2400" dirty="0">
                <a:latin typeface="Times New Roman" panose="02020603050405020304" pitchFamily="18" charset="0"/>
                <a:cs typeface="Times New Roman" panose="02020603050405020304" pitchFamily="18" charset="0"/>
              </a:rPr>
              <a:t>Authentication methods</a:t>
            </a:r>
          </a:p>
          <a:p>
            <a:pPr algn="just"/>
            <a:r>
              <a:rPr lang="en-US" sz="2400" dirty="0">
                <a:latin typeface="Times New Roman" panose="02020603050405020304" pitchFamily="18" charset="0"/>
                <a:cs typeface="Times New Roman" panose="02020603050405020304" pitchFamily="18" charset="0"/>
              </a:rPr>
              <a:t>Contact information, license, terms of use and other information.</a:t>
            </a:r>
          </a:p>
          <a:p>
            <a:pPr marL="0" indent="0" algn="just">
              <a:buNone/>
            </a:pPr>
            <a:r>
              <a:rPr lang="en-US" sz="2400" dirty="0">
                <a:latin typeface="Times New Roman" panose="02020603050405020304" pitchFamily="18" charset="0"/>
                <a:cs typeface="Times New Roman" panose="02020603050405020304" pitchFamily="18" charset="0"/>
              </a:rPr>
              <a:t>API specifications can be written in YAML or JSON. The format is easy to learn and readable to both humans and machines.</a:t>
            </a:r>
            <a:r>
              <a:rPr lang="en-US" sz="2400" dirty="0"/>
              <a:t> </a:t>
            </a:r>
            <a:endParaRPr lang="en-IN" sz="2400" dirty="0"/>
          </a:p>
        </p:txBody>
      </p:sp>
    </p:spTree>
    <p:extLst>
      <p:ext uri="{BB962C8B-B14F-4D97-AF65-F5344CB8AC3E}">
        <p14:creationId xmlns:p14="http://schemas.microsoft.com/office/powerpoint/2010/main" val="222393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EF9C-B3F3-4CFB-AE57-428A90FC1357}"/>
              </a:ext>
            </a:extLst>
          </p:cNvPr>
          <p:cNvSpPr>
            <a:spLocks noGrp="1"/>
          </p:cNvSpPr>
          <p:nvPr>
            <p:ph type="title"/>
          </p:nvPr>
        </p:nvSpPr>
        <p:spPr>
          <a:xfrm>
            <a:off x="767443" y="947057"/>
            <a:ext cx="10439400" cy="702809"/>
          </a:xfrm>
        </p:spPr>
        <p:txBody>
          <a:bodyPr>
            <a:normAutofit fontScale="90000"/>
          </a:bodyPr>
          <a:lstStyle/>
          <a:p>
            <a:r>
              <a:rPr lang="en-IN" b="0" i="0" dirty="0">
                <a:solidFill>
                  <a:srgbClr val="212529"/>
                </a:solidFill>
                <a:effectLst/>
                <a:latin typeface="Times New Roman" panose="02020603050405020304" pitchFamily="18" charset="0"/>
                <a:cs typeface="Times New Roman" panose="02020603050405020304" pitchFamily="18" charset="0"/>
              </a:rPr>
              <a:t>What Is Swagger?</a:t>
            </a:r>
            <a:br>
              <a:rPr lang="en-IN" b="0" i="0" dirty="0">
                <a:solidFill>
                  <a:srgbClr val="212529"/>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67A674-2C14-4213-B6AC-0EF6D59B4E25}"/>
              </a:ext>
            </a:extLst>
          </p:cNvPr>
          <p:cNvSpPr>
            <a:spLocks noGrp="1"/>
          </p:cNvSpPr>
          <p:nvPr>
            <p:ph idx="1"/>
          </p:nvPr>
        </p:nvSpPr>
        <p:spPr>
          <a:xfrm>
            <a:off x="838200" y="1551214"/>
            <a:ext cx="10515600" cy="4625749"/>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Swagger is a set of open-source tools built around the OpenAPI Specification that can help you design, build, document and consume REST APIs. The major Swagger tools include:</a:t>
            </a:r>
          </a:p>
          <a:p>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E46278-6658-42C2-B40E-44F7765AA180}"/>
              </a:ext>
            </a:extLst>
          </p:cNvPr>
          <p:cNvSpPr txBox="1"/>
          <p:nvPr/>
        </p:nvSpPr>
        <p:spPr>
          <a:xfrm>
            <a:off x="1118507" y="2709926"/>
            <a:ext cx="8170408" cy="2308324"/>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Swagger Editor – browser-based editor where you can write OpenAPI specs.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Swagger UI – renders OpenAPI specs as interactive API documentation.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Swagger Codegen – generates server stubs and client libraries from an OpenAPI spec</a:t>
            </a:r>
            <a:r>
              <a:rPr lang="en-IN" dirty="0"/>
              <a:t>.</a:t>
            </a:r>
          </a:p>
        </p:txBody>
      </p:sp>
    </p:spTree>
    <p:extLst>
      <p:ext uri="{BB962C8B-B14F-4D97-AF65-F5344CB8AC3E}">
        <p14:creationId xmlns:p14="http://schemas.microsoft.com/office/powerpoint/2010/main" val="358061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56DF-D5DF-4578-B767-909A67D3D5F6}"/>
              </a:ext>
            </a:extLst>
          </p:cNvPr>
          <p:cNvSpPr>
            <a:spLocks noGrp="1"/>
          </p:cNvSpPr>
          <p:nvPr>
            <p:ph type="title"/>
          </p:nvPr>
        </p:nvSpPr>
        <p:spPr>
          <a:xfrm>
            <a:off x="873579" y="498021"/>
            <a:ext cx="10610850" cy="579665"/>
          </a:xfrm>
        </p:spPr>
        <p:txBody>
          <a:bodyPr>
            <a:normAutofit fontScale="90000"/>
          </a:bodyPr>
          <a:lstStyle/>
          <a:p>
            <a:r>
              <a:rPr lang="en-IN" sz="4000" dirty="0">
                <a:latin typeface="Times New Roman" panose="02020603050405020304" pitchFamily="18" charset="0"/>
                <a:cs typeface="Times New Roman" panose="02020603050405020304" pitchFamily="18" charset="0"/>
              </a:rPr>
              <a:t>Why Use OpenAPI?</a:t>
            </a:r>
          </a:p>
        </p:txBody>
      </p:sp>
      <p:sp>
        <p:nvSpPr>
          <p:cNvPr id="3" name="Content Placeholder 2">
            <a:extLst>
              <a:ext uri="{FF2B5EF4-FFF2-40B4-BE49-F238E27FC236}">
                <a16:creationId xmlns:a16="http://schemas.microsoft.com/office/drawing/2014/main" id="{A51CDF70-53FC-40DD-9A91-376F1C4CA39B}"/>
              </a:ext>
            </a:extLst>
          </p:cNvPr>
          <p:cNvSpPr>
            <a:spLocks noGrp="1"/>
          </p:cNvSpPr>
          <p:nvPr>
            <p:ph idx="1"/>
          </p:nvPr>
        </p:nvSpPr>
        <p:spPr>
          <a:xfrm>
            <a:off x="772885" y="1355271"/>
            <a:ext cx="10515600" cy="4923065"/>
          </a:xfrm>
        </p:spPr>
        <p:txBody>
          <a:bodyPr>
            <a:normAutofit fontScale="85000" lnSpcReduction="20000"/>
          </a:bodyPr>
          <a:lstStyle/>
          <a:p>
            <a:pPr marL="0" indent="0" algn="just">
              <a:buNone/>
            </a:pPr>
            <a:r>
              <a:rPr lang="en-US" dirty="0">
                <a:latin typeface="Times New Roman" panose="02020603050405020304" pitchFamily="18" charset="0"/>
                <a:cs typeface="Times New Roman" panose="02020603050405020304" pitchFamily="18" charset="0"/>
              </a:rPr>
              <a:t>The ability of APIs to describe their own structure is the root of all awesomeness in OpenAPI. Once written, an OpenAPI specification and Swagger tools can drive your API development further in various ways</a:t>
            </a:r>
            <a:r>
              <a:rPr lang="en-US" dirty="0"/>
              <a:t>:</a:t>
            </a:r>
          </a:p>
          <a:p>
            <a:pPr marL="0" indent="0" algn="just">
              <a:buNone/>
            </a:pPr>
            <a:endParaRPr lang="en-US" dirty="0"/>
          </a:p>
          <a:p>
            <a:pPr algn="just"/>
            <a:r>
              <a:rPr lang="en-US" dirty="0">
                <a:latin typeface="Times New Roman" panose="02020603050405020304" pitchFamily="18" charset="0"/>
                <a:cs typeface="Times New Roman" panose="02020603050405020304" pitchFamily="18" charset="0"/>
              </a:rPr>
              <a:t>Design-first users: use Swagger Codegen to generate a server stub for your API. The only thing left is to implement the server logic – and your API is ready to go live!</a:t>
            </a:r>
          </a:p>
          <a:p>
            <a:pPr algn="just"/>
            <a:r>
              <a:rPr lang="en-US" dirty="0">
                <a:latin typeface="Times New Roman" panose="02020603050405020304" pitchFamily="18" charset="0"/>
                <a:cs typeface="Times New Roman" panose="02020603050405020304" pitchFamily="18" charset="0"/>
              </a:rPr>
              <a:t>Use Swagger Codegen to generate client libraries for your API in over 40 languages.</a:t>
            </a:r>
          </a:p>
          <a:p>
            <a:pPr algn="just"/>
            <a:r>
              <a:rPr lang="en-US" dirty="0">
                <a:latin typeface="Times New Roman" panose="02020603050405020304" pitchFamily="18" charset="0"/>
                <a:cs typeface="Times New Roman" panose="02020603050405020304" pitchFamily="18" charset="0"/>
              </a:rPr>
              <a:t>Use Swagger UI to generate interactive API documentation that lets your users try out the API calls directly in the browser.</a:t>
            </a:r>
          </a:p>
          <a:p>
            <a:pPr algn="just"/>
            <a:r>
              <a:rPr lang="en-US" dirty="0">
                <a:latin typeface="Times New Roman" panose="02020603050405020304" pitchFamily="18" charset="0"/>
                <a:cs typeface="Times New Roman" panose="02020603050405020304" pitchFamily="18" charset="0"/>
              </a:rPr>
              <a:t>Use the spec to connect API-related tools to your API. For example, import the spec to SoapUI to create automated tests for your API.</a:t>
            </a:r>
          </a:p>
          <a:p>
            <a:pPr algn="just"/>
            <a:r>
              <a:rPr lang="en-US" dirty="0">
                <a:latin typeface="Times New Roman" panose="02020603050405020304" pitchFamily="18" charset="0"/>
                <a:cs typeface="Times New Roman" panose="02020603050405020304" pitchFamily="18" charset="0"/>
              </a:rPr>
              <a:t>And more! Check out the open-source and commercial tools that integrate with Swagger.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29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5029-7CBB-4F7E-A1E0-64C7D55CC150}"/>
              </a:ext>
            </a:extLst>
          </p:cNvPr>
          <p:cNvSpPr>
            <a:spLocks noGrp="1"/>
          </p:cNvSpPr>
          <p:nvPr>
            <p:ph type="title"/>
          </p:nvPr>
        </p:nvSpPr>
        <p:spPr>
          <a:xfrm>
            <a:off x="838200" y="930729"/>
            <a:ext cx="10515600" cy="759959"/>
          </a:xfrm>
        </p:spPr>
        <p:txBody>
          <a:bodyPr>
            <a:normAutofit/>
          </a:bodyPr>
          <a:lstStyle/>
          <a:p>
            <a:r>
              <a:rPr lang="en-IN" sz="4000" dirty="0">
                <a:latin typeface="Times New Roman" panose="02020603050405020304" pitchFamily="18" charset="0"/>
                <a:cs typeface="Times New Roman" panose="02020603050405020304" pitchFamily="18" charset="0"/>
              </a:rPr>
              <a:t>Swagger UI</a:t>
            </a:r>
          </a:p>
        </p:txBody>
      </p:sp>
      <p:sp>
        <p:nvSpPr>
          <p:cNvPr id="3" name="Content Placeholder 2">
            <a:extLst>
              <a:ext uri="{FF2B5EF4-FFF2-40B4-BE49-F238E27FC236}">
                <a16:creationId xmlns:a16="http://schemas.microsoft.com/office/drawing/2014/main" id="{07CF3D92-052E-4827-98CC-8D6E02592EE1}"/>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Swagger UI allows anyone — be it your development team or your end consumers — to visualize and interact with the API’s resources without having any of the implementation logic in place. It’s automatically generated from your OpenAPI (formerly known as Swagger) Specification, with the visual documentation making it easy for back end implementation and client side consumption.</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992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29A0-3791-4F77-BB8A-D0C3552D01FB}"/>
              </a:ext>
            </a:extLst>
          </p:cNvPr>
          <p:cNvSpPr>
            <a:spLocks noGrp="1"/>
          </p:cNvSpPr>
          <p:nvPr>
            <p:ph type="title"/>
          </p:nvPr>
        </p:nvSpPr>
        <p:spPr>
          <a:xfrm>
            <a:off x="838200" y="930729"/>
            <a:ext cx="10515600" cy="759959"/>
          </a:xfrm>
        </p:spPr>
        <p:txBody>
          <a:bodyPr>
            <a:normAutofit/>
          </a:bodyPr>
          <a:lstStyle/>
          <a:p>
            <a:r>
              <a:rPr lang="en-US" sz="4000" dirty="0">
                <a:latin typeface="Times New Roman" panose="02020603050405020304" pitchFamily="18" charset="0"/>
                <a:cs typeface="Times New Roman" panose="02020603050405020304" pitchFamily="18" charset="0"/>
              </a:rPr>
              <a:t>How does CRUD relate to an API?</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18E615-088D-4A43-8ADB-E53E396A1D4D}"/>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HTTP request is the input to a process, and here is the super important thing to remember, the HTTP request types are CRUD.</a:t>
            </a:r>
          </a:p>
          <a:p>
            <a:pPr marL="0" indent="0">
              <a:buNone/>
            </a:pPr>
            <a:endParaRPr lang="en-IN" sz="24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81D3C170-ABD4-4950-AB17-6272CEAE66C7}"/>
              </a:ext>
            </a:extLst>
          </p:cNvPr>
          <p:cNvGraphicFramePr>
            <a:graphicFrameLocks noGrp="1"/>
          </p:cNvGraphicFramePr>
          <p:nvPr>
            <p:extLst>
              <p:ext uri="{D42A27DB-BD31-4B8C-83A1-F6EECF244321}">
                <p14:modId xmlns:p14="http://schemas.microsoft.com/office/powerpoint/2010/main" val="3283003945"/>
              </p:ext>
            </p:extLst>
          </p:nvPr>
        </p:nvGraphicFramePr>
        <p:xfrm>
          <a:off x="2784021" y="3177742"/>
          <a:ext cx="2530929" cy="3113229"/>
        </p:xfrm>
        <a:graphic>
          <a:graphicData uri="http://schemas.openxmlformats.org/drawingml/2006/table">
            <a:tbl>
              <a:tblPr firstRow="1" bandRow="1">
                <a:tableStyleId>{5C22544A-7EE6-4342-B048-85BDC9FD1C3A}</a:tableStyleId>
              </a:tblPr>
              <a:tblGrid>
                <a:gridCol w="1299563">
                  <a:extLst>
                    <a:ext uri="{9D8B030D-6E8A-4147-A177-3AD203B41FA5}">
                      <a16:colId xmlns:a16="http://schemas.microsoft.com/office/drawing/2014/main" val="665158877"/>
                    </a:ext>
                  </a:extLst>
                </a:gridCol>
                <a:gridCol w="1231366">
                  <a:extLst>
                    <a:ext uri="{9D8B030D-6E8A-4147-A177-3AD203B41FA5}">
                      <a16:colId xmlns:a16="http://schemas.microsoft.com/office/drawing/2014/main" val="452390032"/>
                    </a:ext>
                  </a:extLst>
                </a:gridCol>
              </a:tblGrid>
              <a:tr h="836553">
                <a:tc>
                  <a:txBody>
                    <a:bodyPr/>
                    <a:lstStyle/>
                    <a:p>
                      <a:r>
                        <a:rPr lang="en-IN" dirty="0"/>
                        <a:t>          </a:t>
                      </a:r>
                    </a:p>
                    <a:p>
                      <a:r>
                        <a:rPr lang="en-IN" dirty="0"/>
                        <a:t>      CRUD       </a:t>
                      </a:r>
                    </a:p>
                  </a:txBody>
                  <a:tcPr/>
                </a:tc>
                <a:tc>
                  <a:txBody>
                    <a:bodyPr/>
                    <a:lstStyle/>
                    <a:p>
                      <a:r>
                        <a:rPr lang="en-IN" dirty="0"/>
                        <a:t>         </a:t>
                      </a:r>
                    </a:p>
                    <a:p>
                      <a:r>
                        <a:rPr lang="en-IN" dirty="0"/>
                        <a:t>   HTTP</a:t>
                      </a:r>
                    </a:p>
                    <a:p>
                      <a:r>
                        <a:rPr lang="en-IN" dirty="0"/>
                        <a:t>   </a:t>
                      </a:r>
                    </a:p>
                  </a:txBody>
                  <a:tcPr/>
                </a:tc>
                <a:extLst>
                  <a:ext uri="{0D108BD9-81ED-4DB2-BD59-A6C34878D82A}">
                    <a16:rowId xmlns:a16="http://schemas.microsoft.com/office/drawing/2014/main" val="497817850"/>
                  </a:ext>
                </a:extLst>
              </a:tr>
              <a:tr h="552909">
                <a:tc>
                  <a:txBody>
                    <a:bodyPr/>
                    <a:lstStyle/>
                    <a:p>
                      <a:r>
                        <a:rPr lang="en-IN" dirty="0"/>
                        <a:t>      Create</a:t>
                      </a:r>
                    </a:p>
                  </a:txBody>
                  <a:tcPr/>
                </a:tc>
                <a:tc>
                  <a:txBody>
                    <a:bodyPr/>
                    <a:lstStyle/>
                    <a:p>
                      <a:r>
                        <a:rPr lang="en-IN" dirty="0"/>
                        <a:t>     POST </a:t>
                      </a:r>
                    </a:p>
                  </a:txBody>
                  <a:tcPr/>
                </a:tc>
                <a:extLst>
                  <a:ext uri="{0D108BD9-81ED-4DB2-BD59-A6C34878D82A}">
                    <a16:rowId xmlns:a16="http://schemas.microsoft.com/office/drawing/2014/main" val="1887372418"/>
                  </a:ext>
                </a:extLst>
              </a:tr>
              <a:tr h="585587">
                <a:tc>
                  <a:txBody>
                    <a:bodyPr/>
                    <a:lstStyle/>
                    <a:p>
                      <a:r>
                        <a:rPr lang="en-IN" dirty="0"/>
                        <a:t>      Read</a:t>
                      </a:r>
                    </a:p>
                  </a:txBody>
                  <a:tcPr/>
                </a:tc>
                <a:tc>
                  <a:txBody>
                    <a:bodyPr/>
                    <a:lstStyle/>
                    <a:p>
                      <a:r>
                        <a:rPr lang="en-IN" dirty="0"/>
                        <a:t>     GET</a:t>
                      </a:r>
                    </a:p>
                    <a:p>
                      <a:endParaRPr lang="en-IN" dirty="0"/>
                    </a:p>
                  </a:txBody>
                  <a:tcPr/>
                </a:tc>
                <a:extLst>
                  <a:ext uri="{0D108BD9-81ED-4DB2-BD59-A6C34878D82A}">
                    <a16:rowId xmlns:a16="http://schemas.microsoft.com/office/drawing/2014/main" val="3459043290"/>
                  </a:ext>
                </a:extLst>
              </a:tr>
              <a:tr h="585587">
                <a:tc>
                  <a:txBody>
                    <a:bodyPr/>
                    <a:lstStyle/>
                    <a:p>
                      <a:r>
                        <a:rPr lang="en-IN" dirty="0"/>
                        <a:t>      Update</a:t>
                      </a:r>
                    </a:p>
                  </a:txBody>
                  <a:tcPr/>
                </a:tc>
                <a:tc>
                  <a:txBody>
                    <a:bodyPr/>
                    <a:lstStyle/>
                    <a:p>
                      <a:r>
                        <a:rPr lang="en-IN" dirty="0"/>
                        <a:t>      PUT</a:t>
                      </a:r>
                    </a:p>
                    <a:p>
                      <a:r>
                        <a:rPr lang="en-IN" dirty="0"/>
                        <a:t> </a:t>
                      </a:r>
                    </a:p>
                  </a:txBody>
                  <a:tcPr/>
                </a:tc>
                <a:extLst>
                  <a:ext uri="{0D108BD9-81ED-4DB2-BD59-A6C34878D82A}">
                    <a16:rowId xmlns:a16="http://schemas.microsoft.com/office/drawing/2014/main" val="2170090447"/>
                  </a:ext>
                </a:extLst>
              </a:tr>
              <a:tr h="334621">
                <a:tc>
                  <a:txBody>
                    <a:bodyPr/>
                    <a:lstStyle/>
                    <a:p>
                      <a:r>
                        <a:rPr lang="en-IN" dirty="0"/>
                        <a:t>      Delete  </a:t>
                      </a:r>
                    </a:p>
                  </a:txBody>
                  <a:tcPr/>
                </a:tc>
                <a:tc>
                  <a:txBody>
                    <a:bodyPr/>
                    <a:lstStyle/>
                    <a:p>
                      <a:r>
                        <a:rPr lang="en-IN" dirty="0"/>
                        <a:t>     DELETE </a:t>
                      </a:r>
                    </a:p>
                  </a:txBody>
                  <a:tcPr/>
                </a:tc>
                <a:extLst>
                  <a:ext uri="{0D108BD9-81ED-4DB2-BD59-A6C34878D82A}">
                    <a16:rowId xmlns:a16="http://schemas.microsoft.com/office/drawing/2014/main" val="3453690345"/>
                  </a:ext>
                </a:extLst>
              </a:tr>
            </a:tbl>
          </a:graphicData>
        </a:graphic>
      </p:graphicFrame>
    </p:spTree>
    <p:extLst>
      <p:ext uri="{BB962C8B-B14F-4D97-AF65-F5344CB8AC3E}">
        <p14:creationId xmlns:p14="http://schemas.microsoft.com/office/powerpoint/2010/main" val="791755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453</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What Is OpenAPI? </vt:lpstr>
      <vt:lpstr>What Is Swagger? </vt:lpstr>
      <vt:lpstr>Why Use OpenAPI?</vt:lpstr>
      <vt:lpstr>Swagger UI</vt:lpstr>
      <vt:lpstr>How does CRUD relate to an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AMAL S</dc:creator>
  <cp:lastModifiedBy>AMAL S</cp:lastModifiedBy>
  <cp:revision>1</cp:revision>
  <dcterms:created xsi:type="dcterms:W3CDTF">2022-04-24T12:08:38Z</dcterms:created>
  <dcterms:modified xsi:type="dcterms:W3CDTF">2022-04-24T15:59:57Z</dcterms:modified>
</cp:coreProperties>
</file>