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6eca0f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6eca0f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d79db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d79db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6eca0f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6eca0f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744f84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744f84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6eca0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6eca0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A4C2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malhotr/SMIL_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TTT Stock Market League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https://github.com/amalhotr/SMIL_project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What is TTT Stock Market League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The TTT Stock Market League allows users to compete with other users of varying experiences in a digital stock market. Users will be able to trade virtual currencies and stocks with an arbitrary budget while being able to track their progression.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4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Helvetica Neue"/>
                <a:ea typeface="Helvetica Neue"/>
                <a:cs typeface="Helvetica Neue"/>
                <a:sym typeface="Helvetica Neue"/>
              </a:rPr>
              <a:t>Problems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: Modern day Stock Market Trading can intimidate new investors from entering the Market because of complexity and lack of experience. 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: TTT Stock Market League will help with introducing new traders with an intuitive UI that promotes healthy trading habits, interactive tutorials, and educate the user on important concepts. 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In addition, TTT Stock Market League will allow users to compete in a league to manage expectations and compare ability. 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4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TTT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Exporting Portfolio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Reinvest Dividends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Leaderboards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Education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Sector Recommendations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Trading Tutorials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Cryptocurrency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Front End Optimization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Use Cases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 1 -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Registration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 2 - Login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 3 -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</a:t>
            </a:r>
            <a:endParaRPr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 4 - </a:t>
            </a: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Dashboard</a:t>
            </a:r>
            <a:endParaRPr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 5 -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Lookup</a:t>
            </a:r>
            <a:endParaRPr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 6 - </a:t>
            </a: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Trade</a:t>
            </a:r>
            <a:endParaRPr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 7 - Create Public League</a:t>
            </a:r>
            <a:endParaRPr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 8 - Join Public League</a:t>
            </a:r>
            <a:endParaRPr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