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a0044d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a0044d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a0044d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a0044d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a0044d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a0044d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a0044d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a0044d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A4C2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malhotr/SMIL_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B26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TTT Stock Market League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https://github.com/amalhotr/SMIL_project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B26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What is TTT Stock Market League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The TTT Stock Market League allows users to compete with other users of varying experiences in a digital stock market. Users will be able to trade virtual currencies and stocks with an arbitrary budget while being able to track their progression.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B26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4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Helvetica Neue"/>
                <a:ea typeface="Helvetica Neue"/>
                <a:cs typeface="Helvetica Neue"/>
                <a:sym typeface="Helvetica Neue"/>
              </a:rPr>
              <a:t>Problems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: Modern day Stock Market Trading can intimidate new investors from entering the Market because of complexity and lack of experience. 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: TTT Stock Market League will help with introducing new traders with an intuitive UI that promotes healthy trading habits, interactive tutorials, and educate the user on important concepts. 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In addition, TTT Stock Market League will allow users to compete in a league to manage expectations and compare ability. 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B26B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Cryptocurrency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Trade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News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Leaderboards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Private Leagues and Admin League Management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Popups for Trading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Redesigned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Stock Trend Forecasting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Holdings Graph to Show Portfolio Partitions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B26B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4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