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11.xml" ContentType="application/vnd.openxmlformats-officedocument.theme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12.xml" ContentType="application/vnd.openxmlformats-officedocument.theme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theme/theme13.xml" ContentType="application/vnd.openxmlformats-officedocument.theme+xml"/>
  <Override PartName="/ppt/theme/theme1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  <p:sldMasterId id="2147483650" r:id="rId2"/>
    <p:sldMasterId id="2147483651" r:id="rId3"/>
    <p:sldMasterId id="2147483652" r:id="rId4"/>
    <p:sldMasterId id="2147483653" r:id="rId5"/>
    <p:sldMasterId id="2147483654" r:id="rId6"/>
    <p:sldMasterId id="2147483655" r:id="rId7"/>
    <p:sldMasterId id="2147483656" r:id="rId8"/>
    <p:sldMasterId id="2147483657" r:id="rId9"/>
    <p:sldMasterId id="2147483658" r:id="rId10"/>
    <p:sldMasterId id="2147483659" r:id="rId11"/>
    <p:sldMasterId id="2147483660" r:id="rId12"/>
    <p:sldMasterId id="2147483661" r:id="rId13"/>
  </p:sldMasterIdLst>
  <p:notesMasterIdLst>
    <p:notesMasterId r:id="rId26"/>
  </p:notesMasterIdLst>
  <p:sldIdLst>
    <p:sldId id="275" r:id="rId14"/>
    <p:sldId id="257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5" r:id="rId25"/>
  </p:sldIdLst>
  <p:sldSz cx="13004800" cy="9753600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/>
        <a:ea typeface="ヒラギノ角ゴ ProN W3"/>
        <a:cs typeface="ヒラギノ角ゴ ProN W3"/>
        <a:sym typeface="Gill Sans"/>
      </a:defRPr>
    </a:lvl1pPr>
    <a:lvl2pPr marL="4572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/>
        <a:ea typeface="ヒラギノ角ゴ ProN W3"/>
        <a:cs typeface="ヒラギノ角ゴ ProN W3"/>
        <a:sym typeface="Gill Sans"/>
      </a:defRPr>
    </a:lvl2pPr>
    <a:lvl3pPr marL="9144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/>
        <a:ea typeface="ヒラギノ角ゴ ProN W3"/>
        <a:cs typeface="ヒラギノ角ゴ ProN W3"/>
        <a:sym typeface="Gill Sans"/>
      </a:defRPr>
    </a:lvl3pPr>
    <a:lvl4pPr marL="13716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/>
        <a:ea typeface="ヒラギノ角ゴ ProN W3"/>
        <a:cs typeface="ヒラギノ角ゴ ProN W3"/>
        <a:sym typeface="Gill Sans"/>
      </a:defRPr>
    </a:lvl4pPr>
    <a:lvl5pPr marL="18288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/>
        <a:ea typeface="ヒラギノ角ゴ ProN W3"/>
        <a:cs typeface="ヒラギノ角ゴ ProN W3"/>
        <a:sym typeface="Gill Sans"/>
      </a:defRPr>
    </a:lvl5pPr>
    <a:lvl6pPr marL="2286000" algn="l" defTabSz="914400" rtl="0" eaLnBrk="1" latinLnBrk="0" hangingPunct="1">
      <a:defRPr sz="4200" kern="1200">
        <a:solidFill>
          <a:srgbClr val="000000"/>
        </a:solidFill>
        <a:latin typeface="Gill Sans"/>
        <a:ea typeface="ヒラギノ角ゴ ProN W3"/>
        <a:cs typeface="ヒラギノ角ゴ ProN W3"/>
        <a:sym typeface="Gill Sans"/>
      </a:defRPr>
    </a:lvl6pPr>
    <a:lvl7pPr marL="2743200" algn="l" defTabSz="914400" rtl="0" eaLnBrk="1" latinLnBrk="0" hangingPunct="1">
      <a:defRPr sz="4200" kern="1200">
        <a:solidFill>
          <a:srgbClr val="000000"/>
        </a:solidFill>
        <a:latin typeface="Gill Sans"/>
        <a:ea typeface="ヒラギノ角ゴ ProN W3"/>
        <a:cs typeface="ヒラギノ角ゴ ProN W3"/>
        <a:sym typeface="Gill Sans"/>
      </a:defRPr>
    </a:lvl7pPr>
    <a:lvl8pPr marL="3200400" algn="l" defTabSz="914400" rtl="0" eaLnBrk="1" latinLnBrk="0" hangingPunct="1">
      <a:defRPr sz="4200" kern="1200">
        <a:solidFill>
          <a:srgbClr val="000000"/>
        </a:solidFill>
        <a:latin typeface="Gill Sans"/>
        <a:ea typeface="ヒラギノ角ゴ ProN W3"/>
        <a:cs typeface="ヒラギノ角ゴ ProN W3"/>
        <a:sym typeface="Gill Sans"/>
      </a:defRPr>
    </a:lvl8pPr>
    <a:lvl9pPr marL="3657600" algn="l" defTabSz="914400" rtl="0" eaLnBrk="1" latinLnBrk="0" hangingPunct="1">
      <a:defRPr sz="4200" kern="1200">
        <a:solidFill>
          <a:srgbClr val="000000"/>
        </a:solidFill>
        <a:latin typeface="Gill Sans"/>
        <a:ea typeface="ヒラギノ角ゴ ProN W3"/>
        <a:cs typeface="ヒラギノ角ゴ ProN W3"/>
        <a:sym typeface="Gill Sans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CC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436" autoAdjust="0"/>
    <p:restoredTop sz="90929"/>
  </p:normalViewPr>
  <p:slideViewPr>
    <p:cSldViewPr>
      <p:cViewPr varScale="1">
        <p:scale>
          <a:sx n="47" d="100"/>
          <a:sy n="47" d="100"/>
        </p:scale>
        <p:origin x="1806" y="42"/>
      </p:cViewPr>
      <p:guideLst>
        <p:guide orient="horz" pos="3072"/>
        <p:guide pos="4096"/>
      </p:guideLst>
    </p:cSldViewPr>
  </p:slideViewPr>
  <p:outlineViewPr>
    <p:cViewPr>
      <p:scale>
        <a:sx n="100" d="100"/>
        <a:sy n="100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5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8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4.xml"/><Relationship Id="rId25" Type="http://schemas.openxmlformats.org/officeDocument/2006/relationships/slide" Target="slides/slide1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3.xml"/><Relationship Id="rId20" Type="http://schemas.openxmlformats.org/officeDocument/2006/relationships/slide" Target="slides/slide7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2.xml"/><Relationship Id="rId23" Type="http://schemas.openxmlformats.org/officeDocument/2006/relationships/slide" Target="slides/slide10.xml"/><Relationship Id="rId28" Type="http://schemas.openxmlformats.org/officeDocument/2006/relationships/viewProps" Target="viewProps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1.xml"/><Relationship Id="rId22" Type="http://schemas.openxmlformats.org/officeDocument/2006/relationships/slide" Target="slides/slide9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Gill Sans" pitchFamily="32" charset="0"/>
                <a:ea typeface="ヒラギノ角ゴ ProN W3" pitchFamily="32" charset="-128"/>
                <a:cs typeface="+mn-cs"/>
                <a:sym typeface="Gill Sans" pitchFamily="32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Gill Sans" pitchFamily="32" charset="0"/>
                <a:ea typeface="ヒラギノ角ゴ ProN W3" pitchFamily="32" charset="-128"/>
                <a:cs typeface="+mn-cs"/>
                <a:sym typeface="Gill Sans" pitchFamily="32" charset="0"/>
              </a:defRPr>
            </a:lvl1pPr>
          </a:lstStyle>
          <a:p>
            <a:pPr>
              <a:defRPr/>
            </a:pPr>
            <a:fld id="{E1A20C77-C236-4AB8-8940-1CE27831C6E5}" type="datetimeFigureOut">
              <a:rPr lang="en-US"/>
              <a:pPr>
                <a:defRPr/>
              </a:pPr>
              <a:t>2/21/2021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Gill Sans" pitchFamily="32" charset="0"/>
                <a:ea typeface="ヒラギノ角ゴ ProN W3" pitchFamily="32" charset="-128"/>
                <a:cs typeface="+mn-cs"/>
                <a:sym typeface="Gill Sans" pitchFamily="32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94DD3A4-6EA3-4F2C-8CA4-BBF1825FD42A}" type="slidenum">
              <a:rPr lang="en-US" altLang="id-ID"/>
              <a:pPr/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38653066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68593172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22644050"/>
      </p:ext>
    </p:extLst>
  </p:cSld>
  <p:clrMapOvr>
    <a:masterClrMapping/>
  </p:clrMapOvr>
  <p:transition/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143102303"/>
      </p:ext>
    </p:extLst>
  </p:cSld>
  <p:clrMapOvr>
    <a:masterClrMapping/>
  </p:clrMapOvr>
  <p:transition/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14625895"/>
      </p:ext>
    </p:extLst>
  </p:cSld>
  <p:clrMapOvr>
    <a:masterClrMapping/>
  </p:clrMapOvr>
  <p:transition/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66990971"/>
      </p:ext>
    </p:extLst>
  </p:cSld>
  <p:clrMapOvr>
    <a:masterClrMapping/>
  </p:clrMapOvr>
  <p:transition/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0000" y="2768600"/>
            <a:ext cx="244475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150" y="2768600"/>
            <a:ext cx="244475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89780061"/>
      </p:ext>
    </p:extLst>
  </p:cSld>
  <p:clrMapOvr>
    <a:masterClrMapping/>
  </p:clrMapOvr>
  <p:transition/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36064371"/>
      </p:ext>
    </p:extLst>
  </p:cSld>
  <p:clrMapOvr>
    <a:masterClrMapping/>
  </p:clrMapOvr>
  <p:transition/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34474587"/>
      </p:ext>
    </p:extLst>
  </p:cSld>
  <p:clrMapOvr>
    <a:masterClrMapping/>
  </p:clrMapOvr>
  <p:transition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3812308"/>
      </p:ext>
    </p:extLst>
  </p:cSld>
  <p:clrMapOvr>
    <a:masterClrMapping/>
  </p:clrMapOvr>
  <p:transition/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72068091"/>
      </p:ext>
    </p:extLst>
  </p:cSld>
  <p:clrMapOvr>
    <a:masterClrMapping/>
  </p:clrMapOvr>
  <p:transition/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>
              <a:sym typeface="Gill Sans" pitchFamily="32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68054111"/>
      </p:ext>
    </p:extLst>
  </p:cSld>
  <p:clrMapOvr>
    <a:masterClrMapping/>
  </p:clrMapOvr>
  <p:transition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98433735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18600" y="254000"/>
            <a:ext cx="2616200" cy="8229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0000" y="254000"/>
            <a:ext cx="7696200" cy="8229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6435132"/>
      </p:ext>
    </p:extLst>
  </p:cSld>
  <p:clrMapOvr>
    <a:masterClrMapping/>
  </p:clrMapOvr>
  <p:transition/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18600" y="254000"/>
            <a:ext cx="2616200" cy="8229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0000" y="254000"/>
            <a:ext cx="7696200" cy="8229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51749961"/>
      </p:ext>
    </p:extLst>
  </p:cSld>
  <p:clrMapOvr>
    <a:masterClrMapping/>
  </p:clrMapOvr>
  <p:transition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377483488"/>
      </p:ext>
    </p:extLst>
  </p:cSld>
  <p:clrMapOvr>
    <a:masterClrMapping/>
  </p:clrMapOvr>
  <p:transition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95775495"/>
      </p:ext>
    </p:extLst>
  </p:cSld>
  <p:clrMapOvr>
    <a:masterClrMapping/>
  </p:clrMapOvr>
  <p:transition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38104716"/>
      </p:ext>
    </p:extLst>
  </p:cSld>
  <p:clrMapOvr>
    <a:masterClrMapping/>
  </p:clrMapOvr>
  <p:transition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967809"/>
      </p:ext>
    </p:extLst>
  </p:cSld>
  <p:clrMapOvr>
    <a:masterClrMapping/>
  </p:clrMapOvr>
  <p:transition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57178090"/>
      </p:ext>
    </p:extLst>
  </p:cSld>
  <p:clrMapOvr>
    <a:masterClrMapping/>
  </p:clrMapOvr>
  <p:transition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26129891"/>
      </p:ext>
    </p:extLst>
  </p:cSld>
  <p:clrMapOvr>
    <a:masterClrMapping/>
  </p:clrMapOvr>
  <p:transition/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6202744"/>
      </p:ext>
    </p:extLst>
  </p:cSld>
  <p:clrMapOvr>
    <a:masterClrMapping/>
  </p:clrMapOvr>
  <p:transition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12477318"/>
      </p:ext>
    </p:extLst>
  </p:cSld>
  <p:clrMapOvr>
    <a:masterClrMapping/>
  </p:clrMapOvr>
  <p:transition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>
              <a:sym typeface="Gill Sans" pitchFamily="32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09315285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555975285"/>
      </p:ext>
    </p:extLst>
  </p:cSld>
  <p:clrMapOvr>
    <a:masterClrMapping/>
  </p:clrMapOvr>
  <p:transition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9951953"/>
      </p:ext>
    </p:extLst>
  </p:cSld>
  <p:clrMapOvr>
    <a:masterClrMapping/>
  </p:clrMapOvr>
  <p:transition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163" y="2276475"/>
            <a:ext cx="2925762" cy="64357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8624888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5623809"/>
      </p:ext>
    </p:extLst>
  </p:cSld>
  <p:clrMapOvr>
    <a:masterClrMapping/>
  </p:clrMapOvr>
  <p:transition/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583822769"/>
      </p:ext>
    </p:extLst>
  </p:cSld>
  <p:clrMapOvr>
    <a:masterClrMapping/>
  </p:clrMapOvr>
  <p:transition/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81573793"/>
      </p:ext>
    </p:extLst>
  </p:cSld>
  <p:clrMapOvr>
    <a:masterClrMapping/>
  </p:clrMapOvr>
  <p:transition/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1327916"/>
      </p:ext>
    </p:extLst>
  </p:cSld>
  <p:clrMapOvr>
    <a:masterClrMapping/>
  </p:clrMapOvr>
  <p:transition/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72400" y="2768600"/>
            <a:ext cx="190500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829800" y="2768600"/>
            <a:ext cx="190500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67738740"/>
      </p:ext>
    </p:extLst>
  </p:cSld>
  <p:clrMapOvr>
    <a:masterClrMapping/>
  </p:clrMapOvr>
  <p:transition/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8252859"/>
      </p:ext>
    </p:extLst>
  </p:cSld>
  <p:clrMapOvr>
    <a:masterClrMapping/>
  </p:clrMapOvr>
  <p:transition/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73955786"/>
      </p:ext>
    </p:extLst>
  </p:cSld>
  <p:clrMapOvr>
    <a:masterClrMapping/>
  </p:clrMapOvr>
  <p:transition/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2708405"/>
      </p:ext>
    </p:extLst>
  </p:cSld>
  <p:clrMapOvr>
    <a:masterClrMapping/>
  </p:clrMapOvr>
  <p:transition/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97766422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67330457"/>
      </p:ext>
    </p:extLst>
  </p:cSld>
  <p:clrMapOvr>
    <a:masterClrMapping/>
  </p:clrMapOvr>
  <p:transition/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>
              <a:sym typeface="Gill Sans" pitchFamily="32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20291265"/>
      </p:ext>
    </p:extLst>
  </p:cSld>
  <p:clrMapOvr>
    <a:masterClrMapping/>
  </p:clrMapOvr>
  <p:transition/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62881686"/>
      </p:ext>
    </p:extLst>
  </p:cSld>
  <p:clrMapOvr>
    <a:masterClrMapping/>
  </p:clrMapOvr>
  <p:transition/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18600" y="254000"/>
            <a:ext cx="2616200" cy="8229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0000" y="254000"/>
            <a:ext cx="7696200" cy="8229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31611539"/>
      </p:ext>
    </p:extLst>
  </p:cSld>
  <p:clrMapOvr>
    <a:masterClrMapping/>
  </p:clrMapOvr>
  <p:transition/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813211403"/>
      </p:ext>
    </p:extLst>
  </p:cSld>
  <p:clrMapOvr>
    <a:masterClrMapping/>
  </p:clrMapOvr>
  <p:transition/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6753402"/>
      </p:ext>
    </p:extLst>
  </p:cSld>
  <p:clrMapOvr>
    <a:masterClrMapping/>
  </p:clrMapOvr>
  <p:transition/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28895211"/>
      </p:ext>
    </p:extLst>
  </p:cSld>
  <p:clrMapOvr>
    <a:masterClrMapping/>
  </p:clrMapOvr>
  <p:transition/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0000" y="2768600"/>
            <a:ext cx="244475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150" y="2768600"/>
            <a:ext cx="244475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90998025"/>
      </p:ext>
    </p:extLst>
  </p:cSld>
  <p:clrMapOvr>
    <a:masterClrMapping/>
  </p:clrMapOvr>
  <p:transition/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78027875"/>
      </p:ext>
    </p:extLst>
  </p:cSld>
  <p:clrMapOvr>
    <a:masterClrMapping/>
  </p:clrMapOvr>
  <p:transition/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97278607"/>
      </p:ext>
    </p:extLst>
  </p:cSld>
  <p:clrMapOvr>
    <a:masterClrMapping/>
  </p:clrMapOvr>
  <p:transition/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8932817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96599606"/>
      </p:ext>
    </p:extLst>
  </p:cSld>
  <p:clrMapOvr>
    <a:masterClrMapping/>
  </p:clrMapOvr>
  <p:transition/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33086291"/>
      </p:ext>
    </p:extLst>
  </p:cSld>
  <p:clrMapOvr>
    <a:masterClrMapping/>
  </p:clrMapOvr>
  <p:transition/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>
              <a:sym typeface="Gill Sans" pitchFamily="32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48422052"/>
      </p:ext>
    </p:extLst>
  </p:cSld>
  <p:clrMapOvr>
    <a:masterClrMapping/>
  </p:clrMapOvr>
  <p:transition/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94947900"/>
      </p:ext>
    </p:extLst>
  </p:cSld>
  <p:clrMapOvr>
    <a:masterClrMapping/>
  </p:clrMapOvr>
  <p:transition/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18600" y="254000"/>
            <a:ext cx="2616200" cy="8229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0000" y="254000"/>
            <a:ext cx="7696200" cy="8229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05903596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0000" y="2768600"/>
            <a:ext cx="515620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768600"/>
            <a:ext cx="515620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76831857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65978984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43025811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0887174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55253896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99728247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>
              <a:sym typeface="Gill Sans" pitchFamily="32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36163181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50180007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18600" y="254000"/>
            <a:ext cx="2616200" cy="8229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0000" y="254000"/>
            <a:ext cx="7696200" cy="8229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89952239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200616321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03459041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5443042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0000" y="1270000"/>
            <a:ext cx="5156200" cy="7213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1270000"/>
            <a:ext cx="5156200" cy="7213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2266478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96695518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78759792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0493402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85812828"/>
      </p:ext>
    </p:extLst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86202403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>
              <a:sym typeface="Gill Sans" pitchFamily="32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07711258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89033441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163" y="390525"/>
            <a:ext cx="2925762" cy="809307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390525"/>
            <a:ext cx="8624888" cy="80930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97672612"/>
      </p:ext>
    </p:extLst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793133235"/>
      </p:ext>
    </p:extLst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20032478"/>
      </p:ext>
    </p:extLst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90648402"/>
      </p:ext>
    </p:extLst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7885412"/>
      </p:ext>
    </p:extLst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95602100"/>
      </p:ext>
    </p:extLst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67933775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0000" y="2768600"/>
            <a:ext cx="515620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768600"/>
            <a:ext cx="515620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13962681"/>
      </p:ext>
    </p:extLst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022231"/>
      </p:ext>
    </p:extLst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26056021"/>
      </p:ext>
    </p:extLst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>
              <a:sym typeface="Gill Sans" pitchFamily="32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49494686"/>
      </p:ext>
    </p:extLst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34320804"/>
      </p:ext>
    </p:extLst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163" y="2276475"/>
            <a:ext cx="2925762" cy="67913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8624888" cy="67913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07651396"/>
      </p:ext>
    </p:extLst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27793136"/>
      </p:ext>
    </p:extLst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92298478"/>
      </p:ext>
    </p:extLst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3519782"/>
      </p:ext>
    </p:extLst>
  </p:cSld>
  <p:clrMapOvr>
    <a:masterClrMapping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30352276"/>
      </p:ext>
    </p:extLst>
  </p:cSld>
  <p:clrMapOvr>
    <a:masterClrMapping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71737356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51161939"/>
      </p:ext>
    </p:extLst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60012217"/>
      </p:ext>
    </p:extLst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2742330"/>
      </p:ext>
    </p:extLst>
  </p:cSld>
  <p:clrMapOvr>
    <a:masterClrMapping/>
  </p:clrMapOvr>
  <p:transition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53527652"/>
      </p:ext>
    </p:extLst>
  </p:cSld>
  <p:clrMapOvr>
    <a:masterClrMapping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>
              <a:sym typeface="Gill Sans" pitchFamily="32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35602038"/>
      </p:ext>
    </p:extLst>
  </p:cSld>
  <p:clrMapOvr>
    <a:masterClrMapping/>
  </p:clrMapOvr>
  <p:transition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57546848"/>
      </p:ext>
    </p:extLst>
  </p:cSld>
  <p:clrMapOvr>
    <a:masterClrMapping/>
  </p:clrMapOvr>
  <p:transition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163" y="2276475"/>
            <a:ext cx="2925762" cy="67913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8624888" cy="67913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25126046"/>
      </p:ext>
    </p:extLst>
  </p:cSld>
  <p:clrMapOvr>
    <a:masterClrMapping/>
  </p:clrMapOvr>
  <p:transition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645136836"/>
      </p:ext>
    </p:extLst>
  </p:cSld>
  <p:clrMapOvr>
    <a:masterClrMapping/>
  </p:clrMapOvr>
  <p:transition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92483203"/>
      </p:ext>
    </p:extLst>
  </p:cSld>
  <p:clrMapOvr>
    <a:masterClrMapping/>
  </p:clrMapOvr>
  <p:transition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11375892"/>
      </p:ext>
    </p:extLst>
  </p:cSld>
  <p:clrMapOvr>
    <a:masterClrMapping/>
  </p:clrMapOvr>
  <p:transition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5000" y="4787900"/>
            <a:ext cx="2857500" cy="330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900" y="4787900"/>
            <a:ext cx="2857500" cy="330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2722158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97334780"/>
      </p:ext>
    </p:extLst>
  </p:cSld>
  <p:clrMapOvr>
    <a:masterClrMapping/>
  </p:clrMapOvr>
  <p:transition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83935875"/>
      </p:ext>
    </p:extLst>
  </p:cSld>
  <p:clrMapOvr>
    <a:masterClrMapping/>
  </p:clrMapOvr>
  <p:transition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69289076"/>
      </p:ext>
    </p:extLst>
  </p:cSld>
  <p:clrMapOvr>
    <a:masterClrMapping/>
  </p:clrMapOvr>
  <p:transition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3613920"/>
      </p:ext>
    </p:extLst>
  </p:cSld>
  <p:clrMapOvr>
    <a:masterClrMapping/>
  </p:clrMapOvr>
  <p:transition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69611507"/>
      </p:ext>
    </p:extLst>
  </p:cSld>
  <p:clrMapOvr>
    <a:masterClrMapping/>
  </p:clrMapOvr>
  <p:transition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>
              <a:sym typeface="Gill Sans" pitchFamily="32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72886368"/>
      </p:ext>
    </p:extLst>
  </p:cSld>
  <p:clrMapOvr>
    <a:masterClrMapping/>
  </p:clrMapOvr>
  <p:transition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13316040"/>
      </p:ext>
    </p:extLst>
  </p:cSld>
  <p:clrMapOvr>
    <a:masterClrMapping/>
  </p:clrMapOvr>
  <p:transition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035550" y="1409700"/>
            <a:ext cx="1466850" cy="668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35000" y="1409700"/>
            <a:ext cx="4248150" cy="668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95543694"/>
      </p:ext>
    </p:extLst>
  </p:cSld>
  <p:clrMapOvr>
    <a:masterClrMapping/>
  </p:clrMapOvr>
  <p:transition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506381525"/>
      </p:ext>
    </p:extLst>
  </p:cSld>
  <p:clrMapOvr>
    <a:masterClrMapping/>
  </p:clrMapOvr>
  <p:transition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08304382"/>
      </p:ext>
    </p:extLst>
  </p:cSld>
  <p:clrMapOvr>
    <a:masterClrMapping/>
  </p:clrMapOvr>
  <p:transition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19705647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2125370"/>
      </p:ext>
    </p:extLst>
  </p:cSld>
  <p:clrMapOvr>
    <a:masterClrMapping/>
  </p:clrMapOvr>
  <p:transition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5000" y="4787900"/>
            <a:ext cx="2857500" cy="330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900" y="4787900"/>
            <a:ext cx="2857500" cy="330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30123455"/>
      </p:ext>
    </p:extLst>
  </p:cSld>
  <p:clrMapOvr>
    <a:masterClrMapping/>
  </p:clrMapOvr>
  <p:transition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76988338"/>
      </p:ext>
    </p:extLst>
  </p:cSld>
  <p:clrMapOvr>
    <a:masterClrMapping/>
  </p:clrMapOvr>
  <p:transition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92148783"/>
      </p:ext>
    </p:extLst>
  </p:cSld>
  <p:clrMapOvr>
    <a:masterClrMapping/>
  </p:clrMapOvr>
  <p:transition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9050770"/>
      </p:ext>
    </p:extLst>
  </p:cSld>
  <p:clrMapOvr>
    <a:masterClrMapping/>
  </p:clrMapOvr>
  <p:transition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1948686"/>
      </p:ext>
    </p:extLst>
  </p:cSld>
  <p:clrMapOvr>
    <a:masterClrMapping/>
  </p:clrMapOvr>
  <p:transition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>
              <a:sym typeface="Gill Sans" pitchFamily="32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22129219"/>
      </p:ext>
    </p:extLst>
  </p:cSld>
  <p:clrMapOvr>
    <a:masterClrMapping/>
  </p:clrMapOvr>
  <p:transition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58338573"/>
      </p:ext>
    </p:extLst>
  </p:cSld>
  <p:clrMapOvr>
    <a:masterClrMapping/>
  </p:clrMapOvr>
  <p:transition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035550" y="1409700"/>
            <a:ext cx="1466850" cy="668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35000" y="1409700"/>
            <a:ext cx="4248150" cy="668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47554464"/>
      </p:ext>
    </p:extLst>
  </p:cSld>
  <p:clrMapOvr>
    <a:masterClrMapping/>
  </p:clrMapOvr>
  <p:transition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04963196"/>
      </p:ext>
    </p:extLst>
  </p:cSld>
  <p:clrMapOvr>
    <a:masterClrMapping/>
  </p:clrMapOvr>
  <p:transition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78490277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50132212"/>
      </p:ext>
    </p:extLst>
  </p:cSld>
  <p:clrMapOvr>
    <a:masterClrMapping/>
  </p:clrMapOvr>
  <p:transition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82446368"/>
      </p:ext>
    </p:extLst>
  </p:cSld>
  <p:clrMapOvr>
    <a:masterClrMapping/>
  </p:clrMapOvr>
  <p:transition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75790087"/>
      </p:ext>
    </p:extLst>
  </p:cSld>
  <p:clrMapOvr>
    <a:masterClrMapping/>
  </p:clrMapOvr>
  <p:transition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94862616"/>
      </p:ext>
    </p:extLst>
  </p:cSld>
  <p:clrMapOvr>
    <a:masterClrMapping/>
  </p:clrMapOvr>
  <p:transition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64564175"/>
      </p:ext>
    </p:extLst>
  </p:cSld>
  <p:clrMapOvr>
    <a:masterClrMapping/>
  </p:clrMapOvr>
  <p:transition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107696"/>
      </p:ext>
    </p:extLst>
  </p:cSld>
  <p:clrMapOvr>
    <a:masterClrMapping/>
  </p:clrMapOvr>
  <p:transition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52806573"/>
      </p:ext>
    </p:extLst>
  </p:cSld>
  <p:clrMapOvr>
    <a:masterClrMapping/>
  </p:clrMapOvr>
  <p:transition/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>
              <a:sym typeface="Gill Sans" pitchFamily="32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70715834"/>
      </p:ext>
    </p:extLst>
  </p:cSld>
  <p:clrMapOvr>
    <a:masterClrMapping/>
  </p:clrMapOvr>
  <p:transition/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98321958"/>
      </p:ext>
    </p:extLst>
  </p:cSld>
  <p:clrMapOvr>
    <a:masterClrMapping/>
  </p:clrMapOvr>
  <p:transition/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163" y="254000"/>
            <a:ext cx="2925762" cy="8458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54000"/>
            <a:ext cx="8624888" cy="84582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56980866"/>
      </p:ext>
    </p:extLst>
  </p:cSld>
  <p:clrMapOvr>
    <a:masterClrMapping/>
  </p:clrMapOvr>
  <p:transition/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203187468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>
              <a:sym typeface="Gill Sans" pitchFamily="32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17294985"/>
      </p:ext>
    </p:extLst>
  </p:cSld>
  <p:clrMapOvr>
    <a:masterClrMapping/>
  </p:clrMapOvr>
  <p:transition/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08409849"/>
      </p:ext>
    </p:extLst>
  </p:cSld>
  <p:clrMapOvr>
    <a:masterClrMapping/>
  </p:clrMapOvr>
  <p:transition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75339720"/>
      </p:ext>
    </p:extLst>
  </p:cSld>
  <p:clrMapOvr>
    <a:masterClrMapping/>
  </p:clrMapOvr>
  <p:transition/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94316303"/>
      </p:ext>
    </p:extLst>
  </p:cSld>
  <p:clrMapOvr>
    <a:masterClrMapping/>
  </p:clrMapOvr>
  <p:transition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42929853"/>
      </p:ext>
    </p:extLst>
  </p:cSld>
  <p:clrMapOvr>
    <a:masterClrMapping/>
  </p:clrMapOvr>
  <p:transition/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02829934"/>
      </p:ext>
    </p:extLst>
  </p:cSld>
  <p:clrMapOvr>
    <a:masterClrMapping/>
  </p:clrMapOvr>
  <p:transition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094288"/>
      </p:ext>
    </p:extLst>
  </p:cSld>
  <p:clrMapOvr>
    <a:masterClrMapping/>
  </p:clrMapOvr>
  <p:transition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25796252"/>
      </p:ext>
    </p:extLst>
  </p:cSld>
  <p:clrMapOvr>
    <a:masterClrMapping/>
  </p:clrMapOvr>
  <p:transition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>
              <a:sym typeface="Gill Sans" pitchFamily="32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82057717"/>
      </p:ext>
    </p:extLst>
  </p:cSld>
  <p:clrMapOvr>
    <a:masterClrMapping/>
  </p:clrMapOvr>
  <p:transition/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35771580"/>
      </p:ext>
    </p:extLst>
  </p:cSld>
  <p:clrMapOvr>
    <a:masterClrMapping/>
  </p:clrMapOvr>
  <p:transition/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163" y="390525"/>
            <a:ext cx="2925762" cy="832167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390525"/>
            <a:ext cx="8624888" cy="83216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02693914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8.xml"/><Relationship Id="rId3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7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2.xml"/><Relationship Id="rId1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21.xml"/><Relationship Id="rId5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20.xml"/><Relationship Id="rId4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9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9.xml"/><Relationship Id="rId3" Type="http://schemas.openxmlformats.org/officeDocument/2006/relationships/slideLayout" Target="../slideLayouts/slideLayout124.xml"/><Relationship Id="rId7" Type="http://schemas.openxmlformats.org/officeDocument/2006/relationships/slideLayout" Target="../slideLayouts/slideLayout128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23.xml"/><Relationship Id="rId1" Type="http://schemas.openxmlformats.org/officeDocument/2006/relationships/slideLayout" Target="../slideLayouts/slideLayout122.xml"/><Relationship Id="rId6" Type="http://schemas.openxmlformats.org/officeDocument/2006/relationships/slideLayout" Target="../slideLayouts/slideLayout127.xml"/><Relationship Id="rId11" Type="http://schemas.openxmlformats.org/officeDocument/2006/relationships/slideLayout" Target="../slideLayouts/slideLayout132.xml"/><Relationship Id="rId5" Type="http://schemas.openxmlformats.org/officeDocument/2006/relationships/slideLayout" Target="../slideLayouts/slideLayout126.xml"/><Relationship Id="rId10" Type="http://schemas.openxmlformats.org/officeDocument/2006/relationships/slideLayout" Target="../slideLayouts/slideLayout131.xml"/><Relationship Id="rId4" Type="http://schemas.openxmlformats.org/officeDocument/2006/relationships/slideLayout" Target="../slideLayouts/slideLayout125.xml"/><Relationship Id="rId9" Type="http://schemas.openxmlformats.org/officeDocument/2006/relationships/slideLayout" Target="../slideLayouts/slideLayout130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0.xml"/><Relationship Id="rId3" Type="http://schemas.openxmlformats.org/officeDocument/2006/relationships/slideLayout" Target="../slideLayouts/slideLayout135.xml"/><Relationship Id="rId7" Type="http://schemas.openxmlformats.org/officeDocument/2006/relationships/slideLayout" Target="../slideLayouts/slideLayout139.xml"/><Relationship Id="rId12" Type="http://schemas.openxmlformats.org/officeDocument/2006/relationships/theme" Target="../theme/theme13.xml"/><Relationship Id="rId2" Type="http://schemas.openxmlformats.org/officeDocument/2006/relationships/slideLayout" Target="../slideLayouts/slideLayout134.xml"/><Relationship Id="rId1" Type="http://schemas.openxmlformats.org/officeDocument/2006/relationships/slideLayout" Target="../slideLayouts/slideLayout133.xml"/><Relationship Id="rId6" Type="http://schemas.openxmlformats.org/officeDocument/2006/relationships/slideLayout" Target="../slideLayouts/slideLayout138.xml"/><Relationship Id="rId11" Type="http://schemas.openxmlformats.org/officeDocument/2006/relationships/slideLayout" Target="../slideLayouts/slideLayout143.xml"/><Relationship Id="rId5" Type="http://schemas.openxmlformats.org/officeDocument/2006/relationships/slideLayout" Target="../slideLayouts/slideLayout137.xml"/><Relationship Id="rId10" Type="http://schemas.openxmlformats.org/officeDocument/2006/relationships/slideLayout" Target="../slideLayouts/slideLayout142.xml"/><Relationship Id="rId4" Type="http://schemas.openxmlformats.org/officeDocument/2006/relationships/slideLayout" Target="../slideLayouts/slideLayout136.xml"/><Relationship Id="rId9" Type="http://schemas.openxmlformats.org/officeDocument/2006/relationships/slideLayout" Target="../slideLayouts/slideLayout14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270000" y="254000"/>
            <a:ext cx="104648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id-ID">
                <a:sym typeface="Gill Sans"/>
              </a:rPr>
              <a:t>Click to edit Master title style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70000" y="2768600"/>
            <a:ext cx="104648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id-ID">
                <a:sym typeface="Gill Sans"/>
              </a:rPr>
              <a:t>Click to edit Master text styles</a:t>
            </a:r>
          </a:p>
          <a:p>
            <a:pPr lvl="1"/>
            <a:r>
              <a:rPr lang="en-US" altLang="id-ID">
                <a:sym typeface="Gill Sans"/>
              </a:rPr>
              <a:t>Second level</a:t>
            </a:r>
          </a:p>
          <a:p>
            <a:pPr lvl="2"/>
            <a:r>
              <a:rPr lang="en-US" altLang="id-ID">
                <a:sym typeface="Gill Sans"/>
              </a:rPr>
              <a:t>Third level</a:t>
            </a:r>
          </a:p>
          <a:p>
            <a:pPr lvl="3"/>
            <a:r>
              <a:rPr lang="en-US" altLang="id-ID">
                <a:sym typeface="Gill Sans"/>
              </a:rPr>
              <a:t>Fourth level</a:t>
            </a:r>
          </a:p>
          <a:p>
            <a:pPr lvl="4"/>
            <a:r>
              <a:rPr lang="en-US" altLang="id-ID">
                <a:sym typeface="Gill Sans"/>
              </a:rPr>
              <a:t>Fifth level</a:t>
            </a:r>
          </a:p>
        </p:txBody>
      </p:sp>
      <p:pic>
        <p:nvPicPr>
          <p:cNvPr id="1028" name="Picture 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93700" y="0"/>
            <a:ext cx="13792200" cy="975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ヒラギノ角ゴ ProN W3"/>
          <a:sym typeface="Gill San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32" charset="0"/>
          <a:ea typeface="ヒラギノ角ゴ ProN W3" pitchFamily="32" charset="-128"/>
          <a:cs typeface="ヒラギノ角ゴ ProN W3"/>
          <a:sym typeface="Gill Sans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32" charset="0"/>
          <a:ea typeface="ヒラギノ角ゴ ProN W3" pitchFamily="32" charset="-128"/>
          <a:cs typeface="ヒラギノ角ゴ ProN W3"/>
          <a:sym typeface="Gill Sans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32" charset="0"/>
          <a:ea typeface="ヒラギノ角ゴ ProN W3" pitchFamily="32" charset="-128"/>
          <a:cs typeface="ヒラギノ角ゴ ProN W3"/>
          <a:sym typeface="Gill Sans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32" charset="0"/>
          <a:ea typeface="ヒラギノ角ゴ ProN W3" pitchFamily="32" charset="-128"/>
          <a:cs typeface="ヒラギノ角ゴ ProN W3"/>
          <a:sym typeface="Gill Sans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32" charset="0"/>
          <a:ea typeface="ヒラギノ角ゴ ProN W3" pitchFamily="32" charset="-128"/>
          <a:sym typeface="Gill Sans" pitchFamily="32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32" charset="0"/>
          <a:ea typeface="ヒラギノ角ゴ ProN W3" pitchFamily="32" charset="-128"/>
          <a:sym typeface="Gill Sans" pitchFamily="32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32" charset="0"/>
          <a:ea typeface="ヒラギノ角ゴ ProN W3" pitchFamily="32" charset="-128"/>
          <a:sym typeface="Gill Sans" pitchFamily="32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32" charset="0"/>
          <a:ea typeface="ヒラギノ角ゴ ProN W3" pitchFamily="32" charset="-128"/>
          <a:sym typeface="Gill Sans" pitchFamily="32" charset="0"/>
        </a:defRPr>
      </a:lvl9pPr>
    </p:titleStyle>
    <p:bodyStyle>
      <a:lvl1pPr marL="8382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/>
        <a:buChar char="•"/>
        <a:defRPr sz="4200">
          <a:solidFill>
            <a:schemeClr val="tx1"/>
          </a:solidFill>
          <a:latin typeface="+mn-lt"/>
          <a:ea typeface="+mn-ea"/>
          <a:cs typeface="ヒラギノ角ゴ ProN W3"/>
          <a:sym typeface="Gill Sans"/>
        </a:defRPr>
      </a:lvl1pPr>
      <a:lvl2pPr marL="12827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/>
        <a:buChar char="•"/>
        <a:defRPr sz="4200">
          <a:solidFill>
            <a:schemeClr val="tx1"/>
          </a:solidFill>
          <a:latin typeface="+mn-lt"/>
          <a:ea typeface="+mn-ea"/>
          <a:cs typeface="ヒラギノ角ゴ ProN W3"/>
          <a:sym typeface="Gill Sans"/>
        </a:defRPr>
      </a:lvl2pPr>
      <a:lvl3pPr marL="17272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/>
        <a:buChar char="•"/>
        <a:defRPr sz="4200">
          <a:solidFill>
            <a:schemeClr val="tx1"/>
          </a:solidFill>
          <a:latin typeface="+mn-lt"/>
          <a:ea typeface="+mn-ea"/>
          <a:cs typeface="ヒラギノ角ゴ ProN W3"/>
          <a:sym typeface="Gill Sans"/>
        </a:defRPr>
      </a:lvl3pPr>
      <a:lvl4pPr marL="21717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/>
        <a:buChar char="•"/>
        <a:defRPr sz="4200">
          <a:solidFill>
            <a:schemeClr val="tx1"/>
          </a:solidFill>
          <a:latin typeface="+mn-lt"/>
          <a:ea typeface="+mn-ea"/>
          <a:cs typeface="ヒラギノ角ゴ ProN W3"/>
          <a:sym typeface="Gill Sans"/>
        </a:defRPr>
      </a:lvl4pPr>
      <a:lvl5pPr marL="26162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/>
        <a:buChar char="•"/>
        <a:defRPr sz="4200">
          <a:solidFill>
            <a:schemeClr val="tx1"/>
          </a:solidFill>
          <a:latin typeface="+mn-lt"/>
          <a:ea typeface="+mn-ea"/>
          <a:cs typeface="ヒラギノ角ゴ ProN W3"/>
          <a:sym typeface="Gill Sans"/>
        </a:defRPr>
      </a:lvl5pPr>
      <a:lvl6pPr marL="3073400" indent="-571500" algn="l" rtl="0" fontAlgn="base">
        <a:spcBef>
          <a:spcPts val="2400"/>
        </a:spcBef>
        <a:spcAft>
          <a:spcPct val="0"/>
        </a:spcAft>
        <a:buSzPct val="171000"/>
        <a:buFont typeface="Gill Sans" pitchFamily="32" charset="0"/>
        <a:buChar char="•"/>
        <a:defRPr sz="4200">
          <a:solidFill>
            <a:schemeClr val="tx1"/>
          </a:solidFill>
          <a:latin typeface="+mn-lt"/>
          <a:ea typeface="+mn-ea"/>
          <a:sym typeface="Gill Sans" pitchFamily="32" charset="0"/>
        </a:defRPr>
      </a:lvl6pPr>
      <a:lvl7pPr marL="3530600" indent="-571500" algn="l" rtl="0" fontAlgn="base">
        <a:spcBef>
          <a:spcPts val="2400"/>
        </a:spcBef>
        <a:spcAft>
          <a:spcPct val="0"/>
        </a:spcAft>
        <a:buSzPct val="171000"/>
        <a:buFont typeface="Gill Sans" pitchFamily="32" charset="0"/>
        <a:buChar char="•"/>
        <a:defRPr sz="4200">
          <a:solidFill>
            <a:schemeClr val="tx1"/>
          </a:solidFill>
          <a:latin typeface="+mn-lt"/>
          <a:ea typeface="+mn-ea"/>
          <a:sym typeface="Gill Sans" pitchFamily="32" charset="0"/>
        </a:defRPr>
      </a:lvl7pPr>
      <a:lvl8pPr marL="3987800" indent="-571500" algn="l" rtl="0" fontAlgn="base">
        <a:spcBef>
          <a:spcPts val="2400"/>
        </a:spcBef>
        <a:spcAft>
          <a:spcPct val="0"/>
        </a:spcAft>
        <a:buSzPct val="171000"/>
        <a:buFont typeface="Gill Sans" pitchFamily="32" charset="0"/>
        <a:buChar char="•"/>
        <a:defRPr sz="4200">
          <a:solidFill>
            <a:schemeClr val="tx1"/>
          </a:solidFill>
          <a:latin typeface="+mn-lt"/>
          <a:ea typeface="+mn-ea"/>
          <a:sym typeface="Gill Sans" pitchFamily="32" charset="0"/>
        </a:defRPr>
      </a:lvl8pPr>
      <a:lvl9pPr marL="4445000" indent="-571500" algn="l" rtl="0" fontAlgn="base">
        <a:spcBef>
          <a:spcPts val="2400"/>
        </a:spcBef>
        <a:spcAft>
          <a:spcPct val="0"/>
        </a:spcAft>
        <a:buSzPct val="171000"/>
        <a:buFont typeface="Gill Sans" pitchFamily="32" charset="0"/>
        <a:buChar char="•"/>
        <a:defRPr sz="4200">
          <a:solidFill>
            <a:schemeClr val="tx1"/>
          </a:solidFill>
          <a:latin typeface="+mn-lt"/>
          <a:ea typeface="+mn-ea"/>
          <a:sym typeface="Gill Sans" pitchFamily="32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270000" y="254000"/>
            <a:ext cx="104648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id-ID">
                <a:sym typeface="Gill Sans"/>
              </a:rPr>
              <a:t>Click to edit Master title style</a:t>
            </a: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70000" y="2768600"/>
            <a:ext cx="50419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id-ID">
                <a:sym typeface="Gill Sans"/>
              </a:rPr>
              <a:t>Click to edit Master text styles</a:t>
            </a:r>
          </a:p>
          <a:p>
            <a:pPr lvl="1"/>
            <a:r>
              <a:rPr lang="en-US" altLang="id-ID">
                <a:sym typeface="Gill Sans"/>
              </a:rPr>
              <a:t>Second level</a:t>
            </a:r>
          </a:p>
          <a:p>
            <a:pPr lvl="2"/>
            <a:r>
              <a:rPr lang="en-US" altLang="id-ID">
                <a:sym typeface="Gill Sans"/>
              </a:rPr>
              <a:t>Third level</a:t>
            </a:r>
          </a:p>
          <a:p>
            <a:pPr lvl="3"/>
            <a:r>
              <a:rPr lang="en-US" altLang="id-ID">
                <a:sym typeface="Gill Sans"/>
              </a:rPr>
              <a:t>Fourth level</a:t>
            </a:r>
          </a:p>
          <a:p>
            <a:pPr lvl="4"/>
            <a:r>
              <a:rPr lang="en-US" altLang="id-ID">
                <a:sym typeface="Gill Sans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ヒラギノ角ゴ ProN W3"/>
          <a:sym typeface="Gill San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32" charset="0"/>
          <a:ea typeface="ヒラギノ角ゴ ProN W3" pitchFamily="32" charset="-128"/>
          <a:cs typeface="ヒラギノ角ゴ ProN W3"/>
          <a:sym typeface="Gill Sans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32" charset="0"/>
          <a:ea typeface="ヒラギノ角ゴ ProN W3" pitchFamily="32" charset="-128"/>
          <a:cs typeface="ヒラギノ角ゴ ProN W3"/>
          <a:sym typeface="Gill Sans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32" charset="0"/>
          <a:ea typeface="ヒラギノ角ゴ ProN W3" pitchFamily="32" charset="-128"/>
          <a:cs typeface="ヒラギノ角ゴ ProN W3"/>
          <a:sym typeface="Gill Sans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32" charset="0"/>
          <a:ea typeface="ヒラギノ角ゴ ProN W3" pitchFamily="32" charset="-128"/>
          <a:cs typeface="ヒラギノ角ゴ ProN W3"/>
          <a:sym typeface="Gill Sans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32" charset="0"/>
          <a:ea typeface="ヒラギノ角ゴ ProN W3" pitchFamily="32" charset="-128"/>
          <a:sym typeface="Gill Sans" pitchFamily="32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32" charset="0"/>
          <a:ea typeface="ヒラギノ角ゴ ProN W3" pitchFamily="32" charset="-128"/>
          <a:sym typeface="Gill Sans" pitchFamily="32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32" charset="0"/>
          <a:ea typeface="ヒラギノ角ゴ ProN W3" pitchFamily="32" charset="-128"/>
          <a:sym typeface="Gill Sans" pitchFamily="32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32" charset="0"/>
          <a:ea typeface="ヒラギノ角ゴ ProN W3" pitchFamily="32" charset="-128"/>
          <a:sym typeface="Gill Sans" pitchFamily="32" charset="0"/>
        </a:defRPr>
      </a:lvl9pPr>
    </p:titleStyle>
    <p:bodyStyle>
      <a:lvl1pPr marL="7604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Gill Sans"/>
        <a:buChar char="•"/>
        <a:defRPr sz="3200">
          <a:solidFill>
            <a:schemeClr val="tx1"/>
          </a:solidFill>
          <a:latin typeface="+mn-lt"/>
          <a:ea typeface="+mn-ea"/>
          <a:cs typeface="ヒラギノ角ゴ ProN W3"/>
          <a:sym typeface="Gill Sans"/>
        </a:defRPr>
      </a:lvl1pPr>
      <a:lvl2pPr marL="12049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Gill Sans"/>
        <a:buChar char="•"/>
        <a:defRPr sz="3200">
          <a:solidFill>
            <a:schemeClr val="tx1"/>
          </a:solidFill>
          <a:latin typeface="+mn-lt"/>
          <a:ea typeface="+mn-ea"/>
          <a:cs typeface="ヒラギノ角ゴ ProN W3"/>
          <a:sym typeface="Gill Sans"/>
        </a:defRPr>
      </a:lvl2pPr>
      <a:lvl3pPr marL="16494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Gill Sans"/>
        <a:buChar char="•"/>
        <a:defRPr sz="3200">
          <a:solidFill>
            <a:schemeClr val="tx1"/>
          </a:solidFill>
          <a:latin typeface="+mn-lt"/>
          <a:ea typeface="+mn-ea"/>
          <a:cs typeface="ヒラギノ角ゴ ProN W3"/>
          <a:sym typeface="Gill Sans"/>
        </a:defRPr>
      </a:lvl3pPr>
      <a:lvl4pPr marL="20939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Gill Sans"/>
        <a:buChar char="•"/>
        <a:defRPr sz="3200">
          <a:solidFill>
            <a:schemeClr val="tx1"/>
          </a:solidFill>
          <a:latin typeface="+mn-lt"/>
          <a:ea typeface="+mn-ea"/>
          <a:cs typeface="ヒラギノ角ゴ ProN W3"/>
          <a:sym typeface="Gill Sans"/>
        </a:defRPr>
      </a:lvl4pPr>
      <a:lvl5pPr marL="25384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Gill Sans"/>
        <a:buChar char="•"/>
        <a:defRPr sz="3200">
          <a:solidFill>
            <a:schemeClr val="tx1"/>
          </a:solidFill>
          <a:latin typeface="+mn-lt"/>
          <a:ea typeface="+mn-ea"/>
          <a:cs typeface="ヒラギノ角ゴ ProN W3"/>
          <a:sym typeface="Gill Sans"/>
        </a:defRPr>
      </a:lvl5pPr>
      <a:lvl6pPr marL="2995613" indent="-493713" algn="l" rtl="0" fontAlgn="base">
        <a:spcBef>
          <a:spcPts val="3800"/>
        </a:spcBef>
        <a:spcAft>
          <a:spcPct val="0"/>
        </a:spcAft>
        <a:buSzPct val="171000"/>
        <a:buFont typeface="Gill Sans" pitchFamily="32" charset="0"/>
        <a:buChar char="•"/>
        <a:defRPr sz="3200">
          <a:solidFill>
            <a:schemeClr val="tx1"/>
          </a:solidFill>
          <a:latin typeface="+mn-lt"/>
          <a:ea typeface="+mn-ea"/>
          <a:sym typeface="Gill Sans" pitchFamily="32" charset="0"/>
        </a:defRPr>
      </a:lvl6pPr>
      <a:lvl7pPr marL="3452813" indent="-493713" algn="l" rtl="0" fontAlgn="base">
        <a:spcBef>
          <a:spcPts val="3800"/>
        </a:spcBef>
        <a:spcAft>
          <a:spcPct val="0"/>
        </a:spcAft>
        <a:buSzPct val="171000"/>
        <a:buFont typeface="Gill Sans" pitchFamily="32" charset="0"/>
        <a:buChar char="•"/>
        <a:defRPr sz="3200">
          <a:solidFill>
            <a:schemeClr val="tx1"/>
          </a:solidFill>
          <a:latin typeface="+mn-lt"/>
          <a:ea typeface="+mn-ea"/>
          <a:sym typeface="Gill Sans" pitchFamily="32" charset="0"/>
        </a:defRPr>
      </a:lvl7pPr>
      <a:lvl8pPr marL="3910013" indent="-493713" algn="l" rtl="0" fontAlgn="base">
        <a:spcBef>
          <a:spcPts val="3800"/>
        </a:spcBef>
        <a:spcAft>
          <a:spcPct val="0"/>
        </a:spcAft>
        <a:buSzPct val="171000"/>
        <a:buFont typeface="Gill Sans" pitchFamily="32" charset="0"/>
        <a:buChar char="•"/>
        <a:defRPr sz="3200">
          <a:solidFill>
            <a:schemeClr val="tx1"/>
          </a:solidFill>
          <a:latin typeface="+mn-lt"/>
          <a:ea typeface="+mn-ea"/>
          <a:sym typeface="Gill Sans" pitchFamily="32" charset="0"/>
        </a:defRPr>
      </a:lvl8pPr>
      <a:lvl9pPr marL="4367213" indent="-493713" algn="l" rtl="0" fontAlgn="base">
        <a:spcBef>
          <a:spcPts val="3800"/>
        </a:spcBef>
        <a:spcAft>
          <a:spcPct val="0"/>
        </a:spcAft>
        <a:buSzPct val="171000"/>
        <a:buFont typeface="Gill Sans" pitchFamily="32" charset="0"/>
        <a:buChar char="•"/>
        <a:defRPr sz="3200">
          <a:solidFill>
            <a:schemeClr val="tx1"/>
          </a:solidFill>
          <a:latin typeface="+mn-lt"/>
          <a:ea typeface="+mn-ea"/>
          <a:sym typeface="Gill Sans" pitchFamily="32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270000" y="2971800"/>
            <a:ext cx="104648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id-ID">
                <a:sym typeface="Gill Sans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ヒラギノ角ゴ ProN W3"/>
          <a:sym typeface="Gill San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32" charset="0"/>
          <a:ea typeface="ヒラギノ角ゴ ProN W3" pitchFamily="32" charset="-128"/>
          <a:cs typeface="ヒラギノ角ゴ ProN W3"/>
          <a:sym typeface="Gill Sans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32" charset="0"/>
          <a:ea typeface="ヒラギノ角ゴ ProN W3" pitchFamily="32" charset="-128"/>
          <a:cs typeface="ヒラギノ角ゴ ProN W3"/>
          <a:sym typeface="Gill Sans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32" charset="0"/>
          <a:ea typeface="ヒラギノ角ゴ ProN W3" pitchFamily="32" charset="-128"/>
          <a:cs typeface="ヒラギノ角ゴ ProN W3"/>
          <a:sym typeface="Gill Sans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32" charset="0"/>
          <a:ea typeface="ヒラギノ角ゴ ProN W3" pitchFamily="32" charset="-128"/>
          <a:cs typeface="ヒラギノ角ゴ ProN W3"/>
          <a:sym typeface="Gill Sans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32" charset="0"/>
          <a:ea typeface="ヒラギノ角ゴ ProN W3" pitchFamily="32" charset="-128"/>
          <a:sym typeface="Gill Sans" pitchFamily="32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32" charset="0"/>
          <a:ea typeface="ヒラギノ角ゴ ProN W3" pitchFamily="32" charset="-128"/>
          <a:sym typeface="Gill Sans" pitchFamily="32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32" charset="0"/>
          <a:ea typeface="ヒラギノ角ゴ ProN W3" pitchFamily="32" charset="-128"/>
          <a:sym typeface="Gill Sans" pitchFamily="32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32" charset="0"/>
          <a:ea typeface="ヒラギノ角ゴ ProN W3" pitchFamily="32" charset="-128"/>
          <a:sym typeface="Gill Sans" pitchFamily="32" charset="0"/>
        </a:defRPr>
      </a:lvl9pPr>
    </p:titleStyle>
    <p:bodyStyle>
      <a:lvl1pPr marL="342900" indent="-342900" algn="ctr" rtl="0" eaLnBrk="0" fontAlgn="base" hangingPunct="0">
        <a:spcBef>
          <a:spcPct val="0"/>
        </a:spcBef>
        <a:spcAft>
          <a:spcPct val="0"/>
        </a:spcAft>
        <a:buChar char="•"/>
        <a:defRPr sz="3600">
          <a:solidFill>
            <a:schemeClr val="tx1"/>
          </a:solidFill>
          <a:latin typeface="+mn-lt"/>
          <a:ea typeface="+mn-ea"/>
          <a:cs typeface="ヒラギノ角ゴ ProN W3"/>
          <a:sym typeface="Gill Sans"/>
        </a:defRPr>
      </a:lvl1pPr>
      <a:lvl2pPr marL="742950" indent="-285750" algn="ctr" rtl="0" eaLnBrk="0" fontAlgn="base" hangingPunct="0">
        <a:spcBef>
          <a:spcPct val="0"/>
        </a:spcBef>
        <a:spcAft>
          <a:spcPct val="0"/>
        </a:spcAft>
        <a:buChar char="–"/>
        <a:defRPr sz="3600">
          <a:solidFill>
            <a:schemeClr val="tx1"/>
          </a:solidFill>
          <a:latin typeface="+mn-lt"/>
          <a:ea typeface="+mn-ea"/>
          <a:cs typeface="ヒラギノ角ゴ ProN W3"/>
          <a:sym typeface="Gill Sans"/>
        </a:defRPr>
      </a:lvl2pPr>
      <a:lvl3pPr marL="1143000" indent="-228600" algn="ctr" rtl="0" eaLnBrk="0" fontAlgn="base" hangingPunct="0">
        <a:spcBef>
          <a:spcPct val="0"/>
        </a:spcBef>
        <a:spcAft>
          <a:spcPct val="0"/>
        </a:spcAft>
        <a:buChar char="•"/>
        <a:defRPr sz="3600">
          <a:solidFill>
            <a:schemeClr val="tx1"/>
          </a:solidFill>
          <a:latin typeface="+mn-lt"/>
          <a:ea typeface="+mn-ea"/>
          <a:cs typeface="ヒラギノ角ゴ ProN W3"/>
          <a:sym typeface="Gill Sans"/>
        </a:defRPr>
      </a:lvl3pPr>
      <a:lvl4pPr marL="1600200" indent="-228600" algn="ctr" rtl="0" eaLnBrk="0" fontAlgn="base" hangingPunct="0">
        <a:spcBef>
          <a:spcPct val="0"/>
        </a:spcBef>
        <a:spcAft>
          <a:spcPct val="0"/>
        </a:spcAft>
        <a:buChar char="–"/>
        <a:defRPr sz="3600">
          <a:solidFill>
            <a:schemeClr val="tx1"/>
          </a:solidFill>
          <a:latin typeface="+mn-lt"/>
          <a:ea typeface="+mn-ea"/>
          <a:cs typeface="ヒラギノ角ゴ ProN W3"/>
          <a:sym typeface="Gill Sans"/>
        </a:defRPr>
      </a:lvl4pPr>
      <a:lvl5pPr marL="2057400" indent="-228600" algn="ctr" rtl="0" eaLnBrk="0" fontAlgn="base" hangingPunct="0">
        <a:spcBef>
          <a:spcPct val="0"/>
        </a:spcBef>
        <a:spcAft>
          <a:spcPct val="0"/>
        </a:spcAft>
        <a:buChar char="»"/>
        <a:defRPr sz="3600">
          <a:solidFill>
            <a:schemeClr val="tx1"/>
          </a:solidFill>
          <a:latin typeface="+mn-lt"/>
          <a:ea typeface="+mn-ea"/>
          <a:cs typeface="ヒラギノ角ゴ ProN W3"/>
          <a:sym typeface="Gill Sans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sym typeface="Gill Sans" pitchFamily="32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sym typeface="Gill Sans" pitchFamily="32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sym typeface="Gill Sans" pitchFamily="32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sym typeface="Gill Sans" pitchFamily="32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270000" y="254000"/>
            <a:ext cx="104648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id-ID">
                <a:sym typeface="Gill Sans"/>
              </a:rPr>
              <a:t>Click to edit Master title style</a:t>
            </a: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772400" y="2768600"/>
            <a:ext cx="39624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id-ID">
                <a:sym typeface="Gill Sans"/>
              </a:rPr>
              <a:t>Click to edit Master text styles</a:t>
            </a:r>
          </a:p>
          <a:p>
            <a:pPr lvl="1"/>
            <a:r>
              <a:rPr lang="en-US" altLang="id-ID">
                <a:sym typeface="Gill Sans"/>
              </a:rPr>
              <a:t>Second level</a:t>
            </a:r>
          </a:p>
          <a:p>
            <a:pPr lvl="2"/>
            <a:r>
              <a:rPr lang="en-US" altLang="id-ID">
                <a:sym typeface="Gill Sans"/>
              </a:rPr>
              <a:t>Third level</a:t>
            </a:r>
          </a:p>
          <a:p>
            <a:pPr lvl="3"/>
            <a:r>
              <a:rPr lang="en-US" altLang="id-ID">
                <a:sym typeface="Gill Sans"/>
              </a:rPr>
              <a:t>Fourth level</a:t>
            </a:r>
          </a:p>
          <a:p>
            <a:pPr lvl="4"/>
            <a:r>
              <a:rPr lang="en-US" altLang="id-ID">
                <a:sym typeface="Gill Sans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ヒラギノ角ゴ ProN W3"/>
          <a:sym typeface="Gill San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32" charset="0"/>
          <a:ea typeface="ヒラギノ角ゴ ProN W3" pitchFamily="32" charset="-128"/>
          <a:cs typeface="ヒラギノ角ゴ ProN W3"/>
          <a:sym typeface="Gill Sans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32" charset="0"/>
          <a:ea typeface="ヒラギノ角ゴ ProN W3" pitchFamily="32" charset="-128"/>
          <a:cs typeface="ヒラギノ角ゴ ProN W3"/>
          <a:sym typeface="Gill Sans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32" charset="0"/>
          <a:ea typeface="ヒラギノ角ゴ ProN W3" pitchFamily="32" charset="-128"/>
          <a:cs typeface="ヒラギノ角ゴ ProN W3"/>
          <a:sym typeface="Gill Sans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32" charset="0"/>
          <a:ea typeface="ヒラギノ角ゴ ProN W3" pitchFamily="32" charset="-128"/>
          <a:cs typeface="ヒラギノ角ゴ ProN W3"/>
          <a:sym typeface="Gill Sans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32" charset="0"/>
          <a:ea typeface="ヒラギノ角ゴ ProN W3" pitchFamily="32" charset="-128"/>
          <a:sym typeface="Gill Sans" pitchFamily="32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32" charset="0"/>
          <a:ea typeface="ヒラギノ角ゴ ProN W3" pitchFamily="32" charset="-128"/>
          <a:sym typeface="Gill Sans" pitchFamily="32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32" charset="0"/>
          <a:ea typeface="ヒラギノ角ゴ ProN W3" pitchFamily="32" charset="-128"/>
          <a:sym typeface="Gill Sans" pitchFamily="32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32" charset="0"/>
          <a:ea typeface="ヒラギノ角ゴ ProN W3" pitchFamily="32" charset="-128"/>
          <a:sym typeface="Gill Sans" pitchFamily="32" charset="0"/>
        </a:defRPr>
      </a:lvl9pPr>
    </p:titleStyle>
    <p:bodyStyle>
      <a:lvl1pPr marL="7604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Gill Sans"/>
        <a:buChar char="•"/>
        <a:defRPr sz="3200">
          <a:solidFill>
            <a:schemeClr val="tx1"/>
          </a:solidFill>
          <a:latin typeface="+mn-lt"/>
          <a:ea typeface="+mn-ea"/>
          <a:cs typeface="ヒラギノ角ゴ ProN W3"/>
          <a:sym typeface="Gill Sans"/>
        </a:defRPr>
      </a:lvl1pPr>
      <a:lvl2pPr marL="12049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Gill Sans"/>
        <a:buChar char="•"/>
        <a:defRPr sz="3200">
          <a:solidFill>
            <a:schemeClr val="tx1"/>
          </a:solidFill>
          <a:latin typeface="+mn-lt"/>
          <a:ea typeface="+mn-ea"/>
          <a:cs typeface="ヒラギノ角ゴ ProN W3"/>
          <a:sym typeface="Gill Sans"/>
        </a:defRPr>
      </a:lvl2pPr>
      <a:lvl3pPr marL="16494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Gill Sans"/>
        <a:buChar char="•"/>
        <a:defRPr sz="3200">
          <a:solidFill>
            <a:schemeClr val="tx1"/>
          </a:solidFill>
          <a:latin typeface="+mn-lt"/>
          <a:ea typeface="+mn-ea"/>
          <a:cs typeface="ヒラギノ角ゴ ProN W3"/>
          <a:sym typeface="Gill Sans"/>
        </a:defRPr>
      </a:lvl3pPr>
      <a:lvl4pPr marL="20939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Gill Sans"/>
        <a:buChar char="•"/>
        <a:defRPr sz="3200">
          <a:solidFill>
            <a:schemeClr val="tx1"/>
          </a:solidFill>
          <a:latin typeface="+mn-lt"/>
          <a:ea typeface="+mn-ea"/>
          <a:cs typeface="ヒラギノ角ゴ ProN W3"/>
          <a:sym typeface="Gill Sans"/>
        </a:defRPr>
      </a:lvl4pPr>
      <a:lvl5pPr marL="25384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Gill Sans"/>
        <a:buChar char="•"/>
        <a:defRPr sz="3200">
          <a:solidFill>
            <a:schemeClr val="tx1"/>
          </a:solidFill>
          <a:latin typeface="+mn-lt"/>
          <a:ea typeface="+mn-ea"/>
          <a:cs typeface="ヒラギノ角ゴ ProN W3"/>
          <a:sym typeface="Gill Sans"/>
        </a:defRPr>
      </a:lvl5pPr>
      <a:lvl6pPr marL="2995613" indent="-493713" algn="l" rtl="0" fontAlgn="base">
        <a:spcBef>
          <a:spcPts val="3800"/>
        </a:spcBef>
        <a:spcAft>
          <a:spcPct val="0"/>
        </a:spcAft>
        <a:buSzPct val="171000"/>
        <a:buFont typeface="Gill Sans" pitchFamily="32" charset="0"/>
        <a:buChar char="•"/>
        <a:defRPr sz="3200">
          <a:solidFill>
            <a:schemeClr val="tx1"/>
          </a:solidFill>
          <a:latin typeface="+mn-lt"/>
          <a:ea typeface="+mn-ea"/>
          <a:sym typeface="Gill Sans" pitchFamily="32" charset="0"/>
        </a:defRPr>
      </a:lvl6pPr>
      <a:lvl7pPr marL="3452813" indent="-493713" algn="l" rtl="0" fontAlgn="base">
        <a:spcBef>
          <a:spcPts val="3800"/>
        </a:spcBef>
        <a:spcAft>
          <a:spcPct val="0"/>
        </a:spcAft>
        <a:buSzPct val="171000"/>
        <a:buFont typeface="Gill Sans" pitchFamily="32" charset="0"/>
        <a:buChar char="•"/>
        <a:defRPr sz="3200">
          <a:solidFill>
            <a:schemeClr val="tx1"/>
          </a:solidFill>
          <a:latin typeface="+mn-lt"/>
          <a:ea typeface="+mn-ea"/>
          <a:sym typeface="Gill Sans" pitchFamily="32" charset="0"/>
        </a:defRPr>
      </a:lvl7pPr>
      <a:lvl8pPr marL="3910013" indent="-493713" algn="l" rtl="0" fontAlgn="base">
        <a:spcBef>
          <a:spcPts val="3800"/>
        </a:spcBef>
        <a:spcAft>
          <a:spcPct val="0"/>
        </a:spcAft>
        <a:buSzPct val="171000"/>
        <a:buFont typeface="Gill Sans" pitchFamily="32" charset="0"/>
        <a:buChar char="•"/>
        <a:defRPr sz="3200">
          <a:solidFill>
            <a:schemeClr val="tx1"/>
          </a:solidFill>
          <a:latin typeface="+mn-lt"/>
          <a:ea typeface="+mn-ea"/>
          <a:sym typeface="Gill Sans" pitchFamily="32" charset="0"/>
        </a:defRPr>
      </a:lvl8pPr>
      <a:lvl9pPr marL="4367213" indent="-493713" algn="l" rtl="0" fontAlgn="base">
        <a:spcBef>
          <a:spcPts val="3800"/>
        </a:spcBef>
        <a:spcAft>
          <a:spcPct val="0"/>
        </a:spcAft>
        <a:buSzPct val="171000"/>
        <a:buFont typeface="Gill Sans" pitchFamily="32" charset="0"/>
        <a:buChar char="•"/>
        <a:defRPr sz="3200">
          <a:solidFill>
            <a:schemeClr val="tx1"/>
          </a:solidFill>
          <a:latin typeface="+mn-lt"/>
          <a:ea typeface="+mn-ea"/>
          <a:sym typeface="Gill Sans" pitchFamily="32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270000" y="254000"/>
            <a:ext cx="104648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id-ID">
                <a:sym typeface="Gill Sans"/>
              </a:rPr>
              <a:t>Click to edit Master title style</a:t>
            </a: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70000" y="2768600"/>
            <a:ext cx="50419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id-ID">
                <a:sym typeface="Gill Sans"/>
              </a:rPr>
              <a:t>Click to edit Master text styles</a:t>
            </a:r>
          </a:p>
          <a:p>
            <a:pPr lvl="1"/>
            <a:r>
              <a:rPr lang="en-US" altLang="id-ID">
                <a:sym typeface="Gill Sans"/>
              </a:rPr>
              <a:t>Second level</a:t>
            </a:r>
          </a:p>
          <a:p>
            <a:pPr lvl="2"/>
            <a:r>
              <a:rPr lang="en-US" altLang="id-ID">
                <a:sym typeface="Gill Sans"/>
              </a:rPr>
              <a:t>Third level</a:t>
            </a:r>
          </a:p>
          <a:p>
            <a:pPr lvl="3"/>
            <a:r>
              <a:rPr lang="en-US" altLang="id-ID">
                <a:sym typeface="Gill Sans"/>
              </a:rPr>
              <a:t>Fourth level</a:t>
            </a:r>
          </a:p>
          <a:p>
            <a:pPr lvl="4"/>
            <a:r>
              <a:rPr lang="en-US" altLang="id-ID">
                <a:sym typeface="Gill Sans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97" r:id="rId4"/>
    <p:sldLayoutId id="2147483798" r:id="rId5"/>
    <p:sldLayoutId id="2147483799" r:id="rId6"/>
    <p:sldLayoutId id="2147483800" r:id="rId7"/>
    <p:sldLayoutId id="2147483801" r:id="rId8"/>
    <p:sldLayoutId id="2147483802" r:id="rId9"/>
    <p:sldLayoutId id="2147483803" r:id="rId10"/>
    <p:sldLayoutId id="2147483804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ヒラギノ角ゴ ProN W3"/>
          <a:sym typeface="Gill San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32" charset="0"/>
          <a:ea typeface="ヒラギノ角ゴ ProN W3" pitchFamily="32" charset="-128"/>
          <a:cs typeface="ヒラギノ角ゴ ProN W3"/>
          <a:sym typeface="Gill Sans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32" charset="0"/>
          <a:ea typeface="ヒラギノ角ゴ ProN W3" pitchFamily="32" charset="-128"/>
          <a:cs typeface="ヒラギノ角ゴ ProN W3"/>
          <a:sym typeface="Gill Sans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32" charset="0"/>
          <a:ea typeface="ヒラギノ角ゴ ProN W3" pitchFamily="32" charset="-128"/>
          <a:cs typeface="ヒラギノ角ゴ ProN W3"/>
          <a:sym typeface="Gill Sans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32" charset="0"/>
          <a:ea typeface="ヒラギノ角ゴ ProN W3" pitchFamily="32" charset="-128"/>
          <a:cs typeface="ヒラギノ角ゴ ProN W3"/>
          <a:sym typeface="Gill Sans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32" charset="0"/>
          <a:ea typeface="ヒラギノ角ゴ ProN W3" pitchFamily="32" charset="-128"/>
          <a:sym typeface="Gill Sans" pitchFamily="32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32" charset="0"/>
          <a:ea typeface="ヒラギノ角ゴ ProN W3" pitchFamily="32" charset="-128"/>
          <a:sym typeface="Gill Sans" pitchFamily="32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32" charset="0"/>
          <a:ea typeface="ヒラギノ角ゴ ProN W3" pitchFamily="32" charset="-128"/>
          <a:sym typeface="Gill Sans" pitchFamily="32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32" charset="0"/>
          <a:ea typeface="ヒラギノ角ゴ ProN W3" pitchFamily="32" charset="-128"/>
          <a:sym typeface="Gill Sans" pitchFamily="32" charset="0"/>
        </a:defRPr>
      </a:lvl9pPr>
    </p:titleStyle>
    <p:bodyStyle>
      <a:lvl1pPr marL="7604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Gill Sans"/>
        <a:buChar char="•"/>
        <a:defRPr sz="3200">
          <a:solidFill>
            <a:schemeClr val="tx1"/>
          </a:solidFill>
          <a:latin typeface="+mn-lt"/>
          <a:ea typeface="+mn-ea"/>
          <a:cs typeface="ヒラギノ角ゴ ProN W3"/>
          <a:sym typeface="Gill Sans"/>
        </a:defRPr>
      </a:lvl1pPr>
      <a:lvl2pPr marL="12049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Gill Sans"/>
        <a:buChar char="•"/>
        <a:defRPr sz="3200">
          <a:solidFill>
            <a:schemeClr val="tx1"/>
          </a:solidFill>
          <a:latin typeface="+mn-lt"/>
          <a:ea typeface="+mn-ea"/>
          <a:cs typeface="ヒラギノ角ゴ ProN W3"/>
          <a:sym typeface="Gill Sans"/>
        </a:defRPr>
      </a:lvl2pPr>
      <a:lvl3pPr marL="16494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Gill Sans"/>
        <a:buChar char="•"/>
        <a:defRPr sz="3200">
          <a:solidFill>
            <a:schemeClr val="tx1"/>
          </a:solidFill>
          <a:latin typeface="+mn-lt"/>
          <a:ea typeface="+mn-ea"/>
          <a:cs typeface="ヒラギノ角ゴ ProN W3"/>
          <a:sym typeface="Gill Sans"/>
        </a:defRPr>
      </a:lvl3pPr>
      <a:lvl4pPr marL="20939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Gill Sans"/>
        <a:buChar char="•"/>
        <a:defRPr sz="3200">
          <a:solidFill>
            <a:schemeClr val="tx1"/>
          </a:solidFill>
          <a:latin typeface="+mn-lt"/>
          <a:ea typeface="+mn-ea"/>
          <a:cs typeface="ヒラギノ角ゴ ProN W3"/>
          <a:sym typeface="Gill Sans"/>
        </a:defRPr>
      </a:lvl4pPr>
      <a:lvl5pPr marL="25384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Gill Sans"/>
        <a:buChar char="•"/>
        <a:defRPr sz="3200">
          <a:solidFill>
            <a:schemeClr val="tx1"/>
          </a:solidFill>
          <a:latin typeface="+mn-lt"/>
          <a:ea typeface="+mn-ea"/>
          <a:cs typeface="ヒラギノ角ゴ ProN W3"/>
          <a:sym typeface="Gill Sans"/>
        </a:defRPr>
      </a:lvl5pPr>
      <a:lvl6pPr marL="2995613" indent="-493713" algn="l" rtl="0" fontAlgn="base">
        <a:spcBef>
          <a:spcPts val="3800"/>
        </a:spcBef>
        <a:spcAft>
          <a:spcPct val="0"/>
        </a:spcAft>
        <a:buSzPct val="171000"/>
        <a:buFont typeface="Gill Sans" pitchFamily="32" charset="0"/>
        <a:buChar char="•"/>
        <a:defRPr sz="3200">
          <a:solidFill>
            <a:schemeClr val="tx1"/>
          </a:solidFill>
          <a:latin typeface="+mn-lt"/>
          <a:ea typeface="+mn-ea"/>
          <a:sym typeface="Gill Sans" pitchFamily="32" charset="0"/>
        </a:defRPr>
      </a:lvl6pPr>
      <a:lvl7pPr marL="3452813" indent="-493713" algn="l" rtl="0" fontAlgn="base">
        <a:spcBef>
          <a:spcPts val="3800"/>
        </a:spcBef>
        <a:spcAft>
          <a:spcPct val="0"/>
        </a:spcAft>
        <a:buSzPct val="171000"/>
        <a:buFont typeface="Gill Sans" pitchFamily="32" charset="0"/>
        <a:buChar char="•"/>
        <a:defRPr sz="3200">
          <a:solidFill>
            <a:schemeClr val="tx1"/>
          </a:solidFill>
          <a:latin typeface="+mn-lt"/>
          <a:ea typeface="+mn-ea"/>
          <a:sym typeface="Gill Sans" pitchFamily="32" charset="0"/>
        </a:defRPr>
      </a:lvl7pPr>
      <a:lvl8pPr marL="3910013" indent="-493713" algn="l" rtl="0" fontAlgn="base">
        <a:spcBef>
          <a:spcPts val="3800"/>
        </a:spcBef>
        <a:spcAft>
          <a:spcPct val="0"/>
        </a:spcAft>
        <a:buSzPct val="171000"/>
        <a:buFont typeface="Gill Sans" pitchFamily="32" charset="0"/>
        <a:buChar char="•"/>
        <a:defRPr sz="3200">
          <a:solidFill>
            <a:schemeClr val="tx1"/>
          </a:solidFill>
          <a:latin typeface="+mn-lt"/>
          <a:ea typeface="+mn-ea"/>
          <a:sym typeface="Gill Sans" pitchFamily="32" charset="0"/>
        </a:defRPr>
      </a:lvl8pPr>
      <a:lvl9pPr marL="4367213" indent="-493713" algn="l" rtl="0" fontAlgn="base">
        <a:spcBef>
          <a:spcPts val="3800"/>
        </a:spcBef>
        <a:spcAft>
          <a:spcPct val="0"/>
        </a:spcAft>
        <a:buSzPct val="171000"/>
        <a:buFont typeface="Gill Sans" pitchFamily="32" charset="0"/>
        <a:buChar char="•"/>
        <a:defRPr sz="3200">
          <a:solidFill>
            <a:schemeClr val="tx1"/>
          </a:solidFill>
          <a:latin typeface="+mn-lt"/>
          <a:ea typeface="+mn-ea"/>
          <a:sym typeface="Gill Sans" pitchFamily="32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270000" y="254000"/>
            <a:ext cx="104648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id-ID">
                <a:sym typeface="Gill Sans"/>
              </a:rPr>
              <a:t>Click to edit Master title style</a:t>
            </a: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70000" y="2768600"/>
            <a:ext cx="104648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id-ID">
                <a:sym typeface="Gill Sans"/>
              </a:rPr>
              <a:t>Click to edit Master text styles</a:t>
            </a:r>
          </a:p>
          <a:p>
            <a:pPr lvl="1"/>
            <a:r>
              <a:rPr lang="en-US" altLang="id-ID">
                <a:sym typeface="Gill Sans"/>
              </a:rPr>
              <a:t>Second level</a:t>
            </a:r>
          </a:p>
          <a:p>
            <a:pPr lvl="2"/>
            <a:r>
              <a:rPr lang="en-US" altLang="id-ID">
                <a:sym typeface="Gill Sans"/>
              </a:rPr>
              <a:t>Third level</a:t>
            </a:r>
          </a:p>
          <a:p>
            <a:pPr lvl="3"/>
            <a:r>
              <a:rPr lang="en-US" altLang="id-ID">
                <a:sym typeface="Gill Sans"/>
              </a:rPr>
              <a:t>Fourth level</a:t>
            </a:r>
          </a:p>
          <a:p>
            <a:pPr lvl="4"/>
            <a:r>
              <a:rPr lang="en-US" altLang="id-ID">
                <a:sym typeface="Gill Sans"/>
              </a:rPr>
              <a:t>Fifth level</a:t>
            </a:r>
          </a:p>
        </p:txBody>
      </p:sp>
      <p:pic>
        <p:nvPicPr>
          <p:cNvPr id="2052" name="Picture 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93700" y="0"/>
            <a:ext cx="13792200" cy="975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ヒラギノ角ゴ ProN W3"/>
          <a:sym typeface="Gill San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32" charset="0"/>
          <a:ea typeface="ヒラギノ角ゴ ProN W3" pitchFamily="32" charset="-128"/>
          <a:cs typeface="ヒラギノ角ゴ ProN W3"/>
          <a:sym typeface="Gill Sans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32" charset="0"/>
          <a:ea typeface="ヒラギノ角ゴ ProN W3" pitchFamily="32" charset="-128"/>
          <a:cs typeface="ヒラギノ角ゴ ProN W3"/>
          <a:sym typeface="Gill Sans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32" charset="0"/>
          <a:ea typeface="ヒラギノ角ゴ ProN W3" pitchFamily="32" charset="-128"/>
          <a:cs typeface="ヒラギノ角ゴ ProN W3"/>
          <a:sym typeface="Gill Sans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32" charset="0"/>
          <a:ea typeface="ヒラギノ角ゴ ProN W3" pitchFamily="32" charset="-128"/>
          <a:cs typeface="ヒラギノ角ゴ ProN W3"/>
          <a:sym typeface="Gill Sans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32" charset="0"/>
          <a:ea typeface="ヒラギノ角ゴ ProN W3" pitchFamily="32" charset="-128"/>
          <a:sym typeface="Gill Sans" pitchFamily="32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32" charset="0"/>
          <a:ea typeface="ヒラギノ角ゴ ProN W3" pitchFamily="32" charset="-128"/>
          <a:sym typeface="Gill Sans" pitchFamily="32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32" charset="0"/>
          <a:ea typeface="ヒラギノ角ゴ ProN W3" pitchFamily="32" charset="-128"/>
          <a:sym typeface="Gill Sans" pitchFamily="32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32" charset="0"/>
          <a:ea typeface="ヒラギノ角ゴ ProN W3" pitchFamily="32" charset="-128"/>
          <a:sym typeface="Gill Sans" pitchFamily="32" charset="0"/>
        </a:defRPr>
      </a:lvl9pPr>
    </p:titleStyle>
    <p:bodyStyle>
      <a:lvl1pPr marL="7604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Gill Sans"/>
        <a:buChar char="•"/>
        <a:defRPr sz="3200">
          <a:solidFill>
            <a:schemeClr val="tx1"/>
          </a:solidFill>
          <a:latin typeface="+mn-lt"/>
          <a:ea typeface="+mn-ea"/>
          <a:cs typeface="ヒラギノ角ゴ ProN W3"/>
          <a:sym typeface="Gill Sans"/>
        </a:defRPr>
      </a:lvl1pPr>
      <a:lvl2pPr marL="12049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Gill Sans"/>
        <a:buChar char="•"/>
        <a:defRPr sz="3200">
          <a:solidFill>
            <a:schemeClr val="tx1"/>
          </a:solidFill>
          <a:latin typeface="+mn-lt"/>
          <a:ea typeface="+mn-ea"/>
          <a:cs typeface="ヒラギノ角ゴ ProN W3"/>
          <a:sym typeface="Gill Sans"/>
        </a:defRPr>
      </a:lvl2pPr>
      <a:lvl3pPr marL="16494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Gill Sans"/>
        <a:buChar char="•"/>
        <a:defRPr sz="3200">
          <a:solidFill>
            <a:schemeClr val="tx1"/>
          </a:solidFill>
          <a:latin typeface="+mn-lt"/>
          <a:ea typeface="+mn-ea"/>
          <a:cs typeface="ヒラギノ角ゴ ProN W3"/>
          <a:sym typeface="Gill Sans"/>
        </a:defRPr>
      </a:lvl3pPr>
      <a:lvl4pPr marL="20939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Gill Sans"/>
        <a:buChar char="•"/>
        <a:defRPr sz="3200">
          <a:solidFill>
            <a:schemeClr val="tx1"/>
          </a:solidFill>
          <a:latin typeface="+mn-lt"/>
          <a:ea typeface="+mn-ea"/>
          <a:cs typeface="ヒラギノ角ゴ ProN W3"/>
          <a:sym typeface="Gill Sans"/>
        </a:defRPr>
      </a:lvl4pPr>
      <a:lvl5pPr marL="25384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Gill Sans"/>
        <a:buChar char="•"/>
        <a:defRPr sz="3200">
          <a:solidFill>
            <a:schemeClr val="tx1"/>
          </a:solidFill>
          <a:latin typeface="+mn-lt"/>
          <a:ea typeface="+mn-ea"/>
          <a:cs typeface="ヒラギノ角ゴ ProN W3"/>
          <a:sym typeface="Gill Sans"/>
        </a:defRPr>
      </a:lvl5pPr>
      <a:lvl6pPr marL="2995613" indent="-493713" algn="l" rtl="0" fontAlgn="base">
        <a:spcBef>
          <a:spcPts val="3800"/>
        </a:spcBef>
        <a:spcAft>
          <a:spcPct val="0"/>
        </a:spcAft>
        <a:buSzPct val="171000"/>
        <a:buFont typeface="Gill Sans" pitchFamily="32" charset="0"/>
        <a:buChar char="•"/>
        <a:defRPr sz="3200">
          <a:solidFill>
            <a:schemeClr val="tx1"/>
          </a:solidFill>
          <a:latin typeface="+mn-lt"/>
          <a:ea typeface="+mn-ea"/>
          <a:sym typeface="Gill Sans" pitchFamily="32" charset="0"/>
        </a:defRPr>
      </a:lvl6pPr>
      <a:lvl7pPr marL="3452813" indent="-493713" algn="l" rtl="0" fontAlgn="base">
        <a:spcBef>
          <a:spcPts val="3800"/>
        </a:spcBef>
        <a:spcAft>
          <a:spcPct val="0"/>
        </a:spcAft>
        <a:buSzPct val="171000"/>
        <a:buFont typeface="Gill Sans" pitchFamily="32" charset="0"/>
        <a:buChar char="•"/>
        <a:defRPr sz="3200">
          <a:solidFill>
            <a:schemeClr val="tx1"/>
          </a:solidFill>
          <a:latin typeface="+mn-lt"/>
          <a:ea typeface="+mn-ea"/>
          <a:sym typeface="Gill Sans" pitchFamily="32" charset="0"/>
        </a:defRPr>
      </a:lvl7pPr>
      <a:lvl8pPr marL="3910013" indent="-493713" algn="l" rtl="0" fontAlgn="base">
        <a:spcBef>
          <a:spcPts val="3800"/>
        </a:spcBef>
        <a:spcAft>
          <a:spcPct val="0"/>
        </a:spcAft>
        <a:buSzPct val="171000"/>
        <a:buFont typeface="Gill Sans" pitchFamily="32" charset="0"/>
        <a:buChar char="•"/>
        <a:defRPr sz="3200">
          <a:solidFill>
            <a:schemeClr val="tx1"/>
          </a:solidFill>
          <a:latin typeface="+mn-lt"/>
          <a:ea typeface="+mn-ea"/>
          <a:sym typeface="Gill Sans" pitchFamily="32" charset="0"/>
        </a:defRPr>
      </a:lvl8pPr>
      <a:lvl9pPr marL="4367213" indent="-493713" algn="l" rtl="0" fontAlgn="base">
        <a:spcBef>
          <a:spcPts val="3800"/>
        </a:spcBef>
        <a:spcAft>
          <a:spcPct val="0"/>
        </a:spcAft>
        <a:buSzPct val="171000"/>
        <a:buFont typeface="Gill Sans" pitchFamily="32" charset="0"/>
        <a:buChar char="•"/>
        <a:defRPr sz="3200">
          <a:solidFill>
            <a:schemeClr val="tx1"/>
          </a:solidFill>
          <a:latin typeface="+mn-lt"/>
          <a:ea typeface="+mn-ea"/>
          <a:sym typeface="Gill Sans" pitchFamily="32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70000" y="1270000"/>
            <a:ext cx="10464800" cy="721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id-ID">
                <a:sym typeface="Gill Sans"/>
              </a:rPr>
              <a:t>Click to edit Master text styles</a:t>
            </a:r>
          </a:p>
          <a:p>
            <a:pPr lvl="1"/>
            <a:r>
              <a:rPr lang="en-US" altLang="id-ID">
                <a:sym typeface="Gill Sans"/>
              </a:rPr>
              <a:t>Second level</a:t>
            </a:r>
          </a:p>
          <a:p>
            <a:pPr lvl="2"/>
            <a:r>
              <a:rPr lang="en-US" altLang="id-ID">
                <a:sym typeface="Gill Sans"/>
              </a:rPr>
              <a:t>Third level</a:t>
            </a:r>
          </a:p>
          <a:p>
            <a:pPr lvl="3"/>
            <a:r>
              <a:rPr lang="en-US" altLang="id-ID">
                <a:sym typeface="Gill Sans"/>
              </a:rPr>
              <a:t>Fourth level</a:t>
            </a:r>
          </a:p>
          <a:p>
            <a:pPr lvl="4"/>
            <a:r>
              <a:rPr lang="en-US" altLang="id-ID">
                <a:sym typeface="Gill Sans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ヒラギノ角ゴ ProN W3"/>
          <a:sym typeface="Gill San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32" charset="0"/>
          <a:ea typeface="ヒラギノ角ゴ ProN W3" pitchFamily="32" charset="-128"/>
          <a:cs typeface="ヒラギノ角ゴ ProN W3"/>
          <a:sym typeface="Gill Sans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32" charset="0"/>
          <a:ea typeface="ヒラギノ角ゴ ProN W3" pitchFamily="32" charset="-128"/>
          <a:cs typeface="ヒラギノ角ゴ ProN W3"/>
          <a:sym typeface="Gill Sans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32" charset="0"/>
          <a:ea typeface="ヒラギノ角ゴ ProN W3" pitchFamily="32" charset="-128"/>
          <a:cs typeface="ヒラギノ角ゴ ProN W3"/>
          <a:sym typeface="Gill Sans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32" charset="0"/>
          <a:ea typeface="ヒラギノ角ゴ ProN W3" pitchFamily="32" charset="-128"/>
          <a:cs typeface="ヒラギノ角ゴ ProN W3"/>
          <a:sym typeface="Gill Sans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32" charset="0"/>
          <a:ea typeface="ヒラギノ角ゴ ProN W3" pitchFamily="32" charset="-128"/>
          <a:sym typeface="Gill Sans" pitchFamily="32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32" charset="0"/>
          <a:ea typeface="ヒラギノ角ゴ ProN W3" pitchFamily="32" charset="-128"/>
          <a:sym typeface="Gill Sans" pitchFamily="32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32" charset="0"/>
          <a:ea typeface="ヒラギノ角ゴ ProN W3" pitchFamily="32" charset="-128"/>
          <a:sym typeface="Gill Sans" pitchFamily="32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32" charset="0"/>
          <a:ea typeface="ヒラギノ角ゴ ProN W3" pitchFamily="32" charset="-128"/>
          <a:sym typeface="Gill Sans" pitchFamily="32" charset="0"/>
        </a:defRPr>
      </a:lvl9pPr>
    </p:titleStyle>
    <p:bodyStyle>
      <a:lvl1pPr marL="838200" indent="-571500" algn="l" rtl="0" eaLnBrk="0" fontAlgn="base" hangingPunct="0">
        <a:spcBef>
          <a:spcPts val="4800"/>
        </a:spcBef>
        <a:spcAft>
          <a:spcPct val="0"/>
        </a:spcAft>
        <a:buSzPct val="171000"/>
        <a:buFont typeface="Gill Sans"/>
        <a:buChar char="•"/>
        <a:defRPr sz="4200">
          <a:solidFill>
            <a:schemeClr val="tx1"/>
          </a:solidFill>
          <a:latin typeface="+mn-lt"/>
          <a:ea typeface="+mn-ea"/>
          <a:cs typeface="ヒラギノ角ゴ ProN W3"/>
          <a:sym typeface="Gill Sans"/>
        </a:defRPr>
      </a:lvl1pPr>
      <a:lvl2pPr marL="1282700" indent="-571500" algn="l" rtl="0" eaLnBrk="0" fontAlgn="base" hangingPunct="0">
        <a:spcBef>
          <a:spcPts val="4800"/>
        </a:spcBef>
        <a:spcAft>
          <a:spcPct val="0"/>
        </a:spcAft>
        <a:buSzPct val="171000"/>
        <a:buFont typeface="Gill Sans"/>
        <a:buChar char="•"/>
        <a:defRPr sz="4200">
          <a:solidFill>
            <a:schemeClr val="tx1"/>
          </a:solidFill>
          <a:latin typeface="+mn-lt"/>
          <a:ea typeface="+mn-ea"/>
          <a:cs typeface="ヒラギノ角ゴ ProN W3"/>
          <a:sym typeface="Gill Sans"/>
        </a:defRPr>
      </a:lvl2pPr>
      <a:lvl3pPr marL="1727200" indent="-571500" algn="l" rtl="0" eaLnBrk="0" fontAlgn="base" hangingPunct="0">
        <a:spcBef>
          <a:spcPts val="4800"/>
        </a:spcBef>
        <a:spcAft>
          <a:spcPct val="0"/>
        </a:spcAft>
        <a:buSzPct val="171000"/>
        <a:buFont typeface="Gill Sans"/>
        <a:buChar char="•"/>
        <a:defRPr sz="4200">
          <a:solidFill>
            <a:schemeClr val="tx1"/>
          </a:solidFill>
          <a:latin typeface="+mn-lt"/>
          <a:ea typeface="+mn-ea"/>
          <a:cs typeface="ヒラギノ角ゴ ProN W3"/>
          <a:sym typeface="Gill Sans"/>
        </a:defRPr>
      </a:lvl3pPr>
      <a:lvl4pPr marL="2171700" indent="-571500" algn="l" rtl="0" eaLnBrk="0" fontAlgn="base" hangingPunct="0">
        <a:spcBef>
          <a:spcPts val="4800"/>
        </a:spcBef>
        <a:spcAft>
          <a:spcPct val="0"/>
        </a:spcAft>
        <a:buSzPct val="171000"/>
        <a:buFont typeface="Gill Sans"/>
        <a:buChar char="•"/>
        <a:defRPr sz="4200">
          <a:solidFill>
            <a:schemeClr val="tx1"/>
          </a:solidFill>
          <a:latin typeface="+mn-lt"/>
          <a:ea typeface="+mn-ea"/>
          <a:cs typeface="ヒラギノ角ゴ ProN W3"/>
          <a:sym typeface="Gill Sans"/>
        </a:defRPr>
      </a:lvl4pPr>
      <a:lvl5pPr marL="2616200" indent="-571500" algn="l" rtl="0" eaLnBrk="0" fontAlgn="base" hangingPunct="0">
        <a:spcBef>
          <a:spcPts val="4800"/>
        </a:spcBef>
        <a:spcAft>
          <a:spcPct val="0"/>
        </a:spcAft>
        <a:buSzPct val="171000"/>
        <a:buFont typeface="Gill Sans"/>
        <a:buChar char="•"/>
        <a:defRPr sz="4200">
          <a:solidFill>
            <a:schemeClr val="tx1"/>
          </a:solidFill>
          <a:latin typeface="+mn-lt"/>
          <a:ea typeface="+mn-ea"/>
          <a:cs typeface="ヒラギノ角ゴ ProN W3"/>
          <a:sym typeface="Gill Sans"/>
        </a:defRPr>
      </a:lvl5pPr>
      <a:lvl6pPr marL="3073400" indent="-571500" algn="l" rtl="0" fontAlgn="base">
        <a:spcBef>
          <a:spcPts val="4800"/>
        </a:spcBef>
        <a:spcAft>
          <a:spcPct val="0"/>
        </a:spcAft>
        <a:buSzPct val="171000"/>
        <a:buFont typeface="Gill Sans" pitchFamily="32" charset="0"/>
        <a:buChar char="•"/>
        <a:defRPr sz="4200">
          <a:solidFill>
            <a:schemeClr val="tx1"/>
          </a:solidFill>
          <a:latin typeface="+mn-lt"/>
          <a:ea typeface="+mn-ea"/>
          <a:sym typeface="Gill Sans" pitchFamily="32" charset="0"/>
        </a:defRPr>
      </a:lvl6pPr>
      <a:lvl7pPr marL="3530600" indent="-571500" algn="l" rtl="0" fontAlgn="base">
        <a:spcBef>
          <a:spcPts val="4800"/>
        </a:spcBef>
        <a:spcAft>
          <a:spcPct val="0"/>
        </a:spcAft>
        <a:buSzPct val="171000"/>
        <a:buFont typeface="Gill Sans" pitchFamily="32" charset="0"/>
        <a:buChar char="•"/>
        <a:defRPr sz="4200">
          <a:solidFill>
            <a:schemeClr val="tx1"/>
          </a:solidFill>
          <a:latin typeface="+mn-lt"/>
          <a:ea typeface="+mn-ea"/>
          <a:sym typeface="Gill Sans" pitchFamily="32" charset="0"/>
        </a:defRPr>
      </a:lvl7pPr>
      <a:lvl8pPr marL="3987800" indent="-571500" algn="l" rtl="0" fontAlgn="base">
        <a:spcBef>
          <a:spcPts val="4800"/>
        </a:spcBef>
        <a:spcAft>
          <a:spcPct val="0"/>
        </a:spcAft>
        <a:buSzPct val="171000"/>
        <a:buFont typeface="Gill Sans" pitchFamily="32" charset="0"/>
        <a:buChar char="•"/>
        <a:defRPr sz="4200">
          <a:solidFill>
            <a:schemeClr val="tx1"/>
          </a:solidFill>
          <a:latin typeface="+mn-lt"/>
          <a:ea typeface="+mn-ea"/>
          <a:sym typeface="Gill Sans" pitchFamily="32" charset="0"/>
        </a:defRPr>
      </a:lvl8pPr>
      <a:lvl9pPr marL="4445000" indent="-571500" algn="l" rtl="0" fontAlgn="base">
        <a:spcBef>
          <a:spcPts val="4800"/>
        </a:spcBef>
        <a:spcAft>
          <a:spcPct val="0"/>
        </a:spcAft>
        <a:buSzPct val="171000"/>
        <a:buFont typeface="Gill Sans" pitchFamily="32" charset="0"/>
        <a:buChar char="•"/>
        <a:defRPr sz="4200">
          <a:solidFill>
            <a:schemeClr val="tx1"/>
          </a:solidFill>
          <a:latin typeface="+mn-lt"/>
          <a:ea typeface="+mn-ea"/>
          <a:sym typeface="Gill Sans" pitchFamily="32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270000" y="7366000"/>
            <a:ext cx="10464800" cy="170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id-ID">
                <a:sym typeface="Gill Sans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ヒラギノ角ゴ ProN W3"/>
          <a:sym typeface="Gill San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32" charset="0"/>
          <a:ea typeface="ヒラギノ角ゴ ProN W3" pitchFamily="32" charset="-128"/>
          <a:cs typeface="ヒラギノ角ゴ ProN W3"/>
          <a:sym typeface="Gill Sans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32" charset="0"/>
          <a:ea typeface="ヒラギノ角ゴ ProN W3" pitchFamily="32" charset="-128"/>
          <a:cs typeface="ヒラギノ角ゴ ProN W3"/>
          <a:sym typeface="Gill Sans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32" charset="0"/>
          <a:ea typeface="ヒラギノ角ゴ ProN W3" pitchFamily="32" charset="-128"/>
          <a:cs typeface="ヒラギノ角ゴ ProN W3"/>
          <a:sym typeface="Gill Sans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32" charset="0"/>
          <a:ea typeface="ヒラギノ角ゴ ProN W3" pitchFamily="32" charset="-128"/>
          <a:cs typeface="ヒラギノ角ゴ ProN W3"/>
          <a:sym typeface="Gill Sans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32" charset="0"/>
          <a:ea typeface="ヒラギノ角ゴ ProN W3" pitchFamily="32" charset="-128"/>
          <a:sym typeface="Gill Sans" pitchFamily="32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32" charset="0"/>
          <a:ea typeface="ヒラギノ角ゴ ProN W3" pitchFamily="32" charset="-128"/>
          <a:sym typeface="Gill Sans" pitchFamily="32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32" charset="0"/>
          <a:ea typeface="ヒラギノ角ゴ ProN W3" pitchFamily="32" charset="-128"/>
          <a:sym typeface="Gill Sans" pitchFamily="32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32" charset="0"/>
          <a:ea typeface="ヒラギノ角ゴ ProN W3" pitchFamily="32" charset="-128"/>
          <a:sym typeface="Gill Sans" pitchFamily="32" charset="0"/>
        </a:defRPr>
      </a:lvl9pPr>
    </p:titleStyle>
    <p:bodyStyle>
      <a:lvl1pPr marL="342900" indent="-342900" algn="ctr" rtl="0" eaLnBrk="0" fontAlgn="base" hangingPunct="0">
        <a:spcBef>
          <a:spcPct val="0"/>
        </a:spcBef>
        <a:spcAft>
          <a:spcPct val="0"/>
        </a:spcAft>
        <a:buChar char="•"/>
        <a:defRPr sz="3600">
          <a:solidFill>
            <a:schemeClr val="tx1"/>
          </a:solidFill>
          <a:latin typeface="+mn-lt"/>
          <a:ea typeface="+mn-ea"/>
          <a:cs typeface="ヒラギノ角ゴ ProN W3"/>
          <a:sym typeface="Gill Sans"/>
        </a:defRPr>
      </a:lvl1pPr>
      <a:lvl2pPr marL="742950" indent="-285750" algn="ctr" rtl="0" eaLnBrk="0" fontAlgn="base" hangingPunct="0">
        <a:spcBef>
          <a:spcPct val="0"/>
        </a:spcBef>
        <a:spcAft>
          <a:spcPct val="0"/>
        </a:spcAft>
        <a:buChar char="–"/>
        <a:defRPr sz="3600">
          <a:solidFill>
            <a:schemeClr val="tx1"/>
          </a:solidFill>
          <a:latin typeface="+mn-lt"/>
          <a:ea typeface="+mn-ea"/>
          <a:cs typeface="ヒラギノ角ゴ ProN W3"/>
          <a:sym typeface="Gill Sans"/>
        </a:defRPr>
      </a:lvl2pPr>
      <a:lvl3pPr marL="1143000" indent="-228600" algn="ctr" rtl="0" eaLnBrk="0" fontAlgn="base" hangingPunct="0">
        <a:spcBef>
          <a:spcPct val="0"/>
        </a:spcBef>
        <a:spcAft>
          <a:spcPct val="0"/>
        </a:spcAft>
        <a:buChar char="•"/>
        <a:defRPr sz="3600">
          <a:solidFill>
            <a:schemeClr val="tx1"/>
          </a:solidFill>
          <a:latin typeface="+mn-lt"/>
          <a:ea typeface="+mn-ea"/>
          <a:cs typeface="ヒラギノ角ゴ ProN W3"/>
          <a:sym typeface="Gill Sans"/>
        </a:defRPr>
      </a:lvl3pPr>
      <a:lvl4pPr marL="1600200" indent="-228600" algn="ctr" rtl="0" eaLnBrk="0" fontAlgn="base" hangingPunct="0">
        <a:spcBef>
          <a:spcPct val="0"/>
        </a:spcBef>
        <a:spcAft>
          <a:spcPct val="0"/>
        </a:spcAft>
        <a:buChar char="–"/>
        <a:defRPr sz="3600">
          <a:solidFill>
            <a:schemeClr val="tx1"/>
          </a:solidFill>
          <a:latin typeface="+mn-lt"/>
          <a:ea typeface="+mn-ea"/>
          <a:cs typeface="ヒラギノ角ゴ ProN W3"/>
          <a:sym typeface="Gill Sans"/>
        </a:defRPr>
      </a:lvl4pPr>
      <a:lvl5pPr marL="2057400" indent="-228600" algn="ctr" rtl="0" eaLnBrk="0" fontAlgn="base" hangingPunct="0">
        <a:spcBef>
          <a:spcPct val="0"/>
        </a:spcBef>
        <a:spcAft>
          <a:spcPct val="0"/>
        </a:spcAft>
        <a:buChar char="»"/>
        <a:defRPr sz="3600">
          <a:solidFill>
            <a:schemeClr val="tx1"/>
          </a:solidFill>
          <a:latin typeface="+mn-lt"/>
          <a:ea typeface="+mn-ea"/>
          <a:cs typeface="ヒラギノ角ゴ ProN W3"/>
          <a:sym typeface="Gill Sans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sym typeface="Gill Sans" pitchFamily="32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sym typeface="Gill Sans" pitchFamily="32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sym typeface="Gill Sans" pitchFamily="32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sym typeface="Gill Sans" pitchFamily="32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270000" y="7366000"/>
            <a:ext cx="10464800" cy="170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id-ID">
                <a:sym typeface="Gill Sans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ヒラギノ角ゴ ProN W3"/>
          <a:sym typeface="Gill San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32" charset="0"/>
          <a:ea typeface="ヒラギノ角ゴ ProN W3" pitchFamily="32" charset="-128"/>
          <a:cs typeface="ヒラギノ角ゴ ProN W3"/>
          <a:sym typeface="Gill Sans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32" charset="0"/>
          <a:ea typeface="ヒラギノ角ゴ ProN W3" pitchFamily="32" charset="-128"/>
          <a:cs typeface="ヒラギノ角ゴ ProN W3"/>
          <a:sym typeface="Gill Sans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32" charset="0"/>
          <a:ea typeface="ヒラギノ角ゴ ProN W3" pitchFamily="32" charset="-128"/>
          <a:cs typeface="ヒラギノ角ゴ ProN W3"/>
          <a:sym typeface="Gill Sans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32" charset="0"/>
          <a:ea typeface="ヒラギノ角ゴ ProN W3" pitchFamily="32" charset="-128"/>
          <a:cs typeface="ヒラギノ角ゴ ProN W3"/>
          <a:sym typeface="Gill Sans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32" charset="0"/>
          <a:ea typeface="ヒラギノ角ゴ ProN W3" pitchFamily="32" charset="-128"/>
          <a:sym typeface="Gill Sans" pitchFamily="32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32" charset="0"/>
          <a:ea typeface="ヒラギノ角ゴ ProN W3" pitchFamily="32" charset="-128"/>
          <a:sym typeface="Gill Sans" pitchFamily="32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32" charset="0"/>
          <a:ea typeface="ヒラギノ角ゴ ProN W3" pitchFamily="32" charset="-128"/>
          <a:sym typeface="Gill Sans" pitchFamily="32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32" charset="0"/>
          <a:ea typeface="ヒラギノ角ゴ ProN W3" pitchFamily="32" charset="-128"/>
          <a:sym typeface="Gill Sans" pitchFamily="32" charset="0"/>
        </a:defRPr>
      </a:lvl9pPr>
    </p:titleStyle>
    <p:bodyStyle>
      <a:lvl1pPr marL="342900" indent="-342900" algn="ctr" rtl="0" eaLnBrk="0" fontAlgn="base" hangingPunct="0">
        <a:spcBef>
          <a:spcPct val="0"/>
        </a:spcBef>
        <a:spcAft>
          <a:spcPct val="0"/>
        </a:spcAft>
        <a:buChar char="•"/>
        <a:defRPr sz="3600">
          <a:solidFill>
            <a:schemeClr val="tx1"/>
          </a:solidFill>
          <a:latin typeface="+mn-lt"/>
          <a:ea typeface="+mn-ea"/>
          <a:cs typeface="ヒラギノ角ゴ ProN W3"/>
          <a:sym typeface="Gill Sans"/>
        </a:defRPr>
      </a:lvl1pPr>
      <a:lvl2pPr marL="742950" indent="-285750" algn="ctr" rtl="0" eaLnBrk="0" fontAlgn="base" hangingPunct="0">
        <a:spcBef>
          <a:spcPct val="0"/>
        </a:spcBef>
        <a:spcAft>
          <a:spcPct val="0"/>
        </a:spcAft>
        <a:buChar char="–"/>
        <a:defRPr sz="3600">
          <a:solidFill>
            <a:schemeClr val="tx1"/>
          </a:solidFill>
          <a:latin typeface="+mn-lt"/>
          <a:ea typeface="+mn-ea"/>
          <a:cs typeface="ヒラギノ角ゴ ProN W3"/>
          <a:sym typeface="Gill Sans"/>
        </a:defRPr>
      </a:lvl2pPr>
      <a:lvl3pPr marL="1143000" indent="-228600" algn="ctr" rtl="0" eaLnBrk="0" fontAlgn="base" hangingPunct="0">
        <a:spcBef>
          <a:spcPct val="0"/>
        </a:spcBef>
        <a:spcAft>
          <a:spcPct val="0"/>
        </a:spcAft>
        <a:buChar char="•"/>
        <a:defRPr sz="3600">
          <a:solidFill>
            <a:schemeClr val="tx1"/>
          </a:solidFill>
          <a:latin typeface="+mn-lt"/>
          <a:ea typeface="+mn-ea"/>
          <a:cs typeface="ヒラギノ角ゴ ProN W3"/>
          <a:sym typeface="Gill Sans"/>
        </a:defRPr>
      </a:lvl3pPr>
      <a:lvl4pPr marL="1600200" indent="-228600" algn="ctr" rtl="0" eaLnBrk="0" fontAlgn="base" hangingPunct="0">
        <a:spcBef>
          <a:spcPct val="0"/>
        </a:spcBef>
        <a:spcAft>
          <a:spcPct val="0"/>
        </a:spcAft>
        <a:buChar char="–"/>
        <a:defRPr sz="3600">
          <a:solidFill>
            <a:schemeClr val="tx1"/>
          </a:solidFill>
          <a:latin typeface="+mn-lt"/>
          <a:ea typeface="+mn-ea"/>
          <a:cs typeface="ヒラギノ角ゴ ProN W3"/>
          <a:sym typeface="Gill Sans"/>
        </a:defRPr>
      </a:lvl4pPr>
      <a:lvl5pPr marL="2057400" indent="-228600" algn="ctr" rtl="0" eaLnBrk="0" fontAlgn="base" hangingPunct="0">
        <a:spcBef>
          <a:spcPct val="0"/>
        </a:spcBef>
        <a:spcAft>
          <a:spcPct val="0"/>
        </a:spcAft>
        <a:buChar char="»"/>
        <a:defRPr sz="3600">
          <a:solidFill>
            <a:schemeClr val="tx1"/>
          </a:solidFill>
          <a:latin typeface="+mn-lt"/>
          <a:ea typeface="+mn-ea"/>
          <a:cs typeface="ヒラギノ角ゴ ProN W3"/>
          <a:sym typeface="Gill Sans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sym typeface="Gill Sans" pitchFamily="32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sym typeface="Gill Sans" pitchFamily="32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sym typeface="Gill Sans" pitchFamily="32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sym typeface="Gill Sans" pitchFamily="32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635000" y="4787900"/>
            <a:ext cx="5867400" cy="330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id-ID">
                <a:sym typeface="Gill Sans"/>
              </a:rPr>
              <a:t>Click to edit Master text styles</a:t>
            </a:r>
          </a:p>
          <a:p>
            <a:pPr lvl="1"/>
            <a:r>
              <a:rPr lang="en-US" altLang="id-ID">
                <a:sym typeface="Gill Sans"/>
              </a:rPr>
              <a:t>Second level</a:t>
            </a:r>
          </a:p>
          <a:p>
            <a:pPr lvl="2"/>
            <a:r>
              <a:rPr lang="en-US" altLang="id-ID">
                <a:sym typeface="Gill Sans"/>
              </a:rPr>
              <a:t>Third level</a:t>
            </a:r>
          </a:p>
          <a:p>
            <a:pPr lvl="3"/>
            <a:r>
              <a:rPr lang="en-US" altLang="id-ID">
                <a:sym typeface="Gill Sans"/>
              </a:rPr>
              <a:t>Fourth level</a:t>
            </a:r>
          </a:p>
          <a:p>
            <a:pPr lvl="4"/>
            <a:r>
              <a:rPr lang="en-US" altLang="id-ID">
                <a:sym typeface="Gill Sans"/>
              </a:rPr>
              <a:t>Fifth level</a:t>
            </a: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35000" y="1409700"/>
            <a:ext cx="5867400" cy="330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id-ID">
                <a:sym typeface="Gill Sans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+mj-lt"/>
          <a:ea typeface="+mj-ea"/>
          <a:cs typeface="ヒラギノ角ゴ ProN W3"/>
          <a:sym typeface="Gill San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pitchFamily="32" charset="0"/>
          <a:ea typeface="ヒラギノ角ゴ ProN W3" pitchFamily="32" charset="-128"/>
          <a:cs typeface="ヒラギノ角ゴ ProN W3"/>
          <a:sym typeface="Gill Sans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pitchFamily="32" charset="0"/>
          <a:ea typeface="ヒラギノ角ゴ ProN W3" pitchFamily="32" charset="-128"/>
          <a:cs typeface="ヒラギノ角ゴ ProN W3"/>
          <a:sym typeface="Gill Sans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pitchFamily="32" charset="0"/>
          <a:ea typeface="ヒラギノ角ゴ ProN W3" pitchFamily="32" charset="-128"/>
          <a:cs typeface="ヒラギノ角ゴ ProN W3"/>
          <a:sym typeface="Gill Sans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pitchFamily="32" charset="0"/>
          <a:ea typeface="ヒラギノ角ゴ ProN W3" pitchFamily="32" charset="-128"/>
          <a:cs typeface="ヒラギノ角ゴ ProN W3"/>
          <a:sym typeface="Gill Sans"/>
        </a:defRPr>
      </a:lvl5pPr>
      <a:lvl6pPr marL="457200"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pitchFamily="32" charset="0"/>
          <a:ea typeface="ヒラギノ角ゴ ProN W3" pitchFamily="32" charset="-128"/>
          <a:sym typeface="Gill Sans" pitchFamily="32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pitchFamily="32" charset="0"/>
          <a:ea typeface="ヒラギノ角ゴ ProN W3" pitchFamily="32" charset="-128"/>
          <a:sym typeface="Gill Sans" pitchFamily="32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pitchFamily="32" charset="0"/>
          <a:ea typeface="ヒラギノ角ゴ ProN W3" pitchFamily="32" charset="-128"/>
          <a:sym typeface="Gill Sans" pitchFamily="32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pitchFamily="32" charset="0"/>
          <a:ea typeface="ヒラギノ角ゴ ProN W3" pitchFamily="32" charset="-128"/>
          <a:sym typeface="Gill Sans" pitchFamily="32" charset="0"/>
        </a:defRPr>
      </a:lvl9pPr>
    </p:titleStyle>
    <p:bodyStyle>
      <a:lvl1pPr marL="342900" indent="-342900" algn="ctr" rtl="0" eaLnBrk="0" fontAlgn="base" hangingPunct="0">
        <a:spcBef>
          <a:spcPct val="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+mn-ea"/>
          <a:cs typeface="ヒラギノ角ゴ ProN W3"/>
          <a:sym typeface="Gill Sans"/>
        </a:defRPr>
      </a:lvl1pPr>
      <a:lvl2pPr marL="742950" indent="-285750" algn="ctr" rtl="0" eaLnBrk="0" fontAlgn="base" hangingPunct="0">
        <a:spcBef>
          <a:spcPct val="0"/>
        </a:spcBef>
        <a:spcAft>
          <a:spcPct val="0"/>
        </a:spcAft>
        <a:buChar char="–"/>
        <a:defRPr sz="3400">
          <a:solidFill>
            <a:schemeClr val="tx1"/>
          </a:solidFill>
          <a:latin typeface="+mn-lt"/>
          <a:ea typeface="+mn-ea"/>
          <a:cs typeface="ヒラギノ角ゴ ProN W3"/>
          <a:sym typeface="Gill Sans"/>
        </a:defRPr>
      </a:lvl2pPr>
      <a:lvl3pPr marL="1143000" indent="-228600" algn="ctr" rtl="0" eaLnBrk="0" fontAlgn="base" hangingPunct="0">
        <a:spcBef>
          <a:spcPct val="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+mn-ea"/>
          <a:cs typeface="ヒラギノ角ゴ ProN W3"/>
          <a:sym typeface="Gill Sans"/>
        </a:defRPr>
      </a:lvl3pPr>
      <a:lvl4pPr marL="1600200" indent="-228600" algn="ctr" rtl="0" eaLnBrk="0" fontAlgn="base" hangingPunct="0">
        <a:spcBef>
          <a:spcPct val="0"/>
        </a:spcBef>
        <a:spcAft>
          <a:spcPct val="0"/>
        </a:spcAft>
        <a:buChar char="–"/>
        <a:defRPr sz="3400">
          <a:solidFill>
            <a:schemeClr val="tx1"/>
          </a:solidFill>
          <a:latin typeface="+mn-lt"/>
          <a:ea typeface="+mn-ea"/>
          <a:cs typeface="ヒラギノ角ゴ ProN W3"/>
          <a:sym typeface="Gill Sans"/>
        </a:defRPr>
      </a:lvl4pPr>
      <a:lvl5pPr marL="2057400" indent="-228600" algn="ctr" rtl="0" eaLnBrk="0" fontAlgn="base" hangingPunct="0">
        <a:spcBef>
          <a:spcPct val="0"/>
        </a:spcBef>
        <a:spcAft>
          <a:spcPct val="0"/>
        </a:spcAft>
        <a:buChar char="»"/>
        <a:defRPr sz="3400">
          <a:solidFill>
            <a:schemeClr val="tx1"/>
          </a:solidFill>
          <a:latin typeface="+mn-lt"/>
          <a:ea typeface="+mn-ea"/>
          <a:cs typeface="ヒラギノ角ゴ ProN W3"/>
          <a:sym typeface="Gill Sans"/>
        </a:defRPr>
      </a:lvl5pPr>
      <a:lvl6pPr marL="457200"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sym typeface="Gill Sans" pitchFamily="32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sym typeface="Gill Sans" pitchFamily="32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sym typeface="Gill Sans" pitchFamily="32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sym typeface="Gill Sans" pitchFamily="32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635000" y="4787900"/>
            <a:ext cx="5867400" cy="330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id-ID">
                <a:sym typeface="Gill Sans"/>
              </a:rPr>
              <a:t>Click to edit Master text styles</a:t>
            </a:r>
          </a:p>
          <a:p>
            <a:pPr lvl="1"/>
            <a:r>
              <a:rPr lang="en-US" altLang="id-ID">
                <a:sym typeface="Gill Sans"/>
              </a:rPr>
              <a:t>Second level</a:t>
            </a:r>
          </a:p>
          <a:p>
            <a:pPr lvl="2"/>
            <a:r>
              <a:rPr lang="en-US" altLang="id-ID">
                <a:sym typeface="Gill Sans"/>
              </a:rPr>
              <a:t>Third level</a:t>
            </a:r>
          </a:p>
          <a:p>
            <a:pPr lvl="3"/>
            <a:r>
              <a:rPr lang="en-US" altLang="id-ID">
                <a:sym typeface="Gill Sans"/>
              </a:rPr>
              <a:t>Fourth level</a:t>
            </a:r>
          </a:p>
          <a:p>
            <a:pPr lvl="4"/>
            <a:r>
              <a:rPr lang="en-US" altLang="id-ID">
                <a:sym typeface="Gill Sans"/>
              </a:rPr>
              <a:t>Fifth level</a:t>
            </a: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35000" y="1409700"/>
            <a:ext cx="5867400" cy="330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id-ID">
                <a:sym typeface="Gill Sans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+mj-lt"/>
          <a:ea typeface="+mj-ea"/>
          <a:cs typeface="ヒラギノ角ゴ ProN W3"/>
          <a:sym typeface="Gill San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pitchFamily="32" charset="0"/>
          <a:ea typeface="ヒラギノ角ゴ ProN W3" pitchFamily="32" charset="-128"/>
          <a:cs typeface="ヒラギノ角ゴ ProN W3"/>
          <a:sym typeface="Gill Sans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pitchFamily="32" charset="0"/>
          <a:ea typeface="ヒラギノ角ゴ ProN W3" pitchFamily="32" charset="-128"/>
          <a:cs typeface="ヒラギノ角ゴ ProN W3"/>
          <a:sym typeface="Gill Sans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pitchFamily="32" charset="0"/>
          <a:ea typeface="ヒラギノ角ゴ ProN W3" pitchFamily="32" charset="-128"/>
          <a:cs typeface="ヒラギノ角ゴ ProN W3"/>
          <a:sym typeface="Gill Sans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pitchFamily="32" charset="0"/>
          <a:ea typeface="ヒラギノ角ゴ ProN W3" pitchFamily="32" charset="-128"/>
          <a:cs typeface="ヒラギノ角ゴ ProN W3"/>
          <a:sym typeface="Gill Sans"/>
        </a:defRPr>
      </a:lvl5pPr>
      <a:lvl6pPr marL="457200"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pitchFamily="32" charset="0"/>
          <a:ea typeface="ヒラギノ角ゴ ProN W3" pitchFamily="32" charset="-128"/>
          <a:sym typeface="Gill Sans" pitchFamily="32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pitchFamily="32" charset="0"/>
          <a:ea typeface="ヒラギノ角ゴ ProN W3" pitchFamily="32" charset="-128"/>
          <a:sym typeface="Gill Sans" pitchFamily="32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pitchFamily="32" charset="0"/>
          <a:ea typeface="ヒラギノ角ゴ ProN W3" pitchFamily="32" charset="-128"/>
          <a:sym typeface="Gill Sans" pitchFamily="32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pitchFamily="32" charset="0"/>
          <a:ea typeface="ヒラギノ角ゴ ProN W3" pitchFamily="32" charset="-128"/>
          <a:sym typeface="Gill Sans" pitchFamily="32" charset="0"/>
        </a:defRPr>
      </a:lvl9pPr>
    </p:titleStyle>
    <p:bodyStyle>
      <a:lvl1pPr marL="342900" indent="-342900" algn="ctr" rtl="0" eaLnBrk="0" fontAlgn="base" hangingPunct="0">
        <a:spcBef>
          <a:spcPct val="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+mn-ea"/>
          <a:cs typeface="ヒラギノ角ゴ ProN W3"/>
          <a:sym typeface="Gill Sans"/>
        </a:defRPr>
      </a:lvl1pPr>
      <a:lvl2pPr marL="742950" indent="-285750" algn="ctr" rtl="0" eaLnBrk="0" fontAlgn="base" hangingPunct="0">
        <a:spcBef>
          <a:spcPct val="0"/>
        </a:spcBef>
        <a:spcAft>
          <a:spcPct val="0"/>
        </a:spcAft>
        <a:buChar char="–"/>
        <a:defRPr sz="3400">
          <a:solidFill>
            <a:schemeClr val="tx1"/>
          </a:solidFill>
          <a:latin typeface="+mn-lt"/>
          <a:ea typeface="+mn-ea"/>
          <a:cs typeface="ヒラギノ角ゴ ProN W3"/>
          <a:sym typeface="Gill Sans"/>
        </a:defRPr>
      </a:lvl2pPr>
      <a:lvl3pPr marL="1143000" indent="-228600" algn="ctr" rtl="0" eaLnBrk="0" fontAlgn="base" hangingPunct="0">
        <a:spcBef>
          <a:spcPct val="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+mn-ea"/>
          <a:cs typeface="ヒラギノ角ゴ ProN W3"/>
          <a:sym typeface="Gill Sans"/>
        </a:defRPr>
      </a:lvl3pPr>
      <a:lvl4pPr marL="1600200" indent="-228600" algn="ctr" rtl="0" eaLnBrk="0" fontAlgn="base" hangingPunct="0">
        <a:spcBef>
          <a:spcPct val="0"/>
        </a:spcBef>
        <a:spcAft>
          <a:spcPct val="0"/>
        </a:spcAft>
        <a:buChar char="–"/>
        <a:defRPr sz="3400">
          <a:solidFill>
            <a:schemeClr val="tx1"/>
          </a:solidFill>
          <a:latin typeface="+mn-lt"/>
          <a:ea typeface="+mn-ea"/>
          <a:cs typeface="ヒラギノ角ゴ ProN W3"/>
          <a:sym typeface="Gill Sans"/>
        </a:defRPr>
      </a:lvl4pPr>
      <a:lvl5pPr marL="2057400" indent="-228600" algn="ctr" rtl="0" eaLnBrk="0" fontAlgn="base" hangingPunct="0">
        <a:spcBef>
          <a:spcPct val="0"/>
        </a:spcBef>
        <a:spcAft>
          <a:spcPct val="0"/>
        </a:spcAft>
        <a:buChar char="»"/>
        <a:defRPr sz="3400">
          <a:solidFill>
            <a:schemeClr val="tx1"/>
          </a:solidFill>
          <a:latin typeface="+mn-lt"/>
          <a:ea typeface="+mn-ea"/>
          <a:cs typeface="ヒラギノ角ゴ ProN W3"/>
          <a:sym typeface="Gill Sans"/>
        </a:defRPr>
      </a:lvl5pPr>
      <a:lvl6pPr marL="457200"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sym typeface="Gill Sans" pitchFamily="32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sym typeface="Gill Sans" pitchFamily="32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sym typeface="Gill Sans" pitchFamily="32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sym typeface="Gill Sans" pitchFamily="32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270000" y="254000"/>
            <a:ext cx="104648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id-ID">
                <a:sym typeface="Gill Sans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ヒラギノ角ゴ ProN W3"/>
          <a:sym typeface="Gill San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32" charset="0"/>
          <a:ea typeface="ヒラギノ角ゴ ProN W3" pitchFamily="32" charset="-128"/>
          <a:cs typeface="ヒラギノ角ゴ ProN W3"/>
          <a:sym typeface="Gill Sans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32" charset="0"/>
          <a:ea typeface="ヒラギノ角ゴ ProN W3" pitchFamily="32" charset="-128"/>
          <a:cs typeface="ヒラギノ角ゴ ProN W3"/>
          <a:sym typeface="Gill Sans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32" charset="0"/>
          <a:ea typeface="ヒラギノ角ゴ ProN W3" pitchFamily="32" charset="-128"/>
          <a:cs typeface="ヒラギノ角ゴ ProN W3"/>
          <a:sym typeface="Gill Sans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32" charset="0"/>
          <a:ea typeface="ヒラギノ角ゴ ProN W3" pitchFamily="32" charset="-128"/>
          <a:cs typeface="ヒラギノ角ゴ ProN W3"/>
          <a:sym typeface="Gill Sans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32" charset="0"/>
          <a:ea typeface="ヒラギノ角ゴ ProN W3" pitchFamily="32" charset="-128"/>
          <a:sym typeface="Gill Sans" pitchFamily="32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32" charset="0"/>
          <a:ea typeface="ヒラギノ角ゴ ProN W3" pitchFamily="32" charset="-128"/>
          <a:sym typeface="Gill Sans" pitchFamily="32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32" charset="0"/>
          <a:ea typeface="ヒラギノ角ゴ ProN W3" pitchFamily="32" charset="-128"/>
          <a:sym typeface="Gill Sans" pitchFamily="32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32" charset="0"/>
          <a:ea typeface="ヒラギノ角ゴ ProN W3" pitchFamily="32" charset="-128"/>
          <a:sym typeface="Gill Sans" pitchFamily="32" charset="0"/>
        </a:defRPr>
      </a:lvl9pPr>
    </p:titleStyle>
    <p:bodyStyle>
      <a:lvl1pPr marL="8890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/>
        <a:buChar char="•"/>
        <a:defRPr sz="4200">
          <a:solidFill>
            <a:schemeClr val="tx1"/>
          </a:solidFill>
          <a:latin typeface="+mn-lt"/>
          <a:ea typeface="+mn-ea"/>
          <a:cs typeface="ヒラギノ角ゴ ProN W3"/>
          <a:sym typeface="Gill Sans"/>
        </a:defRPr>
      </a:lvl1pPr>
      <a:lvl2pPr marL="13335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/>
        <a:buChar char="•"/>
        <a:defRPr sz="4200">
          <a:solidFill>
            <a:schemeClr val="tx1"/>
          </a:solidFill>
          <a:latin typeface="+mn-lt"/>
          <a:ea typeface="+mn-ea"/>
          <a:cs typeface="ヒラギノ角ゴ ProN W3"/>
          <a:sym typeface="Gill Sans"/>
        </a:defRPr>
      </a:lvl2pPr>
      <a:lvl3pPr marL="17780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/>
        <a:buChar char="•"/>
        <a:defRPr sz="4200">
          <a:solidFill>
            <a:schemeClr val="tx1"/>
          </a:solidFill>
          <a:latin typeface="+mn-lt"/>
          <a:ea typeface="+mn-ea"/>
          <a:cs typeface="ヒラギノ角ゴ ProN W3"/>
          <a:sym typeface="Gill Sans"/>
        </a:defRPr>
      </a:lvl3pPr>
      <a:lvl4pPr marL="22225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/>
        <a:buChar char="•"/>
        <a:defRPr sz="4200">
          <a:solidFill>
            <a:schemeClr val="tx1"/>
          </a:solidFill>
          <a:latin typeface="+mn-lt"/>
          <a:ea typeface="+mn-ea"/>
          <a:cs typeface="ヒラギノ角ゴ ProN W3"/>
          <a:sym typeface="Gill Sans"/>
        </a:defRPr>
      </a:lvl4pPr>
      <a:lvl5pPr marL="26670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/>
        <a:buChar char="•"/>
        <a:defRPr sz="4200">
          <a:solidFill>
            <a:schemeClr val="tx1"/>
          </a:solidFill>
          <a:latin typeface="+mn-lt"/>
          <a:ea typeface="+mn-ea"/>
          <a:cs typeface="ヒラギノ角ゴ ProN W3"/>
          <a:sym typeface="Gill Sans"/>
        </a:defRPr>
      </a:lvl5pPr>
      <a:lvl6pPr marL="3124200" indent="-571500" algn="l" rtl="0" fontAlgn="base">
        <a:spcBef>
          <a:spcPts val="2400"/>
        </a:spcBef>
        <a:spcAft>
          <a:spcPct val="0"/>
        </a:spcAft>
        <a:buSzPct val="171000"/>
        <a:buFont typeface="Gill Sans" pitchFamily="32" charset="0"/>
        <a:buChar char="•"/>
        <a:defRPr sz="4200">
          <a:solidFill>
            <a:schemeClr val="tx1"/>
          </a:solidFill>
          <a:latin typeface="+mn-lt"/>
          <a:ea typeface="+mn-ea"/>
          <a:sym typeface="Gill Sans" pitchFamily="32" charset="0"/>
        </a:defRPr>
      </a:lvl6pPr>
      <a:lvl7pPr marL="3581400" indent="-571500" algn="l" rtl="0" fontAlgn="base">
        <a:spcBef>
          <a:spcPts val="2400"/>
        </a:spcBef>
        <a:spcAft>
          <a:spcPct val="0"/>
        </a:spcAft>
        <a:buSzPct val="171000"/>
        <a:buFont typeface="Gill Sans" pitchFamily="32" charset="0"/>
        <a:buChar char="•"/>
        <a:defRPr sz="4200">
          <a:solidFill>
            <a:schemeClr val="tx1"/>
          </a:solidFill>
          <a:latin typeface="+mn-lt"/>
          <a:ea typeface="+mn-ea"/>
          <a:sym typeface="Gill Sans" pitchFamily="32" charset="0"/>
        </a:defRPr>
      </a:lvl7pPr>
      <a:lvl8pPr marL="4038600" indent="-571500" algn="l" rtl="0" fontAlgn="base">
        <a:spcBef>
          <a:spcPts val="2400"/>
        </a:spcBef>
        <a:spcAft>
          <a:spcPct val="0"/>
        </a:spcAft>
        <a:buSzPct val="171000"/>
        <a:buFont typeface="Gill Sans" pitchFamily="32" charset="0"/>
        <a:buChar char="•"/>
        <a:defRPr sz="4200">
          <a:solidFill>
            <a:schemeClr val="tx1"/>
          </a:solidFill>
          <a:latin typeface="+mn-lt"/>
          <a:ea typeface="+mn-ea"/>
          <a:sym typeface="Gill Sans" pitchFamily="32" charset="0"/>
        </a:defRPr>
      </a:lvl8pPr>
      <a:lvl9pPr marL="4495800" indent="-571500" algn="l" rtl="0" fontAlgn="base">
        <a:spcBef>
          <a:spcPts val="2400"/>
        </a:spcBef>
        <a:spcAft>
          <a:spcPct val="0"/>
        </a:spcAft>
        <a:buSzPct val="171000"/>
        <a:buFont typeface="Gill Sans" pitchFamily="32" charset="0"/>
        <a:buChar char="•"/>
        <a:defRPr sz="4200">
          <a:solidFill>
            <a:schemeClr val="tx1"/>
          </a:solidFill>
          <a:latin typeface="+mn-lt"/>
          <a:ea typeface="+mn-ea"/>
          <a:sym typeface="Gill Sans" pitchFamily="32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ヒラギノ角ゴ ProN W3"/>
          <a:sym typeface="Gill San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32" charset="0"/>
          <a:ea typeface="ヒラギノ角ゴ ProN W3" pitchFamily="32" charset="-128"/>
          <a:cs typeface="ヒラギノ角ゴ ProN W3"/>
          <a:sym typeface="Gill Sans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32" charset="0"/>
          <a:ea typeface="ヒラギノ角ゴ ProN W3" pitchFamily="32" charset="-128"/>
          <a:cs typeface="ヒラギノ角ゴ ProN W3"/>
          <a:sym typeface="Gill Sans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32" charset="0"/>
          <a:ea typeface="ヒラギノ角ゴ ProN W3" pitchFamily="32" charset="-128"/>
          <a:cs typeface="ヒラギノ角ゴ ProN W3"/>
          <a:sym typeface="Gill Sans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32" charset="0"/>
          <a:ea typeface="ヒラギノ角ゴ ProN W3" pitchFamily="32" charset="-128"/>
          <a:cs typeface="ヒラギノ角ゴ ProN W3"/>
          <a:sym typeface="Gill Sans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32" charset="0"/>
          <a:ea typeface="ヒラギノ角ゴ ProN W3" pitchFamily="32" charset="-128"/>
          <a:sym typeface="Gill Sans" pitchFamily="32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32" charset="0"/>
          <a:ea typeface="ヒラギノ角ゴ ProN W3" pitchFamily="32" charset="-128"/>
          <a:sym typeface="Gill Sans" pitchFamily="32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32" charset="0"/>
          <a:ea typeface="ヒラギノ角ゴ ProN W3" pitchFamily="32" charset="-128"/>
          <a:sym typeface="Gill Sans" pitchFamily="32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32" charset="0"/>
          <a:ea typeface="ヒラギノ角ゴ ProN W3" pitchFamily="32" charset="-128"/>
          <a:sym typeface="Gill Sans" pitchFamily="32" charset="0"/>
        </a:defRPr>
      </a:lvl9pPr>
    </p:titleStyle>
    <p:bodyStyle>
      <a:lvl1pPr marL="8890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/>
        <a:buChar char="•"/>
        <a:defRPr sz="4200">
          <a:solidFill>
            <a:schemeClr val="tx1"/>
          </a:solidFill>
          <a:latin typeface="+mn-lt"/>
          <a:ea typeface="+mn-ea"/>
          <a:cs typeface="ヒラギノ角ゴ ProN W3"/>
          <a:sym typeface="Gill Sans"/>
        </a:defRPr>
      </a:lvl1pPr>
      <a:lvl2pPr marL="13335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/>
        <a:buChar char="•"/>
        <a:defRPr sz="4200">
          <a:solidFill>
            <a:schemeClr val="tx1"/>
          </a:solidFill>
          <a:latin typeface="+mn-lt"/>
          <a:ea typeface="+mn-ea"/>
          <a:cs typeface="ヒラギノ角ゴ ProN W3"/>
          <a:sym typeface="Gill Sans"/>
        </a:defRPr>
      </a:lvl2pPr>
      <a:lvl3pPr marL="17780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/>
        <a:buChar char="•"/>
        <a:defRPr sz="4200">
          <a:solidFill>
            <a:schemeClr val="tx1"/>
          </a:solidFill>
          <a:latin typeface="+mn-lt"/>
          <a:ea typeface="+mn-ea"/>
          <a:cs typeface="ヒラギノ角ゴ ProN W3"/>
          <a:sym typeface="Gill Sans"/>
        </a:defRPr>
      </a:lvl3pPr>
      <a:lvl4pPr marL="22225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/>
        <a:buChar char="•"/>
        <a:defRPr sz="4200">
          <a:solidFill>
            <a:schemeClr val="tx1"/>
          </a:solidFill>
          <a:latin typeface="+mn-lt"/>
          <a:ea typeface="+mn-ea"/>
          <a:cs typeface="ヒラギノ角ゴ ProN W3"/>
          <a:sym typeface="Gill Sans"/>
        </a:defRPr>
      </a:lvl4pPr>
      <a:lvl5pPr marL="26670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/>
        <a:buChar char="•"/>
        <a:defRPr sz="4200">
          <a:solidFill>
            <a:schemeClr val="tx1"/>
          </a:solidFill>
          <a:latin typeface="+mn-lt"/>
          <a:ea typeface="+mn-ea"/>
          <a:cs typeface="ヒラギノ角ゴ ProN W3"/>
          <a:sym typeface="Gill Sans"/>
        </a:defRPr>
      </a:lvl5pPr>
      <a:lvl6pPr marL="3124200" indent="-571500" algn="l" rtl="0" fontAlgn="base">
        <a:spcBef>
          <a:spcPts val="2400"/>
        </a:spcBef>
        <a:spcAft>
          <a:spcPct val="0"/>
        </a:spcAft>
        <a:buSzPct val="171000"/>
        <a:buFont typeface="Gill Sans" pitchFamily="32" charset="0"/>
        <a:buChar char="•"/>
        <a:defRPr sz="4200">
          <a:solidFill>
            <a:schemeClr val="tx1"/>
          </a:solidFill>
          <a:latin typeface="+mn-lt"/>
          <a:ea typeface="+mn-ea"/>
          <a:sym typeface="Gill Sans" pitchFamily="32" charset="0"/>
        </a:defRPr>
      </a:lvl6pPr>
      <a:lvl7pPr marL="3581400" indent="-571500" algn="l" rtl="0" fontAlgn="base">
        <a:spcBef>
          <a:spcPts val="2400"/>
        </a:spcBef>
        <a:spcAft>
          <a:spcPct val="0"/>
        </a:spcAft>
        <a:buSzPct val="171000"/>
        <a:buFont typeface="Gill Sans" pitchFamily="32" charset="0"/>
        <a:buChar char="•"/>
        <a:defRPr sz="4200">
          <a:solidFill>
            <a:schemeClr val="tx1"/>
          </a:solidFill>
          <a:latin typeface="+mn-lt"/>
          <a:ea typeface="+mn-ea"/>
          <a:sym typeface="Gill Sans" pitchFamily="32" charset="0"/>
        </a:defRPr>
      </a:lvl7pPr>
      <a:lvl8pPr marL="4038600" indent="-571500" algn="l" rtl="0" fontAlgn="base">
        <a:spcBef>
          <a:spcPts val="2400"/>
        </a:spcBef>
        <a:spcAft>
          <a:spcPct val="0"/>
        </a:spcAft>
        <a:buSzPct val="171000"/>
        <a:buFont typeface="Gill Sans" pitchFamily="32" charset="0"/>
        <a:buChar char="•"/>
        <a:defRPr sz="4200">
          <a:solidFill>
            <a:schemeClr val="tx1"/>
          </a:solidFill>
          <a:latin typeface="+mn-lt"/>
          <a:ea typeface="+mn-ea"/>
          <a:sym typeface="Gill Sans" pitchFamily="32" charset="0"/>
        </a:defRPr>
      </a:lvl8pPr>
      <a:lvl9pPr marL="4495800" indent="-571500" algn="l" rtl="0" fontAlgn="base">
        <a:spcBef>
          <a:spcPts val="2400"/>
        </a:spcBef>
        <a:spcAft>
          <a:spcPct val="0"/>
        </a:spcAft>
        <a:buSzPct val="171000"/>
        <a:buFont typeface="Gill Sans" pitchFamily="32" charset="0"/>
        <a:buChar char="•"/>
        <a:defRPr sz="4200">
          <a:solidFill>
            <a:schemeClr val="tx1"/>
          </a:solidFill>
          <a:latin typeface="+mn-lt"/>
          <a:ea typeface="+mn-ea"/>
          <a:sym typeface="Gill Sans" pitchFamily="32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397000" y="2438400"/>
            <a:ext cx="10820400" cy="4495800"/>
          </a:xfrm>
          <a:prstGeom prst="rect">
            <a:avLst/>
          </a:prstGeom>
          <a:noFill/>
        </p:spPr>
        <p:txBody>
          <a:bodyPr wrap="square">
            <a:prstTxWarp prst="textChevronInverted">
              <a:avLst/>
            </a:prstTxWarp>
            <a:spAutoFit/>
          </a:bodyPr>
          <a:lstStyle/>
          <a:p>
            <a:pPr>
              <a:defRPr/>
            </a:pPr>
            <a:r>
              <a:rPr lang="en-US" sz="5400" b="1" dirty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MATERI 01</a:t>
            </a:r>
          </a:p>
          <a:p>
            <a:pPr>
              <a:defRPr/>
            </a:pPr>
            <a:r>
              <a:rPr lang="en-US" sz="5400" b="1" dirty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AACR2 UNTUK BAHAN NONBUKU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938552" y="8915400"/>
            <a:ext cx="1028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>
                <a:solidFill>
                  <a:srgbClr val="FF0000"/>
                </a:solidFill>
              </a:rPr>
              <a:t>MINUK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20800" y="2362200"/>
            <a:ext cx="10464800" cy="6019800"/>
          </a:xfrm>
        </p:spPr>
        <p:txBody>
          <a:bodyPr anchor="t"/>
          <a:lstStyle/>
          <a:p>
            <a:pPr>
              <a:buFont typeface="Gill Sans"/>
              <a:buNone/>
              <a:defRPr/>
            </a:pPr>
            <a:r>
              <a:rPr lang="en-US" dirty="0"/>
              <a:t>5. Daerah Data </a:t>
            </a:r>
            <a:r>
              <a:rPr lang="en-US" dirty="0" err="1"/>
              <a:t>Khusus</a:t>
            </a:r>
            <a:r>
              <a:rPr lang="en-US" dirty="0"/>
              <a:t>: </a:t>
            </a:r>
            <a:r>
              <a:rPr lang="en-US" dirty="0" err="1"/>
              <a:t>daerah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mencatat</a:t>
            </a:r>
            <a:r>
              <a:rPr lang="en-US" dirty="0"/>
              <a:t> data yang </a:t>
            </a:r>
            <a:r>
              <a:rPr lang="en-US" dirty="0" err="1"/>
              <a:t>khas</a:t>
            </a:r>
            <a:r>
              <a:rPr lang="en-US" dirty="0"/>
              <a:t> </a:t>
            </a:r>
            <a:r>
              <a:rPr lang="en-US" dirty="0" err="1"/>
              <a:t>bagi</a:t>
            </a:r>
            <a:r>
              <a:rPr lang="en-US" dirty="0"/>
              <a:t> </a:t>
            </a:r>
            <a:r>
              <a:rPr lang="en-US" dirty="0" err="1"/>
              <a:t>sekelompok</a:t>
            </a:r>
            <a:r>
              <a:rPr lang="en-US" dirty="0"/>
              <a:t> </a:t>
            </a:r>
            <a:r>
              <a:rPr lang="en-US" dirty="0" err="1"/>
              <a:t>bahan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publikasi</a:t>
            </a:r>
            <a:r>
              <a:rPr lang="en-US" dirty="0"/>
              <a:t> </a:t>
            </a:r>
            <a:r>
              <a:rPr lang="en-US" dirty="0" err="1"/>
              <a:t>tertentu</a:t>
            </a:r>
            <a:r>
              <a:rPr lang="en-US" dirty="0"/>
              <a:t>.</a:t>
            </a:r>
          </a:p>
          <a:p>
            <a:pPr>
              <a:spcBef>
                <a:spcPts val="0"/>
              </a:spcBef>
              <a:buFont typeface="Gill Sans"/>
              <a:buNone/>
              <a:defRPr/>
            </a:pPr>
            <a:r>
              <a:rPr lang="en-US" dirty="0"/>
              <a:t>	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Daerah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ini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hanya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untuk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/>
              <a:t>:</a:t>
            </a:r>
          </a:p>
          <a:p>
            <a:pPr>
              <a:spcBef>
                <a:spcPts val="0"/>
              </a:spcBef>
              <a:buFont typeface="Gill Sans"/>
              <a:buNone/>
              <a:defRPr/>
            </a:pPr>
            <a:r>
              <a:rPr lang="en-US" dirty="0"/>
              <a:t>	a. </a:t>
            </a:r>
            <a:r>
              <a:rPr lang="en-US" dirty="0" err="1"/>
              <a:t>bahan</a:t>
            </a:r>
            <a:r>
              <a:rPr lang="en-US" dirty="0"/>
              <a:t> </a:t>
            </a:r>
            <a:r>
              <a:rPr lang="en-US" dirty="0" err="1"/>
              <a:t>kartografi</a:t>
            </a:r>
            <a:endParaRPr lang="en-US" dirty="0"/>
          </a:p>
          <a:p>
            <a:pPr>
              <a:spcBef>
                <a:spcPts val="0"/>
              </a:spcBef>
              <a:buFont typeface="Gill Sans"/>
              <a:buNone/>
              <a:defRPr/>
            </a:pPr>
            <a:r>
              <a:rPr lang="en-US" dirty="0"/>
              <a:t>	b. </a:t>
            </a:r>
            <a:r>
              <a:rPr lang="en-US" dirty="0" err="1"/>
              <a:t>musik</a:t>
            </a:r>
            <a:endParaRPr lang="en-US" dirty="0"/>
          </a:p>
          <a:p>
            <a:pPr>
              <a:spcBef>
                <a:spcPts val="0"/>
              </a:spcBef>
              <a:buFont typeface="Gill Sans"/>
              <a:buNone/>
              <a:defRPr/>
            </a:pPr>
            <a:r>
              <a:rPr lang="en-US" dirty="0"/>
              <a:t>	c. </a:t>
            </a:r>
            <a:r>
              <a:rPr lang="en-US" dirty="0" err="1"/>
              <a:t>berkas</a:t>
            </a:r>
            <a:r>
              <a:rPr lang="en-US" dirty="0"/>
              <a:t> </a:t>
            </a:r>
            <a:r>
              <a:rPr lang="en-US" dirty="0" err="1"/>
              <a:t>komputer</a:t>
            </a:r>
            <a:endParaRPr lang="en-US" dirty="0"/>
          </a:p>
          <a:p>
            <a:pPr>
              <a:spcBef>
                <a:spcPts val="0"/>
              </a:spcBef>
              <a:buFont typeface="Gill Sans"/>
              <a:buNone/>
              <a:defRPr/>
            </a:pPr>
            <a:r>
              <a:rPr lang="en-US" dirty="0"/>
              <a:t>	d. </a:t>
            </a:r>
            <a:r>
              <a:rPr lang="en-US" dirty="0" err="1"/>
              <a:t>terbitan</a:t>
            </a:r>
            <a:r>
              <a:rPr lang="en-US" dirty="0"/>
              <a:t> </a:t>
            </a:r>
            <a:r>
              <a:rPr lang="en-US" dirty="0" err="1"/>
              <a:t>berseri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97200" y="838200"/>
            <a:ext cx="10363200" cy="7381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b="1" dirty="0" err="1"/>
              <a:t>Prinsip</a:t>
            </a:r>
            <a:r>
              <a:rPr lang="en-US" b="1" dirty="0"/>
              <a:t> </a:t>
            </a:r>
            <a:r>
              <a:rPr lang="en-US" b="1" dirty="0" err="1"/>
              <a:t>Peraturan</a:t>
            </a:r>
            <a:r>
              <a:rPr lang="en-US" b="1" dirty="0"/>
              <a:t> AACR2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976100" y="9067800"/>
            <a:ext cx="1028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>
                <a:solidFill>
                  <a:srgbClr val="FF0000"/>
                </a:solidFill>
              </a:rPr>
              <a:t>MINUK</a:t>
            </a: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0000" y="2438400"/>
            <a:ext cx="10464800" cy="6045200"/>
          </a:xfrm>
        </p:spPr>
        <p:txBody>
          <a:bodyPr anchor="t"/>
          <a:lstStyle/>
          <a:p>
            <a:pPr>
              <a:buFont typeface="Gill Sans"/>
              <a:buNone/>
              <a:defRPr/>
            </a:pPr>
            <a:r>
              <a:rPr lang="en-US" dirty="0" err="1"/>
              <a:t>Peraturan</a:t>
            </a:r>
            <a:r>
              <a:rPr lang="en-US" dirty="0"/>
              <a:t> lain </a:t>
            </a:r>
            <a:r>
              <a:rPr lang="en-US" dirty="0" err="1"/>
              <a:t>dari</a:t>
            </a:r>
            <a:r>
              <a:rPr lang="en-US" dirty="0"/>
              <a:t> AACR2:</a:t>
            </a:r>
          </a:p>
          <a:p>
            <a:pPr marL="1009650" indent="-742950">
              <a:buSzPct val="100000"/>
              <a:buFont typeface="Gill Sans"/>
              <a:buAutoNum type="alphaLcPeriod"/>
              <a:defRPr/>
            </a:pPr>
            <a:r>
              <a:rPr lang="en-US" dirty="0"/>
              <a:t>Alternatives and options</a:t>
            </a:r>
          </a:p>
          <a:p>
            <a:pPr marL="1009650" indent="-742950">
              <a:buSzPct val="100000"/>
              <a:buFont typeface="Gill Sans"/>
              <a:buAutoNum type="alphaLcPeriod"/>
              <a:defRPr/>
            </a:pPr>
            <a:r>
              <a:rPr lang="en-US" dirty="0" err="1"/>
              <a:t>Apendiks</a:t>
            </a:r>
            <a:endParaRPr lang="en-US" dirty="0"/>
          </a:p>
          <a:p>
            <a:pPr marL="1009650" indent="-742950">
              <a:buSzPct val="100000"/>
              <a:buFont typeface="Gill Sans"/>
              <a:buAutoNum type="alphaLcPeriod"/>
              <a:defRPr/>
            </a:pPr>
            <a:r>
              <a:rPr lang="en-US" dirty="0" err="1"/>
              <a:t>Bahasa</a:t>
            </a:r>
            <a:endParaRPr lang="en-US" dirty="0"/>
          </a:p>
          <a:p>
            <a:pPr marL="1009650" indent="-742950">
              <a:buSzPct val="100000"/>
              <a:buFont typeface="Gill Sans"/>
              <a:buAutoNum type="alphaLcPeriod"/>
              <a:defRPr/>
            </a:pPr>
            <a:r>
              <a:rPr lang="en-US" dirty="0" err="1"/>
              <a:t>Prinsip</a:t>
            </a:r>
            <a:r>
              <a:rPr lang="en-US" dirty="0"/>
              <a:t> </a:t>
            </a:r>
            <a:r>
              <a:rPr lang="en-US" i="1" dirty="0">
                <a:solidFill>
                  <a:srgbClr val="C00000"/>
                </a:solidFill>
              </a:rPr>
              <a:t>item in hand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997200" y="838200"/>
            <a:ext cx="10363200" cy="7381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b="1" dirty="0" err="1"/>
              <a:t>Prinsip</a:t>
            </a:r>
            <a:r>
              <a:rPr lang="en-US" b="1" dirty="0"/>
              <a:t> </a:t>
            </a:r>
            <a:r>
              <a:rPr lang="en-US" b="1" dirty="0" err="1"/>
              <a:t>Peraturan</a:t>
            </a:r>
            <a:r>
              <a:rPr lang="en-US" b="1" dirty="0"/>
              <a:t> AACR2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004813" y="9067800"/>
            <a:ext cx="1028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>
                <a:solidFill>
                  <a:srgbClr val="FF0000"/>
                </a:solidFill>
              </a:rPr>
              <a:t>MINUK</a:t>
            </a: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"/>
          <p:cNvSpPr>
            <a:spLocks noChangeArrowheads="1"/>
          </p:cNvSpPr>
          <p:nvPr/>
        </p:nvSpPr>
        <p:spPr bwMode="auto">
          <a:xfrm>
            <a:off x="1473200" y="3810000"/>
            <a:ext cx="10437191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prstTxWarp prst="textPlain">
              <a:avLst>
                <a:gd name="adj" fmla="val 46762"/>
              </a:avLst>
            </a:prstTxWarp>
            <a:spAutoFit/>
          </a:bodyPr>
          <a:lstStyle>
            <a:lvl1pPr eaLnBrk="0" hangingPunct="0">
              <a:defRPr sz="4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9pPr>
          </a:lstStyle>
          <a:p>
            <a:pPr algn="l" eaLnBrk="1" hangingPunct="1"/>
            <a:r>
              <a:rPr lang="en-US" altLang="id-ID" sz="4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cs typeface="Times New Roman" panose="02020603050405020304" pitchFamily="18" charset="0"/>
              </a:rPr>
              <a:t>SELAMAT BELAJAR </a:t>
            </a:r>
            <a:endParaRPr lang="id-ID" altLang="id-ID" sz="48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cs typeface="Times New Roman" panose="02020603050405020304" pitchFamily="18" charset="0"/>
            </a:endParaRPr>
          </a:p>
          <a:p>
            <a:pPr algn="l" eaLnBrk="1" hangingPunct="1"/>
            <a:r>
              <a:rPr lang="en-US" altLang="id-ID" sz="4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cs typeface="Times New Roman" panose="02020603050405020304" pitchFamily="18" charset="0"/>
              </a:rPr>
              <a:t>SEMOGA SUKSES 		</a:t>
            </a:r>
            <a:endParaRPr lang="id-ID" altLang="id-ID" sz="48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cs typeface="Times New Roman" panose="02020603050405020304" pitchFamily="18" charset="0"/>
            </a:endParaRPr>
          </a:p>
          <a:p>
            <a:pPr algn="l" eaLnBrk="1" hangingPunct="1"/>
            <a:r>
              <a:rPr lang="en-US" altLang="id-ID" sz="4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cs typeface="Times New Roman" panose="02020603050405020304" pitchFamily="18" charset="0"/>
              </a:rPr>
              <a:t>SELALU</a:t>
            </a:r>
            <a:endParaRPr lang="en-US" altLang="id-ID" sz="48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4"/>
          <p:cNvSpPr>
            <a:spLocks noGrp="1"/>
          </p:cNvSpPr>
          <p:nvPr>
            <p:ph idx="1"/>
          </p:nvPr>
        </p:nvSpPr>
        <p:spPr>
          <a:xfrm>
            <a:off x="863600" y="2057400"/>
            <a:ext cx="11887200" cy="1422400"/>
          </a:xfrm>
        </p:spPr>
        <p:txBody>
          <a:bodyPr anchor="t"/>
          <a:lstStyle/>
          <a:p>
            <a:pPr>
              <a:buFont typeface="Gill Sans"/>
              <a:buNone/>
            </a:pPr>
            <a:r>
              <a:rPr lang="en-US" altLang="id-ID"/>
              <a:t>Nonbuku : semua bahan yang tidak dijilid ke dalam bentuk sebuah buku.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997200" y="838200"/>
            <a:ext cx="10363200" cy="7381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b="1" dirty="0" err="1"/>
              <a:t>Jenis</a:t>
            </a:r>
            <a:r>
              <a:rPr lang="en-US" b="1" dirty="0"/>
              <a:t> </a:t>
            </a:r>
            <a:r>
              <a:rPr lang="en-US" b="1" dirty="0" err="1"/>
              <a:t>dan</a:t>
            </a:r>
            <a:r>
              <a:rPr lang="en-US" b="1" dirty="0"/>
              <a:t> </a:t>
            </a:r>
            <a:r>
              <a:rPr lang="en-US" b="1" dirty="0" err="1"/>
              <a:t>Sifat</a:t>
            </a:r>
            <a:r>
              <a:rPr lang="en-US" b="1" dirty="0"/>
              <a:t> </a:t>
            </a:r>
            <a:r>
              <a:rPr lang="en-US" b="1" dirty="0" err="1"/>
              <a:t>Bahan</a:t>
            </a:r>
            <a:r>
              <a:rPr lang="en-US" b="1" dirty="0"/>
              <a:t> </a:t>
            </a:r>
            <a:r>
              <a:rPr lang="en-US" b="1" dirty="0" err="1"/>
              <a:t>Nonbuku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787400" y="4114800"/>
            <a:ext cx="3429000" cy="157003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>
              <a:defRPr/>
            </a:pPr>
            <a:r>
              <a:rPr lang="en-US" sz="3200" dirty="0" err="1"/>
              <a:t>Bahan</a:t>
            </a:r>
            <a:r>
              <a:rPr lang="en-US" sz="3200" dirty="0"/>
              <a:t> </a:t>
            </a:r>
            <a:r>
              <a:rPr lang="en-US" sz="3200" dirty="0" err="1"/>
              <a:t>Nonbuku</a:t>
            </a:r>
            <a:r>
              <a:rPr lang="en-US" sz="3200" dirty="0"/>
              <a:t> </a:t>
            </a:r>
            <a:r>
              <a:rPr lang="en-US" sz="3200" dirty="0" err="1"/>
              <a:t>menurut</a:t>
            </a:r>
            <a:r>
              <a:rPr lang="en-US" sz="3200" dirty="0"/>
              <a:t> </a:t>
            </a:r>
            <a:r>
              <a:rPr lang="en-US" sz="3200" dirty="0" err="1"/>
              <a:t>jenis</a:t>
            </a:r>
            <a:r>
              <a:rPr lang="en-US" sz="3200" dirty="0"/>
              <a:t> </a:t>
            </a:r>
            <a:r>
              <a:rPr lang="en-US" sz="3200" dirty="0" err="1"/>
              <a:t>dan</a:t>
            </a:r>
            <a:r>
              <a:rPr lang="en-US" sz="3200" dirty="0"/>
              <a:t> </a:t>
            </a:r>
            <a:r>
              <a:rPr lang="en-US" sz="3200" dirty="0" err="1"/>
              <a:t>sifatnya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5664200" y="3733800"/>
            <a:ext cx="1981200" cy="6461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3600" dirty="0" err="1"/>
              <a:t>kertas</a:t>
            </a:r>
            <a:endParaRPr lang="en-US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5359400" y="5105400"/>
            <a:ext cx="1981200" cy="6461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3600" dirty="0"/>
              <a:t>film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63600" y="6324600"/>
            <a:ext cx="2286000" cy="6461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3600" dirty="0" err="1"/>
              <a:t>plastik</a:t>
            </a:r>
            <a:endParaRPr lang="en-US" sz="3600" dirty="0"/>
          </a:p>
        </p:txBody>
      </p:sp>
      <p:sp>
        <p:nvSpPr>
          <p:cNvPr id="14344" name="TextBox 7"/>
          <p:cNvSpPr txBox="1">
            <a:spLocks noChangeArrowheads="1"/>
          </p:cNvSpPr>
          <p:nvPr/>
        </p:nvSpPr>
        <p:spPr bwMode="auto">
          <a:xfrm>
            <a:off x="8559800" y="3581400"/>
            <a:ext cx="40386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9pPr>
          </a:lstStyle>
          <a:p>
            <a:pPr algn="l" eaLnBrk="1" hangingPunct="1"/>
            <a:r>
              <a:rPr lang="en-US" altLang="id-ID" sz="2800"/>
              <a:t>Kartu, bagan, seni reproduksi, foto tercetak</a:t>
            </a:r>
          </a:p>
        </p:txBody>
      </p:sp>
      <p:sp>
        <p:nvSpPr>
          <p:cNvPr id="14345" name="TextBox 8"/>
          <p:cNvSpPr txBox="1">
            <a:spLocks noChangeArrowheads="1"/>
          </p:cNvSpPr>
          <p:nvPr/>
        </p:nvSpPr>
        <p:spPr bwMode="auto">
          <a:xfrm>
            <a:off x="8407400" y="5334000"/>
            <a:ext cx="45974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9pPr>
          </a:lstStyle>
          <a:p>
            <a:pPr algn="l" eaLnBrk="1" hangingPunct="1"/>
            <a:r>
              <a:rPr lang="en-US" altLang="id-ID" sz="2800"/>
              <a:t>Filmstrip, slide, film layar lebar, bentuk mikro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292600" y="6477000"/>
            <a:ext cx="2971800" cy="6461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3600" dirty="0"/>
              <a:t>pita </a:t>
            </a:r>
            <a:r>
              <a:rPr lang="en-US" sz="3600" dirty="0" err="1"/>
              <a:t>magnetik</a:t>
            </a:r>
            <a:endParaRPr lang="en-US" sz="3600" dirty="0"/>
          </a:p>
        </p:txBody>
      </p:sp>
      <p:sp>
        <p:nvSpPr>
          <p:cNvPr id="14347" name="TextBox 10"/>
          <p:cNvSpPr txBox="1">
            <a:spLocks noChangeArrowheads="1"/>
          </p:cNvSpPr>
          <p:nvPr/>
        </p:nvSpPr>
        <p:spPr bwMode="auto">
          <a:xfrm>
            <a:off x="8712200" y="7010400"/>
            <a:ext cx="45974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9pPr>
          </a:lstStyle>
          <a:p>
            <a:pPr algn="l" eaLnBrk="1" hangingPunct="1"/>
            <a:r>
              <a:rPr lang="en-US" altLang="id-ID" sz="2800"/>
              <a:t>Pita suara, kaset, pita video, gulungan, kaset piringan magnetik</a:t>
            </a:r>
          </a:p>
        </p:txBody>
      </p:sp>
      <p:sp>
        <p:nvSpPr>
          <p:cNvPr id="14348" name="TextBox 11"/>
          <p:cNvSpPr txBox="1">
            <a:spLocks noChangeArrowheads="1"/>
          </p:cNvSpPr>
          <p:nvPr/>
        </p:nvSpPr>
        <p:spPr bwMode="auto">
          <a:xfrm>
            <a:off x="1092200" y="7696200"/>
            <a:ext cx="45974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9pPr>
          </a:lstStyle>
          <a:p>
            <a:pPr algn="l" eaLnBrk="1" hangingPunct="1"/>
            <a:r>
              <a:rPr lang="en-US" altLang="id-ID" sz="2800"/>
              <a:t>Plastik transparansi, opak laservision, CD audio, CD-ROM</a:t>
            </a:r>
          </a:p>
        </p:txBody>
      </p:sp>
      <p:cxnSp>
        <p:nvCxnSpPr>
          <p:cNvPr id="14349" name="Straight Arrow Connector 13"/>
          <p:cNvCxnSpPr>
            <a:cxnSpLocks noChangeShapeType="1"/>
            <a:stCxn id="4" idx="3"/>
            <a:endCxn id="5" idx="1"/>
          </p:cNvCxnSpPr>
          <p:nvPr/>
        </p:nvCxnSpPr>
        <p:spPr bwMode="auto">
          <a:xfrm flipV="1">
            <a:off x="4216400" y="4057650"/>
            <a:ext cx="1447800" cy="841375"/>
          </a:xfrm>
          <a:prstGeom prst="straightConnector1">
            <a:avLst/>
          </a:prstGeom>
          <a:noFill/>
          <a:ln w="28575" algn="ctr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Straight Arrow Connector 15"/>
          <p:cNvCxnSpPr>
            <a:endCxn id="6" idx="1"/>
          </p:cNvCxnSpPr>
          <p:nvPr/>
        </p:nvCxnSpPr>
        <p:spPr bwMode="auto">
          <a:xfrm>
            <a:off x="4216400" y="4876800"/>
            <a:ext cx="1143000" cy="552450"/>
          </a:xfrm>
          <a:prstGeom prst="straightConnector1">
            <a:avLst/>
          </a:prstGeom>
          <a:ln w="28575"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51" name="Straight Arrow Connector 18"/>
          <p:cNvCxnSpPr>
            <a:cxnSpLocks noChangeShapeType="1"/>
            <a:stCxn id="4" idx="3"/>
          </p:cNvCxnSpPr>
          <p:nvPr/>
        </p:nvCxnSpPr>
        <p:spPr bwMode="auto">
          <a:xfrm>
            <a:off x="4216400" y="4899025"/>
            <a:ext cx="1295400" cy="1577975"/>
          </a:xfrm>
          <a:prstGeom prst="straightConnector1">
            <a:avLst/>
          </a:prstGeom>
          <a:noFill/>
          <a:ln w="28575" algn="ctr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52" name="Straight Arrow Connector 20"/>
          <p:cNvCxnSpPr>
            <a:cxnSpLocks noChangeShapeType="1"/>
          </p:cNvCxnSpPr>
          <p:nvPr/>
        </p:nvCxnSpPr>
        <p:spPr bwMode="auto">
          <a:xfrm rot="5400000">
            <a:off x="2768600" y="5715000"/>
            <a:ext cx="533400" cy="533400"/>
          </a:xfrm>
          <a:prstGeom prst="straightConnector1">
            <a:avLst/>
          </a:prstGeom>
          <a:noFill/>
          <a:ln w="28575" algn="ctr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" name="Right Arrow 24"/>
          <p:cNvSpPr/>
          <p:nvPr/>
        </p:nvSpPr>
        <p:spPr bwMode="auto">
          <a:xfrm>
            <a:off x="7645400" y="3962400"/>
            <a:ext cx="838200" cy="3048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  <a:sym typeface="Gill Sans" pitchFamily="32" charset="0"/>
            </a:endParaRPr>
          </a:p>
        </p:txBody>
      </p:sp>
      <p:sp>
        <p:nvSpPr>
          <p:cNvPr id="26" name="Right Arrow 25"/>
          <p:cNvSpPr/>
          <p:nvPr/>
        </p:nvSpPr>
        <p:spPr bwMode="auto">
          <a:xfrm rot="695005">
            <a:off x="7328512" y="5362382"/>
            <a:ext cx="1130111" cy="395586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  <a:sym typeface="Gill Sans" pitchFamily="32" charset="0"/>
            </a:endParaRPr>
          </a:p>
        </p:txBody>
      </p:sp>
      <p:sp>
        <p:nvSpPr>
          <p:cNvPr id="27" name="Right Arrow 26"/>
          <p:cNvSpPr/>
          <p:nvPr/>
        </p:nvSpPr>
        <p:spPr bwMode="auto">
          <a:xfrm rot="1847288">
            <a:off x="7205663" y="6831013"/>
            <a:ext cx="1627187" cy="319087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  <a:sym typeface="Gill Sans" pitchFamily="32" charset="0"/>
            </a:endParaRPr>
          </a:p>
        </p:txBody>
      </p:sp>
      <p:sp>
        <p:nvSpPr>
          <p:cNvPr id="28" name="Right Arrow 27"/>
          <p:cNvSpPr/>
          <p:nvPr/>
        </p:nvSpPr>
        <p:spPr bwMode="auto">
          <a:xfrm rot="4858738">
            <a:off x="2081213" y="7239000"/>
            <a:ext cx="688975" cy="276225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  <a:sym typeface="Gill Sans" pitchFamily="32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3243" y="9150142"/>
            <a:ext cx="1030313" cy="37798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97200" y="838200"/>
            <a:ext cx="10363200" cy="7381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b="1" dirty="0" err="1"/>
              <a:t>Jenis</a:t>
            </a:r>
            <a:r>
              <a:rPr lang="en-US" b="1" dirty="0"/>
              <a:t> </a:t>
            </a:r>
            <a:r>
              <a:rPr lang="en-US" b="1" dirty="0" err="1"/>
              <a:t>dan</a:t>
            </a:r>
            <a:r>
              <a:rPr lang="en-US" b="1" dirty="0"/>
              <a:t> </a:t>
            </a:r>
            <a:r>
              <a:rPr lang="en-US" b="1" dirty="0" err="1"/>
              <a:t>Sifat</a:t>
            </a:r>
            <a:r>
              <a:rPr lang="en-US" b="1" dirty="0"/>
              <a:t> </a:t>
            </a:r>
            <a:r>
              <a:rPr lang="en-US" b="1" dirty="0" err="1"/>
              <a:t>Bahan</a:t>
            </a:r>
            <a:r>
              <a:rPr lang="en-US" b="1" dirty="0"/>
              <a:t> </a:t>
            </a:r>
            <a:r>
              <a:rPr lang="en-US" b="1" dirty="0" err="1"/>
              <a:t>Nonbuku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939800" y="3810000"/>
            <a:ext cx="4343400" cy="1938992"/>
          </a:xfrm>
          <a:prstGeom prst="rect">
            <a:avLst/>
          </a:prstGeom>
          <a:solidFill>
            <a:schemeClr val="accent1"/>
          </a:solidFill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4000" b="1" dirty="0" err="1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Penggolongan</a:t>
            </a:r>
            <a:r>
              <a:rPr lang="en-US" sz="4000" b="1" dirty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 </a:t>
            </a:r>
            <a:r>
              <a:rPr lang="en-US" sz="4000" b="1" dirty="0" err="1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Bahan</a:t>
            </a:r>
            <a:r>
              <a:rPr lang="en-US" sz="4000" b="1" dirty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 </a:t>
            </a:r>
            <a:r>
              <a:rPr lang="en-US" sz="4000" b="1" dirty="0" err="1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Nonbuku</a:t>
            </a:r>
            <a:r>
              <a:rPr lang="en-US" sz="4000" b="1" dirty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 </a:t>
            </a:r>
            <a:r>
              <a:rPr lang="en-US" sz="4000" b="1" dirty="0" err="1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menurut</a:t>
            </a:r>
            <a:r>
              <a:rPr lang="en-US" sz="4000" b="1" dirty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 AACR2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69200" y="2286000"/>
            <a:ext cx="4800600" cy="627856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3600" dirty="0" err="1"/>
              <a:t>Bahan</a:t>
            </a:r>
            <a:r>
              <a:rPr lang="en-US" sz="3600" dirty="0"/>
              <a:t> </a:t>
            </a:r>
            <a:r>
              <a:rPr lang="en-US" sz="3600" dirty="0" err="1"/>
              <a:t>kartografi</a:t>
            </a:r>
            <a:endParaRPr lang="en-US" sz="3600" dirty="0"/>
          </a:p>
          <a:p>
            <a:pPr>
              <a:defRPr/>
            </a:pPr>
            <a:r>
              <a:rPr lang="en-US" sz="3600" dirty="0" err="1"/>
              <a:t>Manuskrip</a:t>
            </a:r>
            <a:endParaRPr lang="en-US" sz="3600" dirty="0"/>
          </a:p>
          <a:p>
            <a:pPr>
              <a:defRPr/>
            </a:pPr>
            <a:r>
              <a:rPr lang="en-US" sz="3600" dirty="0" err="1"/>
              <a:t>Musik</a:t>
            </a:r>
            <a:endParaRPr lang="en-US" sz="3600" dirty="0"/>
          </a:p>
          <a:p>
            <a:pPr>
              <a:defRPr/>
            </a:pPr>
            <a:r>
              <a:rPr lang="en-US" sz="3600" dirty="0" err="1"/>
              <a:t>Rekaman</a:t>
            </a:r>
            <a:r>
              <a:rPr lang="en-US" sz="3600" dirty="0"/>
              <a:t> </a:t>
            </a:r>
            <a:r>
              <a:rPr lang="en-US" sz="3600" dirty="0" err="1"/>
              <a:t>suara</a:t>
            </a:r>
            <a:endParaRPr lang="en-US" sz="3600" dirty="0"/>
          </a:p>
          <a:p>
            <a:pPr>
              <a:defRPr/>
            </a:pPr>
            <a:r>
              <a:rPr lang="en-US" sz="3600" dirty="0" err="1"/>
              <a:t>Rekaman</a:t>
            </a:r>
            <a:r>
              <a:rPr lang="en-US" sz="3600" dirty="0"/>
              <a:t> video</a:t>
            </a:r>
          </a:p>
          <a:p>
            <a:pPr>
              <a:defRPr/>
            </a:pPr>
            <a:r>
              <a:rPr lang="en-US" sz="3600" dirty="0" err="1"/>
              <a:t>bahan</a:t>
            </a:r>
            <a:r>
              <a:rPr lang="en-US" sz="3600" dirty="0"/>
              <a:t> </a:t>
            </a:r>
            <a:r>
              <a:rPr lang="en-US" sz="3600" dirty="0" err="1"/>
              <a:t>grafis</a:t>
            </a:r>
            <a:endParaRPr lang="en-US" sz="3600" dirty="0"/>
          </a:p>
          <a:p>
            <a:pPr>
              <a:defRPr/>
            </a:pPr>
            <a:r>
              <a:rPr lang="en-US" sz="3600" dirty="0" err="1"/>
              <a:t>Komputer</a:t>
            </a:r>
            <a:r>
              <a:rPr lang="en-US" sz="3600" dirty="0"/>
              <a:t> file</a:t>
            </a:r>
          </a:p>
          <a:p>
            <a:pPr>
              <a:defRPr/>
            </a:pPr>
            <a:r>
              <a:rPr lang="en-US" sz="3600" dirty="0" err="1"/>
              <a:t>Artifak</a:t>
            </a:r>
            <a:endParaRPr lang="en-US" sz="3600" dirty="0"/>
          </a:p>
          <a:p>
            <a:pPr>
              <a:defRPr/>
            </a:pPr>
            <a:r>
              <a:rPr lang="en-US" sz="3600" dirty="0" err="1"/>
              <a:t>Bentuk</a:t>
            </a:r>
            <a:r>
              <a:rPr lang="en-US" sz="3600" dirty="0"/>
              <a:t> </a:t>
            </a:r>
            <a:r>
              <a:rPr lang="en-US" sz="3600" dirty="0" err="1"/>
              <a:t>mikro</a:t>
            </a:r>
            <a:endParaRPr lang="en-US" sz="3600" dirty="0"/>
          </a:p>
          <a:p>
            <a:pPr>
              <a:defRPr/>
            </a:pPr>
            <a:r>
              <a:rPr lang="en-US" sz="3600" dirty="0" err="1"/>
              <a:t>Terbitan</a:t>
            </a:r>
            <a:r>
              <a:rPr lang="en-US" sz="3600" dirty="0"/>
              <a:t> </a:t>
            </a:r>
            <a:r>
              <a:rPr lang="en-US" sz="3600" dirty="0" err="1"/>
              <a:t>berkala</a:t>
            </a:r>
            <a:endParaRPr lang="en-US" sz="3600" dirty="0"/>
          </a:p>
          <a:p>
            <a:pPr>
              <a:defRPr/>
            </a:pPr>
            <a:endParaRPr lang="en-US" dirty="0"/>
          </a:p>
        </p:txBody>
      </p:sp>
      <p:sp>
        <p:nvSpPr>
          <p:cNvPr id="7" name="Right Arrow 6"/>
          <p:cNvSpPr/>
          <p:nvPr/>
        </p:nvSpPr>
        <p:spPr bwMode="auto">
          <a:xfrm>
            <a:off x="5435600" y="4114800"/>
            <a:ext cx="1981200" cy="12954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en-US">
              <a:ln>
                <a:solidFill>
                  <a:srgbClr val="CCFFCC"/>
                </a:solidFill>
              </a:ln>
              <a:solidFill>
                <a:srgbClr val="000000"/>
              </a:solidFill>
              <a:sym typeface="Gill Sans" pitchFamily="3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976100" y="9120286"/>
            <a:ext cx="1028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>
                <a:solidFill>
                  <a:srgbClr val="FF0000"/>
                </a:solidFill>
              </a:rPr>
              <a:t>MINUK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0" y="4191000"/>
            <a:ext cx="2667000" cy="1752600"/>
          </a:xfrm>
          <a:ln w="12700">
            <a:miter lim="800000"/>
            <a:headEnd/>
            <a:tailEnd/>
          </a:ln>
        </p:spPr>
        <p:style>
          <a:lnRef idx="0">
            <a:scrgbClr r="0" g="0" b="0"/>
          </a:lnRef>
          <a:fillRef idx="1002">
            <a:schemeClr val="lt1"/>
          </a:fillRef>
          <a:effectRef idx="0">
            <a:scrgbClr r="0" g="0" b="0"/>
          </a:effectRef>
          <a:fontRef idx="major"/>
        </p:style>
        <p:txBody>
          <a:bodyPr anchor="t"/>
          <a:lstStyle/>
          <a:p>
            <a:pPr>
              <a:buFont typeface="Gill Sans"/>
              <a:buNone/>
              <a:defRPr/>
            </a:pPr>
            <a:r>
              <a:rPr lang="en-US" dirty="0" err="1"/>
              <a:t>Ciri</a:t>
            </a:r>
            <a:r>
              <a:rPr lang="en-US" dirty="0"/>
              <a:t> – </a:t>
            </a:r>
            <a:r>
              <a:rPr lang="en-US" dirty="0" err="1"/>
              <a:t>ciri</a:t>
            </a:r>
            <a:r>
              <a:rPr lang="en-US" dirty="0"/>
              <a:t> </a:t>
            </a:r>
          </a:p>
          <a:p>
            <a:pPr>
              <a:buFont typeface="Gill Sans"/>
              <a:buNone/>
              <a:defRPr/>
            </a:pPr>
            <a:r>
              <a:rPr lang="en-US" dirty="0"/>
              <a:t>AACR2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997200" y="838200"/>
            <a:ext cx="10363200" cy="7381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b="1" dirty="0" err="1"/>
              <a:t>Prinsip</a:t>
            </a:r>
            <a:r>
              <a:rPr lang="en-US" b="1" dirty="0"/>
              <a:t> </a:t>
            </a:r>
            <a:r>
              <a:rPr lang="en-US" b="1" dirty="0" err="1"/>
              <a:t>Peraturan</a:t>
            </a:r>
            <a:r>
              <a:rPr lang="en-US" b="1" dirty="0"/>
              <a:t> AACR2</a:t>
            </a:r>
          </a:p>
        </p:txBody>
      </p:sp>
      <p:sp>
        <p:nvSpPr>
          <p:cNvPr id="16390" name="TextBox 4"/>
          <p:cNvSpPr txBox="1">
            <a:spLocks noChangeArrowheads="1"/>
          </p:cNvSpPr>
          <p:nvPr/>
        </p:nvSpPr>
        <p:spPr bwMode="auto">
          <a:xfrm>
            <a:off x="3835400" y="2286000"/>
            <a:ext cx="3657600" cy="738188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9pPr>
          </a:lstStyle>
          <a:p>
            <a:pPr eaLnBrk="1" hangingPunct="1"/>
            <a:r>
              <a:rPr lang="en-US" altLang="id-ID"/>
              <a:t>Umum </a:t>
            </a:r>
          </a:p>
        </p:txBody>
      </p:sp>
      <p:sp>
        <p:nvSpPr>
          <p:cNvPr id="16391" name="TextBox 5"/>
          <p:cNvSpPr txBox="1">
            <a:spLocks noChangeArrowheads="1"/>
          </p:cNvSpPr>
          <p:nvPr/>
        </p:nvSpPr>
        <p:spPr bwMode="auto">
          <a:xfrm>
            <a:off x="8788400" y="4724400"/>
            <a:ext cx="3657600" cy="738188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9pPr>
          </a:lstStyle>
          <a:p>
            <a:pPr eaLnBrk="1" hangingPunct="1"/>
            <a:r>
              <a:rPr lang="en-US" altLang="id-ID"/>
              <a:t>Terintegrasi</a:t>
            </a:r>
          </a:p>
        </p:txBody>
      </p:sp>
      <p:sp>
        <p:nvSpPr>
          <p:cNvPr id="16392" name="TextBox 6"/>
          <p:cNvSpPr txBox="1">
            <a:spLocks noChangeArrowheads="1"/>
          </p:cNvSpPr>
          <p:nvPr/>
        </p:nvSpPr>
        <p:spPr bwMode="auto">
          <a:xfrm>
            <a:off x="3911600" y="7543800"/>
            <a:ext cx="3657600" cy="738188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9pPr>
          </a:lstStyle>
          <a:p>
            <a:pPr eaLnBrk="1" hangingPunct="1"/>
            <a:r>
              <a:rPr lang="en-US" altLang="id-ID"/>
              <a:t>Fleksibel </a:t>
            </a:r>
          </a:p>
        </p:txBody>
      </p:sp>
      <p:sp>
        <p:nvSpPr>
          <p:cNvPr id="16393" name="TextBox 7"/>
          <p:cNvSpPr txBox="1">
            <a:spLocks noChangeArrowheads="1"/>
          </p:cNvSpPr>
          <p:nvPr/>
        </p:nvSpPr>
        <p:spPr bwMode="auto">
          <a:xfrm>
            <a:off x="8559800" y="2057400"/>
            <a:ext cx="36576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9pPr>
          </a:lstStyle>
          <a:p>
            <a:pPr algn="l" eaLnBrk="1" hangingPunct="1"/>
            <a:r>
              <a:rPr lang="en-US" altLang="id-ID" sz="3200"/>
              <a:t>Digunakan untuk semua jenis perpustakaan </a:t>
            </a:r>
          </a:p>
        </p:txBody>
      </p:sp>
      <p:sp>
        <p:nvSpPr>
          <p:cNvPr id="16394" name="TextBox 8"/>
          <p:cNvSpPr txBox="1">
            <a:spLocks noChangeArrowheads="1"/>
          </p:cNvSpPr>
          <p:nvPr/>
        </p:nvSpPr>
        <p:spPr bwMode="auto">
          <a:xfrm>
            <a:off x="8407400" y="6019800"/>
            <a:ext cx="41910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9pPr>
          </a:lstStyle>
          <a:p>
            <a:pPr algn="l" eaLnBrk="1" hangingPunct="1"/>
            <a:r>
              <a:rPr lang="en-US" altLang="id-ID" sz="3200"/>
              <a:t>Peraturan standar untuk bahan buku dan nonbuku</a:t>
            </a:r>
          </a:p>
        </p:txBody>
      </p:sp>
      <p:sp>
        <p:nvSpPr>
          <p:cNvPr id="16395" name="TextBox 9"/>
          <p:cNvSpPr txBox="1">
            <a:spLocks noChangeArrowheads="1"/>
          </p:cNvSpPr>
          <p:nvPr/>
        </p:nvSpPr>
        <p:spPr bwMode="auto">
          <a:xfrm>
            <a:off x="0" y="5867400"/>
            <a:ext cx="33782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9pPr>
          </a:lstStyle>
          <a:p>
            <a:pPr algn="l" eaLnBrk="1" hangingPunct="1"/>
            <a:r>
              <a:rPr lang="en-US" altLang="id-ID" sz="3200"/>
              <a:t>Peraturan yang bersifat alternatif dan pilihan</a:t>
            </a:r>
          </a:p>
        </p:txBody>
      </p:sp>
      <p:cxnSp>
        <p:nvCxnSpPr>
          <p:cNvPr id="16396" name="Straight Arrow Connector 11"/>
          <p:cNvCxnSpPr>
            <a:cxnSpLocks noChangeShapeType="1"/>
            <a:endCxn id="16390" idx="2"/>
          </p:cNvCxnSpPr>
          <p:nvPr/>
        </p:nvCxnSpPr>
        <p:spPr bwMode="auto">
          <a:xfrm rot="5400000" flipH="1" flipV="1">
            <a:off x="4947444" y="3474244"/>
            <a:ext cx="1166812" cy="266700"/>
          </a:xfrm>
          <a:prstGeom prst="straightConnector1">
            <a:avLst/>
          </a:prstGeom>
          <a:noFill/>
          <a:ln w="57150" algn="ctr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397" name="Straight Arrow Connector 13"/>
          <p:cNvCxnSpPr>
            <a:cxnSpLocks noChangeShapeType="1"/>
            <a:endCxn id="16391" idx="1"/>
          </p:cNvCxnSpPr>
          <p:nvPr/>
        </p:nvCxnSpPr>
        <p:spPr bwMode="auto">
          <a:xfrm>
            <a:off x="6731000" y="5067300"/>
            <a:ext cx="2057400" cy="26988"/>
          </a:xfrm>
          <a:prstGeom prst="straightConnector1">
            <a:avLst/>
          </a:prstGeom>
          <a:noFill/>
          <a:ln w="57150" algn="ctr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398" name="Straight Arrow Connector 15"/>
          <p:cNvCxnSpPr>
            <a:cxnSpLocks noChangeShapeType="1"/>
          </p:cNvCxnSpPr>
          <p:nvPr/>
        </p:nvCxnSpPr>
        <p:spPr bwMode="auto">
          <a:xfrm rot="5400000">
            <a:off x="4749800" y="6705600"/>
            <a:ext cx="1447800" cy="76200"/>
          </a:xfrm>
          <a:prstGeom prst="straightConnector1">
            <a:avLst/>
          </a:prstGeom>
          <a:noFill/>
          <a:ln w="57150" algn="ctr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399" name="Right Arrow 16"/>
          <p:cNvSpPr>
            <a:spLocks noChangeArrowheads="1"/>
          </p:cNvSpPr>
          <p:nvPr/>
        </p:nvSpPr>
        <p:spPr bwMode="auto">
          <a:xfrm flipV="1">
            <a:off x="7493000" y="2514600"/>
            <a:ext cx="990600" cy="228600"/>
          </a:xfrm>
          <a:prstGeom prst="rightArrow">
            <a:avLst>
              <a:gd name="adj1" fmla="val 50000"/>
              <a:gd name="adj2" fmla="val 49994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4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9pPr>
          </a:lstStyle>
          <a:p>
            <a:pPr eaLnBrk="1" hangingPunct="1"/>
            <a:endParaRPr lang="id-ID" altLang="id-ID"/>
          </a:p>
        </p:txBody>
      </p:sp>
      <p:sp>
        <p:nvSpPr>
          <p:cNvPr id="16400" name="Right Arrow 17"/>
          <p:cNvSpPr>
            <a:spLocks noChangeArrowheads="1"/>
          </p:cNvSpPr>
          <p:nvPr/>
        </p:nvSpPr>
        <p:spPr bwMode="auto">
          <a:xfrm rot="5400000" flipV="1">
            <a:off x="9893300" y="5676900"/>
            <a:ext cx="685800" cy="152400"/>
          </a:xfrm>
          <a:prstGeom prst="rightArrow">
            <a:avLst>
              <a:gd name="adj1" fmla="val 50000"/>
              <a:gd name="adj2" fmla="val 50000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4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9pPr>
          </a:lstStyle>
          <a:p>
            <a:pPr eaLnBrk="1" hangingPunct="1"/>
            <a:endParaRPr lang="id-ID" altLang="id-ID"/>
          </a:p>
        </p:txBody>
      </p:sp>
      <p:sp>
        <p:nvSpPr>
          <p:cNvPr id="16401" name="Right Arrow 18"/>
          <p:cNvSpPr>
            <a:spLocks noChangeArrowheads="1"/>
          </p:cNvSpPr>
          <p:nvPr/>
        </p:nvSpPr>
        <p:spPr bwMode="auto">
          <a:xfrm rot="12532822" flipV="1">
            <a:off x="2998788" y="7158038"/>
            <a:ext cx="1017587" cy="365125"/>
          </a:xfrm>
          <a:prstGeom prst="rightArrow">
            <a:avLst>
              <a:gd name="adj1" fmla="val 50000"/>
              <a:gd name="adj2" fmla="val 50036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4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9pPr>
          </a:lstStyle>
          <a:p>
            <a:pPr eaLnBrk="1" hangingPunct="1"/>
            <a:endParaRPr lang="id-ID" altLang="id-ID"/>
          </a:p>
        </p:txBody>
      </p:sp>
      <p:sp>
        <p:nvSpPr>
          <p:cNvPr id="16" name="TextBox 15"/>
          <p:cNvSpPr txBox="1"/>
          <p:nvPr/>
        </p:nvSpPr>
        <p:spPr>
          <a:xfrm>
            <a:off x="11931650" y="9067800"/>
            <a:ext cx="1028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>
                <a:solidFill>
                  <a:srgbClr val="FF0000"/>
                </a:solidFill>
              </a:rPr>
              <a:t>MINUK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97200" y="838200"/>
            <a:ext cx="10363200" cy="7381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b="1" dirty="0" err="1"/>
              <a:t>Prinsip</a:t>
            </a:r>
            <a:r>
              <a:rPr lang="en-US" b="1" dirty="0"/>
              <a:t> </a:t>
            </a:r>
            <a:r>
              <a:rPr lang="en-US" b="1" dirty="0" err="1"/>
              <a:t>Peraturan</a:t>
            </a:r>
            <a:r>
              <a:rPr lang="en-US" b="1" dirty="0"/>
              <a:t> AACR2</a:t>
            </a:r>
          </a:p>
        </p:txBody>
      </p:sp>
      <p:pic>
        <p:nvPicPr>
          <p:cNvPr id="17411" name="Picture 2" descr="aacr isi perbaika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4200" y="1752600"/>
            <a:ext cx="6553200" cy="7408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2" name="TextBox 5"/>
          <p:cNvSpPr txBox="1">
            <a:spLocks noChangeArrowheads="1"/>
          </p:cNvSpPr>
          <p:nvPr/>
        </p:nvSpPr>
        <p:spPr bwMode="auto">
          <a:xfrm>
            <a:off x="558800" y="3886200"/>
            <a:ext cx="32766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9pPr>
          </a:lstStyle>
          <a:p>
            <a:pPr eaLnBrk="1" hangingPunct="1"/>
            <a:r>
              <a:rPr lang="en-US" altLang="id-ID" sz="4800"/>
              <a:t>Struktur AACR2</a:t>
            </a:r>
          </a:p>
        </p:txBody>
      </p:sp>
      <p:sp>
        <p:nvSpPr>
          <p:cNvPr id="17413" name="Right Arrow 6"/>
          <p:cNvSpPr>
            <a:spLocks noChangeArrowheads="1"/>
          </p:cNvSpPr>
          <p:nvPr/>
        </p:nvSpPr>
        <p:spPr bwMode="auto">
          <a:xfrm>
            <a:off x="3454400" y="4191000"/>
            <a:ext cx="1981200" cy="1219200"/>
          </a:xfrm>
          <a:prstGeom prst="rightArrow">
            <a:avLst>
              <a:gd name="adj1" fmla="val 50000"/>
              <a:gd name="adj2" fmla="val 49999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4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9pPr>
          </a:lstStyle>
          <a:p>
            <a:pPr eaLnBrk="1" hangingPunct="1"/>
            <a:endParaRPr lang="id-ID" altLang="id-ID"/>
          </a:p>
        </p:txBody>
      </p:sp>
      <p:sp>
        <p:nvSpPr>
          <p:cNvPr id="6" name="TextBox 5"/>
          <p:cNvSpPr txBox="1"/>
          <p:nvPr/>
        </p:nvSpPr>
        <p:spPr>
          <a:xfrm>
            <a:off x="12203043" y="9183786"/>
            <a:ext cx="1028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>
                <a:solidFill>
                  <a:srgbClr val="FF0000"/>
                </a:solidFill>
              </a:rPr>
              <a:t>MINUK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Content Placeholder 2"/>
          <p:cNvSpPr>
            <a:spLocks noGrp="1"/>
          </p:cNvSpPr>
          <p:nvPr>
            <p:ph idx="1"/>
          </p:nvPr>
        </p:nvSpPr>
        <p:spPr>
          <a:xfrm>
            <a:off x="1244600" y="2209800"/>
            <a:ext cx="10464800" cy="5715000"/>
          </a:xfrm>
        </p:spPr>
        <p:txBody>
          <a:bodyPr anchor="t"/>
          <a:lstStyle/>
          <a:p>
            <a:pPr>
              <a:buFont typeface="Gill Sans"/>
              <a:buNone/>
            </a:pPr>
            <a:r>
              <a:rPr lang="en-US" altLang="id-ID"/>
              <a:t>Peraturan Umum AACR2 untuk bahan nonbuku</a:t>
            </a:r>
          </a:p>
          <a:p>
            <a:pPr>
              <a:buFont typeface="Gill Sans"/>
              <a:buNone/>
            </a:pPr>
            <a:r>
              <a:rPr lang="en-US" altLang="id-ID"/>
              <a:t>1. Sumber informasi : yang dapat dijadikan sumber informasi utama adalah halaman judul, title frame dan kartu judul. Untuk bahan nonbuku ada tambahannya yaitu kemasan dan lampiran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997200" y="838200"/>
            <a:ext cx="10363200" cy="7381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b="1" dirty="0" err="1"/>
              <a:t>Prinsip</a:t>
            </a:r>
            <a:r>
              <a:rPr lang="en-US" b="1" dirty="0"/>
              <a:t> </a:t>
            </a:r>
            <a:r>
              <a:rPr lang="en-US" b="1" dirty="0" err="1"/>
              <a:t>Peraturan</a:t>
            </a:r>
            <a:r>
              <a:rPr lang="en-US" b="1" dirty="0"/>
              <a:t> AACR2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951804" y="9067800"/>
            <a:ext cx="1028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>
                <a:solidFill>
                  <a:srgbClr val="FF0000"/>
                </a:solidFill>
              </a:rPr>
              <a:t>MINUK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>
              <a:buFont typeface="Gill Sans"/>
              <a:buNone/>
            </a:pPr>
            <a:r>
              <a:rPr lang="en-US" altLang="id-ID"/>
              <a:t>2. Tingkatan deskripsi : menetapkan tingkatan deskripsi di perpustakaan.</a:t>
            </a:r>
          </a:p>
          <a:p>
            <a:pPr>
              <a:buFont typeface="Gill Sans"/>
              <a:buNone/>
            </a:pPr>
            <a:r>
              <a:rPr lang="en-US" altLang="id-ID"/>
              <a:t>	Ada 3 tingkatan deskripsi, manfaatnya untuk memudahkan dan fleksibilitas dalam kebijakan pengatalogan.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997200" y="838200"/>
            <a:ext cx="10363200" cy="7381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b="1" dirty="0" err="1"/>
              <a:t>Prinsip</a:t>
            </a:r>
            <a:r>
              <a:rPr lang="en-US" b="1" dirty="0"/>
              <a:t> </a:t>
            </a:r>
            <a:r>
              <a:rPr lang="en-US" b="1" dirty="0" err="1"/>
              <a:t>Peraturan</a:t>
            </a:r>
            <a:r>
              <a:rPr lang="en-US" b="1" dirty="0"/>
              <a:t> AACR2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976100" y="9144000"/>
            <a:ext cx="1028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>
                <a:solidFill>
                  <a:srgbClr val="FF0000"/>
                </a:solidFill>
              </a:rPr>
              <a:t>MINUK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Content Placeholder 2"/>
          <p:cNvSpPr>
            <a:spLocks noGrp="1"/>
          </p:cNvSpPr>
          <p:nvPr>
            <p:ph idx="1"/>
          </p:nvPr>
        </p:nvSpPr>
        <p:spPr>
          <a:xfrm>
            <a:off x="1320800" y="2438400"/>
            <a:ext cx="10464800" cy="5715000"/>
          </a:xfrm>
        </p:spPr>
        <p:txBody>
          <a:bodyPr anchor="t"/>
          <a:lstStyle/>
          <a:p>
            <a:pPr>
              <a:buFont typeface="Gill Sans"/>
              <a:buNone/>
            </a:pPr>
            <a:r>
              <a:rPr lang="en-US" altLang="id-ID"/>
              <a:t>3. Penggunaan bahasa dalam deskripsi bibliografi : bahasa yang digunakan harus seperti yang tercantum dalam sumber informasi utama dan tidak boleh diubah atau diterjemahkan oleh pustakawan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997200" y="838200"/>
            <a:ext cx="10363200" cy="7381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b="1" dirty="0" err="1"/>
              <a:t>Prinsip</a:t>
            </a:r>
            <a:r>
              <a:rPr lang="en-US" b="1" dirty="0"/>
              <a:t> </a:t>
            </a:r>
            <a:r>
              <a:rPr lang="en-US" b="1" dirty="0" err="1"/>
              <a:t>Peraturan</a:t>
            </a:r>
            <a:r>
              <a:rPr lang="en-US" b="1" dirty="0"/>
              <a:t> AACR2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976100" y="9067800"/>
            <a:ext cx="1028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>
                <a:solidFill>
                  <a:srgbClr val="FF0000"/>
                </a:solidFill>
              </a:rPr>
              <a:t>MINUK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Content Placeholder 2"/>
          <p:cNvSpPr>
            <a:spLocks noGrp="1"/>
          </p:cNvSpPr>
          <p:nvPr>
            <p:ph idx="1"/>
          </p:nvPr>
        </p:nvSpPr>
        <p:spPr>
          <a:xfrm>
            <a:off x="1244600" y="2438400"/>
            <a:ext cx="10464800" cy="5715000"/>
          </a:xfrm>
        </p:spPr>
        <p:txBody>
          <a:bodyPr anchor="t"/>
          <a:lstStyle/>
          <a:p>
            <a:pPr>
              <a:buFont typeface="Gill Sans"/>
              <a:buNone/>
            </a:pPr>
            <a:r>
              <a:rPr lang="en-US" altLang="id-ID"/>
              <a:t>4. General Material Designation (GMD) – pernyataan jenis bahan umum.</a:t>
            </a:r>
          </a:p>
          <a:p>
            <a:pPr>
              <a:buFont typeface="Gill Sans"/>
              <a:buNone/>
            </a:pPr>
            <a:r>
              <a:rPr lang="en-US" altLang="id-ID"/>
              <a:t>	Pernyataan tentang jenis bahan secara umum : keterangan jenis bahan umum dari bahan yang bersangkutan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997200" y="838200"/>
            <a:ext cx="10363200" cy="7381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b="1" dirty="0" err="1"/>
              <a:t>Prinsip</a:t>
            </a:r>
            <a:r>
              <a:rPr lang="en-US" b="1" dirty="0"/>
              <a:t> </a:t>
            </a:r>
            <a:r>
              <a:rPr lang="en-US" b="1" dirty="0" err="1"/>
              <a:t>Peraturan</a:t>
            </a:r>
            <a:r>
              <a:rPr lang="en-US" b="1" dirty="0"/>
              <a:t> AACR2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976100" y="9067800"/>
            <a:ext cx="1028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>
                <a:solidFill>
                  <a:srgbClr val="FF0000"/>
                </a:solidFill>
              </a:rPr>
              <a:t>MINUK</a:t>
            </a:r>
          </a:p>
        </p:txBody>
      </p:sp>
    </p:spTree>
  </p:cSld>
  <p:clrMapOvr>
    <a:masterClrMapping/>
  </p:clrMapOvr>
  <p:transition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itle &amp; Bullets">
  <a:themeElements>
    <a:clrScheme name="Title &amp; Bullet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">
      <a:majorFont>
        <a:latin typeface="Gill Sans"/>
        <a:ea typeface="ヒラギノ角ゴ ProN W3"/>
        <a:cs typeface=""/>
      </a:majorFont>
      <a:minorFont>
        <a:latin typeface="Gill Sans"/>
        <a:ea typeface="ヒラギノ角ゴ ProN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pitchFamily="32" charset="0"/>
            <a:ea typeface="ヒラギノ角ゴ ProN W3" pitchFamily="32" charset="-128"/>
            <a:sym typeface="Gill Sans" pitchFamily="3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pitchFamily="32" charset="0"/>
            <a:ea typeface="ヒラギノ角ゴ ProN W3" pitchFamily="32" charset="-128"/>
            <a:sym typeface="Gill Sans" pitchFamily="32" charset="0"/>
          </a:defRPr>
        </a:defPPr>
      </a:lstStyle>
    </a:lnDef>
  </a:objectDefaults>
  <a:extraClrSchemeLst>
    <a:extraClrScheme>
      <a:clrScheme name="Title &amp; 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Title &amp; Bullets - Left">
  <a:themeElements>
    <a:clrScheme name="Title &amp; Bullets - Lef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- Left">
      <a:majorFont>
        <a:latin typeface="Gill Sans"/>
        <a:ea typeface="ヒラギノ角ゴ ProN W3"/>
        <a:cs typeface=""/>
      </a:majorFont>
      <a:minorFont>
        <a:latin typeface="Gill Sans"/>
        <a:ea typeface="ヒラギノ角ゴ ProN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pitchFamily="32" charset="0"/>
            <a:ea typeface="ヒラギノ角ゴ ProN W3" pitchFamily="32" charset="-128"/>
            <a:sym typeface="Gill Sans" pitchFamily="3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pitchFamily="32" charset="0"/>
            <a:ea typeface="ヒラギノ角ゴ ProN W3" pitchFamily="32" charset="-128"/>
            <a:sym typeface="Gill Sans" pitchFamily="32" charset="0"/>
          </a:defRPr>
        </a:defPPr>
      </a:lstStyle>
    </a:lnDef>
  </a:objectDefaults>
  <a:extraClrSchemeLst>
    <a:extraClrScheme>
      <a:clrScheme name="Title &amp; Bullets - Lef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Title - Center">
  <a:themeElements>
    <a:clrScheme name="Title - Center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- Center">
      <a:majorFont>
        <a:latin typeface="Gill Sans"/>
        <a:ea typeface="ヒラギノ角ゴ ProN W3"/>
        <a:cs typeface=""/>
      </a:majorFont>
      <a:minorFont>
        <a:latin typeface="Gill Sans"/>
        <a:ea typeface="ヒラギノ角ゴ ProN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pitchFamily="32" charset="0"/>
            <a:ea typeface="ヒラギノ角ゴ ProN W3" pitchFamily="32" charset="-128"/>
            <a:sym typeface="Gill Sans" pitchFamily="3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pitchFamily="32" charset="0"/>
            <a:ea typeface="ヒラギノ角ゴ ProN W3" pitchFamily="32" charset="-128"/>
            <a:sym typeface="Gill Sans" pitchFamily="32" charset="0"/>
          </a:defRPr>
        </a:defPPr>
      </a:lstStyle>
    </a:lnDef>
  </a:objectDefaults>
  <a:extraClrSchemeLst>
    <a:extraClrScheme>
      <a:clrScheme name="Title - Cent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Title &amp; Bullets - Right">
  <a:themeElements>
    <a:clrScheme name="Title &amp; Bullets - Righ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- Right">
      <a:majorFont>
        <a:latin typeface="Gill Sans"/>
        <a:ea typeface="ヒラギノ角ゴ ProN W3"/>
        <a:cs typeface=""/>
      </a:majorFont>
      <a:minorFont>
        <a:latin typeface="Gill Sans"/>
        <a:ea typeface="ヒラギノ角ゴ ProN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pitchFamily="32" charset="0"/>
            <a:ea typeface="ヒラギノ角ゴ ProN W3" pitchFamily="32" charset="-128"/>
            <a:sym typeface="Gill Sans" pitchFamily="3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pitchFamily="32" charset="0"/>
            <a:ea typeface="ヒラギノ角ゴ ProN W3" pitchFamily="32" charset="-128"/>
            <a:sym typeface="Gill Sans" pitchFamily="32" charset="0"/>
          </a:defRPr>
        </a:defPPr>
      </a:lstStyle>
    </a:lnDef>
  </a:objectDefaults>
  <a:extraClrSchemeLst>
    <a:extraClrScheme>
      <a:clrScheme name="Title &amp; Bullets - Righ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Title, Bullets &amp; Photo">
  <a:themeElements>
    <a:clrScheme name="Title, Bullets &amp; Phot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, Bullets &amp; Photo">
      <a:majorFont>
        <a:latin typeface="Gill Sans"/>
        <a:ea typeface="ヒラギノ角ゴ ProN W3"/>
        <a:cs typeface=""/>
      </a:majorFont>
      <a:minorFont>
        <a:latin typeface="Gill Sans"/>
        <a:ea typeface="ヒラギノ角ゴ ProN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pitchFamily="32" charset="0"/>
            <a:ea typeface="ヒラギノ角ゴ ProN W3" pitchFamily="32" charset="-128"/>
            <a:sym typeface="Gill Sans" pitchFamily="3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pitchFamily="32" charset="0"/>
            <a:ea typeface="ヒラギノ角ゴ ProN W3" pitchFamily="32" charset="-128"/>
            <a:sym typeface="Gill Sans" pitchFamily="32" charset="0"/>
          </a:defRPr>
        </a:defPPr>
      </a:lstStyle>
    </a:lnDef>
  </a:objectDefaults>
  <a:extraClrSchemeLst>
    <a:extraClrScheme>
      <a:clrScheme name="Title, Bullets &amp; Phot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itle &amp; Bullets - 2 Column">
  <a:themeElements>
    <a:clrScheme name="Title &amp; Bullets - 2 Colum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- 2 Column">
      <a:majorFont>
        <a:latin typeface="Gill Sans"/>
        <a:ea typeface="ヒラギノ角ゴ ProN W3"/>
        <a:cs typeface=""/>
      </a:majorFont>
      <a:minorFont>
        <a:latin typeface="Gill Sans"/>
        <a:ea typeface="ヒラギノ角ゴ ProN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pitchFamily="32" charset="0"/>
            <a:ea typeface="ヒラギノ角ゴ ProN W3" pitchFamily="32" charset="-128"/>
            <a:sym typeface="Gill Sans" pitchFamily="3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pitchFamily="32" charset="0"/>
            <a:ea typeface="ヒラギノ角ゴ ProN W3" pitchFamily="32" charset="-128"/>
            <a:sym typeface="Gill Sans" pitchFamily="32" charset="0"/>
          </a:defRPr>
        </a:defPPr>
      </a:lstStyle>
    </a:lnDef>
  </a:objectDefaults>
  <a:extraClrSchemeLst>
    <a:extraClrScheme>
      <a:clrScheme name="Title &amp; Bullets - 2 Colum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Bullets">
  <a:themeElements>
    <a:clrScheme name="Bullet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ullets">
      <a:majorFont>
        <a:latin typeface="Gill Sans"/>
        <a:ea typeface="ヒラギノ角ゴ ProN W3"/>
        <a:cs typeface=""/>
      </a:majorFont>
      <a:minorFont>
        <a:latin typeface="Gill Sans"/>
        <a:ea typeface="ヒラギノ角ゴ ProN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pitchFamily="32" charset="0"/>
            <a:ea typeface="ヒラギノ角ゴ ProN W3" pitchFamily="32" charset="-128"/>
            <a:sym typeface="Gill Sans" pitchFamily="3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pitchFamily="32" charset="0"/>
            <a:ea typeface="ヒラギノ角ゴ ProN W3" pitchFamily="32" charset="-128"/>
            <a:sym typeface="Gill Sans" pitchFamily="32" charset="0"/>
          </a:defRPr>
        </a:defPPr>
      </a:lstStyle>
    </a:lnDef>
  </a:objectDefaults>
  <a:extraClrSchemeLst>
    <a:extraClrScheme>
      <a:clrScheme name="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Photo - Horizontal">
  <a:themeElements>
    <a:clrScheme name="Photo - Horizonta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Horizontal">
      <a:majorFont>
        <a:latin typeface="Gill Sans"/>
        <a:ea typeface="ヒラギノ角ゴ ProN W3"/>
        <a:cs typeface=""/>
      </a:majorFont>
      <a:minorFont>
        <a:latin typeface="Gill Sans"/>
        <a:ea typeface="ヒラギノ角ゴ ProN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pitchFamily="32" charset="0"/>
            <a:ea typeface="ヒラギノ角ゴ ProN W3" pitchFamily="32" charset="-128"/>
            <a:sym typeface="Gill Sans" pitchFamily="3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pitchFamily="32" charset="0"/>
            <a:ea typeface="ヒラギノ角ゴ ProN W3" pitchFamily="32" charset="-128"/>
            <a:sym typeface="Gill Sans" pitchFamily="32" charset="0"/>
          </a:defRPr>
        </a:defPPr>
      </a:lstStyle>
    </a:lnDef>
  </a:objectDefaults>
  <a:extraClrSchemeLst>
    <a:extraClrScheme>
      <a:clrScheme name="Photo - Horizont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Photo - Horizontal Reflection">
  <a:themeElements>
    <a:clrScheme name="Photo - Horizontal Reflec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Horizontal Reflection">
      <a:majorFont>
        <a:latin typeface="Gill Sans"/>
        <a:ea typeface="ヒラギノ角ゴ ProN W3"/>
        <a:cs typeface=""/>
      </a:majorFont>
      <a:minorFont>
        <a:latin typeface="Gill Sans"/>
        <a:ea typeface="ヒラギノ角ゴ ProN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pitchFamily="32" charset="0"/>
            <a:ea typeface="ヒラギノ角ゴ ProN W3" pitchFamily="32" charset="-128"/>
            <a:sym typeface="Gill Sans" pitchFamily="3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pitchFamily="32" charset="0"/>
            <a:ea typeface="ヒラギノ角ゴ ProN W3" pitchFamily="32" charset="-128"/>
            <a:sym typeface="Gill Sans" pitchFamily="32" charset="0"/>
          </a:defRPr>
        </a:defPPr>
      </a:lstStyle>
    </a:lnDef>
  </a:objectDefaults>
  <a:extraClrSchemeLst>
    <a:extraClrScheme>
      <a:clrScheme name="Photo - Horizontal Reflec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Photo - Vertical">
  <a:themeElements>
    <a:clrScheme name="Photo - Vertica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Vertical">
      <a:majorFont>
        <a:latin typeface="Gill Sans"/>
        <a:ea typeface="ヒラギノ角ゴ ProN W3"/>
        <a:cs typeface=""/>
      </a:majorFont>
      <a:minorFont>
        <a:latin typeface="Gill Sans"/>
        <a:ea typeface="ヒラギノ角ゴ ProN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pitchFamily="32" charset="0"/>
            <a:ea typeface="ヒラギノ角ゴ ProN W3" pitchFamily="32" charset="-128"/>
            <a:sym typeface="Gill Sans" pitchFamily="3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pitchFamily="32" charset="0"/>
            <a:ea typeface="ヒラギノ角ゴ ProN W3" pitchFamily="32" charset="-128"/>
            <a:sym typeface="Gill Sans" pitchFamily="32" charset="0"/>
          </a:defRPr>
        </a:defPPr>
      </a:lstStyle>
    </a:lnDef>
  </a:objectDefaults>
  <a:extraClrSchemeLst>
    <a:extraClrScheme>
      <a:clrScheme name="Photo - Vertic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Photo - Vertical Reflection">
  <a:themeElements>
    <a:clrScheme name="Photo - Vertical Reflec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Vertical Reflection">
      <a:majorFont>
        <a:latin typeface="Gill Sans"/>
        <a:ea typeface="ヒラギノ角ゴ ProN W3"/>
        <a:cs typeface=""/>
      </a:majorFont>
      <a:minorFont>
        <a:latin typeface="Gill Sans"/>
        <a:ea typeface="ヒラギノ角ゴ ProN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pitchFamily="32" charset="0"/>
            <a:ea typeface="ヒラギノ角ゴ ProN W3" pitchFamily="32" charset="-128"/>
            <a:sym typeface="Gill Sans" pitchFamily="3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pitchFamily="32" charset="0"/>
            <a:ea typeface="ヒラギノ角ゴ ProN W3" pitchFamily="32" charset="-128"/>
            <a:sym typeface="Gill Sans" pitchFamily="32" charset="0"/>
          </a:defRPr>
        </a:defPPr>
      </a:lstStyle>
    </a:lnDef>
  </a:objectDefaults>
  <a:extraClrSchemeLst>
    <a:extraClrScheme>
      <a:clrScheme name="Photo - Vertical Reflec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Title - Top">
  <a:themeElements>
    <a:clrScheme name="Title - Top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- Top">
      <a:majorFont>
        <a:latin typeface="Gill Sans"/>
        <a:ea typeface="ヒラギノ角ゴ ProN W3"/>
        <a:cs typeface=""/>
      </a:majorFont>
      <a:minorFont>
        <a:latin typeface="Gill Sans"/>
        <a:ea typeface="ヒラギノ角ゴ ProN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pitchFamily="32" charset="0"/>
            <a:ea typeface="ヒラギノ角ゴ ProN W3" pitchFamily="32" charset="-128"/>
            <a:sym typeface="Gill Sans" pitchFamily="3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pitchFamily="32" charset="0"/>
            <a:ea typeface="ヒラギノ角ゴ ProN W3" pitchFamily="32" charset="-128"/>
            <a:sym typeface="Gill Sans" pitchFamily="32" charset="0"/>
          </a:defRPr>
        </a:defPPr>
      </a:lstStyle>
    </a:lnDef>
  </a:objectDefaults>
  <a:extraClrSchemeLst>
    <a:extraClrScheme>
      <a:clrScheme name="Title - Top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Gill Sans"/>
        <a:ea typeface="ヒラギノ角ゴ ProN W3"/>
        <a:cs typeface=""/>
      </a:majorFont>
      <a:minorFont>
        <a:latin typeface="Gill Sans"/>
        <a:ea typeface="ヒラギノ角ゴ ProN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pitchFamily="32" charset="0"/>
            <a:ea typeface="ヒラギノ角ゴ ProN W3" pitchFamily="32" charset="-128"/>
            <a:sym typeface="Gill Sans" pitchFamily="3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pitchFamily="32" charset="0"/>
            <a:ea typeface="ヒラギノ角ゴ ProN W3" pitchFamily="32" charset="-128"/>
            <a:sym typeface="Gill Sans" pitchFamily="32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1646</TotalTime>
  <Pages>0</Pages>
  <Words>350</Words>
  <Characters>0</Characters>
  <Application>Microsoft Office PowerPoint</Application>
  <PresentationFormat>Custom</PresentationFormat>
  <Lines>0</Lines>
  <Paragraphs>73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13</vt:i4>
      </vt:variant>
      <vt:variant>
        <vt:lpstr>Slide Titles</vt:lpstr>
      </vt:variant>
      <vt:variant>
        <vt:i4>12</vt:i4>
      </vt:variant>
    </vt:vector>
  </HeadingPairs>
  <TitlesOfParts>
    <vt:vector size="27" baseType="lpstr">
      <vt:lpstr>Calibri</vt:lpstr>
      <vt:lpstr>Gill Sans</vt:lpstr>
      <vt:lpstr>Title &amp; Bullets</vt:lpstr>
      <vt:lpstr>Title &amp; Bullets - 2 Column</vt:lpstr>
      <vt:lpstr>Bullets</vt:lpstr>
      <vt:lpstr>Photo - Horizontal</vt:lpstr>
      <vt:lpstr>Photo - Horizontal Reflection</vt:lpstr>
      <vt:lpstr>Photo - Vertical</vt:lpstr>
      <vt:lpstr>Photo - Vertical Reflection</vt:lpstr>
      <vt:lpstr>Title - Top</vt:lpstr>
      <vt:lpstr>Blank</vt:lpstr>
      <vt:lpstr>Title &amp; Bullets - Left</vt:lpstr>
      <vt:lpstr>Title - Center</vt:lpstr>
      <vt:lpstr>Title &amp; Bullets - Right</vt:lpstr>
      <vt:lpstr>Title, Bullets &amp; Photo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UT</dc:creator>
  <cp:lastModifiedBy>user</cp:lastModifiedBy>
  <cp:revision>145</cp:revision>
  <dcterms:modified xsi:type="dcterms:W3CDTF">2021-02-21T10:31:19Z</dcterms:modified>
</cp:coreProperties>
</file>