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80" r:id="rId3"/>
    <p:sldId id="289" r:id="rId4"/>
    <p:sldId id="290" r:id="rId5"/>
    <p:sldId id="284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5BA4"/>
    <a:srgbClr val="3EE3DE"/>
    <a:srgbClr val="35B5CF"/>
    <a:srgbClr val="E02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560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377007-494C-4849-8FEC-3372BCC1A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46821B3-2138-4CC2-88FF-2790D1178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B9AD17-8F05-4C69-908C-C7137C78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75D6C1-00EF-49FC-A974-DF5438B2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4FB338-BADF-4689-923F-01CE0B40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screen shot of a computer&#10;&#10;Description generated with high confidence">
            <a:extLst>
              <a:ext uri="{FF2B5EF4-FFF2-40B4-BE49-F238E27FC236}">
                <a16:creationId xmlns="" xmlns:a16="http://schemas.microsoft.com/office/drawing/2014/main" id="{48DAD9C8-F3D2-4C49-9097-132F57A43F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360" y="1618487"/>
            <a:ext cx="4114800" cy="3621025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FDD1F130-941E-4BD9-8D44-6526626DCD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18" y="3163049"/>
            <a:ext cx="1810008" cy="2634882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0330C5A9-B6A4-409E-8561-230464B9A3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97090" y="1746912"/>
            <a:ext cx="3889612" cy="2333768"/>
          </a:xfrm>
          <a:custGeom>
            <a:avLst/>
            <a:gdLst>
              <a:gd name="connsiteX0" fmla="*/ 0 w 3889612"/>
              <a:gd name="connsiteY0" fmla="*/ 0 h 2333768"/>
              <a:gd name="connsiteX1" fmla="*/ 3889612 w 3889612"/>
              <a:gd name="connsiteY1" fmla="*/ 0 h 2333768"/>
              <a:gd name="connsiteX2" fmla="*/ 3889612 w 3889612"/>
              <a:gd name="connsiteY2" fmla="*/ 2333768 h 2333768"/>
              <a:gd name="connsiteX3" fmla="*/ 0 w 3889612"/>
              <a:gd name="connsiteY3" fmla="*/ 2333768 h 233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612" h="2333768">
                <a:moveTo>
                  <a:pt x="0" y="0"/>
                </a:moveTo>
                <a:lnTo>
                  <a:pt x="3889612" y="0"/>
                </a:lnTo>
                <a:lnTo>
                  <a:pt x="3889612" y="2333768"/>
                </a:lnTo>
                <a:lnTo>
                  <a:pt x="0" y="2333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D63B99E6-DF6B-4BA9-940C-642A2458BF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0177" y="3428999"/>
            <a:ext cx="1576319" cy="2016458"/>
          </a:xfrm>
          <a:custGeom>
            <a:avLst/>
            <a:gdLst>
              <a:gd name="connsiteX0" fmla="*/ 0 w 3889612"/>
              <a:gd name="connsiteY0" fmla="*/ 0 h 2333768"/>
              <a:gd name="connsiteX1" fmla="*/ 3889612 w 3889612"/>
              <a:gd name="connsiteY1" fmla="*/ 0 h 2333768"/>
              <a:gd name="connsiteX2" fmla="*/ 3889612 w 3889612"/>
              <a:gd name="connsiteY2" fmla="*/ 2333768 h 2333768"/>
              <a:gd name="connsiteX3" fmla="*/ 0 w 3889612"/>
              <a:gd name="connsiteY3" fmla="*/ 2333768 h 233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612" h="2333768">
                <a:moveTo>
                  <a:pt x="0" y="0"/>
                </a:moveTo>
                <a:lnTo>
                  <a:pt x="3889612" y="0"/>
                </a:lnTo>
                <a:lnTo>
                  <a:pt x="3889612" y="2333768"/>
                </a:lnTo>
                <a:lnTo>
                  <a:pt x="0" y="2333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3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76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B81B4F33-F79F-40FD-A7D0-0BBB29BB05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568448" y="-205687"/>
            <a:ext cx="5499100" cy="70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8B8C70B6-32FE-4294-BFE3-8EEC77564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1313" y="0"/>
            <a:ext cx="296068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="" xmlns:a16="http://schemas.microsoft.com/office/drawing/2014/main" id="{4A7D06D3-F6DD-4F6A-895F-73B3FDCF36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26" y="0"/>
            <a:ext cx="296068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="" xmlns:a16="http://schemas.microsoft.com/office/drawing/2014/main" id="{E5517348-D104-41CD-B37B-BF0F54EDA2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09939" y="0"/>
            <a:ext cx="2960687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B81B4F33-F79F-40FD-A7D0-0BBB29BB05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568448" y="-205687"/>
            <a:ext cx="5499100" cy="70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23D66937-10EC-4560-A523-333370A08A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33" y="417193"/>
            <a:ext cx="3010586" cy="5817925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BF60A7A-BA50-4602-A00C-37E8719514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9525" y="941388"/>
            <a:ext cx="2716213" cy="47767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5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6D4F6820-8449-41C0-9817-BDFB693B13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29940" y="1898358"/>
            <a:ext cx="5781468" cy="3152923"/>
          </a:xfrm>
          <a:custGeom>
            <a:avLst/>
            <a:gdLst>
              <a:gd name="connsiteX0" fmla="*/ 3379189 w 5781468"/>
              <a:gd name="connsiteY0" fmla="*/ 691 h 3152923"/>
              <a:gd name="connsiteX1" fmla="*/ 4510493 w 5781468"/>
              <a:gd name="connsiteY1" fmla="*/ 339055 h 3152923"/>
              <a:gd name="connsiteX2" fmla="*/ 5227525 w 5781468"/>
              <a:gd name="connsiteY2" fmla="*/ 1553613 h 3152923"/>
              <a:gd name="connsiteX3" fmla="*/ 5593071 w 5781468"/>
              <a:gd name="connsiteY3" fmla="*/ 2153713 h 3152923"/>
              <a:gd name="connsiteX4" fmla="*/ 5705547 w 5781468"/>
              <a:gd name="connsiteY4" fmla="*/ 2357575 h 3152923"/>
              <a:gd name="connsiteX5" fmla="*/ 5781468 w 5781468"/>
              <a:gd name="connsiteY5" fmla="*/ 2834210 h 3152923"/>
              <a:gd name="connsiteX6" fmla="*/ 5545269 w 5781468"/>
              <a:gd name="connsiteY6" fmla="*/ 3141438 h 3152923"/>
              <a:gd name="connsiteX7" fmla="*/ 4996950 w 5781468"/>
              <a:gd name="connsiteY7" fmla="*/ 3138567 h 3152923"/>
              <a:gd name="connsiteX8" fmla="*/ 5255644 w 5781468"/>
              <a:gd name="connsiteY8" fmla="*/ 2931834 h 3152923"/>
              <a:gd name="connsiteX9" fmla="*/ 5250021 w 5781468"/>
              <a:gd name="connsiteY9" fmla="*/ 2541338 h 3152923"/>
              <a:gd name="connsiteX10" fmla="*/ 4476750 w 5781468"/>
              <a:gd name="connsiteY10" fmla="*/ 2081931 h 3152923"/>
              <a:gd name="connsiteX11" fmla="*/ 4473938 w 5781468"/>
              <a:gd name="connsiteY11" fmla="*/ 2914606 h 3152923"/>
              <a:gd name="connsiteX12" fmla="*/ 4353027 w 5781468"/>
              <a:gd name="connsiteY12" fmla="*/ 3055299 h 3152923"/>
              <a:gd name="connsiteX13" fmla="*/ 3925619 w 5781468"/>
              <a:gd name="connsiteY13" fmla="*/ 3098369 h 3152923"/>
              <a:gd name="connsiteX14" fmla="*/ 3751282 w 5781468"/>
              <a:gd name="connsiteY14" fmla="*/ 3032329 h 3152923"/>
              <a:gd name="connsiteX15" fmla="*/ 3903124 w 5781468"/>
              <a:gd name="connsiteY15" fmla="*/ 2776784 h 3152923"/>
              <a:gd name="connsiteX16" fmla="*/ 3655677 w 5781468"/>
              <a:gd name="connsiteY16" fmla="*/ 2389159 h 3152923"/>
              <a:gd name="connsiteX17" fmla="*/ 3621935 w 5781468"/>
              <a:gd name="connsiteY17" fmla="*/ 2021633 h 3152923"/>
              <a:gd name="connsiteX18" fmla="*/ 3371676 w 5781468"/>
              <a:gd name="connsiteY18" fmla="*/ 2021633 h 3152923"/>
              <a:gd name="connsiteX19" fmla="*/ 3568509 w 5781468"/>
              <a:gd name="connsiteY19" fmla="*/ 2555694 h 3152923"/>
              <a:gd name="connsiteX20" fmla="*/ 3304191 w 5781468"/>
              <a:gd name="connsiteY20" fmla="*/ 3089755 h 3152923"/>
              <a:gd name="connsiteX21" fmla="*/ 3191715 w 5781468"/>
              <a:gd name="connsiteY21" fmla="*/ 3152923 h 3152923"/>
              <a:gd name="connsiteX22" fmla="*/ 2637773 w 5781468"/>
              <a:gd name="connsiteY22" fmla="*/ 3152923 h 3152923"/>
              <a:gd name="connsiteX23" fmla="*/ 2609653 w 5781468"/>
              <a:gd name="connsiteY23" fmla="*/ 3084012 h 3152923"/>
              <a:gd name="connsiteX24" fmla="*/ 2848665 w 5781468"/>
              <a:gd name="connsiteY24" fmla="*/ 2908863 h 3152923"/>
              <a:gd name="connsiteX25" fmla="*/ 2848665 w 5781468"/>
              <a:gd name="connsiteY25" fmla="*/ 2532724 h 3152923"/>
              <a:gd name="connsiteX26" fmla="*/ 2145691 w 5781468"/>
              <a:gd name="connsiteY26" fmla="*/ 2021633 h 3152923"/>
              <a:gd name="connsiteX27" fmla="*/ 1496144 w 5781468"/>
              <a:gd name="connsiteY27" fmla="*/ 2883022 h 3152923"/>
              <a:gd name="connsiteX28" fmla="*/ 1316183 w 5781468"/>
              <a:gd name="connsiteY28" fmla="*/ 3049557 h 3152923"/>
              <a:gd name="connsiteX29" fmla="*/ 829726 w 5781468"/>
              <a:gd name="connsiteY29" fmla="*/ 3089755 h 3152923"/>
              <a:gd name="connsiteX30" fmla="*/ 762240 w 5781468"/>
              <a:gd name="connsiteY30" fmla="*/ 2951933 h 3152923"/>
              <a:gd name="connsiteX31" fmla="*/ 902835 w 5781468"/>
              <a:gd name="connsiteY31" fmla="*/ 2799754 h 3152923"/>
              <a:gd name="connsiteX32" fmla="*/ 919706 w 5781468"/>
              <a:gd name="connsiteY32" fmla="*/ 2136485 h 3152923"/>
              <a:gd name="connsiteX33" fmla="*/ 1068736 w 5781468"/>
              <a:gd name="connsiteY33" fmla="*/ 1674207 h 3152923"/>
              <a:gd name="connsiteX34" fmla="*/ 964696 w 5781468"/>
              <a:gd name="connsiteY34" fmla="*/ 1613910 h 3152923"/>
              <a:gd name="connsiteX35" fmla="*/ 801607 w 5781468"/>
              <a:gd name="connsiteY35" fmla="*/ 1654108 h 3152923"/>
              <a:gd name="connsiteX36" fmla="*/ 658200 w 5781468"/>
              <a:gd name="connsiteY36" fmla="*/ 1728761 h 3152923"/>
              <a:gd name="connsiteX37" fmla="*/ 275783 w 5781468"/>
              <a:gd name="connsiteY37" fmla="*/ 1728761 h 3152923"/>
              <a:gd name="connsiteX38" fmla="*/ 31148 w 5781468"/>
              <a:gd name="connsiteY38" fmla="*/ 1542127 h 3152923"/>
              <a:gd name="connsiteX39" fmla="*/ 22712 w 5781468"/>
              <a:gd name="connsiteY39" fmla="*/ 1519157 h 3152923"/>
              <a:gd name="connsiteX40" fmla="*/ 11465 w 5781468"/>
              <a:gd name="connsiteY40" fmla="*/ 1499058 h 3152923"/>
              <a:gd name="connsiteX41" fmla="*/ 39584 w 5781468"/>
              <a:gd name="connsiteY41" fmla="*/ 1369850 h 3152923"/>
              <a:gd name="connsiteX42" fmla="*/ 357328 w 5781468"/>
              <a:gd name="connsiteY42" fmla="*/ 1125790 h 3152923"/>
              <a:gd name="connsiteX43" fmla="*/ 399506 w 5781468"/>
              <a:gd name="connsiteY43" fmla="*/ 1033908 h 3152923"/>
              <a:gd name="connsiteX44" fmla="*/ 447308 w 5781468"/>
              <a:gd name="connsiteY44" fmla="*/ 830046 h 3152923"/>
              <a:gd name="connsiteX45" fmla="*/ 689131 w 5781468"/>
              <a:gd name="connsiteY45" fmla="*/ 654897 h 3152923"/>
              <a:gd name="connsiteX46" fmla="*/ 731309 w 5781468"/>
              <a:gd name="connsiteY46" fmla="*/ 571630 h 3152923"/>
              <a:gd name="connsiteX47" fmla="*/ 731309 w 5781468"/>
              <a:gd name="connsiteY47" fmla="*/ 468263 h 3152923"/>
              <a:gd name="connsiteX48" fmla="*/ 770676 w 5781468"/>
              <a:gd name="connsiteY48" fmla="*/ 387867 h 3152923"/>
              <a:gd name="connsiteX49" fmla="*/ 829726 w 5781468"/>
              <a:gd name="connsiteY49" fmla="*/ 364897 h 3152923"/>
              <a:gd name="connsiteX50" fmla="*/ 883152 w 5781468"/>
              <a:gd name="connsiteY50" fmla="*/ 379253 h 3152923"/>
              <a:gd name="connsiteX51" fmla="*/ 942201 w 5781468"/>
              <a:gd name="connsiteY51" fmla="*/ 416580 h 3152923"/>
              <a:gd name="connsiteX52" fmla="*/ 1060301 w 5781468"/>
              <a:gd name="connsiteY52" fmla="*/ 407966 h 3152923"/>
              <a:gd name="connsiteX53" fmla="*/ 1203707 w 5781468"/>
              <a:gd name="connsiteY53" fmla="*/ 298857 h 3152923"/>
              <a:gd name="connsiteX54" fmla="*/ 1293688 w 5781468"/>
              <a:gd name="connsiteY54" fmla="*/ 232817 h 3152923"/>
              <a:gd name="connsiteX55" fmla="*/ 1302123 w 5781468"/>
              <a:gd name="connsiteY55" fmla="*/ 224203 h 3152923"/>
              <a:gd name="connsiteX56" fmla="*/ 1302123 w 5781468"/>
              <a:gd name="connsiteY56" fmla="*/ 227074 h 3152923"/>
              <a:gd name="connsiteX57" fmla="*/ 1875750 w 5781468"/>
              <a:gd name="connsiteY57" fmla="*/ 63411 h 3152923"/>
              <a:gd name="connsiteX58" fmla="*/ 2927397 w 5781468"/>
              <a:gd name="connsiteY58" fmla="*/ 63411 h 3152923"/>
              <a:gd name="connsiteX59" fmla="*/ 3379189 w 5781468"/>
              <a:gd name="connsiteY59" fmla="*/ 691 h 3152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781468" h="3152923">
                <a:moveTo>
                  <a:pt x="3379189" y="691"/>
                </a:moveTo>
                <a:cubicBezTo>
                  <a:pt x="3829839" y="-10884"/>
                  <a:pt x="4259531" y="123708"/>
                  <a:pt x="4510493" y="339055"/>
                </a:cubicBezTo>
                <a:cubicBezTo>
                  <a:pt x="4847920" y="629056"/>
                  <a:pt x="5174099" y="1051136"/>
                  <a:pt x="5227525" y="1553613"/>
                </a:cubicBezTo>
                <a:cubicBezTo>
                  <a:pt x="5264080" y="1889554"/>
                  <a:pt x="5463724" y="2070445"/>
                  <a:pt x="5593071" y="2153713"/>
                </a:cubicBezTo>
                <a:cubicBezTo>
                  <a:pt x="5660557" y="2196782"/>
                  <a:pt x="5705547" y="2274307"/>
                  <a:pt x="5705547" y="2357575"/>
                </a:cubicBezTo>
                <a:lnTo>
                  <a:pt x="5781468" y="2834210"/>
                </a:lnTo>
                <a:cubicBezTo>
                  <a:pt x="5781468" y="2923220"/>
                  <a:pt x="5632437" y="3147181"/>
                  <a:pt x="5545269" y="3141438"/>
                </a:cubicBezTo>
                <a:cubicBezTo>
                  <a:pt x="5545269" y="3141438"/>
                  <a:pt x="5545269" y="3141438"/>
                  <a:pt x="4996950" y="3138567"/>
                </a:cubicBezTo>
                <a:cubicBezTo>
                  <a:pt x="4991327" y="3061042"/>
                  <a:pt x="5078495" y="2954804"/>
                  <a:pt x="5255644" y="2931834"/>
                </a:cubicBezTo>
                <a:cubicBezTo>
                  <a:pt x="5300635" y="2926091"/>
                  <a:pt x="5250021" y="2541338"/>
                  <a:pt x="5250021" y="2541338"/>
                </a:cubicBezTo>
                <a:cubicBezTo>
                  <a:pt x="5250021" y="2541338"/>
                  <a:pt x="4710137" y="2056089"/>
                  <a:pt x="4476750" y="2081931"/>
                </a:cubicBezTo>
                <a:cubicBezTo>
                  <a:pt x="4327719" y="2099158"/>
                  <a:pt x="4473938" y="2914606"/>
                  <a:pt x="4473938" y="2914606"/>
                </a:cubicBezTo>
                <a:cubicBezTo>
                  <a:pt x="4476750" y="2986388"/>
                  <a:pt x="4423324" y="3046685"/>
                  <a:pt x="4353027" y="3055299"/>
                </a:cubicBezTo>
                <a:cubicBezTo>
                  <a:pt x="4198373" y="3072527"/>
                  <a:pt x="3948114" y="3098369"/>
                  <a:pt x="3925619" y="3098369"/>
                </a:cubicBezTo>
                <a:cubicBezTo>
                  <a:pt x="3891877" y="3098369"/>
                  <a:pt x="3849698" y="3109854"/>
                  <a:pt x="3751282" y="3032329"/>
                </a:cubicBezTo>
                <a:cubicBezTo>
                  <a:pt x="3655677" y="2954804"/>
                  <a:pt x="3903124" y="2776784"/>
                  <a:pt x="3903124" y="2776784"/>
                </a:cubicBezTo>
                <a:cubicBezTo>
                  <a:pt x="3903124" y="2776784"/>
                  <a:pt x="3655677" y="2498268"/>
                  <a:pt x="3655677" y="2389159"/>
                </a:cubicBezTo>
                <a:cubicBezTo>
                  <a:pt x="3655677" y="2277179"/>
                  <a:pt x="3621935" y="2021633"/>
                  <a:pt x="3621935" y="2021633"/>
                </a:cubicBezTo>
                <a:cubicBezTo>
                  <a:pt x="3621935" y="2021633"/>
                  <a:pt x="3621935" y="2021633"/>
                  <a:pt x="3371676" y="2021633"/>
                </a:cubicBezTo>
                <a:cubicBezTo>
                  <a:pt x="3371676" y="2021633"/>
                  <a:pt x="3588192" y="2366189"/>
                  <a:pt x="3568509" y="2555694"/>
                </a:cubicBezTo>
                <a:cubicBezTo>
                  <a:pt x="3551637" y="2699259"/>
                  <a:pt x="3385736" y="2969160"/>
                  <a:pt x="3304191" y="3089755"/>
                </a:cubicBezTo>
                <a:cubicBezTo>
                  <a:pt x="3278884" y="3129953"/>
                  <a:pt x="3236705" y="3152923"/>
                  <a:pt x="3191715" y="3152923"/>
                </a:cubicBezTo>
                <a:cubicBezTo>
                  <a:pt x="3191715" y="3152923"/>
                  <a:pt x="3191715" y="3152923"/>
                  <a:pt x="2637773" y="3152923"/>
                </a:cubicBezTo>
                <a:cubicBezTo>
                  <a:pt x="2601218" y="3152923"/>
                  <a:pt x="2584347" y="3106982"/>
                  <a:pt x="2609653" y="3084012"/>
                </a:cubicBezTo>
                <a:cubicBezTo>
                  <a:pt x="2682763" y="3015101"/>
                  <a:pt x="2792427" y="2923220"/>
                  <a:pt x="2848665" y="2908863"/>
                </a:cubicBezTo>
                <a:cubicBezTo>
                  <a:pt x="2938645" y="2885893"/>
                  <a:pt x="2848665" y="2532724"/>
                  <a:pt x="2848665" y="2532724"/>
                </a:cubicBezTo>
                <a:cubicBezTo>
                  <a:pt x="2848665" y="2532724"/>
                  <a:pt x="2410009" y="1998663"/>
                  <a:pt x="2145691" y="2021633"/>
                </a:cubicBezTo>
                <a:cubicBezTo>
                  <a:pt x="1687353" y="2064703"/>
                  <a:pt x="1541134" y="2610249"/>
                  <a:pt x="1496144" y="2883022"/>
                </a:cubicBezTo>
                <a:cubicBezTo>
                  <a:pt x="1479273" y="2974903"/>
                  <a:pt x="1406163" y="3043814"/>
                  <a:pt x="1316183" y="3049557"/>
                </a:cubicBezTo>
                <a:cubicBezTo>
                  <a:pt x="1316183" y="3049557"/>
                  <a:pt x="1316183" y="3049557"/>
                  <a:pt x="829726" y="3089755"/>
                </a:cubicBezTo>
                <a:cubicBezTo>
                  <a:pt x="753804" y="3098369"/>
                  <a:pt x="711626" y="3006487"/>
                  <a:pt x="762240" y="2951933"/>
                </a:cubicBezTo>
                <a:cubicBezTo>
                  <a:pt x="762240" y="2951933"/>
                  <a:pt x="762240" y="2951933"/>
                  <a:pt x="902835" y="2799754"/>
                </a:cubicBezTo>
                <a:cubicBezTo>
                  <a:pt x="902835" y="2799754"/>
                  <a:pt x="790359" y="2437971"/>
                  <a:pt x="919706" y="2136485"/>
                </a:cubicBezTo>
                <a:cubicBezTo>
                  <a:pt x="1004063" y="1946980"/>
                  <a:pt x="998439" y="1832128"/>
                  <a:pt x="1068736" y="1674207"/>
                </a:cubicBezTo>
                <a:cubicBezTo>
                  <a:pt x="1068736" y="1674207"/>
                  <a:pt x="1068736" y="1674207"/>
                  <a:pt x="964696" y="1613910"/>
                </a:cubicBezTo>
                <a:cubicBezTo>
                  <a:pt x="936577" y="1556484"/>
                  <a:pt x="852221" y="1616781"/>
                  <a:pt x="801607" y="1654108"/>
                </a:cubicBezTo>
                <a:cubicBezTo>
                  <a:pt x="765052" y="1682821"/>
                  <a:pt x="717250" y="1711534"/>
                  <a:pt x="658200" y="1728761"/>
                </a:cubicBezTo>
                <a:cubicBezTo>
                  <a:pt x="492298" y="1777573"/>
                  <a:pt x="492298" y="1740247"/>
                  <a:pt x="275783" y="1728761"/>
                </a:cubicBezTo>
                <a:cubicBezTo>
                  <a:pt x="87386" y="1720148"/>
                  <a:pt x="39584" y="1579454"/>
                  <a:pt x="31148" y="1542127"/>
                </a:cubicBezTo>
                <a:cubicBezTo>
                  <a:pt x="28336" y="1533513"/>
                  <a:pt x="25524" y="1527771"/>
                  <a:pt x="22712" y="1519157"/>
                </a:cubicBezTo>
                <a:cubicBezTo>
                  <a:pt x="22712" y="1519157"/>
                  <a:pt x="22712" y="1519157"/>
                  <a:pt x="11465" y="1499058"/>
                </a:cubicBezTo>
                <a:cubicBezTo>
                  <a:pt x="-11030" y="1455989"/>
                  <a:pt x="217" y="1398563"/>
                  <a:pt x="39584" y="1369850"/>
                </a:cubicBezTo>
                <a:cubicBezTo>
                  <a:pt x="39584" y="1369850"/>
                  <a:pt x="39584" y="1369850"/>
                  <a:pt x="357328" y="1125790"/>
                </a:cubicBezTo>
                <a:cubicBezTo>
                  <a:pt x="385447" y="1102819"/>
                  <a:pt x="402318" y="1071235"/>
                  <a:pt x="399506" y="1033908"/>
                </a:cubicBezTo>
                <a:cubicBezTo>
                  <a:pt x="393882" y="970740"/>
                  <a:pt x="393882" y="864502"/>
                  <a:pt x="447308" y="830046"/>
                </a:cubicBezTo>
                <a:cubicBezTo>
                  <a:pt x="506358" y="792720"/>
                  <a:pt x="627269" y="703710"/>
                  <a:pt x="689131" y="654897"/>
                </a:cubicBezTo>
                <a:cubicBezTo>
                  <a:pt x="714438" y="634798"/>
                  <a:pt x="731309" y="606085"/>
                  <a:pt x="731309" y="571630"/>
                </a:cubicBezTo>
                <a:cubicBezTo>
                  <a:pt x="731309" y="571630"/>
                  <a:pt x="731309" y="571630"/>
                  <a:pt x="731309" y="468263"/>
                </a:cubicBezTo>
                <a:cubicBezTo>
                  <a:pt x="731309" y="436679"/>
                  <a:pt x="745369" y="405095"/>
                  <a:pt x="770676" y="387867"/>
                </a:cubicBezTo>
                <a:cubicBezTo>
                  <a:pt x="787547" y="373510"/>
                  <a:pt x="810042" y="364897"/>
                  <a:pt x="829726" y="364897"/>
                </a:cubicBezTo>
                <a:cubicBezTo>
                  <a:pt x="849409" y="364897"/>
                  <a:pt x="866280" y="370639"/>
                  <a:pt x="883152" y="379253"/>
                </a:cubicBezTo>
                <a:cubicBezTo>
                  <a:pt x="883152" y="379253"/>
                  <a:pt x="883152" y="379253"/>
                  <a:pt x="942201" y="416580"/>
                </a:cubicBezTo>
                <a:cubicBezTo>
                  <a:pt x="978756" y="439550"/>
                  <a:pt x="1026558" y="436679"/>
                  <a:pt x="1060301" y="407966"/>
                </a:cubicBezTo>
                <a:cubicBezTo>
                  <a:pt x="1094043" y="379253"/>
                  <a:pt x="1144658" y="339055"/>
                  <a:pt x="1203707" y="298857"/>
                </a:cubicBezTo>
                <a:cubicBezTo>
                  <a:pt x="1231826" y="273015"/>
                  <a:pt x="1259945" y="252916"/>
                  <a:pt x="1293688" y="232817"/>
                </a:cubicBezTo>
                <a:cubicBezTo>
                  <a:pt x="1296500" y="229946"/>
                  <a:pt x="1299312" y="227074"/>
                  <a:pt x="1302123" y="224203"/>
                </a:cubicBezTo>
                <a:cubicBezTo>
                  <a:pt x="1302123" y="227074"/>
                  <a:pt x="1302123" y="227074"/>
                  <a:pt x="1302123" y="227074"/>
                </a:cubicBezTo>
                <a:cubicBezTo>
                  <a:pt x="1487708" y="112223"/>
                  <a:pt x="1723907" y="66282"/>
                  <a:pt x="1875750" y="63411"/>
                </a:cubicBezTo>
                <a:cubicBezTo>
                  <a:pt x="2232860" y="51926"/>
                  <a:pt x="2331276" y="218461"/>
                  <a:pt x="2927397" y="63411"/>
                </a:cubicBezTo>
                <a:cubicBezTo>
                  <a:pt x="3076428" y="24648"/>
                  <a:pt x="3228973" y="4549"/>
                  <a:pt x="3379189" y="69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9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6">
            <a:extLst>
              <a:ext uri="{FF2B5EF4-FFF2-40B4-BE49-F238E27FC236}">
                <a16:creationId xmlns="" xmlns:a16="http://schemas.microsoft.com/office/drawing/2014/main" id="{6C592B87-F105-4A7B-9E5F-3495D8C537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0936" y="1200469"/>
            <a:ext cx="3245328" cy="3877135"/>
          </a:xfrm>
          <a:custGeom>
            <a:avLst/>
            <a:gdLst>
              <a:gd name="connsiteX0" fmla="*/ 2593390 w 4247029"/>
              <a:gd name="connsiteY0" fmla="*/ 0 h 5073849"/>
              <a:gd name="connsiteX1" fmla="*/ 3430696 w 4247029"/>
              <a:gd name="connsiteY1" fmla="*/ 63726 h 5073849"/>
              <a:gd name="connsiteX2" fmla="*/ 3533948 w 4247029"/>
              <a:gd name="connsiteY2" fmla="*/ 140358 h 5073849"/>
              <a:gd name="connsiteX3" fmla="*/ 3621873 w 4247029"/>
              <a:gd name="connsiteY3" fmla="*/ 345248 h 5073849"/>
              <a:gd name="connsiteX4" fmla="*/ 3580733 w 4247029"/>
              <a:gd name="connsiteY4" fmla="*/ 393647 h 5073849"/>
              <a:gd name="connsiteX5" fmla="*/ 3303245 w 4247029"/>
              <a:gd name="connsiteY5" fmla="*/ 322661 h 5073849"/>
              <a:gd name="connsiteX6" fmla="*/ 3383910 w 4247029"/>
              <a:gd name="connsiteY6" fmla="*/ 475925 h 5073849"/>
              <a:gd name="connsiteX7" fmla="*/ 3004783 w 4247029"/>
              <a:gd name="connsiteY7" fmla="*/ 225863 h 5073849"/>
              <a:gd name="connsiteX8" fmla="*/ 2690188 w 4247029"/>
              <a:gd name="connsiteY8" fmla="*/ 290395 h 5073849"/>
              <a:gd name="connsiteX9" fmla="*/ 2294928 w 4247029"/>
              <a:gd name="connsiteY9" fmla="*/ 354927 h 5073849"/>
              <a:gd name="connsiteX10" fmla="*/ 2173930 w 4247029"/>
              <a:gd name="connsiteY10" fmla="*/ 475925 h 5073849"/>
              <a:gd name="connsiteX11" fmla="*/ 1762537 w 4247029"/>
              <a:gd name="connsiteY11" fmla="*/ 564657 h 5073849"/>
              <a:gd name="connsiteX12" fmla="*/ 2085198 w 4247029"/>
              <a:gd name="connsiteY12" fmla="*/ 1379377 h 5073849"/>
              <a:gd name="connsiteX13" fmla="*/ 2625656 w 4247029"/>
              <a:gd name="connsiteY13" fmla="*/ 2016634 h 5073849"/>
              <a:gd name="connsiteX14" fmla="*/ 2625656 w 4247029"/>
              <a:gd name="connsiteY14" fmla="*/ 2484493 h 5073849"/>
              <a:gd name="connsiteX15" fmla="*/ 2835386 w 4247029"/>
              <a:gd name="connsiteY15" fmla="*/ 2718422 h 5073849"/>
              <a:gd name="connsiteX16" fmla="*/ 3109648 w 4247029"/>
              <a:gd name="connsiteY16" fmla="*/ 3178214 h 5073849"/>
              <a:gd name="connsiteX17" fmla="*/ 3464575 w 4247029"/>
              <a:gd name="connsiteY17" fmla="*/ 3492809 h 5073849"/>
              <a:gd name="connsiteX18" fmla="*/ 3924368 w 4247029"/>
              <a:gd name="connsiteY18" fmla="*/ 4218797 h 5073849"/>
              <a:gd name="connsiteX19" fmla="*/ 4214763 w 4247029"/>
              <a:gd name="connsiteY19" fmla="*/ 4218797 h 5073849"/>
              <a:gd name="connsiteX20" fmla="*/ 4214763 w 4247029"/>
              <a:gd name="connsiteY20" fmla="*/ 4751188 h 5073849"/>
              <a:gd name="connsiteX21" fmla="*/ 3924368 w 4247029"/>
              <a:gd name="connsiteY21" fmla="*/ 5073849 h 5073849"/>
              <a:gd name="connsiteX22" fmla="*/ 3847736 w 4247029"/>
              <a:gd name="connsiteY22" fmla="*/ 4706822 h 5073849"/>
              <a:gd name="connsiteX23" fmla="*/ 3783203 w 4247029"/>
              <a:gd name="connsiteY23" fmla="*/ 4497092 h 5073849"/>
              <a:gd name="connsiteX24" fmla="*/ 3436343 w 4247029"/>
              <a:gd name="connsiteY24" fmla="*/ 3980834 h 5073849"/>
              <a:gd name="connsiteX25" fmla="*/ 2879752 w 4247029"/>
              <a:gd name="connsiteY25" fmla="*/ 3529108 h 5073849"/>
              <a:gd name="connsiteX26" fmla="*/ 2807153 w 4247029"/>
              <a:gd name="connsiteY26" fmla="*/ 3335512 h 5073849"/>
              <a:gd name="connsiteX27" fmla="*/ 2403827 w 4247029"/>
              <a:gd name="connsiteY27" fmla="*/ 3045117 h 5073849"/>
              <a:gd name="connsiteX28" fmla="*/ 2073099 w 4247029"/>
              <a:gd name="connsiteY28" fmla="*/ 2706322 h 5073849"/>
              <a:gd name="connsiteX29" fmla="*/ 1379377 w 4247029"/>
              <a:gd name="connsiteY29" fmla="*/ 2835387 h 5073849"/>
              <a:gd name="connsiteX30" fmla="*/ 1798837 w 4247029"/>
              <a:gd name="connsiteY30" fmla="*/ 3190314 h 5073849"/>
              <a:gd name="connsiteX31" fmla="*/ 2210230 w 4247029"/>
              <a:gd name="connsiteY31" fmla="*/ 3432310 h 5073849"/>
              <a:gd name="connsiteX32" fmla="*/ 2492558 w 4247029"/>
              <a:gd name="connsiteY32" fmla="*/ 3609774 h 5073849"/>
              <a:gd name="connsiteX33" fmla="*/ 2202163 w 4247029"/>
              <a:gd name="connsiteY33" fmla="*/ 3924368 h 5073849"/>
              <a:gd name="connsiteX34" fmla="*/ 1669772 w 4247029"/>
              <a:gd name="connsiteY34" fmla="*/ 4174431 h 5073849"/>
              <a:gd name="connsiteX35" fmla="*/ 1831103 w 4247029"/>
              <a:gd name="connsiteY35" fmla="*/ 3964701 h 5073849"/>
              <a:gd name="connsiteX36" fmla="*/ 1734304 w 4247029"/>
              <a:gd name="connsiteY36" fmla="*/ 3456510 h 5073849"/>
              <a:gd name="connsiteX37" fmla="*/ 774387 w 4247029"/>
              <a:gd name="connsiteY37" fmla="*/ 2851520 h 5073849"/>
              <a:gd name="connsiteX38" fmla="*/ 1234179 w 4247029"/>
              <a:gd name="connsiteY38" fmla="*/ 2367528 h 5073849"/>
              <a:gd name="connsiteX39" fmla="*/ 1734304 w 4247029"/>
              <a:gd name="connsiteY39" fmla="*/ 2157798 h 5073849"/>
              <a:gd name="connsiteX40" fmla="*/ 1121248 w 4247029"/>
              <a:gd name="connsiteY40" fmla="*/ 1407610 h 5073849"/>
              <a:gd name="connsiteX41" fmla="*/ 911518 w 4247029"/>
              <a:gd name="connsiteY41" fmla="*/ 1689939 h 5073849"/>
              <a:gd name="connsiteX42" fmla="*/ 845372 w 4247029"/>
              <a:gd name="connsiteY42" fmla="*/ 1802871 h 5073849"/>
              <a:gd name="connsiteX43" fmla="*/ 655809 w 4247029"/>
              <a:gd name="connsiteY43" fmla="*/ 1869016 h 5073849"/>
              <a:gd name="connsiteX44" fmla="*/ 483992 w 4247029"/>
              <a:gd name="connsiteY44" fmla="*/ 1754472 h 5073849"/>
              <a:gd name="connsiteX45" fmla="*/ 0 w 4247029"/>
              <a:gd name="connsiteY45" fmla="*/ 931684 h 5073849"/>
              <a:gd name="connsiteX46" fmla="*/ 67759 w 4247029"/>
              <a:gd name="connsiteY46" fmla="*/ 760674 h 5073849"/>
              <a:gd name="connsiteX47" fmla="*/ 113738 w 4247029"/>
              <a:gd name="connsiteY47" fmla="*/ 753414 h 5073849"/>
              <a:gd name="connsiteX48" fmla="*/ 330728 w 4247029"/>
              <a:gd name="connsiteY48" fmla="*/ 1004283 h 5073849"/>
              <a:gd name="connsiteX49" fmla="*/ 298462 w 4247029"/>
              <a:gd name="connsiteY49" fmla="*/ 1181747 h 5073849"/>
              <a:gd name="connsiteX50" fmla="*/ 411393 w 4247029"/>
              <a:gd name="connsiteY50" fmla="*/ 1318878 h 5073849"/>
              <a:gd name="connsiteX51" fmla="*/ 709855 w 4247029"/>
              <a:gd name="connsiteY51" fmla="*/ 1480209 h 5073849"/>
              <a:gd name="connsiteX52" fmla="*/ 855052 w 4247029"/>
              <a:gd name="connsiteY52" fmla="*/ 1044616 h 5073849"/>
              <a:gd name="connsiteX53" fmla="*/ 976050 w 4247029"/>
              <a:gd name="connsiteY53" fmla="*/ 867152 h 5073849"/>
              <a:gd name="connsiteX54" fmla="*/ 919585 w 4247029"/>
              <a:gd name="connsiteY54" fmla="*/ 794553 h 5073849"/>
              <a:gd name="connsiteX55" fmla="*/ 790520 w 4247029"/>
              <a:gd name="connsiteY55" fmla="*/ 915551 h 5073849"/>
              <a:gd name="connsiteX56" fmla="*/ 653389 w 4247029"/>
              <a:gd name="connsiteY56" fmla="*/ 810686 h 5073849"/>
              <a:gd name="connsiteX57" fmla="*/ 540458 w 4247029"/>
              <a:gd name="connsiteY57" fmla="*/ 834886 h 5073849"/>
              <a:gd name="connsiteX58" fmla="*/ 532391 w 4247029"/>
              <a:gd name="connsiteY58" fmla="*/ 697755 h 5073849"/>
              <a:gd name="connsiteX59" fmla="*/ 443659 w 4247029"/>
              <a:gd name="connsiteY59" fmla="*/ 673555 h 5073849"/>
              <a:gd name="connsiteX60" fmla="*/ 395260 w 4247029"/>
              <a:gd name="connsiteY60" fmla="*/ 560624 h 5073849"/>
              <a:gd name="connsiteX61" fmla="*/ 326695 w 4247029"/>
              <a:gd name="connsiteY61" fmla="*/ 532391 h 5073849"/>
              <a:gd name="connsiteX62" fmla="*/ 338794 w 4247029"/>
              <a:gd name="connsiteY62" fmla="*/ 439626 h 5073849"/>
              <a:gd name="connsiteX63" fmla="*/ 302495 w 4247029"/>
              <a:gd name="connsiteY63" fmla="*/ 282329 h 5073849"/>
              <a:gd name="connsiteX64" fmla="*/ 504158 w 4247029"/>
              <a:gd name="connsiteY64" fmla="*/ 112931 h 5073849"/>
              <a:gd name="connsiteX65" fmla="*/ 810687 w 4247029"/>
              <a:gd name="connsiteY65" fmla="*/ 8067 h 5073849"/>
              <a:gd name="connsiteX66" fmla="*/ 996217 w 4247029"/>
              <a:gd name="connsiteY66" fmla="*/ 64532 h 5073849"/>
              <a:gd name="connsiteX67" fmla="*/ 1020416 w 4247029"/>
              <a:gd name="connsiteY67" fmla="*/ 314595 h 5073849"/>
              <a:gd name="connsiteX68" fmla="*/ 1125281 w 4247029"/>
              <a:gd name="connsiteY68" fmla="*/ 467859 h 5073849"/>
              <a:gd name="connsiteX69" fmla="*/ 1351144 w 4247029"/>
              <a:gd name="connsiteY69" fmla="*/ 298462 h 5073849"/>
              <a:gd name="connsiteX70" fmla="*/ 1649606 w 4247029"/>
              <a:gd name="connsiteY70" fmla="*/ 241996 h 5073849"/>
              <a:gd name="connsiteX71" fmla="*/ 1762537 w 4247029"/>
              <a:gd name="connsiteY71" fmla="*/ 153264 h 5073849"/>
              <a:gd name="connsiteX72" fmla="*/ 1996467 w 4247029"/>
              <a:gd name="connsiteY72" fmla="*/ 145198 h 5073849"/>
              <a:gd name="connsiteX73" fmla="*/ 2593390 w 4247029"/>
              <a:gd name="connsiteY73" fmla="*/ 0 h 507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247029" h="5073849">
                <a:moveTo>
                  <a:pt x="2593390" y="0"/>
                </a:moveTo>
                <a:cubicBezTo>
                  <a:pt x="2846679" y="0"/>
                  <a:pt x="3262912" y="44366"/>
                  <a:pt x="3430696" y="63726"/>
                </a:cubicBezTo>
                <a:cubicBezTo>
                  <a:pt x="3476675" y="68566"/>
                  <a:pt x="3516201" y="98412"/>
                  <a:pt x="3533948" y="140358"/>
                </a:cubicBezTo>
                <a:lnTo>
                  <a:pt x="3621873" y="345248"/>
                </a:lnTo>
                <a:cubicBezTo>
                  <a:pt x="3633973" y="372674"/>
                  <a:pt x="3608966" y="400907"/>
                  <a:pt x="3580733" y="393647"/>
                </a:cubicBezTo>
                <a:lnTo>
                  <a:pt x="3303245" y="322661"/>
                </a:lnTo>
                <a:cubicBezTo>
                  <a:pt x="3303245" y="322661"/>
                  <a:pt x="3440376" y="427526"/>
                  <a:pt x="3383910" y="475925"/>
                </a:cubicBezTo>
                <a:cubicBezTo>
                  <a:pt x="3327444" y="524325"/>
                  <a:pt x="3158047" y="225863"/>
                  <a:pt x="3004783" y="225863"/>
                </a:cubicBezTo>
                <a:cubicBezTo>
                  <a:pt x="2851519" y="225863"/>
                  <a:pt x="2762787" y="290395"/>
                  <a:pt x="2690188" y="290395"/>
                </a:cubicBezTo>
                <a:cubicBezTo>
                  <a:pt x="2617590" y="290395"/>
                  <a:pt x="2294928" y="354927"/>
                  <a:pt x="2294928" y="354927"/>
                </a:cubicBezTo>
                <a:cubicBezTo>
                  <a:pt x="2294928" y="354927"/>
                  <a:pt x="2294928" y="354927"/>
                  <a:pt x="2173930" y="475925"/>
                </a:cubicBezTo>
                <a:cubicBezTo>
                  <a:pt x="2052932" y="596923"/>
                  <a:pt x="1762537" y="564657"/>
                  <a:pt x="1762537" y="564657"/>
                </a:cubicBezTo>
                <a:cubicBezTo>
                  <a:pt x="1762537" y="564657"/>
                  <a:pt x="1907735" y="1032516"/>
                  <a:pt x="2085198" y="1379377"/>
                </a:cubicBezTo>
                <a:cubicBezTo>
                  <a:pt x="2262662" y="1726239"/>
                  <a:pt x="2536924" y="1814971"/>
                  <a:pt x="2625656" y="2016634"/>
                </a:cubicBezTo>
                <a:cubicBezTo>
                  <a:pt x="2714388" y="2218297"/>
                  <a:pt x="2625656" y="2484493"/>
                  <a:pt x="2625656" y="2484493"/>
                </a:cubicBezTo>
                <a:cubicBezTo>
                  <a:pt x="2625656" y="2484493"/>
                  <a:pt x="2835386" y="2645823"/>
                  <a:pt x="2835386" y="2718422"/>
                </a:cubicBezTo>
                <a:cubicBezTo>
                  <a:pt x="2835386" y="2791021"/>
                  <a:pt x="3109648" y="3073349"/>
                  <a:pt x="3109648" y="3178214"/>
                </a:cubicBezTo>
                <a:cubicBezTo>
                  <a:pt x="3109648" y="3283079"/>
                  <a:pt x="3367777" y="3404077"/>
                  <a:pt x="3464575" y="3492809"/>
                </a:cubicBezTo>
                <a:cubicBezTo>
                  <a:pt x="3561374" y="3581541"/>
                  <a:pt x="3924368" y="4218797"/>
                  <a:pt x="3924368" y="4218797"/>
                </a:cubicBezTo>
                <a:lnTo>
                  <a:pt x="4214763" y="4218797"/>
                </a:lnTo>
                <a:cubicBezTo>
                  <a:pt x="4214763" y="4218797"/>
                  <a:pt x="4287362" y="4460793"/>
                  <a:pt x="4214763" y="4751188"/>
                </a:cubicBezTo>
                <a:cubicBezTo>
                  <a:pt x="4142164" y="5041583"/>
                  <a:pt x="3924368" y="5073849"/>
                  <a:pt x="3924368" y="5073849"/>
                </a:cubicBezTo>
                <a:cubicBezTo>
                  <a:pt x="3839669" y="5069816"/>
                  <a:pt x="3912268" y="4763288"/>
                  <a:pt x="3847736" y="4706822"/>
                </a:cubicBezTo>
                <a:cubicBezTo>
                  <a:pt x="3783203" y="4650356"/>
                  <a:pt x="3783203" y="4497092"/>
                  <a:pt x="3783203" y="4497092"/>
                </a:cubicBezTo>
                <a:cubicBezTo>
                  <a:pt x="3783203" y="4497092"/>
                  <a:pt x="3759004" y="4303496"/>
                  <a:pt x="3436343" y="3980834"/>
                </a:cubicBezTo>
                <a:cubicBezTo>
                  <a:pt x="3113681" y="3658173"/>
                  <a:pt x="2976550" y="3625907"/>
                  <a:pt x="2879752" y="3529108"/>
                </a:cubicBezTo>
                <a:cubicBezTo>
                  <a:pt x="2782953" y="3432310"/>
                  <a:pt x="2807153" y="3335512"/>
                  <a:pt x="2807153" y="3335512"/>
                </a:cubicBezTo>
                <a:cubicBezTo>
                  <a:pt x="2807153" y="3335512"/>
                  <a:pt x="2597423" y="3230647"/>
                  <a:pt x="2403827" y="3045117"/>
                </a:cubicBezTo>
                <a:cubicBezTo>
                  <a:pt x="2210230" y="2859586"/>
                  <a:pt x="2153764" y="2625657"/>
                  <a:pt x="2073099" y="2706322"/>
                </a:cubicBezTo>
                <a:cubicBezTo>
                  <a:pt x="1992433" y="2786988"/>
                  <a:pt x="1379377" y="2835387"/>
                  <a:pt x="1379377" y="2835387"/>
                </a:cubicBezTo>
                <a:cubicBezTo>
                  <a:pt x="1379377" y="2835387"/>
                  <a:pt x="1702038" y="3093516"/>
                  <a:pt x="1798837" y="3190314"/>
                </a:cubicBezTo>
                <a:cubicBezTo>
                  <a:pt x="1895635" y="3287113"/>
                  <a:pt x="2210230" y="3432310"/>
                  <a:pt x="2210230" y="3432310"/>
                </a:cubicBezTo>
                <a:cubicBezTo>
                  <a:pt x="2210230" y="3432310"/>
                  <a:pt x="2477232" y="3527495"/>
                  <a:pt x="2492558" y="3609774"/>
                </a:cubicBezTo>
                <a:cubicBezTo>
                  <a:pt x="2511918" y="3714639"/>
                  <a:pt x="2395760" y="3738838"/>
                  <a:pt x="2202163" y="3924368"/>
                </a:cubicBezTo>
                <a:cubicBezTo>
                  <a:pt x="2008566" y="4109899"/>
                  <a:pt x="1734304" y="4230897"/>
                  <a:pt x="1669772" y="4174431"/>
                </a:cubicBezTo>
                <a:cubicBezTo>
                  <a:pt x="1605240" y="4117965"/>
                  <a:pt x="1831103" y="3964701"/>
                  <a:pt x="1831103" y="3964701"/>
                </a:cubicBezTo>
                <a:cubicBezTo>
                  <a:pt x="1831103" y="3964701"/>
                  <a:pt x="2044866" y="3702539"/>
                  <a:pt x="1734304" y="3456510"/>
                </a:cubicBezTo>
                <a:cubicBezTo>
                  <a:pt x="1600400" y="3350031"/>
                  <a:pt x="911518" y="2988651"/>
                  <a:pt x="774387" y="2851520"/>
                </a:cubicBezTo>
                <a:cubicBezTo>
                  <a:pt x="637256" y="2714389"/>
                  <a:pt x="1000250" y="2464326"/>
                  <a:pt x="1234179" y="2367528"/>
                </a:cubicBezTo>
                <a:cubicBezTo>
                  <a:pt x="1468109" y="2270730"/>
                  <a:pt x="1734304" y="2157798"/>
                  <a:pt x="1734304" y="2157798"/>
                </a:cubicBezTo>
                <a:lnTo>
                  <a:pt x="1121248" y="1407610"/>
                </a:lnTo>
                <a:cubicBezTo>
                  <a:pt x="1121248" y="1407610"/>
                  <a:pt x="951851" y="1649607"/>
                  <a:pt x="911518" y="1689939"/>
                </a:cubicBezTo>
                <a:cubicBezTo>
                  <a:pt x="893772" y="1707686"/>
                  <a:pt x="868766" y="1755278"/>
                  <a:pt x="845372" y="1802871"/>
                </a:cubicBezTo>
                <a:cubicBezTo>
                  <a:pt x="811493" y="1873856"/>
                  <a:pt x="725988" y="1903702"/>
                  <a:pt x="655809" y="1869016"/>
                </a:cubicBezTo>
                <a:cubicBezTo>
                  <a:pt x="599343" y="1840783"/>
                  <a:pt x="535618" y="1802871"/>
                  <a:pt x="483992" y="1754472"/>
                </a:cubicBezTo>
                <a:cubicBezTo>
                  <a:pt x="362994" y="1641540"/>
                  <a:pt x="0" y="931684"/>
                  <a:pt x="0" y="931684"/>
                </a:cubicBezTo>
                <a:lnTo>
                  <a:pt x="67759" y="760674"/>
                </a:lnTo>
                <a:cubicBezTo>
                  <a:pt x="75826" y="741314"/>
                  <a:pt x="100832" y="737281"/>
                  <a:pt x="113738" y="753414"/>
                </a:cubicBezTo>
                <a:cubicBezTo>
                  <a:pt x="168591" y="821980"/>
                  <a:pt x="287975" y="967984"/>
                  <a:pt x="330728" y="1004283"/>
                </a:cubicBezTo>
                <a:cubicBezTo>
                  <a:pt x="387194" y="1052682"/>
                  <a:pt x="298462" y="1181747"/>
                  <a:pt x="298462" y="1181747"/>
                </a:cubicBezTo>
                <a:cubicBezTo>
                  <a:pt x="298462" y="1181747"/>
                  <a:pt x="346861" y="1262412"/>
                  <a:pt x="411393" y="1318878"/>
                </a:cubicBezTo>
                <a:cubicBezTo>
                  <a:pt x="475925" y="1375344"/>
                  <a:pt x="709855" y="1480209"/>
                  <a:pt x="709855" y="1480209"/>
                </a:cubicBezTo>
                <a:cubicBezTo>
                  <a:pt x="709855" y="1480209"/>
                  <a:pt x="855052" y="1109148"/>
                  <a:pt x="855052" y="1044616"/>
                </a:cubicBezTo>
                <a:cubicBezTo>
                  <a:pt x="855052" y="980084"/>
                  <a:pt x="976050" y="867152"/>
                  <a:pt x="976050" y="867152"/>
                </a:cubicBezTo>
                <a:lnTo>
                  <a:pt x="919585" y="794553"/>
                </a:lnTo>
                <a:cubicBezTo>
                  <a:pt x="919585" y="794553"/>
                  <a:pt x="863119" y="915551"/>
                  <a:pt x="790520" y="915551"/>
                </a:cubicBezTo>
                <a:cubicBezTo>
                  <a:pt x="717921" y="915551"/>
                  <a:pt x="653389" y="810686"/>
                  <a:pt x="653389" y="810686"/>
                </a:cubicBezTo>
                <a:lnTo>
                  <a:pt x="540458" y="834886"/>
                </a:lnTo>
                <a:lnTo>
                  <a:pt x="532391" y="697755"/>
                </a:lnTo>
                <a:lnTo>
                  <a:pt x="443659" y="673555"/>
                </a:lnTo>
                <a:lnTo>
                  <a:pt x="395260" y="560624"/>
                </a:lnTo>
                <a:lnTo>
                  <a:pt x="326695" y="532391"/>
                </a:lnTo>
                <a:lnTo>
                  <a:pt x="338794" y="439626"/>
                </a:lnTo>
                <a:lnTo>
                  <a:pt x="302495" y="282329"/>
                </a:lnTo>
                <a:cubicBezTo>
                  <a:pt x="302495" y="282329"/>
                  <a:pt x="446886" y="145198"/>
                  <a:pt x="504158" y="112931"/>
                </a:cubicBezTo>
                <a:cubicBezTo>
                  <a:pt x="562237" y="80665"/>
                  <a:pt x="713888" y="0"/>
                  <a:pt x="810687" y="8067"/>
                </a:cubicBezTo>
                <a:cubicBezTo>
                  <a:pt x="879252" y="13713"/>
                  <a:pt x="875219" y="16133"/>
                  <a:pt x="996217" y="64532"/>
                </a:cubicBezTo>
                <a:cubicBezTo>
                  <a:pt x="1101082" y="106478"/>
                  <a:pt x="1020416" y="314595"/>
                  <a:pt x="1020416" y="314595"/>
                </a:cubicBezTo>
                <a:lnTo>
                  <a:pt x="1125281" y="467859"/>
                </a:lnTo>
                <a:cubicBezTo>
                  <a:pt x="1125281" y="467859"/>
                  <a:pt x="1270479" y="379127"/>
                  <a:pt x="1351144" y="298462"/>
                </a:cubicBezTo>
                <a:cubicBezTo>
                  <a:pt x="1431809" y="217796"/>
                  <a:pt x="1649606" y="241996"/>
                  <a:pt x="1649606" y="241996"/>
                </a:cubicBezTo>
                <a:cubicBezTo>
                  <a:pt x="1649606" y="241996"/>
                  <a:pt x="1714138" y="201663"/>
                  <a:pt x="1762537" y="153264"/>
                </a:cubicBezTo>
                <a:cubicBezTo>
                  <a:pt x="1810936" y="104865"/>
                  <a:pt x="1996467" y="145198"/>
                  <a:pt x="1996467" y="145198"/>
                </a:cubicBezTo>
                <a:cubicBezTo>
                  <a:pt x="1996467" y="145198"/>
                  <a:pt x="2270729" y="0"/>
                  <a:pt x="25933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8D8E3A5-FED5-43F1-A3EA-2D3A538F6377}"/>
              </a:ext>
            </a:extLst>
          </p:cNvPr>
          <p:cNvSpPr/>
          <p:nvPr userDrawn="1"/>
        </p:nvSpPr>
        <p:spPr>
          <a:xfrm>
            <a:off x="14218" y="2414571"/>
            <a:ext cx="12192000" cy="1859507"/>
          </a:xfrm>
          <a:prstGeom prst="rect">
            <a:avLst/>
          </a:prstGeom>
          <a:solidFill>
            <a:srgbClr val="3E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2B99CBAE-059B-48BF-8688-5E1BA9838E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64646"/>
            <a:ext cx="2879678" cy="5759356"/>
          </a:xfrm>
          <a:custGeom>
            <a:avLst/>
            <a:gdLst>
              <a:gd name="connsiteX0" fmla="*/ 0 w 2879678"/>
              <a:gd name="connsiteY0" fmla="*/ 0 h 5759356"/>
              <a:gd name="connsiteX1" fmla="*/ 2879678 w 2879678"/>
              <a:gd name="connsiteY1" fmla="*/ 2879678 h 5759356"/>
              <a:gd name="connsiteX2" fmla="*/ 0 w 2879678"/>
              <a:gd name="connsiteY2" fmla="*/ 5759356 h 575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9678" h="5759356">
                <a:moveTo>
                  <a:pt x="0" y="0"/>
                </a:moveTo>
                <a:cubicBezTo>
                  <a:pt x="1590402" y="0"/>
                  <a:pt x="2879678" y="1289276"/>
                  <a:pt x="2879678" y="2879678"/>
                </a:cubicBezTo>
                <a:cubicBezTo>
                  <a:pt x="2879678" y="4470080"/>
                  <a:pt x="1590402" y="5759356"/>
                  <a:pt x="0" y="575935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4C86A100-5D73-45EC-8C95-9AAB8443FAF8}"/>
              </a:ext>
            </a:extLst>
          </p:cNvPr>
          <p:cNvSpPr/>
          <p:nvPr userDrawn="1"/>
        </p:nvSpPr>
        <p:spPr>
          <a:xfrm>
            <a:off x="-61289" y="-66077"/>
            <a:ext cx="12303597" cy="6948237"/>
          </a:xfrm>
          <a:custGeom>
            <a:avLst/>
            <a:gdLst>
              <a:gd name="connsiteX0" fmla="*/ 12248267 w 12303597"/>
              <a:gd name="connsiteY0" fmla="*/ 66077 h 6948236"/>
              <a:gd name="connsiteX1" fmla="*/ 12248267 w 12303597"/>
              <a:gd name="connsiteY1" fmla="*/ 846325 h 6948236"/>
              <a:gd name="connsiteX2" fmla="*/ 11306666 w 12303597"/>
              <a:gd name="connsiteY2" fmla="*/ 2618276 h 6948236"/>
              <a:gd name="connsiteX3" fmla="*/ 8104103 w 12303597"/>
              <a:gd name="connsiteY3" fmla="*/ 3343179 h 6948236"/>
              <a:gd name="connsiteX4" fmla="*/ 4205174 w 12303597"/>
              <a:gd name="connsiteY4" fmla="*/ 5112723 h 6948236"/>
              <a:gd name="connsiteX5" fmla="*/ 4923024 w 12303597"/>
              <a:gd name="connsiteY5" fmla="*/ 6910843 h 6948236"/>
              <a:gd name="connsiteX6" fmla="*/ 61289 w 12303597"/>
              <a:gd name="connsiteY6" fmla="*/ 6910843 h 6948236"/>
              <a:gd name="connsiteX7" fmla="*/ 61289 w 12303597"/>
              <a:gd name="connsiteY7" fmla="*/ 66077 h 6948236"/>
              <a:gd name="connsiteX8" fmla="*/ 12248267 w 12303597"/>
              <a:gd name="connsiteY8" fmla="*/ 66077 h 694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3597" h="6948236">
                <a:moveTo>
                  <a:pt x="12248267" y="66077"/>
                </a:moveTo>
                <a:lnTo>
                  <a:pt x="12248267" y="846325"/>
                </a:lnTo>
                <a:cubicBezTo>
                  <a:pt x="12248267" y="1492722"/>
                  <a:pt x="11845959" y="2335534"/>
                  <a:pt x="11306666" y="2618276"/>
                </a:cubicBezTo>
                <a:cubicBezTo>
                  <a:pt x="10407470" y="3089613"/>
                  <a:pt x="9217007" y="3359421"/>
                  <a:pt x="8104103" y="3343179"/>
                </a:cubicBezTo>
                <a:cubicBezTo>
                  <a:pt x="6085030" y="3314303"/>
                  <a:pt x="4291662" y="4040108"/>
                  <a:pt x="4205174" y="5112723"/>
                </a:cubicBezTo>
                <a:cubicBezTo>
                  <a:pt x="4123429" y="6127587"/>
                  <a:pt x="4530201" y="6364008"/>
                  <a:pt x="4923024" y="6910843"/>
                </a:cubicBezTo>
                <a:lnTo>
                  <a:pt x="61289" y="6910843"/>
                </a:lnTo>
                <a:lnTo>
                  <a:pt x="61289" y="66077"/>
                </a:lnTo>
                <a:lnTo>
                  <a:pt x="12248267" y="66077"/>
                </a:lnTo>
                <a:close/>
              </a:path>
            </a:pathLst>
          </a:custGeom>
          <a:solidFill>
            <a:srgbClr val="3EE3DE"/>
          </a:solidFill>
          <a:ln w="278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5ECB7461-0F22-411D-B314-0139AB2A45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3097" y="743128"/>
            <a:ext cx="8109635" cy="6138829"/>
          </a:xfrm>
          <a:custGeom>
            <a:avLst/>
            <a:gdLst>
              <a:gd name="connsiteX0" fmla="*/ 8109635 w 8109635"/>
              <a:gd name="connsiteY0" fmla="*/ 0 h 6138829"/>
              <a:gd name="connsiteX1" fmla="*/ 8109635 w 8109635"/>
              <a:gd name="connsiteY1" fmla="*/ 6138829 h 6138829"/>
              <a:gd name="connsiteX2" fmla="*/ 733429 w 8109635"/>
              <a:gd name="connsiteY2" fmla="*/ 6138829 h 6138829"/>
              <a:gd name="connsiteX3" fmla="*/ 10586 w 8109635"/>
              <a:gd name="connsiteY3" fmla="*/ 4318767 h 6138829"/>
              <a:gd name="connsiteX4" fmla="*/ 3936640 w 8109635"/>
              <a:gd name="connsiteY4" fmla="*/ 2527628 h 6138829"/>
              <a:gd name="connsiteX5" fmla="*/ 7161482 w 8109635"/>
              <a:gd name="connsiteY5" fmla="*/ 1793879 h 6138829"/>
              <a:gd name="connsiteX6" fmla="*/ 8109635 w 8109635"/>
              <a:gd name="connsiteY6" fmla="*/ 0 h 61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9635" h="6138829">
                <a:moveTo>
                  <a:pt x="8109635" y="0"/>
                </a:moveTo>
                <a:lnTo>
                  <a:pt x="8109635" y="6138829"/>
                </a:lnTo>
                <a:lnTo>
                  <a:pt x="733429" y="6138829"/>
                </a:lnTo>
                <a:cubicBezTo>
                  <a:pt x="337874" y="5585320"/>
                  <a:pt x="-71447" y="5346014"/>
                  <a:pt x="10586" y="4318767"/>
                </a:cubicBezTo>
                <a:cubicBezTo>
                  <a:pt x="97675" y="3233062"/>
                  <a:pt x="1903520" y="2498400"/>
                  <a:pt x="3936640" y="2527628"/>
                </a:cubicBezTo>
                <a:cubicBezTo>
                  <a:pt x="5057285" y="2544069"/>
                  <a:pt x="6256032" y="2270968"/>
                  <a:pt x="7161482" y="1793879"/>
                </a:cubicBezTo>
                <a:cubicBezTo>
                  <a:pt x="7704528" y="1507687"/>
                  <a:pt x="8109635" y="654589"/>
                  <a:pt x="81096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8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61B2DA9-57A0-450C-B005-E01F9E391DA2}"/>
              </a:ext>
            </a:extLst>
          </p:cNvPr>
          <p:cNvSpPr/>
          <p:nvPr userDrawn="1"/>
        </p:nvSpPr>
        <p:spPr>
          <a:xfrm>
            <a:off x="0" y="0"/>
            <a:ext cx="12288982" cy="6901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EF2DC042-AB3A-495F-AB1C-2B684D9D9EF5}"/>
              </a:ext>
            </a:extLst>
          </p:cNvPr>
          <p:cNvSpPr/>
          <p:nvPr userDrawn="1"/>
        </p:nvSpPr>
        <p:spPr>
          <a:xfrm>
            <a:off x="-7111" y="2947916"/>
            <a:ext cx="12426573" cy="3954040"/>
          </a:xfrm>
          <a:custGeom>
            <a:avLst/>
            <a:gdLst>
              <a:gd name="connsiteX0" fmla="*/ 7110 w 12201502"/>
              <a:gd name="connsiteY0" fmla="*/ 2527994 h 4722855"/>
              <a:gd name="connsiteX1" fmla="*/ 215125 w 12201502"/>
              <a:gd name="connsiteY1" fmla="*/ 2527994 h 4722855"/>
              <a:gd name="connsiteX2" fmla="*/ 215125 w 12201502"/>
              <a:gd name="connsiteY2" fmla="*/ 2000023 h 4722855"/>
              <a:gd name="connsiteX3" fmla="*/ 571477 w 12201502"/>
              <a:gd name="connsiteY3" fmla="*/ 2000023 h 4722855"/>
              <a:gd name="connsiteX4" fmla="*/ 571477 w 12201502"/>
              <a:gd name="connsiteY4" fmla="*/ 2369584 h 4722855"/>
              <a:gd name="connsiteX5" fmla="*/ 729888 w 12201502"/>
              <a:gd name="connsiteY5" fmla="*/ 2356375 h 4722855"/>
              <a:gd name="connsiteX6" fmla="*/ 729983 w 12201502"/>
              <a:gd name="connsiteY6" fmla="*/ 1828308 h 4722855"/>
              <a:gd name="connsiteX7" fmla="*/ 809046 w 12201502"/>
              <a:gd name="connsiteY7" fmla="*/ 1802081 h 4722855"/>
              <a:gd name="connsiteX8" fmla="*/ 1125772 w 12201502"/>
              <a:gd name="connsiteY8" fmla="*/ 1802081 h 4722855"/>
              <a:gd name="connsiteX9" fmla="*/ 1191816 w 12201502"/>
              <a:gd name="connsiteY9" fmla="*/ 1881238 h 4722855"/>
              <a:gd name="connsiteX10" fmla="*/ 1191816 w 12201502"/>
              <a:gd name="connsiteY10" fmla="*/ 2057039 h 4722855"/>
              <a:gd name="connsiteX11" fmla="*/ 1482124 w 12201502"/>
              <a:gd name="connsiteY11" fmla="*/ 2057039 h 4722855"/>
              <a:gd name="connsiteX12" fmla="*/ 1482124 w 12201502"/>
              <a:gd name="connsiteY12" fmla="*/ 1749246 h 4722855"/>
              <a:gd name="connsiteX13" fmla="*/ 1534959 w 12201502"/>
              <a:gd name="connsiteY13" fmla="*/ 1564513 h 4722855"/>
              <a:gd name="connsiteX14" fmla="*/ 1904520 w 12201502"/>
              <a:gd name="connsiteY14" fmla="*/ 1564513 h 4722855"/>
              <a:gd name="connsiteX15" fmla="*/ 1904520 w 12201502"/>
              <a:gd name="connsiteY15" fmla="*/ 693397 h 4722855"/>
              <a:gd name="connsiteX16" fmla="*/ 2379657 w 12201502"/>
              <a:gd name="connsiteY16" fmla="*/ 693397 h 4722855"/>
              <a:gd name="connsiteX17" fmla="*/ 2379657 w 12201502"/>
              <a:gd name="connsiteY17" fmla="*/ 2000023 h 4722855"/>
              <a:gd name="connsiteX18" fmla="*/ 2590807 w 12201502"/>
              <a:gd name="connsiteY18" fmla="*/ 2000023 h 4722855"/>
              <a:gd name="connsiteX19" fmla="*/ 2590807 w 12201502"/>
              <a:gd name="connsiteY19" fmla="*/ 1854821 h 4722855"/>
              <a:gd name="connsiteX20" fmla="*/ 2656756 w 12201502"/>
              <a:gd name="connsiteY20" fmla="*/ 1854821 h 4722855"/>
              <a:gd name="connsiteX21" fmla="*/ 2656756 w 12201502"/>
              <a:gd name="connsiteY21" fmla="*/ 1709714 h 4722855"/>
              <a:gd name="connsiteX22" fmla="*/ 2815167 w 12201502"/>
              <a:gd name="connsiteY22" fmla="*/ 1709714 h 4722855"/>
              <a:gd name="connsiteX23" fmla="*/ 2815167 w 12201502"/>
              <a:gd name="connsiteY23" fmla="*/ 1828498 h 4722855"/>
              <a:gd name="connsiteX24" fmla="*/ 2894324 w 12201502"/>
              <a:gd name="connsiteY24" fmla="*/ 1828498 h 4722855"/>
              <a:gd name="connsiteX25" fmla="*/ 2894324 w 12201502"/>
              <a:gd name="connsiteY25" fmla="*/ 2000023 h 4722855"/>
              <a:gd name="connsiteX26" fmla="*/ 3079152 w 12201502"/>
              <a:gd name="connsiteY26" fmla="*/ 2000023 h 4722855"/>
              <a:gd name="connsiteX27" fmla="*/ 3079152 w 12201502"/>
              <a:gd name="connsiteY27" fmla="*/ 1722923 h 4722855"/>
              <a:gd name="connsiteX28" fmla="*/ 3079152 w 12201502"/>
              <a:gd name="connsiteY28" fmla="*/ 1234578 h 4722855"/>
              <a:gd name="connsiteX29" fmla="*/ 3343138 w 12201502"/>
              <a:gd name="connsiteY29" fmla="*/ 1234578 h 4722855"/>
              <a:gd name="connsiteX30" fmla="*/ 3343138 w 12201502"/>
              <a:gd name="connsiteY30" fmla="*/ 693397 h 4722855"/>
              <a:gd name="connsiteX31" fmla="*/ 3593820 w 12201502"/>
              <a:gd name="connsiteY31" fmla="*/ 442620 h 4722855"/>
              <a:gd name="connsiteX32" fmla="*/ 3851249 w 12201502"/>
              <a:gd name="connsiteY32" fmla="*/ 700049 h 4722855"/>
              <a:gd name="connsiteX33" fmla="*/ 3851249 w 12201502"/>
              <a:gd name="connsiteY33" fmla="*/ 1221369 h 4722855"/>
              <a:gd name="connsiteX34" fmla="*/ 4068957 w 12201502"/>
              <a:gd name="connsiteY34" fmla="*/ 1221369 h 4722855"/>
              <a:gd name="connsiteX35" fmla="*/ 4068957 w 12201502"/>
              <a:gd name="connsiteY35" fmla="*/ 2057039 h 4722855"/>
              <a:gd name="connsiteX36" fmla="*/ 4214158 w 12201502"/>
              <a:gd name="connsiteY36" fmla="*/ 2057039 h 4722855"/>
              <a:gd name="connsiteX37" fmla="*/ 4214158 w 12201502"/>
              <a:gd name="connsiteY37" fmla="*/ 1854821 h 4722855"/>
              <a:gd name="connsiteX38" fmla="*/ 4464935 w 12201502"/>
              <a:gd name="connsiteY38" fmla="*/ 1854821 h 4722855"/>
              <a:gd name="connsiteX39" fmla="*/ 4464935 w 12201502"/>
              <a:gd name="connsiteY39" fmla="*/ 1947282 h 4722855"/>
              <a:gd name="connsiteX40" fmla="*/ 4557302 w 12201502"/>
              <a:gd name="connsiteY40" fmla="*/ 1947282 h 4722855"/>
              <a:gd name="connsiteX41" fmla="*/ 4557302 w 12201502"/>
              <a:gd name="connsiteY41" fmla="*/ 2057039 h 4722855"/>
              <a:gd name="connsiteX42" fmla="*/ 4781661 w 12201502"/>
              <a:gd name="connsiteY42" fmla="*/ 2057039 h 4722855"/>
              <a:gd name="connsiteX43" fmla="*/ 4781661 w 12201502"/>
              <a:gd name="connsiteY43" fmla="*/ 838599 h 4722855"/>
              <a:gd name="connsiteX44" fmla="*/ 4847705 w 12201502"/>
              <a:gd name="connsiteY44" fmla="*/ 838599 h 4722855"/>
              <a:gd name="connsiteX45" fmla="*/ 4847705 w 12201502"/>
              <a:gd name="connsiteY45" fmla="*/ 574613 h 4722855"/>
              <a:gd name="connsiteX46" fmla="*/ 5151223 w 12201502"/>
              <a:gd name="connsiteY46" fmla="*/ 574613 h 4722855"/>
              <a:gd name="connsiteX47" fmla="*/ 5151223 w 12201502"/>
              <a:gd name="connsiteY47" fmla="*/ 851808 h 4722855"/>
              <a:gd name="connsiteX48" fmla="*/ 5243684 w 12201502"/>
              <a:gd name="connsiteY48" fmla="*/ 851808 h 4722855"/>
              <a:gd name="connsiteX49" fmla="*/ 5243684 w 12201502"/>
              <a:gd name="connsiteY49" fmla="*/ 2057039 h 4722855"/>
              <a:gd name="connsiteX50" fmla="*/ 5468043 w 12201502"/>
              <a:gd name="connsiteY50" fmla="*/ 2057039 h 4722855"/>
              <a:gd name="connsiteX51" fmla="*/ 5468043 w 12201502"/>
              <a:gd name="connsiteY51" fmla="*/ 1788872 h 4722855"/>
              <a:gd name="connsiteX52" fmla="*/ 5665985 w 12201502"/>
              <a:gd name="connsiteY52" fmla="*/ 1788872 h 4722855"/>
              <a:gd name="connsiteX53" fmla="*/ 5665985 w 12201502"/>
              <a:gd name="connsiteY53" fmla="*/ 1670088 h 4722855"/>
              <a:gd name="connsiteX54" fmla="*/ 5850718 w 12201502"/>
              <a:gd name="connsiteY54" fmla="*/ 1670088 h 4722855"/>
              <a:gd name="connsiteX55" fmla="*/ 5850718 w 12201502"/>
              <a:gd name="connsiteY55" fmla="*/ 785764 h 4722855"/>
              <a:gd name="connsiteX56" fmla="*/ 6029179 w 12201502"/>
              <a:gd name="connsiteY56" fmla="*/ 607398 h 4722855"/>
              <a:gd name="connsiteX57" fmla="*/ 6029179 w 12201502"/>
              <a:gd name="connsiteY57" fmla="*/ 165521 h 4722855"/>
              <a:gd name="connsiteX58" fmla="*/ 6029179 w 12201502"/>
              <a:gd name="connsiteY58" fmla="*/ 7110 h 4722855"/>
              <a:gd name="connsiteX59" fmla="*/ 6141122 w 12201502"/>
              <a:gd name="connsiteY59" fmla="*/ 7110 h 4722855"/>
              <a:gd name="connsiteX60" fmla="*/ 6141122 w 12201502"/>
              <a:gd name="connsiteY60" fmla="*/ 587822 h 4722855"/>
              <a:gd name="connsiteX61" fmla="*/ 6332507 w 12201502"/>
              <a:gd name="connsiteY61" fmla="*/ 779207 h 4722855"/>
              <a:gd name="connsiteX62" fmla="*/ 6332507 w 12201502"/>
              <a:gd name="connsiteY62" fmla="*/ 1670088 h 4722855"/>
              <a:gd name="connsiteX63" fmla="*/ 6523892 w 12201502"/>
              <a:gd name="connsiteY63" fmla="*/ 1670088 h 4722855"/>
              <a:gd name="connsiteX64" fmla="*/ 6523892 w 12201502"/>
              <a:gd name="connsiteY64" fmla="*/ 772650 h 4722855"/>
              <a:gd name="connsiteX65" fmla="*/ 7236596 w 12201502"/>
              <a:gd name="connsiteY65" fmla="*/ 772650 h 4722855"/>
              <a:gd name="connsiteX66" fmla="*/ 7236596 w 12201502"/>
              <a:gd name="connsiteY66" fmla="*/ 2198059 h 4722855"/>
              <a:gd name="connsiteX67" fmla="*/ 7381798 w 12201502"/>
              <a:gd name="connsiteY67" fmla="*/ 2198059 h 4722855"/>
              <a:gd name="connsiteX68" fmla="*/ 7381798 w 12201502"/>
              <a:gd name="connsiteY68" fmla="*/ 1722923 h 4722855"/>
              <a:gd name="connsiteX69" fmla="*/ 7533557 w 12201502"/>
              <a:gd name="connsiteY69" fmla="*/ 1571069 h 4722855"/>
              <a:gd name="connsiteX70" fmla="*/ 7711733 w 12201502"/>
              <a:gd name="connsiteY70" fmla="*/ 1571069 h 4722855"/>
              <a:gd name="connsiteX71" fmla="*/ 7807425 w 12201502"/>
              <a:gd name="connsiteY71" fmla="*/ 1666762 h 4722855"/>
              <a:gd name="connsiteX72" fmla="*/ 7807425 w 12201502"/>
              <a:gd name="connsiteY72" fmla="*/ 1102585 h 4722855"/>
              <a:gd name="connsiteX73" fmla="*/ 8213286 w 12201502"/>
              <a:gd name="connsiteY73" fmla="*/ 1102585 h 4722855"/>
              <a:gd name="connsiteX74" fmla="*/ 8213286 w 12201502"/>
              <a:gd name="connsiteY74" fmla="*/ 1762454 h 4722855"/>
              <a:gd name="connsiteX75" fmla="*/ 8490385 w 12201502"/>
              <a:gd name="connsiteY75" fmla="*/ 1762454 h 4722855"/>
              <a:gd name="connsiteX76" fmla="*/ 8490385 w 12201502"/>
              <a:gd name="connsiteY76" fmla="*/ 1551304 h 4722855"/>
              <a:gd name="connsiteX77" fmla="*/ 8754371 w 12201502"/>
              <a:gd name="connsiteY77" fmla="*/ 1551304 h 4722855"/>
              <a:gd name="connsiteX78" fmla="*/ 9137142 w 12201502"/>
              <a:gd name="connsiteY78" fmla="*/ 152312 h 4722855"/>
              <a:gd name="connsiteX79" fmla="*/ 9717853 w 12201502"/>
              <a:gd name="connsiteY79" fmla="*/ 152312 h 4722855"/>
              <a:gd name="connsiteX80" fmla="*/ 9717853 w 12201502"/>
              <a:gd name="connsiteY80" fmla="*/ 2057039 h 4722855"/>
              <a:gd name="connsiteX81" fmla="*/ 9929004 w 12201502"/>
              <a:gd name="connsiteY81" fmla="*/ 2057039 h 4722855"/>
              <a:gd name="connsiteX82" fmla="*/ 9929004 w 12201502"/>
              <a:gd name="connsiteY82" fmla="*/ 482247 h 4722855"/>
              <a:gd name="connsiteX83" fmla="*/ 10192990 w 12201502"/>
              <a:gd name="connsiteY83" fmla="*/ 482247 h 4722855"/>
              <a:gd name="connsiteX84" fmla="*/ 10456976 w 12201502"/>
              <a:gd name="connsiteY84" fmla="*/ 746233 h 4722855"/>
              <a:gd name="connsiteX85" fmla="*/ 10456976 w 12201502"/>
              <a:gd name="connsiteY85" fmla="*/ 2057039 h 4722855"/>
              <a:gd name="connsiteX86" fmla="*/ 10734074 w 12201502"/>
              <a:gd name="connsiteY86" fmla="*/ 2057039 h 4722855"/>
              <a:gd name="connsiteX87" fmla="*/ 10734074 w 12201502"/>
              <a:gd name="connsiteY87" fmla="*/ 1538095 h 4722855"/>
              <a:gd name="connsiteX88" fmla="*/ 11156471 w 12201502"/>
              <a:gd name="connsiteY88" fmla="*/ 1538095 h 4722855"/>
              <a:gd name="connsiteX89" fmla="*/ 11380831 w 12201502"/>
              <a:gd name="connsiteY89" fmla="*/ 1762454 h 4722855"/>
              <a:gd name="connsiteX90" fmla="*/ 11380831 w 12201502"/>
              <a:gd name="connsiteY90" fmla="*/ 2145224 h 4722855"/>
              <a:gd name="connsiteX91" fmla="*/ 11631608 w 12201502"/>
              <a:gd name="connsiteY91" fmla="*/ 2145224 h 4722855"/>
              <a:gd name="connsiteX92" fmla="*/ 11631608 w 12201502"/>
              <a:gd name="connsiteY92" fmla="*/ 1511677 h 4722855"/>
              <a:gd name="connsiteX93" fmla="*/ 11816340 w 12201502"/>
              <a:gd name="connsiteY93" fmla="*/ 1511677 h 4722855"/>
              <a:gd name="connsiteX94" fmla="*/ 11816340 w 12201502"/>
              <a:gd name="connsiteY94" fmla="*/ 1802081 h 4722855"/>
              <a:gd name="connsiteX95" fmla="*/ 11987960 w 12201502"/>
              <a:gd name="connsiteY95" fmla="*/ 1802081 h 4722855"/>
              <a:gd name="connsiteX96" fmla="*/ 11987960 w 12201502"/>
              <a:gd name="connsiteY96" fmla="*/ 2158433 h 4722855"/>
              <a:gd name="connsiteX97" fmla="*/ 12170602 w 12201502"/>
              <a:gd name="connsiteY97" fmla="*/ 2158433 h 4722855"/>
              <a:gd name="connsiteX98" fmla="*/ 12197020 w 12201502"/>
              <a:gd name="connsiteY98" fmla="*/ 4718848 h 4722855"/>
              <a:gd name="connsiteX99" fmla="*/ 7110 w 12201502"/>
              <a:gd name="connsiteY99" fmla="*/ 4718848 h 472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2201502" h="4722855">
                <a:moveTo>
                  <a:pt x="7110" y="2527994"/>
                </a:moveTo>
                <a:lnTo>
                  <a:pt x="215125" y="2527994"/>
                </a:lnTo>
                <a:lnTo>
                  <a:pt x="215125" y="2000023"/>
                </a:lnTo>
                <a:lnTo>
                  <a:pt x="571477" y="2000023"/>
                </a:lnTo>
                <a:lnTo>
                  <a:pt x="571477" y="2369584"/>
                </a:lnTo>
                <a:lnTo>
                  <a:pt x="729888" y="2356375"/>
                </a:lnTo>
                <a:lnTo>
                  <a:pt x="729983" y="1828308"/>
                </a:lnTo>
                <a:lnTo>
                  <a:pt x="809046" y="1802081"/>
                </a:lnTo>
                <a:lnTo>
                  <a:pt x="1125772" y="1802081"/>
                </a:lnTo>
                <a:lnTo>
                  <a:pt x="1191816" y="1881238"/>
                </a:lnTo>
                <a:lnTo>
                  <a:pt x="1191816" y="2057039"/>
                </a:lnTo>
                <a:lnTo>
                  <a:pt x="1482124" y="2057039"/>
                </a:lnTo>
                <a:lnTo>
                  <a:pt x="1482124" y="1749246"/>
                </a:lnTo>
                <a:lnTo>
                  <a:pt x="1534959" y="1564513"/>
                </a:lnTo>
                <a:lnTo>
                  <a:pt x="1904520" y="1564513"/>
                </a:lnTo>
                <a:lnTo>
                  <a:pt x="1904520" y="693397"/>
                </a:lnTo>
                <a:lnTo>
                  <a:pt x="2379657" y="693397"/>
                </a:lnTo>
                <a:lnTo>
                  <a:pt x="2379657" y="2000023"/>
                </a:lnTo>
                <a:lnTo>
                  <a:pt x="2590807" y="2000023"/>
                </a:lnTo>
                <a:lnTo>
                  <a:pt x="2590807" y="1854821"/>
                </a:lnTo>
                <a:lnTo>
                  <a:pt x="2656756" y="1854821"/>
                </a:lnTo>
                <a:lnTo>
                  <a:pt x="2656756" y="1709714"/>
                </a:lnTo>
                <a:lnTo>
                  <a:pt x="2815167" y="1709714"/>
                </a:lnTo>
                <a:lnTo>
                  <a:pt x="2815167" y="1828498"/>
                </a:lnTo>
                <a:lnTo>
                  <a:pt x="2894324" y="1828498"/>
                </a:lnTo>
                <a:lnTo>
                  <a:pt x="2894324" y="2000023"/>
                </a:lnTo>
                <a:lnTo>
                  <a:pt x="3079152" y="2000023"/>
                </a:lnTo>
                <a:lnTo>
                  <a:pt x="3079152" y="1722923"/>
                </a:lnTo>
                <a:lnTo>
                  <a:pt x="3079152" y="1234578"/>
                </a:lnTo>
                <a:lnTo>
                  <a:pt x="3343138" y="1234578"/>
                </a:lnTo>
                <a:lnTo>
                  <a:pt x="3343138" y="693397"/>
                </a:lnTo>
                <a:lnTo>
                  <a:pt x="3593820" y="442620"/>
                </a:lnTo>
                <a:lnTo>
                  <a:pt x="3851249" y="700049"/>
                </a:lnTo>
                <a:lnTo>
                  <a:pt x="3851249" y="1221369"/>
                </a:lnTo>
                <a:lnTo>
                  <a:pt x="4068957" y="1221369"/>
                </a:lnTo>
                <a:lnTo>
                  <a:pt x="4068957" y="2057039"/>
                </a:lnTo>
                <a:lnTo>
                  <a:pt x="4214158" y="2057039"/>
                </a:lnTo>
                <a:lnTo>
                  <a:pt x="4214158" y="1854821"/>
                </a:lnTo>
                <a:lnTo>
                  <a:pt x="4464935" y="1854821"/>
                </a:lnTo>
                <a:lnTo>
                  <a:pt x="4464935" y="1947282"/>
                </a:lnTo>
                <a:lnTo>
                  <a:pt x="4557302" y="1947282"/>
                </a:lnTo>
                <a:lnTo>
                  <a:pt x="4557302" y="2057039"/>
                </a:lnTo>
                <a:lnTo>
                  <a:pt x="4781661" y="2057039"/>
                </a:lnTo>
                <a:lnTo>
                  <a:pt x="4781661" y="838599"/>
                </a:lnTo>
                <a:lnTo>
                  <a:pt x="4847705" y="838599"/>
                </a:lnTo>
                <a:lnTo>
                  <a:pt x="4847705" y="574613"/>
                </a:lnTo>
                <a:lnTo>
                  <a:pt x="5151223" y="574613"/>
                </a:lnTo>
                <a:lnTo>
                  <a:pt x="5151223" y="851808"/>
                </a:lnTo>
                <a:lnTo>
                  <a:pt x="5243684" y="851808"/>
                </a:lnTo>
                <a:lnTo>
                  <a:pt x="5243684" y="2057039"/>
                </a:lnTo>
                <a:lnTo>
                  <a:pt x="5468043" y="2057039"/>
                </a:lnTo>
                <a:lnTo>
                  <a:pt x="5468043" y="1788872"/>
                </a:lnTo>
                <a:lnTo>
                  <a:pt x="5665985" y="1788872"/>
                </a:lnTo>
                <a:lnTo>
                  <a:pt x="5665985" y="1670088"/>
                </a:lnTo>
                <a:lnTo>
                  <a:pt x="5850718" y="1670088"/>
                </a:lnTo>
                <a:lnTo>
                  <a:pt x="5850718" y="785764"/>
                </a:lnTo>
                <a:lnTo>
                  <a:pt x="6029179" y="607398"/>
                </a:lnTo>
                <a:lnTo>
                  <a:pt x="6029179" y="165521"/>
                </a:lnTo>
                <a:lnTo>
                  <a:pt x="6029179" y="7110"/>
                </a:lnTo>
                <a:lnTo>
                  <a:pt x="6141122" y="7110"/>
                </a:lnTo>
                <a:lnTo>
                  <a:pt x="6141122" y="587822"/>
                </a:lnTo>
                <a:lnTo>
                  <a:pt x="6332507" y="779207"/>
                </a:lnTo>
                <a:lnTo>
                  <a:pt x="6332507" y="1670088"/>
                </a:lnTo>
                <a:lnTo>
                  <a:pt x="6523892" y="1670088"/>
                </a:lnTo>
                <a:lnTo>
                  <a:pt x="6523892" y="772650"/>
                </a:lnTo>
                <a:lnTo>
                  <a:pt x="7236596" y="772650"/>
                </a:lnTo>
                <a:lnTo>
                  <a:pt x="7236596" y="2198059"/>
                </a:lnTo>
                <a:lnTo>
                  <a:pt x="7381798" y="2198059"/>
                </a:lnTo>
                <a:lnTo>
                  <a:pt x="7381798" y="1722923"/>
                </a:lnTo>
                <a:lnTo>
                  <a:pt x="7533557" y="1571069"/>
                </a:lnTo>
                <a:lnTo>
                  <a:pt x="7711733" y="1571069"/>
                </a:lnTo>
                <a:lnTo>
                  <a:pt x="7807425" y="1666762"/>
                </a:lnTo>
                <a:lnTo>
                  <a:pt x="7807425" y="1102585"/>
                </a:lnTo>
                <a:lnTo>
                  <a:pt x="8213286" y="1102585"/>
                </a:lnTo>
                <a:lnTo>
                  <a:pt x="8213286" y="1762454"/>
                </a:lnTo>
                <a:lnTo>
                  <a:pt x="8490385" y="1762454"/>
                </a:lnTo>
                <a:lnTo>
                  <a:pt x="8490385" y="1551304"/>
                </a:lnTo>
                <a:lnTo>
                  <a:pt x="8754371" y="1551304"/>
                </a:lnTo>
                <a:lnTo>
                  <a:pt x="9137142" y="152312"/>
                </a:lnTo>
                <a:lnTo>
                  <a:pt x="9717853" y="152312"/>
                </a:lnTo>
                <a:lnTo>
                  <a:pt x="9717853" y="2057039"/>
                </a:lnTo>
                <a:lnTo>
                  <a:pt x="9929004" y="2057039"/>
                </a:lnTo>
                <a:lnTo>
                  <a:pt x="9929004" y="482247"/>
                </a:lnTo>
                <a:lnTo>
                  <a:pt x="10192990" y="482247"/>
                </a:lnTo>
                <a:lnTo>
                  <a:pt x="10456976" y="746233"/>
                </a:lnTo>
                <a:lnTo>
                  <a:pt x="10456976" y="2057039"/>
                </a:lnTo>
                <a:lnTo>
                  <a:pt x="10734074" y="2057039"/>
                </a:lnTo>
                <a:lnTo>
                  <a:pt x="10734074" y="1538095"/>
                </a:lnTo>
                <a:lnTo>
                  <a:pt x="11156471" y="1538095"/>
                </a:lnTo>
                <a:lnTo>
                  <a:pt x="11380831" y="1762454"/>
                </a:lnTo>
                <a:lnTo>
                  <a:pt x="11380831" y="2145224"/>
                </a:lnTo>
                <a:lnTo>
                  <a:pt x="11631608" y="2145224"/>
                </a:lnTo>
                <a:lnTo>
                  <a:pt x="11631608" y="1511677"/>
                </a:lnTo>
                <a:lnTo>
                  <a:pt x="11816340" y="1511677"/>
                </a:lnTo>
                <a:lnTo>
                  <a:pt x="11816340" y="1802081"/>
                </a:lnTo>
                <a:lnTo>
                  <a:pt x="11987960" y="1802081"/>
                </a:lnTo>
                <a:lnTo>
                  <a:pt x="11987960" y="2158433"/>
                </a:lnTo>
                <a:lnTo>
                  <a:pt x="12170602" y="2158433"/>
                </a:lnTo>
                <a:lnTo>
                  <a:pt x="12197020" y="4718848"/>
                </a:lnTo>
                <a:lnTo>
                  <a:pt x="7110" y="4718848"/>
                </a:lnTo>
                <a:close/>
              </a:path>
            </a:pathLst>
          </a:custGeom>
          <a:solidFill>
            <a:srgbClr val="FF5BA4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6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AF412ADD-C7C5-468B-BA28-AC9437D270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68287" cy="6858000"/>
          </a:xfrm>
          <a:custGeom>
            <a:avLst/>
            <a:gdLst>
              <a:gd name="connsiteX0" fmla="*/ 0 w 5568287"/>
              <a:gd name="connsiteY0" fmla="*/ 0 h 6858000"/>
              <a:gd name="connsiteX1" fmla="*/ 5568287 w 5568287"/>
              <a:gd name="connsiteY1" fmla="*/ 0 h 6858000"/>
              <a:gd name="connsiteX2" fmla="*/ 3684896 w 5568287"/>
              <a:gd name="connsiteY2" fmla="*/ 6858000 h 6858000"/>
              <a:gd name="connsiteX3" fmla="*/ 0 w 55682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8287" h="6858000">
                <a:moveTo>
                  <a:pt x="0" y="0"/>
                </a:moveTo>
                <a:lnTo>
                  <a:pt x="5568287" y="0"/>
                </a:lnTo>
                <a:lnTo>
                  <a:pt x="368489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9CAB554-623C-432D-9726-F94F18C020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78307" y="0"/>
            <a:ext cx="5513696" cy="6898943"/>
          </a:xfrm>
          <a:custGeom>
            <a:avLst/>
            <a:gdLst>
              <a:gd name="connsiteX0" fmla="*/ 1678674 w 5513696"/>
              <a:gd name="connsiteY0" fmla="*/ 0 h 6898943"/>
              <a:gd name="connsiteX1" fmla="*/ 5513696 w 5513696"/>
              <a:gd name="connsiteY1" fmla="*/ 0 h 6898943"/>
              <a:gd name="connsiteX2" fmla="*/ 5513696 w 5513696"/>
              <a:gd name="connsiteY2" fmla="*/ 6858000 h 6898943"/>
              <a:gd name="connsiteX3" fmla="*/ 0 w 5513696"/>
              <a:gd name="connsiteY3" fmla="*/ 6898943 h 689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3696" h="6898943">
                <a:moveTo>
                  <a:pt x="1678674" y="0"/>
                </a:moveTo>
                <a:lnTo>
                  <a:pt x="5513696" y="0"/>
                </a:lnTo>
                <a:lnTo>
                  <a:pt x="5513696" y="6858000"/>
                </a:lnTo>
                <a:lnTo>
                  <a:pt x="0" y="68989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5465A1-6BB2-4EFD-9705-F444ED42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ECC9C7-A2B0-4D1F-AA9F-354A9411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CB08B8-FC41-4FA3-952D-891BCC28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4B8A7F-F9EE-494F-9809-B7180F89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817ECF-7048-4845-91E9-D33671F6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08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D7B7F8E9-09E7-45BA-80EB-EE3F6974F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87" y="0"/>
            <a:ext cx="5753100" cy="6858000"/>
          </a:xfrm>
          <a:custGeom>
            <a:avLst/>
            <a:gdLst>
              <a:gd name="connsiteX0" fmla="*/ 0 w 5753100"/>
              <a:gd name="connsiteY0" fmla="*/ 0 h 6832600"/>
              <a:gd name="connsiteX1" fmla="*/ 2600325 w 5753100"/>
              <a:gd name="connsiteY1" fmla="*/ 0 h 6832600"/>
              <a:gd name="connsiteX2" fmla="*/ 5753100 w 5753100"/>
              <a:gd name="connsiteY2" fmla="*/ 2884876 h 6832600"/>
              <a:gd name="connsiteX3" fmla="*/ 4381500 w 5753100"/>
              <a:gd name="connsiteY3" fmla="*/ 5532508 h 6832600"/>
              <a:gd name="connsiteX4" fmla="*/ 2752725 w 5753100"/>
              <a:gd name="connsiteY4" fmla="*/ 4887207 h 6832600"/>
              <a:gd name="connsiteX5" fmla="*/ 3286125 w 5753100"/>
              <a:gd name="connsiteY5" fmla="*/ 4906187 h 6832600"/>
              <a:gd name="connsiteX6" fmla="*/ 3019425 w 5753100"/>
              <a:gd name="connsiteY6" fmla="*/ 3938235 h 6832600"/>
              <a:gd name="connsiteX7" fmla="*/ 1743075 w 5753100"/>
              <a:gd name="connsiteY7" fmla="*/ 5342714 h 6832600"/>
              <a:gd name="connsiteX8" fmla="*/ 3019425 w 5753100"/>
              <a:gd name="connsiteY8" fmla="*/ 6832600 h 6832600"/>
              <a:gd name="connsiteX9" fmla="*/ 0 w 5753100"/>
              <a:gd name="connsiteY9" fmla="*/ 6832600 h 6832600"/>
              <a:gd name="connsiteX10" fmla="*/ 0 w 5753100"/>
              <a:gd name="connsiteY10" fmla="*/ 0 h 683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53100" h="6832600">
                <a:moveTo>
                  <a:pt x="0" y="0"/>
                </a:moveTo>
                <a:cubicBezTo>
                  <a:pt x="0" y="0"/>
                  <a:pt x="600075" y="0"/>
                  <a:pt x="2600325" y="0"/>
                </a:cubicBezTo>
                <a:cubicBezTo>
                  <a:pt x="4600575" y="0"/>
                  <a:pt x="5753100" y="1461417"/>
                  <a:pt x="5753100" y="2884876"/>
                </a:cubicBezTo>
                <a:cubicBezTo>
                  <a:pt x="5753100" y="4308334"/>
                  <a:pt x="5143500" y="5364066"/>
                  <a:pt x="4381500" y="5532508"/>
                </a:cubicBezTo>
                <a:cubicBezTo>
                  <a:pt x="3000375" y="5836179"/>
                  <a:pt x="2752725" y="4887207"/>
                  <a:pt x="2752725" y="4887207"/>
                </a:cubicBezTo>
                <a:cubicBezTo>
                  <a:pt x="2752725" y="4887207"/>
                  <a:pt x="3124200" y="5231210"/>
                  <a:pt x="3286125" y="4906187"/>
                </a:cubicBezTo>
                <a:cubicBezTo>
                  <a:pt x="3562350" y="4355783"/>
                  <a:pt x="3186113" y="4007035"/>
                  <a:pt x="3019425" y="3938235"/>
                </a:cubicBezTo>
                <a:cubicBezTo>
                  <a:pt x="2628900" y="3776910"/>
                  <a:pt x="1743075" y="4090070"/>
                  <a:pt x="1743075" y="5342714"/>
                </a:cubicBezTo>
                <a:cubicBezTo>
                  <a:pt x="1743075" y="6595357"/>
                  <a:pt x="3019425" y="6832600"/>
                  <a:pt x="3019425" y="6832600"/>
                </a:cubicBezTo>
                <a:lnTo>
                  <a:pt x="0" y="6832600"/>
                </a:lnTo>
                <a:cubicBezTo>
                  <a:pt x="0" y="6832600"/>
                  <a:pt x="0" y="683260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7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ADFC7A21-8662-4C86-BE9E-02C1A722A7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2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B42725C4-7849-441B-87F0-70904C2ABA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84550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B95113B-9EA4-404E-A6B0-A316A4B61BB9}"/>
              </a:ext>
            </a:extLst>
          </p:cNvPr>
          <p:cNvGrpSpPr/>
          <p:nvPr userDrawn="1"/>
        </p:nvGrpSpPr>
        <p:grpSpPr>
          <a:xfrm>
            <a:off x="10400531" y="5348170"/>
            <a:ext cx="1410469" cy="1190742"/>
            <a:chOff x="199967" y="4369594"/>
            <a:chExt cx="2785872" cy="2351881"/>
          </a:xfrm>
        </p:grpSpPr>
        <p:sp>
          <p:nvSpPr>
            <p:cNvPr id="8" name="Freeform 9">
              <a:extLst>
                <a:ext uri="{FF2B5EF4-FFF2-40B4-BE49-F238E27FC236}">
                  <a16:creationId xmlns="" xmlns:a16="http://schemas.microsoft.com/office/drawing/2014/main" id="{C7E01000-5A80-44E7-9F6F-475859A7C1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5913" y="5668086"/>
              <a:ext cx="220663" cy="201613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9">
              <a:extLst>
                <a:ext uri="{FF2B5EF4-FFF2-40B4-BE49-F238E27FC236}">
                  <a16:creationId xmlns="" xmlns:a16="http://schemas.microsoft.com/office/drawing/2014/main" id="{65CF1F2C-9077-43A9-B9C1-85EB840E74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8432" y="4931235"/>
              <a:ext cx="277813" cy="182563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3">
              <a:extLst>
                <a:ext uri="{FF2B5EF4-FFF2-40B4-BE49-F238E27FC236}">
                  <a16:creationId xmlns="" xmlns:a16="http://schemas.microsoft.com/office/drawing/2014/main" id="{DCB5FD63-1A7B-44E4-A8FF-B3ED60D834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920" y="5959225"/>
              <a:ext cx="374650" cy="387350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8">
              <a:extLst>
                <a:ext uri="{FF2B5EF4-FFF2-40B4-BE49-F238E27FC236}">
                  <a16:creationId xmlns="" xmlns:a16="http://schemas.microsoft.com/office/drawing/2014/main" id="{D28AC172-153C-40B1-BFAA-F0C6AD141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9119" y="5186281"/>
              <a:ext cx="328613" cy="341313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53">
              <a:extLst>
                <a:ext uri="{FF2B5EF4-FFF2-40B4-BE49-F238E27FC236}">
                  <a16:creationId xmlns="" xmlns:a16="http://schemas.microsoft.com/office/drawing/2014/main" id="{455C47F2-28BB-4056-A5F2-AF3C99C6C4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" y="5022517"/>
              <a:ext cx="1407368" cy="1356058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4">
              <a:extLst>
                <a:ext uri="{FF2B5EF4-FFF2-40B4-BE49-F238E27FC236}">
                  <a16:creationId xmlns="" xmlns:a16="http://schemas.microsoft.com/office/drawing/2014/main" id="{A3541774-7747-436F-8E4D-A6C1B67036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7826" y="5356937"/>
              <a:ext cx="608013" cy="585788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5">
              <a:extLst>
                <a:ext uri="{FF2B5EF4-FFF2-40B4-BE49-F238E27FC236}">
                  <a16:creationId xmlns="" xmlns:a16="http://schemas.microsoft.com/office/drawing/2014/main" id="{601510BB-9325-496E-8935-4FE0ABCCA9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1106" y="4369594"/>
              <a:ext cx="608013" cy="58737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56">
              <a:extLst>
                <a:ext uri="{FF2B5EF4-FFF2-40B4-BE49-F238E27FC236}">
                  <a16:creationId xmlns="" xmlns:a16="http://schemas.microsoft.com/office/drawing/2014/main" id="{AE27FEF0-AFA5-4405-A96F-7FDF93AC8F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72" y="4545806"/>
              <a:ext cx="515938" cy="411163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68">
              <a:extLst>
                <a:ext uri="{FF2B5EF4-FFF2-40B4-BE49-F238E27FC236}">
                  <a16:creationId xmlns="" xmlns:a16="http://schemas.microsoft.com/office/drawing/2014/main" id="{666A9FB4-B326-4BC4-A0B0-49D6862F3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987" y="6467475"/>
              <a:ext cx="254000" cy="254000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69">
              <a:extLst>
                <a:ext uri="{FF2B5EF4-FFF2-40B4-BE49-F238E27FC236}">
                  <a16:creationId xmlns="" xmlns:a16="http://schemas.microsoft.com/office/drawing/2014/main" id="{C419BD0E-13CC-48E9-8FCB-6F4BB9E126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67" y="5078331"/>
              <a:ext cx="261938" cy="215900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59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6DF47048-576C-4A9E-B25A-44983A6888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65" y="0"/>
            <a:ext cx="5499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4529ED1D-7099-4E8C-9923-CA9060DC4F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218" y="0"/>
            <a:ext cx="30861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AE90FE0A-C7A1-4FFD-8C11-5F53C1EB2D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0935" y="1200469"/>
            <a:ext cx="4247029" cy="5073849"/>
          </a:xfrm>
          <a:custGeom>
            <a:avLst/>
            <a:gdLst>
              <a:gd name="connsiteX0" fmla="*/ 2593390 w 4247029"/>
              <a:gd name="connsiteY0" fmla="*/ 0 h 5073849"/>
              <a:gd name="connsiteX1" fmla="*/ 3430696 w 4247029"/>
              <a:gd name="connsiteY1" fmla="*/ 63726 h 5073849"/>
              <a:gd name="connsiteX2" fmla="*/ 3533948 w 4247029"/>
              <a:gd name="connsiteY2" fmla="*/ 140358 h 5073849"/>
              <a:gd name="connsiteX3" fmla="*/ 3621873 w 4247029"/>
              <a:gd name="connsiteY3" fmla="*/ 345248 h 5073849"/>
              <a:gd name="connsiteX4" fmla="*/ 3580733 w 4247029"/>
              <a:gd name="connsiteY4" fmla="*/ 393647 h 5073849"/>
              <a:gd name="connsiteX5" fmla="*/ 3303245 w 4247029"/>
              <a:gd name="connsiteY5" fmla="*/ 322661 h 5073849"/>
              <a:gd name="connsiteX6" fmla="*/ 3383910 w 4247029"/>
              <a:gd name="connsiteY6" fmla="*/ 475925 h 5073849"/>
              <a:gd name="connsiteX7" fmla="*/ 3004783 w 4247029"/>
              <a:gd name="connsiteY7" fmla="*/ 225863 h 5073849"/>
              <a:gd name="connsiteX8" fmla="*/ 2690188 w 4247029"/>
              <a:gd name="connsiteY8" fmla="*/ 290395 h 5073849"/>
              <a:gd name="connsiteX9" fmla="*/ 2294928 w 4247029"/>
              <a:gd name="connsiteY9" fmla="*/ 354927 h 5073849"/>
              <a:gd name="connsiteX10" fmla="*/ 2173930 w 4247029"/>
              <a:gd name="connsiteY10" fmla="*/ 475925 h 5073849"/>
              <a:gd name="connsiteX11" fmla="*/ 1762537 w 4247029"/>
              <a:gd name="connsiteY11" fmla="*/ 564657 h 5073849"/>
              <a:gd name="connsiteX12" fmla="*/ 2085198 w 4247029"/>
              <a:gd name="connsiteY12" fmla="*/ 1379377 h 5073849"/>
              <a:gd name="connsiteX13" fmla="*/ 2625656 w 4247029"/>
              <a:gd name="connsiteY13" fmla="*/ 2016634 h 5073849"/>
              <a:gd name="connsiteX14" fmla="*/ 2625656 w 4247029"/>
              <a:gd name="connsiteY14" fmla="*/ 2484493 h 5073849"/>
              <a:gd name="connsiteX15" fmla="*/ 2835386 w 4247029"/>
              <a:gd name="connsiteY15" fmla="*/ 2718422 h 5073849"/>
              <a:gd name="connsiteX16" fmla="*/ 3109648 w 4247029"/>
              <a:gd name="connsiteY16" fmla="*/ 3178214 h 5073849"/>
              <a:gd name="connsiteX17" fmla="*/ 3464575 w 4247029"/>
              <a:gd name="connsiteY17" fmla="*/ 3492809 h 5073849"/>
              <a:gd name="connsiteX18" fmla="*/ 3924368 w 4247029"/>
              <a:gd name="connsiteY18" fmla="*/ 4218797 h 5073849"/>
              <a:gd name="connsiteX19" fmla="*/ 4214763 w 4247029"/>
              <a:gd name="connsiteY19" fmla="*/ 4218797 h 5073849"/>
              <a:gd name="connsiteX20" fmla="*/ 4214763 w 4247029"/>
              <a:gd name="connsiteY20" fmla="*/ 4751188 h 5073849"/>
              <a:gd name="connsiteX21" fmla="*/ 3924368 w 4247029"/>
              <a:gd name="connsiteY21" fmla="*/ 5073849 h 5073849"/>
              <a:gd name="connsiteX22" fmla="*/ 3847736 w 4247029"/>
              <a:gd name="connsiteY22" fmla="*/ 4706822 h 5073849"/>
              <a:gd name="connsiteX23" fmla="*/ 3783203 w 4247029"/>
              <a:gd name="connsiteY23" fmla="*/ 4497092 h 5073849"/>
              <a:gd name="connsiteX24" fmla="*/ 3436343 w 4247029"/>
              <a:gd name="connsiteY24" fmla="*/ 3980834 h 5073849"/>
              <a:gd name="connsiteX25" fmla="*/ 2879752 w 4247029"/>
              <a:gd name="connsiteY25" fmla="*/ 3529108 h 5073849"/>
              <a:gd name="connsiteX26" fmla="*/ 2807153 w 4247029"/>
              <a:gd name="connsiteY26" fmla="*/ 3335512 h 5073849"/>
              <a:gd name="connsiteX27" fmla="*/ 2403827 w 4247029"/>
              <a:gd name="connsiteY27" fmla="*/ 3045117 h 5073849"/>
              <a:gd name="connsiteX28" fmla="*/ 2073099 w 4247029"/>
              <a:gd name="connsiteY28" fmla="*/ 2706322 h 5073849"/>
              <a:gd name="connsiteX29" fmla="*/ 1379377 w 4247029"/>
              <a:gd name="connsiteY29" fmla="*/ 2835387 h 5073849"/>
              <a:gd name="connsiteX30" fmla="*/ 1798837 w 4247029"/>
              <a:gd name="connsiteY30" fmla="*/ 3190314 h 5073849"/>
              <a:gd name="connsiteX31" fmla="*/ 2210230 w 4247029"/>
              <a:gd name="connsiteY31" fmla="*/ 3432310 h 5073849"/>
              <a:gd name="connsiteX32" fmla="*/ 2492558 w 4247029"/>
              <a:gd name="connsiteY32" fmla="*/ 3609774 h 5073849"/>
              <a:gd name="connsiteX33" fmla="*/ 2202163 w 4247029"/>
              <a:gd name="connsiteY33" fmla="*/ 3924368 h 5073849"/>
              <a:gd name="connsiteX34" fmla="*/ 1669772 w 4247029"/>
              <a:gd name="connsiteY34" fmla="*/ 4174431 h 5073849"/>
              <a:gd name="connsiteX35" fmla="*/ 1831103 w 4247029"/>
              <a:gd name="connsiteY35" fmla="*/ 3964701 h 5073849"/>
              <a:gd name="connsiteX36" fmla="*/ 1734304 w 4247029"/>
              <a:gd name="connsiteY36" fmla="*/ 3456510 h 5073849"/>
              <a:gd name="connsiteX37" fmla="*/ 774387 w 4247029"/>
              <a:gd name="connsiteY37" fmla="*/ 2851520 h 5073849"/>
              <a:gd name="connsiteX38" fmla="*/ 1234179 w 4247029"/>
              <a:gd name="connsiteY38" fmla="*/ 2367528 h 5073849"/>
              <a:gd name="connsiteX39" fmla="*/ 1734304 w 4247029"/>
              <a:gd name="connsiteY39" fmla="*/ 2157798 h 5073849"/>
              <a:gd name="connsiteX40" fmla="*/ 1121248 w 4247029"/>
              <a:gd name="connsiteY40" fmla="*/ 1407610 h 5073849"/>
              <a:gd name="connsiteX41" fmla="*/ 911518 w 4247029"/>
              <a:gd name="connsiteY41" fmla="*/ 1689939 h 5073849"/>
              <a:gd name="connsiteX42" fmla="*/ 845372 w 4247029"/>
              <a:gd name="connsiteY42" fmla="*/ 1802871 h 5073849"/>
              <a:gd name="connsiteX43" fmla="*/ 655809 w 4247029"/>
              <a:gd name="connsiteY43" fmla="*/ 1869016 h 5073849"/>
              <a:gd name="connsiteX44" fmla="*/ 483992 w 4247029"/>
              <a:gd name="connsiteY44" fmla="*/ 1754472 h 5073849"/>
              <a:gd name="connsiteX45" fmla="*/ 0 w 4247029"/>
              <a:gd name="connsiteY45" fmla="*/ 931684 h 5073849"/>
              <a:gd name="connsiteX46" fmla="*/ 67759 w 4247029"/>
              <a:gd name="connsiteY46" fmla="*/ 760674 h 5073849"/>
              <a:gd name="connsiteX47" fmla="*/ 113738 w 4247029"/>
              <a:gd name="connsiteY47" fmla="*/ 753414 h 5073849"/>
              <a:gd name="connsiteX48" fmla="*/ 330728 w 4247029"/>
              <a:gd name="connsiteY48" fmla="*/ 1004283 h 5073849"/>
              <a:gd name="connsiteX49" fmla="*/ 298462 w 4247029"/>
              <a:gd name="connsiteY49" fmla="*/ 1181747 h 5073849"/>
              <a:gd name="connsiteX50" fmla="*/ 411393 w 4247029"/>
              <a:gd name="connsiteY50" fmla="*/ 1318878 h 5073849"/>
              <a:gd name="connsiteX51" fmla="*/ 709855 w 4247029"/>
              <a:gd name="connsiteY51" fmla="*/ 1480209 h 5073849"/>
              <a:gd name="connsiteX52" fmla="*/ 855052 w 4247029"/>
              <a:gd name="connsiteY52" fmla="*/ 1044616 h 5073849"/>
              <a:gd name="connsiteX53" fmla="*/ 976050 w 4247029"/>
              <a:gd name="connsiteY53" fmla="*/ 867152 h 5073849"/>
              <a:gd name="connsiteX54" fmla="*/ 919585 w 4247029"/>
              <a:gd name="connsiteY54" fmla="*/ 794553 h 5073849"/>
              <a:gd name="connsiteX55" fmla="*/ 790520 w 4247029"/>
              <a:gd name="connsiteY55" fmla="*/ 915551 h 5073849"/>
              <a:gd name="connsiteX56" fmla="*/ 653389 w 4247029"/>
              <a:gd name="connsiteY56" fmla="*/ 810686 h 5073849"/>
              <a:gd name="connsiteX57" fmla="*/ 540458 w 4247029"/>
              <a:gd name="connsiteY57" fmla="*/ 834886 h 5073849"/>
              <a:gd name="connsiteX58" fmla="*/ 532391 w 4247029"/>
              <a:gd name="connsiteY58" fmla="*/ 697755 h 5073849"/>
              <a:gd name="connsiteX59" fmla="*/ 443659 w 4247029"/>
              <a:gd name="connsiteY59" fmla="*/ 673555 h 5073849"/>
              <a:gd name="connsiteX60" fmla="*/ 395260 w 4247029"/>
              <a:gd name="connsiteY60" fmla="*/ 560624 h 5073849"/>
              <a:gd name="connsiteX61" fmla="*/ 326695 w 4247029"/>
              <a:gd name="connsiteY61" fmla="*/ 532391 h 5073849"/>
              <a:gd name="connsiteX62" fmla="*/ 338794 w 4247029"/>
              <a:gd name="connsiteY62" fmla="*/ 439626 h 5073849"/>
              <a:gd name="connsiteX63" fmla="*/ 302495 w 4247029"/>
              <a:gd name="connsiteY63" fmla="*/ 282329 h 5073849"/>
              <a:gd name="connsiteX64" fmla="*/ 504158 w 4247029"/>
              <a:gd name="connsiteY64" fmla="*/ 112931 h 5073849"/>
              <a:gd name="connsiteX65" fmla="*/ 810687 w 4247029"/>
              <a:gd name="connsiteY65" fmla="*/ 8067 h 5073849"/>
              <a:gd name="connsiteX66" fmla="*/ 996217 w 4247029"/>
              <a:gd name="connsiteY66" fmla="*/ 64532 h 5073849"/>
              <a:gd name="connsiteX67" fmla="*/ 1020416 w 4247029"/>
              <a:gd name="connsiteY67" fmla="*/ 314595 h 5073849"/>
              <a:gd name="connsiteX68" fmla="*/ 1125281 w 4247029"/>
              <a:gd name="connsiteY68" fmla="*/ 467859 h 5073849"/>
              <a:gd name="connsiteX69" fmla="*/ 1351144 w 4247029"/>
              <a:gd name="connsiteY69" fmla="*/ 298462 h 5073849"/>
              <a:gd name="connsiteX70" fmla="*/ 1649606 w 4247029"/>
              <a:gd name="connsiteY70" fmla="*/ 241996 h 5073849"/>
              <a:gd name="connsiteX71" fmla="*/ 1762537 w 4247029"/>
              <a:gd name="connsiteY71" fmla="*/ 153264 h 5073849"/>
              <a:gd name="connsiteX72" fmla="*/ 1996467 w 4247029"/>
              <a:gd name="connsiteY72" fmla="*/ 145198 h 5073849"/>
              <a:gd name="connsiteX73" fmla="*/ 2593390 w 4247029"/>
              <a:gd name="connsiteY73" fmla="*/ 0 h 507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247029" h="5073849">
                <a:moveTo>
                  <a:pt x="2593390" y="0"/>
                </a:moveTo>
                <a:cubicBezTo>
                  <a:pt x="2846679" y="0"/>
                  <a:pt x="3262912" y="44366"/>
                  <a:pt x="3430696" y="63726"/>
                </a:cubicBezTo>
                <a:cubicBezTo>
                  <a:pt x="3476675" y="68566"/>
                  <a:pt x="3516201" y="98412"/>
                  <a:pt x="3533948" y="140358"/>
                </a:cubicBezTo>
                <a:lnTo>
                  <a:pt x="3621873" y="345248"/>
                </a:lnTo>
                <a:cubicBezTo>
                  <a:pt x="3633973" y="372674"/>
                  <a:pt x="3608966" y="400907"/>
                  <a:pt x="3580733" y="393647"/>
                </a:cubicBezTo>
                <a:lnTo>
                  <a:pt x="3303245" y="322661"/>
                </a:lnTo>
                <a:cubicBezTo>
                  <a:pt x="3303245" y="322661"/>
                  <a:pt x="3440376" y="427526"/>
                  <a:pt x="3383910" y="475925"/>
                </a:cubicBezTo>
                <a:cubicBezTo>
                  <a:pt x="3327444" y="524325"/>
                  <a:pt x="3158047" y="225863"/>
                  <a:pt x="3004783" y="225863"/>
                </a:cubicBezTo>
                <a:cubicBezTo>
                  <a:pt x="2851519" y="225863"/>
                  <a:pt x="2762787" y="290395"/>
                  <a:pt x="2690188" y="290395"/>
                </a:cubicBezTo>
                <a:cubicBezTo>
                  <a:pt x="2617590" y="290395"/>
                  <a:pt x="2294928" y="354927"/>
                  <a:pt x="2294928" y="354927"/>
                </a:cubicBezTo>
                <a:cubicBezTo>
                  <a:pt x="2294928" y="354927"/>
                  <a:pt x="2294928" y="354927"/>
                  <a:pt x="2173930" y="475925"/>
                </a:cubicBezTo>
                <a:cubicBezTo>
                  <a:pt x="2052932" y="596923"/>
                  <a:pt x="1762537" y="564657"/>
                  <a:pt x="1762537" y="564657"/>
                </a:cubicBezTo>
                <a:cubicBezTo>
                  <a:pt x="1762537" y="564657"/>
                  <a:pt x="1907735" y="1032516"/>
                  <a:pt x="2085198" y="1379377"/>
                </a:cubicBezTo>
                <a:cubicBezTo>
                  <a:pt x="2262662" y="1726239"/>
                  <a:pt x="2536924" y="1814971"/>
                  <a:pt x="2625656" y="2016634"/>
                </a:cubicBezTo>
                <a:cubicBezTo>
                  <a:pt x="2714388" y="2218297"/>
                  <a:pt x="2625656" y="2484493"/>
                  <a:pt x="2625656" y="2484493"/>
                </a:cubicBezTo>
                <a:cubicBezTo>
                  <a:pt x="2625656" y="2484493"/>
                  <a:pt x="2835386" y="2645823"/>
                  <a:pt x="2835386" y="2718422"/>
                </a:cubicBezTo>
                <a:cubicBezTo>
                  <a:pt x="2835386" y="2791021"/>
                  <a:pt x="3109648" y="3073349"/>
                  <a:pt x="3109648" y="3178214"/>
                </a:cubicBezTo>
                <a:cubicBezTo>
                  <a:pt x="3109648" y="3283079"/>
                  <a:pt x="3367777" y="3404077"/>
                  <a:pt x="3464575" y="3492809"/>
                </a:cubicBezTo>
                <a:cubicBezTo>
                  <a:pt x="3561374" y="3581541"/>
                  <a:pt x="3924368" y="4218797"/>
                  <a:pt x="3924368" y="4218797"/>
                </a:cubicBezTo>
                <a:lnTo>
                  <a:pt x="4214763" y="4218797"/>
                </a:lnTo>
                <a:cubicBezTo>
                  <a:pt x="4214763" y="4218797"/>
                  <a:pt x="4287362" y="4460793"/>
                  <a:pt x="4214763" y="4751188"/>
                </a:cubicBezTo>
                <a:cubicBezTo>
                  <a:pt x="4142164" y="5041583"/>
                  <a:pt x="3924368" y="5073849"/>
                  <a:pt x="3924368" y="5073849"/>
                </a:cubicBezTo>
                <a:cubicBezTo>
                  <a:pt x="3839669" y="5069816"/>
                  <a:pt x="3912268" y="4763288"/>
                  <a:pt x="3847736" y="4706822"/>
                </a:cubicBezTo>
                <a:cubicBezTo>
                  <a:pt x="3783203" y="4650356"/>
                  <a:pt x="3783203" y="4497092"/>
                  <a:pt x="3783203" y="4497092"/>
                </a:cubicBezTo>
                <a:cubicBezTo>
                  <a:pt x="3783203" y="4497092"/>
                  <a:pt x="3759004" y="4303496"/>
                  <a:pt x="3436343" y="3980834"/>
                </a:cubicBezTo>
                <a:cubicBezTo>
                  <a:pt x="3113681" y="3658173"/>
                  <a:pt x="2976550" y="3625907"/>
                  <a:pt x="2879752" y="3529108"/>
                </a:cubicBezTo>
                <a:cubicBezTo>
                  <a:pt x="2782953" y="3432310"/>
                  <a:pt x="2807153" y="3335512"/>
                  <a:pt x="2807153" y="3335512"/>
                </a:cubicBezTo>
                <a:cubicBezTo>
                  <a:pt x="2807153" y="3335512"/>
                  <a:pt x="2597423" y="3230647"/>
                  <a:pt x="2403827" y="3045117"/>
                </a:cubicBezTo>
                <a:cubicBezTo>
                  <a:pt x="2210230" y="2859586"/>
                  <a:pt x="2153764" y="2625657"/>
                  <a:pt x="2073099" y="2706322"/>
                </a:cubicBezTo>
                <a:cubicBezTo>
                  <a:pt x="1992433" y="2786988"/>
                  <a:pt x="1379377" y="2835387"/>
                  <a:pt x="1379377" y="2835387"/>
                </a:cubicBezTo>
                <a:cubicBezTo>
                  <a:pt x="1379377" y="2835387"/>
                  <a:pt x="1702038" y="3093516"/>
                  <a:pt x="1798837" y="3190314"/>
                </a:cubicBezTo>
                <a:cubicBezTo>
                  <a:pt x="1895635" y="3287113"/>
                  <a:pt x="2210230" y="3432310"/>
                  <a:pt x="2210230" y="3432310"/>
                </a:cubicBezTo>
                <a:cubicBezTo>
                  <a:pt x="2210230" y="3432310"/>
                  <a:pt x="2477232" y="3527495"/>
                  <a:pt x="2492558" y="3609774"/>
                </a:cubicBezTo>
                <a:cubicBezTo>
                  <a:pt x="2511918" y="3714639"/>
                  <a:pt x="2395760" y="3738838"/>
                  <a:pt x="2202163" y="3924368"/>
                </a:cubicBezTo>
                <a:cubicBezTo>
                  <a:pt x="2008566" y="4109899"/>
                  <a:pt x="1734304" y="4230897"/>
                  <a:pt x="1669772" y="4174431"/>
                </a:cubicBezTo>
                <a:cubicBezTo>
                  <a:pt x="1605240" y="4117965"/>
                  <a:pt x="1831103" y="3964701"/>
                  <a:pt x="1831103" y="3964701"/>
                </a:cubicBezTo>
                <a:cubicBezTo>
                  <a:pt x="1831103" y="3964701"/>
                  <a:pt x="2044866" y="3702539"/>
                  <a:pt x="1734304" y="3456510"/>
                </a:cubicBezTo>
                <a:cubicBezTo>
                  <a:pt x="1600400" y="3350031"/>
                  <a:pt x="911518" y="2988651"/>
                  <a:pt x="774387" y="2851520"/>
                </a:cubicBezTo>
                <a:cubicBezTo>
                  <a:pt x="637256" y="2714389"/>
                  <a:pt x="1000250" y="2464326"/>
                  <a:pt x="1234179" y="2367528"/>
                </a:cubicBezTo>
                <a:cubicBezTo>
                  <a:pt x="1468109" y="2270730"/>
                  <a:pt x="1734304" y="2157798"/>
                  <a:pt x="1734304" y="2157798"/>
                </a:cubicBezTo>
                <a:lnTo>
                  <a:pt x="1121248" y="1407610"/>
                </a:lnTo>
                <a:cubicBezTo>
                  <a:pt x="1121248" y="1407610"/>
                  <a:pt x="951851" y="1649607"/>
                  <a:pt x="911518" y="1689939"/>
                </a:cubicBezTo>
                <a:cubicBezTo>
                  <a:pt x="893772" y="1707686"/>
                  <a:pt x="868766" y="1755278"/>
                  <a:pt x="845372" y="1802871"/>
                </a:cubicBezTo>
                <a:cubicBezTo>
                  <a:pt x="811493" y="1873856"/>
                  <a:pt x="725988" y="1903702"/>
                  <a:pt x="655809" y="1869016"/>
                </a:cubicBezTo>
                <a:cubicBezTo>
                  <a:pt x="599343" y="1840783"/>
                  <a:pt x="535618" y="1802871"/>
                  <a:pt x="483992" y="1754472"/>
                </a:cubicBezTo>
                <a:cubicBezTo>
                  <a:pt x="362994" y="1641540"/>
                  <a:pt x="0" y="931684"/>
                  <a:pt x="0" y="931684"/>
                </a:cubicBezTo>
                <a:lnTo>
                  <a:pt x="67759" y="760674"/>
                </a:lnTo>
                <a:cubicBezTo>
                  <a:pt x="75826" y="741314"/>
                  <a:pt x="100832" y="737281"/>
                  <a:pt x="113738" y="753414"/>
                </a:cubicBezTo>
                <a:cubicBezTo>
                  <a:pt x="168591" y="821980"/>
                  <a:pt x="287975" y="967984"/>
                  <a:pt x="330728" y="1004283"/>
                </a:cubicBezTo>
                <a:cubicBezTo>
                  <a:pt x="387194" y="1052682"/>
                  <a:pt x="298462" y="1181747"/>
                  <a:pt x="298462" y="1181747"/>
                </a:cubicBezTo>
                <a:cubicBezTo>
                  <a:pt x="298462" y="1181747"/>
                  <a:pt x="346861" y="1262412"/>
                  <a:pt x="411393" y="1318878"/>
                </a:cubicBezTo>
                <a:cubicBezTo>
                  <a:pt x="475925" y="1375344"/>
                  <a:pt x="709855" y="1480209"/>
                  <a:pt x="709855" y="1480209"/>
                </a:cubicBezTo>
                <a:cubicBezTo>
                  <a:pt x="709855" y="1480209"/>
                  <a:pt x="855052" y="1109148"/>
                  <a:pt x="855052" y="1044616"/>
                </a:cubicBezTo>
                <a:cubicBezTo>
                  <a:pt x="855052" y="980084"/>
                  <a:pt x="976050" y="867152"/>
                  <a:pt x="976050" y="867152"/>
                </a:cubicBezTo>
                <a:lnTo>
                  <a:pt x="919585" y="794553"/>
                </a:lnTo>
                <a:cubicBezTo>
                  <a:pt x="919585" y="794553"/>
                  <a:pt x="863119" y="915551"/>
                  <a:pt x="790520" y="915551"/>
                </a:cubicBezTo>
                <a:cubicBezTo>
                  <a:pt x="717921" y="915551"/>
                  <a:pt x="653389" y="810686"/>
                  <a:pt x="653389" y="810686"/>
                </a:cubicBezTo>
                <a:lnTo>
                  <a:pt x="540458" y="834886"/>
                </a:lnTo>
                <a:lnTo>
                  <a:pt x="532391" y="697755"/>
                </a:lnTo>
                <a:lnTo>
                  <a:pt x="443659" y="673555"/>
                </a:lnTo>
                <a:lnTo>
                  <a:pt x="395260" y="560624"/>
                </a:lnTo>
                <a:lnTo>
                  <a:pt x="326695" y="532391"/>
                </a:lnTo>
                <a:lnTo>
                  <a:pt x="338794" y="439626"/>
                </a:lnTo>
                <a:lnTo>
                  <a:pt x="302495" y="282329"/>
                </a:lnTo>
                <a:cubicBezTo>
                  <a:pt x="302495" y="282329"/>
                  <a:pt x="446886" y="145198"/>
                  <a:pt x="504158" y="112931"/>
                </a:cubicBezTo>
                <a:cubicBezTo>
                  <a:pt x="562237" y="80665"/>
                  <a:pt x="713888" y="0"/>
                  <a:pt x="810687" y="8067"/>
                </a:cubicBezTo>
                <a:cubicBezTo>
                  <a:pt x="879252" y="13713"/>
                  <a:pt x="875219" y="16133"/>
                  <a:pt x="996217" y="64532"/>
                </a:cubicBezTo>
                <a:cubicBezTo>
                  <a:pt x="1101082" y="106478"/>
                  <a:pt x="1020416" y="314595"/>
                  <a:pt x="1020416" y="314595"/>
                </a:cubicBezTo>
                <a:lnTo>
                  <a:pt x="1125281" y="467859"/>
                </a:lnTo>
                <a:cubicBezTo>
                  <a:pt x="1125281" y="467859"/>
                  <a:pt x="1270479" y="379127"/>
                  <a:pt x="1351144" y="298462"/>
                </a:cubicBezTo>
                <a:cubicBezTo>
                  <a:pt x="1431809" y="217796"/>
                  <a:pt x="1649606" y="241996"/>
                  <a:pt x="1649606" y="241996"/>
                </a:cubicBezTo>
                <a:cubicBezTo>
                  <a:pt x="1649606" y="241996"/>
                  <a:pt x="1714138" y="201663"/>
                  <a:pt x="1762537" y="153264"/>
                </a:cubicBezTo>
                <a:cubicBezTo>
                  <a:pt x="1810936" y="104865"/>
                  <a:pt x="1996467" y="145198"/>
                  <a:pt x="1996467" y="145198"/>
                </a:cubicBezTo>
                <a:cubicBezTo>
                  <a:pt x="1996467" y="145198"/>
                  <a:pt x="2270729" y="0"/>
                  <a:pt x="25933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320785EF-C65E-49CF-AF43-6975004FA6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3857" y="-1831975"/>
            <a:ext cx="4322733" cy="6861175"/>
          </a:xfrm>
          <a:custGeom>
            <a:avLst/>
            <a:gdLst>
              <a:gd name="connsiteX0" fmla="*/ 2312499 w 4322733"/>
              <a:gd name="connsiteY0" fmla="*/ 2155205 h 6861175"/>
              <a:gd name="connsiteX1" fmla="*/ 2330177 w 4322733"/>
              <a:gd name="connsiteY1" fmla="*/ 2159609 h 6861175"/>
              <a:gd name="connsiteX2" fmla="*/ 2335188 w 4322733"/>
              <a:gd name="connsiteY2" fmla="*/ 2162173 h 6861175"/>
              <a:gd name="connsiteX3" fmla="*/ 2307948 w 4322733"/>
              <a:gd name="connsiteY3" fmla="*/ 2153807 h 6861175"/>
              <a:gd name="connsiteX4" fmla="*/ 2312499 w 4322733"/>
              <a:gd name="connsiteY4" fmla="*/ 2155205 h 6861175"/>
              <a:gd name="connsiteX5" fmla="*/ 2309008 w 4322733"/>
              <a:gd name="connsiteY5" fmla="*/ 2154335 h 6861175"/>
              <a:gd name="connsiteX6" fmla="*/ 2287539 w 4322733"/>
              <a:gd name="connsiteY6" fmla="*/ 2146892 h 6861175"/>
              <a:gd name="connsiteX7" fmla="*/ 2296769 w 4322733"/>
              <a:gd name="connsiteY7" fmla="*/ 2148732 h 6861175"/>
              <a:gd name="connsiteX8" fmla="*/ 2298423 w 4322733"/>
              <a:gd name="connsiteY8" fmla="*/ 2149061 h 6861175"/>
              <a:gd name="connsiteX9" fmla="*/ 2307685 w 4322733"/>
              <a:gd name="connsiteY9" fmla="*/ 2153676 h 6861175"/>
              <a:gd name="connsiteX10" fmla="*/ 2307948 w 4322733"/>
              <a:gd name="connsiteY10" fmla="*/ 2153807 h 6861175"/>
              <a:gd name="connsiteX11" fmla="*/ 2302557 w 4322733"/>
              <a:gd name="connsiteY11" fmla="*/ 2152152 h 6861175"/>
              <a:gd name="connsiteX12" fmla="*/ 2256084 w 4322733"/>
              <a:gd name="connsiteY12" fmla="*/ 2135877 h 6861175"/>
              <a:gd name="connsiteX13" fmla="*/ 2287539 w 4322733"/>
              <a:gd name="connsiteY13" fmla="*/ 2146892 h 6861175"/>
              <a:gd name="connsiteX14" fmla="*/ 2285192 w 4322733"/>
              <a:gd name="connsiteY14" fmla="*/ 2146425 h 6861175"/>
              <a:gd name="connsiteX15" fmla="*/ 2256084 w 4322733"/>
              <a:gd name="connsiteY15" fmla="*/ 2135877 h 6861175"/>
              <a:gd name="connsiteX16" fmla="*/ 1759931 w 4322733"/>
              <a:gd name="connsiteY16" fmla="*/ 1822089 h 6861175"/>
              <a:gd name="connsiteX17" fmla="*/ 1787715 w 4322733"/>
              <a:gd name="connsiteY17" fmla="*/ 1859004 h 6861175"/>
              <a:gd name="connsiteX18" fmla="*/ 1787715 w 4322733"/>
              <a:gd name="connsiteY18" fmla="*/ 1859004 h 6861175"/>
              <a:gd name="connsiteX19" fmla="*/ 1782422 w 4322733"/>
              <a:gd name="connsiteY19" fmla="*/ 1853730 h 6861175"/>
              <a:gd name="connsiteX20" fmla="*/ 1779776 w 4322733"/>
              <a:gd name="connsiteY20" fmla="*/ 1848457 h 6861175"/>
              <a:gd name="connsiteX21" fmla="*/ 1774484 w 4322733"/>
              <a:gd name="connsiteY21" fmla="*/ 1843183 h 6861175"/>
              <a:gd name="connsiteX22" fmla="*/ 1769192 w 4322733"/>
              <a:gd name="connsiteY22" fmla="*/ 1837909 h 6861175"/>
              <a:gd name="connsiteX23" fmla="*/ 1705684 w 4322733"/>
              <a:gd name="connsiteY23" fmla="*/ 1703428 h 6861175"/>
              <a:gd name="connsiteX24" fmla="*/ 1734461 w 4322733"/>
              <a:gd name="connsiteY24" fmla="*/ 1778579 h 6861175"/>
              <a:gd name="connsiteX25" fmla="*/ 1759931 w 4322733"/>
              <a:gd name="connsiteY25" fmla="*/ 1822089 h 6861175"/>
              <a:gd name="connsiteX26" fmla="*/ 1748022 w 4322733"/>
              <a:gd name="connsiteY26" fmla="*/ 1806266 h 6861175"/>
              <a:gd name="connsiteX27" fmla="*/ 1705684 w 4322733"/>
              <a:gd name="connsiteY27" fmla="*/ 1703428 h 6861175"/>
              <a:gd name="connsiteX28" fmla="*/ 2314300 w 4322733"/>
              <a:gd name="connsiteY28" fmla="*/ 0 h 6861175"/>
              <a:gd name="connsiteX29" fmla="*/ 2266669 w 4322733"/>
              <a:gd name="connsiteY29" fmla="*/ 63285 h 6861175"/>
              <a:gd name="connsiteX30" fmla="*/ 2213746 w 4322733"/>
              <a:gd name="connsiteY30" fmla="*/ 126571 h 6861175"/>
              <a:gd name="connsiteX31" fmla="*/ 2166115 w 4322733"/>
              <a:gd name="connsiteY31" fmla="*/ 184582 h 6861175"/>
              <a:gd name="connsiteX32" fmla="*/ 2115838 w 4322733"/>
              <a:gd name="connsiteY32" fmla="*/ 245230 h 6861175"/>
              <a:gd name="connsiteX33" fmla="*/ 2020577 w 4322733"/>
              <a:gd name="connsiteY33" fmla="*/ 355980 h 6861175"/>
              <a:gd name="connsiteX34" fmla="*/ 1935899 w 4322733"/>
              <a:gd name="connsiteY34" fmla="*/ 456181 h 6861175"/>
              <a:gd name="connsiteX35" fmla="*/ 1703038 w 4322733"/>
              <a:gd name="connsiteY35" fmla="*/ 740965 h 6861175"/>
              <a:gd name="connsiteX36" fmla="*/ 1538976 w 4322733"/>
              <a:gd name="connsiteY36" fmla="*/ 991469 h 6861175"/>
              <a:gd name="connsiteX37" fmla="*/ 1435776 w 4322733"/>
              <a:gd name="connsiteY37" fmla="*/ 1199783 h 6861175"/>
              <a:gd name="connsiteX38" fmla="*/ 1369622 w 4322733"/>
              <a:gd name="connsiteY38" fmla="*/ 1365907 h 6861175"/>
              <a:gd name="connsiteX39" fmla="*/ 1314052 w 4322733"/>
              <a:gd name="connsiteY39" fmla="*/ 1503025 h 6861175"/>
              <a:gd name="connsiteX40" fmla="*/ 1242606 w 4322733"/>
              <a:gd name="connsiteY40" fmla="*/ 1634869 h 6861175"/>
              <a:gd name="connsiteX41" fmla="*/ 1155283 w 4322733"/>
              <a:gd name="connsiteY41" fmla="*/ 1779897 h 6861175"/>
              <a:gd name="connsiteX42" fmla="*/ 1049437 w 4322733"/>
              <a:gd name="connsiteY42" fmla="*/ 1946021 h 6861175"/>
              <a:gd name="connsiteX43" fmla="*/ 821867 w 4322733"/>
              <a:gd name="connsiteY43" fmla="*/ 2360012 h 6861175"/>
              <a:gd name="connsiteX44" fmla="*/ 610175 w 4322733"/>
              <a:gd name="connsiteY44" fmla="*/ 2866294 h 6861175"/>
              <a:gd name="connsiteX45" fmla="*/ 464636 w 4322733"/>
              <a:gd name="connsiteY45" fmla="*/ 3441135 h 6861175"/>
              <a:gd name="connsiteX46" fmla="*/ 422297 w 4322733"/>
              <a:gd name="connsiteY46" fmla="*/ 4042345 h 6861175"/>
              <a:gd name="connsiteX47" fmla="*/ 1075898 w 4322733"/>
              <a:gd name="connsiteY47" fmla="*/ 2913758 h 6861175"/>
              <a:gd name="connsiteX48" fmla="*/ 1602483 w 4322733"/>
              <a:gd name="connsiteY48" fmla="*/ 2249263 h 6861175"/>
              <a:gd name="connsiteX49" fmla="*/ 1766545 w 4322733"/>
              <a:gd name="connsiteY49" fmla="*/ 2059407 h 6861175"/>
              <a:gd name="connsiteX50" fmla="*/ 1835346 w 4322733"/>
              <a:gd name="connsiteY50" fmla="*/ 1948658 h 6861175"/>
              <a:gd name="connsiteX51" fmla="*/ 1830053 w 4322733"/>
              <a:gd name="connsiteY51" fmla="*/ 1909105 h 6861175"/>
              <a:gd name="connsiteX52" fmla="*/ 1795653 w 4322733"/>
              <a:gd name="connsiteY52" fmla="*/ 1869552 h 6861175"/>
              <a:gd name="connsiteX53" fmla="*/ 1787715 w 4322733"/>
              <a:gd name="connsiteY53" fmla="*/ 1859004 h 6861175"/>
              <a:gd name="connsiteX54" fmla="*/ 1788707 w 4322733"/>
              <a:gd name="connsiteY54" fmla="*/ 1859993 h 6861175"/>
              <a:gd name="connsiteX55" fmla="*/ 1795653 w 4322733"/>
              <a:gd name="connsiteY55" fmla="*/ 1866915 h 6861175"/>
              <a:gd name="connsiteX56" fmla="*/ 1811530 w 4322733"/>
              <a:gd name="connsiteY56" fmla="*/ 1882736 h 6861175"/>
              <a:gd name="connsiteX57" fmla="*/ 1822115 w 4322733"/>
              <a:gd name="connsiteY57" fmla="*/ 1893284 h 6861175"/>
              <a:gd name="connsiteX58" fmla="*/ 1835346 w 4322733"/>
              <a:gd name="connsiteY58" fmla="*/ 1903831 h 6861175"/>
              <a:gd name="connsiteX59" fmla="*/ 1845930 w 4322733"/>
              <a:gd name="connsiteY59" fmla="*/ 1914379 h 6861175"/>
              <a:gd name="connsiteX60" fmla="*/ 1861807 w 4322733"/>
              <a:gd name="connsiteY60" fmla="*/ 1927563 h 6861175"/>
              <a:gd name="connsiteX61" fmla="*/ 1875038 w 4322733"/>
              <a:gd name="connsiteY61" fmla="*/ 1938111 h 6861175"/>
              <a:gd name="connsiteX62" fmla="*/ 1882976 w 4322733"/>
              <a:gd name="connsiteY62" fmla="*/ 1943384 h 6861175"/>
              <a:gd name="connsiteX63" fmla="*/ 1898853 w 4322733"/>
              <a:gd name="connsiteY63" fmla="*/ 1956569 h 6861175"/>
              <a:gd name="connsiteX64" fmla="*/ 1912084 w 4322733"/>
              <a:gd name="connsiteY64" fmla="*/ 1967116 h 6861175"/>
              <a:gd name="connsiteX65" fmla="*/ 1957069 w 4322733"/>
              <a:gd name="connsiteY65" fmla="*/ 2014580 h 6861175"/>
              <a:gd name="connsiteX66" fmla="*/ 2004700 w 4322733"/>
              <a:gd name="connsiteY66" fmla="*/ 2146425 h 6861175"/>
              <a:gd name="connsiteX67" fmla="*/ 2065561 w 4322733"/>
              <a:gd name="connsiteY67" fmla="*/ 2328370 h 6861175"/>
              <a:gd name="connsiteX68" fmla="*/ 2311654 w 4322733"/>
              <a:gd name="connsiteY68" fmla="*/ 2196525 h 6861175"/>
              <a:gd name="connsiteX69" fmla="*/ 2348700 w 4322733"/>
              <a:gd name="connsiteY69" fmla="*/ 2170157 h 6861175"/>
              <a:gd name="connsiteX70" fmla="*/ 2342415 w 4322733"/>
              <a:gd name="connsiteY70" fmla="*/ 2165872 h 6861175"/>
              <a:gd name="connsiteX71" fmla="*/ 2335188 w 4322733"/>
              <a:gd name="connsiteY71" fmla="*/ 2162173 h 6861175"/>
              <a:gd name="connsiteX72" fmla="*/ 2357961 w 4322733"/>
              <a:gd name="connsiteY72" fmla="*/ 2169168 h 6861175"/>
              <a:gd name="connsiteX73" fmla="*/ 2491592 w 4322733"/>
              <a:gd name="connsiteY73" fmla="*/ 2204436 h 6861175"/>
              <a:gd name="connsiteX74" fmla="*/ 2549808 w 4322733"/>
              <a:gd name="connsiteY74" fmla="*/ 2217620 h 6861175"/>
              <a:gd name="connsiteX75" fmla="*/ 2570977 w 4322733"/>
              <a:gd name="connsiteY75" fmla="*/ 2222894 h 6861175"/>
              <a:gd name="connsiteX76" fmla="*/ 2581562 w 4322733"/>
              <a:gd name="connsiteY76" fmla="*/ 2228168 h 6861175"/>
              <a:gd name="connsiteX77" fmla="*/ 2586854 w 4322733"/>
              <a:gd name="connsiteY77" fmla="*/ 2236079 h 6861175"/>
              <a:gd name="connsiteX78" fmla="*/ 2568331 w 4322733"/>
              <a:gd name="connsiteY78" fmla="*/ 2275632 h 6861175"/>
              <a:gd name="connsiteX79" fmla="*/ 2565685 w 4322733"/>
              <a:gd name="connsiteY79" fmla="*/ 2331007 h 6861175"/>
              <a:gd name="connsiteX80" fmla="*/ 2504823 w 4322733"/>
              <a:gd name="connsiteY80" fmla="*/ 2515588 h 6861175"/>
              <a:gd name="connsiteX81" fmla="*/ 2219038 w 4322733"/>
              <a:gd name="connsiteY81" fmla="*/ 2850473 h 6861175"/>
              <a:gd name="connsiteX82" fmla="*/ 2097315 w 4322733"/>
              <a:gd name="connsiteY82" fmla="*/ 3027144 h 6861175"/>
              <a:gd name="connsiteX83" fmla="*/ 2028515 w 4322733"/>
              <a:gd name="connsiteY83" fmla="*/ 3201179 h 6861175"/>
              <a:gd name="connsiteX84" fmla="*/ 2002053 w 4322733"/>
              <a:gd name="connsiteY84" fmla="*/ 3522878 h 6861175"/>
              <a:gd name="connsiteX85" fmla="*/ 2065561 w 4322733"/>
              <a:gd name="connsiteY85" fmla="*/ 3828757 h 6861175"/>
              <a:gd name="connsiteX86" fmla="*/ 2171407 w 4322733"/>
              <a:gd name="connsiteY86" fmla="*/ 4171552 h 6861175"/>
              <a:gd name="connsiteX87" fmla="*/ 2293131 w 4322733"/>
              <a:gd name="connsiteY87" fmla="*/ 4300759 h 6861175"/>
              <a:gd name="connsiteX88" fmla="*/ 2483654 w 4322733"/>
              <a:gd name="connsiteY88" fmla="*/ 4298122 h 6861175"/>
              <a:gd name="connsiteX89" fmla="*/ 2586854 w 4322733"/>
              <a:gd name="connsiteY89" fmla="*/ 4255932 h 6861175"/>
              <a:gd name="connsiteX90" fmla="*/ 2687408 w 4322733"/>
              <a:gd name="connsiteY90" fmla="*/ 4197921 h 6861175"/>
              <a:gd name="connsiteX91" fmla="*/ 2872639 w 4322733"/>
              <a:gd name="connsiteY91" fmla="*/ 4055529 h 6861175"/>
              <a:gd name="connsiteX92" fmla="*/ 2914978 w 4322733"/>
              <a:gd name="connsiteY92" fmla="*/ 4037071 h 6861175"/>
              <a:gd name="connsiteX93" fmla="*/ 2946731 w 4322733"/>
              <a:gd name="connsiteY93" fmla="*/ 4050255 h 6861175"/>
              <a:gd name="connsiteX94" fmla="*/ 2975839 w 4322733"/>
              <a:gd name="connsiteY94" fmla="*/ 4087172 h 6861175"/>
              <a:gd name="connsiteX95" fmla="*/ 3007593 w 4322733"/>
              <a:gd name="connsiteY95" fmla="*/ 4129362 h 6861175"/>
              <a:gd name="connsiteX96" fmla="*/ 3039347 w 4322733"/>
              <a:gd name="connsiteY96" fmla="*/ 4171552 h 6861175"/>
              <a:gd name="connsiteX97" fmla="*/ 3076393 w 4322733"/>
              <a:gd name="connsiteY97" fmla="*/ 4195284 h 6861175"/>
              <a:gd name="connsiteX98" fmla="*/ 3113439 w 4322733"/>
              <a:gd name="connsiteY98" fmla="*/ 4190010 h 6861175"/>
              <a:gd name="connsiteX99" fmla="*/ 3155778 w 4322733"/>
              <a:gd name="connsiteY99" fmla="*/ 4142546 h 6861175"/>
              <a:gd name="connsiteX100" fmla="*/ 3213993 w 4322733"/>
              <a:gd name="connsiteY100" fmla="*/ 4121451 h 6861175"/>
              <a:gd name="connsiteX101" fmla="*/ 3272209 w 4322733"/>
              <a:gd name="connsiteY101" fmla="*/ 4216379 h 6861175"/>
              <a:gd name="connsiteX102" fmla="*/ 3338363 w 4322733"/>
              <a:gd name="connsiteY102" fmla="*/ 4311307 h 6861175"/>
              <a:gd name="connsiteX103" fmla="*/ 3404517 w 4322733"/>
              <a:gd name="connsiteY103" fmla="*/ 4298122 h 6861175"/>
              <a:gd name="connsiteX104" fmla="*/ 3534178 w 4322733"/>
              <a:gd name="connsiteY104" fmla="*/ 4213742 h 6861175"/>
              <a:gd name="connsiteX105" fmla="*/ 3544763 w 4322733"/>
              <a:gd name="connsiteY105" fmla="*/ 4248022 h 6861175"/>
              <a:gd name="connsiteX106" fmla="*/ 3536824 w 4322733"/>
              <a:gd name="connsiteY106" fmla="*/ 4182100 h 6861175"/>
              <a:gd name="connsiteX107" fmla="*/ 3550055 w 4322733"/>
              <a:gd name="connsiteY107" fmla="*/ 4274390 h 6861175"/>
              <a:gd name="connsiteX108" fmla="*/ 3584455 w 4322733"/>
              <a:gd name="connsiteY108" fmla="*/ 4284938 h 6861175"/>
              <a:gd name="connsiteX109" fmla="*/ 3587101 w 4322733"/>
              <a:gd name="connsiteY109" fmla="*/ 4345586 h 6861175"/>
              <a:gd name="connsiteX110" fmla="*/ 3650609 w 4322733"/>
              <a:gd name="connsiteY110" fmla="*/ 4332402 h 6861175"/>
              <a:gd name="connsiteX111" fmla="*/ 3555348 w 4322733"/>
              <a:gd name="connsiteY111" fmla="*/ 4706840 h 6861175"/>
              <a:gd name="connsiteX112" fmla="*/ 3613563 w 4322733"/>
              <a:gd name="connsiteY112" fmla="*/ 4656739 h 6861175"/>
              <a:gd name="connsiteX113" fmla="*/ 3645317 w 4322733"/>
              <a:gd name="connsiteY113" fmla="*/ 4654102 h 6861175"/>
              <a:gd name="connsiteX114" fmla="*/ 3677071 w 4322733"/>
              <a:gd name="connsiteY114" fmla="*/ 4651465 h 6861175"/>
              <a:gd name="connsiteX115" fmla="*/ 3748517 w 4322733"/>
              <a:gd name="connsiteY115" fmla="*/ 4604001 h 6861175"/>
              <a:gd name="connsiteX116" fmla="*/ 3812025 w 4322733"/>
              <a:gd name="connsiteY116" fmla="*/ 4538079 h 6861175"/>
              <a:gd name="connsiteX117" fmla="*/ 3774979 w 4322733"/>
              <a:gd name="connsiteY117" fmla="*/ 4825499 h 6861175"/>
              <a:gd name="connsiteX118" fmla="*/ 3846425 w 4322733"/>
              <a:gd name="connsiteY118" fmla="*/ 4828136 h 6861175"/>
              <a:gd name="connsiteX119" fmla="*/ 3809379 w 4322733"/>
              <a:gd name="connsiteY119" fmla="*/ 5192027 h 6861175"/>
              <a:gd name="connsiteX120" fmla="*/ 3737932 w 4322733"/>
              <a:gd name="connsiteY120" fmla="*/ 5524275 h 6861175"/>
              <a:gd name="connsiteX121" fmla="*/ 3769686 w 4322733"/>
              <a:gd name="connsiteY121" fmla="*/ 5503179 h 6861175"/>
              <a:gd name="connsiteX122" fmla="*/ 3804086 w 4322733"/>
              <a:gd name="connsiteY122" fmla="*/ 5416162 h 6861175"/>
              <a:gd name="connsiteX123" fmla="*/ 3849071 w 4322733"/>
              <a:gd name="connsiteY123" fmla="*/ 5242128 h 6861175"/>
              <a:gd name="connsiteX124" fmla="*/ 3894056 w 4322733"/>
              <a:gd name="connsiteY124" fmla="*/ 5094462 h 6861175"/>
              <a:gd name="connsiteX125" fmla="*/ 3952271 w 4322733"/>
              <a:gd name="connsiteY125" fmla="*/ 5012719 h 6861175"/>
              <a:gd name="connsiteX126" fmla="*/ 3933748 w 4322733"/>
              <a:gd name="connsiteY126" fmla="*/ 5265860 h 6861175"/>
              <a:gd name="connsiteX127" fmla="*/ 3984025 w 4322733"/>
              <a:gd name="connsiteY127" fmla="*/ 5215759 h 6861175"/>
              <a:gd name="connsiteX128" fmla="*/ 4044887 w 4322733"/>
              <a:gd name="connsiteY128" fmla="*/ 5207848 h 6861175"/>
              <a:gd name="connsiteX129" fmla="*/ 3989317 w 4322733"/>
              <a:gd name="connsiteY129" fmla="*/ 5521638 h 6861175"/>
              <a:gd name="connsiteX130" fmla="*/ 4142794 w 4322733"/>
              <a:gd name="connsiteY130" fmla="*/ 5489995 h 6861175"/>
              <a:gd name="connsiteX131" fmla="*/ 4288333 w 4322733"/>
              <a:gd name="connsiteY131" fmla="*/ 5426710 h 6861175"/>
              <a:gd name="connsiteX132" fmla="*/ 4322733 w 4322733"/>
              <a:gd name="connsiteY132" fmla="*/ 5801147 h 6861175"/>
              <a:gd name="connsiteX133" fmla="*/ 4312149 w 4322733"/>
              <a:gd name="connsiteY133" fmla="*/ 5961997 h 6861175"/>
              <a:gd name="connsiteX134" fmla="*/ 4285687 w 4322733"/>
              <a:gd name="connsiteY134" fmla="*/ 6104389 h 6861175"/>
              <a:gd name="connsiteX135" fmla="*/ 4044887 w 4322733"/>
              <a:gd name="connsiteY135" fmla="*/ 6518380 h 6861175"/>
              <a:gd name="connsiteX136" fmla="*/ 3671778 w 4322733"/>
              <a:gd name="connsiteY136" fmla="*/ 6734605 h 6861175"/>
              <a:gd name="connsiteX137" fmla="*/ 3298670 w 4322733"/>
              <a:gd name="connsiteY137" fmla="*/ 6824259 h 6861175"/>
              <a:gd name="connsiteX138" fmla="*/ 2909685 w 4322733"/>
              <a:gd name="connsiteY138" fmla="*/ 6861175 h 6861175"/>
              <a:gd name="connsiteX139" fmla="*/ 2510116 w 4322733"/>
              <a:gd name="connsiteY139" fmla="*/ 6829533 h 6861175"/>
              <a:gd name="connsiteX140" fmla="*/ 2113192 w 4322733"/>
              <a:gd name="connsiteY140" fmla="*/ 6731968 h 6861175"/>
              <a:gd name="connsiteX141" fmla="*/ 1732145 w 4322733"/>
              <a:gd name="connsiteY141" fmla="*/ 6579029 h 6861175"/>
              <a:gd name="connsiteX142" fmla="*/ 1385499 w 4322733"/>
              <a:gd name="connsiteY142" fmla="*/ 6381262 h 6861175"/>
              <a:gd name="connsiteX143" fmla="*/ 1078544 w 4322733"/>
              <a:gd name="connsiteY143" fmla="*/ 6133395 h 6861175"/>
              <a:gd name="connsiteX144" fmla="*/ 792759 w 4322733"/>
              <a:gd name="connsiteY144" fmla="*/ 5927718 h 6861175"/>
              <a:gd name="connsiteX145" fmla="*/ 549313 w 4322733"/>
              <a:gd name="connsiteY145" fmla="*/ 5682488 h 6861175"/>
              <a:gd name="connsiteX146" fmla="*/ 350851 w 4322733"/>
              <a:gd name="connsiteY146" fmla="*/ 5405615 h 6861175"/>
              <a:gd name="connsiteX147" fmla="*/ 200020 w 4322733"/>
              <a:gd name="connsiteY147" fmla="*/ 5107647 h 6861175"/>
              <a:gd name="connsiteX148" fmla="*/ 28020 w 4322733"/>
              <a:gd name="connsiteY148" fmla="*/ 4482704 h 6861175"/>
              <a:gd name="connsiteX149" fmla="*/ 9497 w 4322733"/>
              <a:gd name="connsiteY149" fmla="*/ 3860400 h 6861175"/>
              <a:gd name="connsiteX150" fmla="*/ 133866 w 4322733"/>
              <a:gd name="connsiteY150" fmla="*/ 3203816 h 6861175"/>
              <a:gd name="connsiteX151" fmla="*/ 364082 w 4322733"/>
              <a:gd name="connsiteY151" fmla="*/ 2602606 h 6861175"/>
              <a:gd name="connsiteX152" fmla="*/ 652513 w 4322733"/>
              <a:gd name="connsiteY152" fmla="*/ 2088413 h 6861175"/>
              <a:gd name="connsiteX153" fmla="*/ 803344 w 4322733"/>
              <a:gd name="connsiteY153" fmla="*/ 1872188 h 6861175"/>
              <a:gd name="connsiteX154" fmla="*/ 946237 w 4322733"/>
              <a:gd name="connsiteY154" fmla="*/ 1684970 h 6861175"/>
              <a:gd name="connsiteX155" fmla="*/ 1073252 w 4322733"/>
              <a:gd name="connsiteY155" fmla="*/ 1524120 h 6861175"/>
              <a:gd name="connsiteX156" fmla="*/ 1131468 w 4322733"/>
              <a:gd name="connsiteY156" fmla="*/ 1450287 h 6861175"/>
              <a:gd name="connsiteX157" fmla="*/ 1184391 w 4322733"/>
              <a:gd name="connsiteY157" fmla="*/ 1379091 h 6861175"/>
              <a:gd name="connsiteX158" fmla="*/ 1234668 w 4322733"/>
              <a:gd name="connsiteY158" fmla="*/ 1307895 h 6861175"/>
              <a:gd name="connsiteX159" fmla="*/ 1282299 w 4322733"/>
              <a:gd name="connsiteY159" fmla="*/ 1234062 h 6861175"/>
              <a:gd name="connsiteX160" fmla="*/ 1332576 w 4322733"/>
              <a:gd name="connsiteY160" fmla="*/ 1152319 h 6861175"/>
              <a:gd name="connsiteX161" fmla="*/ 1388145 w 4322733"/>
              <a:gd name="connsiteY161" fmla="*/ 1062665 h 6861175"/>
              <a:gd name="connsiteX162" fmla="*/ 1531037 w 4322733"/>
              <a:gd name="connsiteY162" fmla="*/ 856988 h 6861175"/>
              <a:gd name="connsiteX163" fmla="*/ 1729499 w 4322733"/>
              <a:gd name="connsiteY163" fmla="*/ 609121 h 6861175"/>
              <a:gd name="connsiteX164" fmla="*/ 1988823 w 4322733"/>
              <a:gd name="connsiteY164" fmla="*/ 324337 h 6861175"/>
              <a:gd name="connsiteX165" fmla="*/ 2314300 w 4322733"/>
              <a:gd name="connsiteY165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322733" h="6861175">
                <a:moveTo>
                  <a:pt x="2312499" y="2155205"/>
                </a:moveTo>
                <a:lnTo>
                  <a:pt x="2330177" y="2159609"/>
                </a:lnTo>
                <a:lnTo>
                  <a:pt x="2335188" y="2162173"/>
                </a:lnTo>
                <a:close/>
                <a:moveTo>
                  <a:pt x="2307948" y="2153807"/>
                </a:moveTo>
                <a:lnTo>
                  <a:pt x="2312499" y="2155205"/>
                </a:lnTo>
                <a:lnTo>
                  <a:pt x="2309008" y="2154335"/>
                </a:lnTo>
                <a:close/>
                <a:moveTo>
                  <a:pt x="2287539" y="2146892"/>
                </a:moveTo>
                <a:lnTo>
                  <a:pt x="2296769" y="2148732"/>
                </a:lnTo>
                <a:cubicBezTo>
                  <a:pt x="2298423" y="2149061"/>
                  <a:pt x="2298423" y="2149061"/>
                  <a:pt x="2298423" y="2149061"/>
                </a:cubicBezTo>
                <a:cubicBezTo>
                  <a:pt x="2303715" y="2151698"/>
                  <a:pt x="2306361" y="2153017"/>
                  <a:pt x="2307685" y="2153676"/>
                </a:cubicBezTo>
                <a:lnTo>
                  <a:pt x="2307948" y="2153807"/>
                </a:lnTo>
                <a:lnTo>
                  <a:pt x="2302557" y="2152152"/>
                </a:lnTo>
                <a:close/>
                <a:moveTo>
                  <a:pt x="2256084" y="2135877"/>
                </a:moveTo>
                <a:lnTo>
                  <a:pt x="2287539" y="2146892"/>
                </a:lnTo>
                <a:lnTo>
                  <a:pt x="2285192" y="2146425"/>
                </a:lnTo>
                <a:cubicBezTo>
                  <a:pt x="2285192" y="2146425"/>
                  <a:pt x="2285192" y="2146425"/>
                  <a:pt x="2256084" y="2135877"/>
                </a:cubicBezTo>
                <a:close/>
                <a:moveTo>
                  <a:pt x="1759931" y="1822089"/>
                </a:moveTo>
                <a:lnTo>
                  <a:pt x="1787715" y="1859004"/>
                </a:lnTo>
                <a:lnTo>
                  <a:pt x="1787715" y="1859004"/>
                </a:lnTo>
                <a:cubicBezTo>
                  <a:pt x="1787715" y="1856367"/>
                  <a:pt x="1785069" y="1856367"/>
                  <a:pt x="1782422" y="1853730"/>
                </a:cubicBezTo>
                <a:cubicBezTo>
                  <a:pt x="1779776" y="1848457"/>
                  <a:pt x="1779776" y="1848457"/>
                  <a:pt x="1779776" y="1848457"/>
                </a:cubicBezTo>
                <a:cubicBezTo>
                  <a:pt x="1774484" y="1843183"/>
                  <a:pt x="1774484" y="1843183"/>
                  <a:pt x="1774484" y="1843183"/>
                </a:cubicBezTo>
                <a:cubicBezTo>
                  <a:pt x="1769192" y="1837909"/>
                  <a:pt x="1769192" y="1837909"/>
                  <a:pt x="1769192" y="1837909"/>
                </a:cubicBezTo>
                <a:close/>
                <a:moveTo>
                  <a:pt x="1705684" y="1703428"/>
                </a:moveTo>
                <a:cubicBezTo>
                  <a:pt x="1713622" y="1731115"/>
                  <a:pt x="1723545" y="1756166"/>
                  <a:pt x="1734461" y="1778579"/>
                </a:cubicBezTo>
                <a:lnTo>
                  <a:pt x="1759931" y="1822089"/>
                </a:lnTo>
                <a:lnTo>
                  <a:pt x="1748022" y="1806266"/>
                </a:lnTo>
                <a:cubicBezTo>
                  <a:pt x="1729499" y="1777261"/>
                  <a:pt x="1716268" y="1745618"/>
                  <a:pt x="1705684" y="1703428"/>
                </a:cubicBezTo>
                <a:close/>
                <a:moveTo>
                  <a:pt x="2314300" y="0"/>
                </a:moveTo>
                <a:cubicBezTo>
                  <a:pt x="2298423" y="21095"/>
                  <a:pt x="2282546" y="42190"/>
                  <a:pt x="2266669" y="63285"/>
                </a:cubicBezTo>
                <a:cubicBezTo>
                  <a:pt x="2248146" y="84380"/>
                  <a:pt x="2232269" y="102839"/>
                  <a:pt x="2213746" y="126571"/>
                </a:cubicBezTo>
                <a:cubicBezTo>
                  <a:pt x="2197869" y="145029"/>
                  <a:pt x="2181992" y="166124"/>
                  <a:pt x="2166115" y="184582"/>
                </a:cubicBezTo>
                <a:cubicBezTo>
                  <a:pt x="2147592" y="205677"/>
                  <a:pt x="2131715" y="224135"/>
                  <a:pt x="2115838" y="245230"/>
                </a:cubicBezTo>
                <a:cubicBezTo>
                  <a:pt x="2084084" y="282147"/>
                  <a:pt x="2052330" y="319063"/>
                  <a:pt x="2020577" y="355980"/>
                </a:cubicBezTo>
                <a:cubicBezTo>
                  <a:pt x="1991469" y="390259"/>
                  <a:pt x="1965007" y="424539"/>
                  <a:pt x="1935899" y="456181"/>
                </a:cubicBezTo>
                <a:cubicBezTo>
                  <a:pt x="1848576" y="556383"/>
                  <a:pt x="1769192" y="651311"/>
                  <a:pt x="1703038" y="740965"/>
                </a:cubicBezTo>
                <a:cubicBezTo>
                  <a:pt x="1636883" y="830619"/>
                  <a:pt x="1583960" y="914999"/>
                  <a:pt x="1538976" y="991469"/>
                </a:cubicBezTo>
                <a:cubicBezTo>
                  <a:pt x="1496637" y="1067939"/>
                  <a:pt x="1462237" y="1136498"/>
                  <a:pt x="1435776" y="1199783"/>
                </a:cubicBezTo>
                <a:cubicBezTo>
                  <a:pt x="1409314" y="1263068"/>
                  <a:pt x="1388145" y="1315806"/>
                  <a:pt x="1369622" y="1365907"/>
                </a:cubicBezTo>
                <a:cubicBezTo>
                  <a:pt x="1351099" y="1416007"/>
                  <a:pt x="1335222" y="1460834"/>
                  <a:pt x="1314052" y="1503025"/>
                </a:cubicBezTo>
                <a:cubicBezTo>
                  <a:pt x="1292883" y="1547852"/>
                  <a:pt x="1271714" y="1590042"/>
                  <a:pt x="1242606" y="1634869"/>
                </a:cubicBezTo>
                <a:cubicBezTo>
                  <a:pt x="1218791" y="1679696"/>
                  <a:pt x="1187037" y="1727160"/>
                  <a:pt x="1155283" y="1779897"/>
                </a:cubicBezTo>
                <a:cubicBezTo>
                  <a:pt x="1123529" y="1829998"/>
                  <a:pt x="1086483" y="1888010"/>
                  <a:pt x="1049437" y="1946021"/>
                </a:cubicBezTo>
                <a:cubicBezTo>
                  <a:pt x="977990" y="2067318"/>
                  <a:pt x="898606" y="2204436"/>
                  <a:pt x="821867" y="2360012"/>
                </a:cubicBezTo>
                <a:cubicBezTo>
                  <a:pt x="745129" y="2515588"/>
                  <a:pt x="673682" y="2684349"/>
                  <a:pt x="610175" y="2866294"/>
                </a:cubicBezTo>
                <a:cubicBezTo>
                  <a:pt x="549313" y="3048239"/>
                  <a:pt x="499036" y="3240732"/>
                  <a:pt x="464636" y="3441135"/>
                </a:cubicBezTo>
                <a:cubicBezTo>
                  <a:pt x="430236" y="3638901"/>
                  <a:pt x="414359" y="3841941"/>
                  <a:pt x="422297" y="4042345"/>
                </a:cubicBezTo>
                <a:cubicBezTo>
                  <a:pt x="636636" y="3572979"/>
                  <a:pt x="869498" y="3206452"/>
                  <a:pt x="1075898" y="2913758"/>
                </a:cubicBezTo>
                <a:cubicBezTo>
                  <a:pt x="1284945" y="2623701"/>
                  <a:pt x="1467530" y="2407476"/>
                  <a:pt x="1602483" y="2249263"/>
                </a:cubicBezTo>
                <a:cubicBezTo>
                  <a:pt x="1671283" y="2172793"/>
                  <a:pt x="1726853" y="2109508"/>
                  <a:pt x="1766545" y="2059407"/>
                </a:cubicBezTo>
                <a:cubicBezTo>
                  <a:pt x="1806238" y="2009306"/>
                  <a:pt x="1832699" y="1975027"/>
                  <a:pt x="1835346" y="1948658"/>
                </a:cubicBezTo>
                <a:cubicBezTo>
                  <a:pt x="1837992" y="1935474"/>
                  <a:pt x="1835346" y="1922289"/>
                  <a:pt x="1830053" y="1909105"/>
                </a:cubicBezTo>
                <a:cubicBezTo>
                  <a:pt x="1822115" y="1898557"/>
                  <a:pt x="1811530" y="1885373"/>
                  <a:pt x="1795653" y="1869552"/>
                </a:cubicBezTo>
                <a:lnTo>
                  <a:pt x="1787715" y="1859004"/>
                </a:lnTo>
                <a:lnTo>
                  <a:pt x="1788707" y="1859993"/>
                </a:lnTo>
                <a:cubicBezTo>
                  <a:pt x="1789699" y="1860982"/>
                  <a:pt x="1791684" y="1862959"/>
                  <a:pt x="1795653" y="1866915"/>
                </a:cubicBezTo>
                <a:cubicBezTo>
                  <a:pt x="1800945" y="1872188"/>
                  <a:pt x="1806238" y="1877462"/>
                  <a:pt x="1811530" y="1882736"/>
                </a:cubicBezTo>
                <a:cubicBezTo>
                  <a:pt x="1816822" y="1888010"/>
                  <a:pt x="1819469" y="1890647"/>
                  <a:pt x="1822115" y="1893284"/>
                </a:cubicBezTo>
                <a:cubicBezTo>
                  <a:pt x="1822115" y="1893284"/>
                  <a:pt x="1822115" y="1893284"/>
                  <a:pt x="1835346" y="1903831"/>
                </a:cubicBezTo>
                <a:cubicBezTo>
                  <a:pt x="1835346" y="1903831"/>
                  <a:pt x="1835346" y="1903831"/>
                  <a:pt x="1845930" y="1914379"/>
                </a:cubicBezTo>
                <a:cubicBezTo>
                  <a:pt x="1851222" y="1919653"/>
                  <a:pt x="1856515" y="1922289"/>
                  <a:pt x="1861807" y="1927563"/>
                </a:cubicBezTo>
                <a:cubicBezTo>
                  <a:pt x="1861807" y="1927563"/>
                  <a:pt x="1861807" y="1927563"/>
                  <a:pt x="1875038" y="1938111"/>
                </a:cubicBezTo>
                <a:cubicBezTo>
                  <a:pt x="1877684" y="1938111"/>
                  <a:pt x="1880330" y="1940747"/>
                  <a:pt x="1882976" y="1943384"/>
                </a:cubicBezTo>
                <a:cubicBezTo>
                  <a:pt x="1888269" y="1946021"/>
                  <a:pt x="1893561" y="1951295"/>
                  <a:pt x="1898853" y="1956569"/>
                </a:cubicBezTo>
                <a:cubicBezTo>
                  <a:pt x="1898853" y="1956569"/>
                  <a:pt x="1898853" y="1956569"/>
                  <a:pt x="1912084" y="1967116"/>
                </a:cubicBezTo>
                <a:cubicBezTo>
                  <a:pt x="1930607" y="1982938"/>
                  <a:pt x="1943838" y="1996122"/>
                  <a:pt x="1957069" y="2014580"/>
                </a:cubicBezTo>
                <a:cubicBezTo>
                  <a:pt x="1978238" y="2048860"/>
                  <a:pt x="1988823" y="2091050"/>
                  <a:pt x="2004700" y="2146425"/>
                </a:cubicBezTo>
                <a:cubicBezTo>
                  <a:pt x="2017930" y="2199162"/>
                  <a:pt x="2033807" y="2262448"/>
                  <a:pt x="2065561" y="2328370"/>
                </a:cubicBezTo>
                <a:cubicBezTo>
                  <a:pt x="2166115" y="2262448"/>
                  <a:pt x="2261377" y="2220257"/>
                  <a:pt x="2311654" y="2196525"/>
                </a:cubicBezTo>
                <a:cubicBezTo>
                  <a:pt x="2338115" y="2185978"/>
                  <a:pt x="2351346" y="2178067"/>
                  <a:pt x="2348700" y="2170157"/>
                </a:cubicBezTo>
                <a:cubicBezTo>
                  <a:pt x="2347377" y="2168838"/>
                  <a:pt x="2345392" y="2167520"/>
                  <a:pt x="2342415" y="2165872"/>
                </a:cubicBezTo>
                <a:lnTo>
                  <a:pt x="2335188" y="2162173"/>
                </a:lnTo>
                <a:lnTo>
                  <a:pt x="2357961" y="2169168"/>
                </a:lnTo>
                <a:cubicBezTo>
                  <a:pt x="2397654" y="2180704"/>
                  <a:pt x="2442639" y="2192570"/>
                  <a:pt x="2491592" y="2204436"/>
                </a:cubicBezTo>
                <a:cubicBezTo>
                  <a:pt x="2510116" y="2209710"/>
                  <a:pt x="2531285" y="2214984"/>
                  <a:pt x="2549808" y="2217620"/>
                </a:cubicBezTo>
                <a:cubicBezTo>
                  <a:pt x="2557746" y="2220257"/>
                  <a:pt x="2565685" y="2222894"/>
                  <a:pt x="2570977" y="2222894"/>
                </a:cubicBezTo>
                <a:cubicBezTo>
                  <a:pt x="2576269" y="2225531"/>
                  <a:pt x="2578916" y="2228168"/>
                  <a:pt x="2581562" y="2228168"/>
                </a:cubicBezTo>
                <a:cubicBezTo>
                  <a:pt x="2584208" y="2230805"/>
                  <a:pt x="2586854" y="2233442"/>
                  <a:pt x="2586854" y="2236079"/>
                </a:cubicBezTo>
                <a:cubicBezTo>
                  <a:pt x="2589500" y="2243989"/>
                  <a:pt x="2576269" y="2257174"/>
                  <a:pt x="2568331" y="2275632"/>
                </a:cubicBezTo>
                <a:cubicBezTo>
                  <a:pt x="2560393" y="2294090"/>
                  <a:pt x="2552454" y="2315185"/>
                  <a:pt x="2565685" y="2331007"/>
                </a:cubicBezTo>
                <a:cubicBezTo>
                  <a:pt x="2597439" y="2373197"/>
                  <a:pt x="2568331" y="2431208"/>
                  <a:pt x="2504823" y="2515588"/>
                </a:cubicBezTo>
                <a:cubicBezTo>
                  <a:pt x="2438669" y="2599969"/>
                  <a:pt x="2338115" y="2710718"/>
                  <a:pt x="2219038" y="2850473"/>
                </a:cubicBezTo>
                <a:cubicBezTo>
                  <a:pt x="2168761" y="2908484"/>
                  <a:pt x="2129069" y="2969133"/>
                  <a:pt x="2097315" y="3027144"/>
                </a:cubicBezTo>
                <a:cubicBezTo>
                  <a:pt x="2065561" y="3085156"/>
                  <a:pt x="2044392" y="3143167"/>
                  <a:pt x="2028515" y="3201179"/>
                </a:cubicBezTo>
                <a:cubicBezTo>
                  <a:pt x="1996761" y="3311928"/>
                  <a:pt x="1991469" y="3420040"/>
                  <a:pt x="2002053" y="3522878"/>
                </a:cubicBezTo>
                <a:cubicBezTo>
                  <a:pt x="2012638" y="3625717"/>
                  <a:pt x="2036453" y="3725919"/>
                  <a:pt x="2065561" y="3828757"/>
                </a:cubicBezTo>
                <a:cubicBezTo>
                  <a:pt x="2097315" y="3934232"/>
                  <a:pt x="2131715" y="4044982"/>
                  <a:pt x="2171407" y="4171552"/>
                </a:cubicBezTo>
                <a:cubicBezTo>
                  <a:pt x="2195223" y="4240111"/>
                  <a:pt x="2237561" y="4282301"/>
                  <a:pt x="2293131" y="4300759"/>
                </a:cubicBezTo>
                <a:cubicBezTo>
                  <a:pt x="2348700" y="4321854"/>
                  <a:pt x="2414854" y="4316581"/>
                  <a:pt x="2483654" y="4298122"/>
                </a:cubicBezTo>
                <a:cubicBezTo>
                  <a:pt x="2518054" y="4287575"/>
                  <a:pt x="2552454" y="4274390"/>
                  <a:pt x="2586854" y="4255932"/>
                </a:cubicBezTo>
                <a:cubicBezTo>
                  <a:pt x="2621254" y="4240111"/>
                  <a:pt x="2655654" y="4219016"/>
                  <a:pt x="2687408" y="4197921"/>
                </a:cubicBezTo>
                <a:cubicBezTo>
                  <a:pt x="2753562" y="4155731"/>
                  <a:pt x="2817070" y="4102993"/>
                  <a:pt x="2872639" y="4055529"/>
                </a:cubicBezTo>
                <a:cubicBezTo>
                  <a:pt x="2888516" y="4042345"/>
                  <a:pt x="2901747" y="4037071"/>
                  <a:pt x="2914978" y="4037071"/>
                </a:cubicBezTo>
                <a:cubicBezTo>
                  <a:pt x="2925562" y="4037071"/>
                  <a:pt x="2936147" y="4042345"/>
                  <a:pt x="2946731" y="4050255"/>
                </a:cubicBezTo>
                <a:cubicBezTo>
                  <a:pt x="2957316" y="4058166"/>
                  <a:pt x="2967901" y="4071350"/>
                  <a:pt x="2975839" y="4087172"/>
                </a:cubicBezTo>
                <a:cubicBezTo>
                  <a:pt x="2986424" y="4100356"/>
                  <a:pt x="2997008" y="4116177"/>
                  <a:pt x="3007593" y="4129362"/>
                </a:cubicBezTo>
                <a:cubicBezTo>
                  <a:pt x="3018178" y="4145183"/>
                  <a:pt x="3028762" y="4158368"/>
                  <a:pt x="3039347" y="4171552"/>
                </a:cubicBezTo>
                <a:cubicBezTo>
                  <a:pt x="3049932" y="4182100"/>
                  <a:pt x="3063162" y="4192647"/>
                  <a:pt x="3076393" y="4195284"/>
                </a:cubicBezTo>
                <a:cubicBezTo>
                  <a:pt x="3086978" y="4200558"/>
                  <a:pt x="3100209" y="4197921"/>
                  <a:pt x="3113439" y="4190010"/>
                </a:cubicBezTo>
                <a:cubicBezTo>
                  <a:pt x="3126670" y="4182100"/>
                  <a:pt x="3142547" y="4168915"/>
                  <a:pt x="3155778" y="4142546"/>
                </a:cubicBezTo>
                <a:cubicBezTo>
                  <a:pt x="3176947" y="4105630"/>
                  <a:pt x="3195470" y="4102993"/>
                  <a:pt x="3213993" y="4121451"/>
                </a:cubicBezTo>
                <a:cubicBezTo>
                  <a:pt x="3232516" y="4139909"/>
                  <a:pt x="3253686" y="4176826"/>
                  <a:pt x="3272209" y="4216379"/>
                </a:cubicBezTo>
                <a:cubicBezTo>
                  <a:pt x="3293378" y="4253295"/>
                  <a:pt x="3314547" y="4290212"/>
                  <a:pt x="3338363" y="4311307"/>
                </a:cubicBezTo>
                <a:cubicBezTo>
                  <a:pt x="3362178" y="4329765"/>
                  <a:pt x="3383347" y="4332402"/>
                  <a:pt x="3404517" y="4298122"/>
                </a:cubicBezTo>
                <a:cubicBezTo>
                  <a:pt x="3444209" y="4232200"/>
                  <a:pt x="3483901" y="4187373"/>
                  <a:pt x="3534178" y="4213742"/>
                </a:cubicBezTo>
                <a:lnTo>
                  <a:pt x="3544763" y="4248022"/>
                </a:lnTo>
                <a:cubicBezTo>
                  <a:pt x="3542117" y="4226927"/>
                  <a:pt x="3539471" y="4205831"/>
                  <a:pt x="3536824" y="4182100"/>
                </a:cubicBezTo>
                <a:cubicBezTo>
                  <a:pt x="3539471" y="4213742"/>
                  <a:pt x="3544763" y="4242748"/>
                  <a:pt x="3550055" y="4274390"/>
                </a:cubicBezTo>
                <a:cubicBezTo>
                  <a:pt x="3557994" y="4263843"/>
                  <a:pt x="3573871" y="4290212"/>
                  <a:pt x="3584455" y="4284938"/>
                </a:cubicBezTo>
                <a:cubicBezTo>
                  <a:pt x="3587101" y="4308670"/>
                  <a:pt x="3587101" y="4327128"/>
                  <a:pt x="3587101" y="4345586"/>
                </a:cubicBezTo>
                <a:cubicBezTo>
                  <a:pt x="3605625" y="4321854"/>
                  <a:pt x="3624148" y="4292849"/>
                  <a:pt x="3650609" y="4332402"/>
                </a:cubicBezTo>
                <a:cubicBezTo>
                  <a:pt x="3650609" y="4519621"/>
                  <a:pt x="3595040" y="4601364"/>
                  <a:pt x="3555348" y="4706840"/>
                </a:cubicBezTo>
                <a:cubicBezTo>
                  <a:pt x="3573871" y="4675197"/>
                  <a:pt x="3592394" y="4662013"/>
                  <a:pt x="3613563" y="4656739"/>
                </a:cubicBezTo>
                <a:cubicBezTo>
                  <a:pt x="3624148" y="4654102"/>
                  <a:pt x="3634732" y="4654102"/>
                  <a:pt x="3645317" y="4654102"/>
                </a:cubicBezTo>
                <a:cubicBezTo>
                  <a:pt x="3655902" y="4651465"/>
                  <a:pt x="3666486" y="4651465"/>
                  <a:pt x="3677071" y="4651465"/>
                </a:cubicBezTo>
                <a:cubicBezTo>
                  <a:pt x="3703532" y="4648828"/>
                  <a:pt x="3727348" y="4627733"/>
                  <a:pt x="3748517" y="4604001"/>
                </a:cubicBezTo>
                <a:cubicBezTo>
                  <a:pt x="3769686" y="4577632"/>
                  <a:pt x="3788209" y="4553900"/>
                  <a:pt x="3812025" y="4538079"/>
                </a:cubicBezTo>
                <a:cubicBezTo>
                  <a:pt x="3827902" y="4672560"/>
                  <a:pt x="3785563" y="4722661"/>
                  <a:pt x="3774979" y="4825499"/>
                </a:cubicBezTo>
                <a:cubicBezTo>
                  <a:pt x="3801440" y="4846595"/>
                  <a:pt x="3822609" y="4825499"/>
                  <a:pt x="3846425" y="4828136"/>
                </a:cubicBezTo>
                <a:cubicBezTo>
                  <a:pt x="3843779" y="4959981"/>
                  <a:pt x="3830548" y="5078641"/>
                  <a:pt x="3809379" y="5192027"/>
                </a:cubicBezTo>
                <a:cubicBezTo>
                  <a:pt x="3788209" y="5305413"/>
                  <a:pt x="3761748" y="5413525"/>
                  <a:pt x="3737932" y="5524275"/>
                </a:cubicBezTo>
                <a:cubicBezTo>
                  <a:pt x="3745871" y="5534822"/>
                  <a:pt x="3756456" y="5524275"/>
                  <a:pt x="3769686" y="5503179"/>
                </a:cubicBezTo>
                <a:cubicBezTo>
                  <a:pt x="3780271" y="5482084"/>
                  <a:pt x="3793502" y="5450442"/>
                  <a:pt x="3804086" y="5416162"/>
                </a:cubicBezTo>
                <a:cubicBezTo>
                  <a:pt x="3825256" y="5344966"/>
                  <a:pt x="3843779" y="5265860"/>
                  <a:pt x="3849071" y="5242128"/>
                </a:cubicBezTo>
                <a:cubicBezTo>
                  <a:pt x="3862302" y="5205211"/>
                  <a:pt x="3875533" y="5144563"/>
                  <a:pt x="3894056" y="5094462"/>
                </a:cubicBezTo>
                <a:cubicBezTo>
                  <a:pt x="3909933" y="5044361"/>
                  <a:pt x="3928456" y="5004808"/>
                  <a:pt x="3952271" y="5012719"/>
                </a:cubicBezTo>
                <a:cubicBezTo>
                  <a:pt x="3968148" y="5126105"/>
                  <a:pt x="3952271" y="5202575"/>
                  <a:pt x="3933748" y="5265860"/>
                </a:cubicBezTo>
                <a:cubicBezTo>
                  <a:pt x="3946979" y="5231580"/>
                  <a:pt x="3962856" y="5218396"/>
                  <a:pt x="3984025" y="5215759"/>
                </a:cubicBezTo>
                <a:cubicBezTo>
                  <a:pt x="4002548" y="5210485"/>
                  <a:pt x="4026364" y="5215759"/>
                  <a:pt x="4044887" y="5207848"/>
                </a:cubicBezTo>
                <a:cubicBezTo>
                  <a:pt x="4021071" y="5284318"/>
                  <a:pt x="4005194" y="5413525"/>
                  <a:pt x="3989317" y="5521638"/>
                </a:cubicBezTo>
                <a:cubicBezTo>
                  <a:pt x="4044887" y="5548006"/>
                  <a:pt x="4095164" y="5521638"/>
                  <a:pt x="4142794" y="5489995"/>
                </a:cubicBezTo>
                <a:cubicBezTo>
                  <a:pt x="4190425" y="5458352"/>
                  <a:pt x="4235410" y="5421436"/>
                  <a:pt x="4288333" y="5426710"/>
                </a:cubicBezTo>
                <a:cubicBezTo>
                  <a:pt x="4312149" y="5563828"/>
                  <a:pt x="4322733" y="5690398"/>
                  <a:pt x="4322733" y="5801147"/>
                </a:cubicBezTo>
                <a:cubicBezTo>
                  <a:pt x="4320087" y="5859159"/>
                  <a:pt x="4317441" y="5911897"/>
                  <a:pt x="4312149" y="5961997"/>
                </a:cubicBezTo>
                <a:cubicBezTo>
                  <a:pt x="4304210" y="6012098"/>
                  <a:pt x="4296272" y="6059562"/>
                  <a:pt x="4285687" y="6104389"/>
                </a:cubicBezTo>
                <a:cubicBezTo>
                  <a:pt x="4240702" y="6283697"/>
                  <a:pt x="4153379" y="6418179"/>
                  <a:pt x="4044887" y="6518380"/>
                </a:cubicBezTo>
                <a:cubicBezTo>
                  <a:pt x="3933748" y="6621219"/>
                  <a:pt x="3804086" y="6687141"/>
                  <a:pt x="3671778" y="6734605"/>
                </a:cubicBezTo>
                <a:cubicBezTo>
                  <a:pt x="3542117" y="6779432"/>
                  <a:pt x="3409809" y="6803164"/>
                  <a:pt x="3298670" y="6824259"/>
                </a:cubicBezTo>
                <a:cubicBezTo>
                  <a:pt x="3171655" y="6847991"/>
                  <a:pt x="3041993" y="6861175"/>
                  <a:pt x="2909685" y="6861175"/>
                </a:cubicBezTo>
                <a:cubicBezTo>
                  <a:pt x="2777377" y="6861175"/>
                  <a:pt x="2642423" y="6850628"/>
                  <a:pt x="2510116" y="6829533"/>
                </a:cubicBezTo>
                <a:cubicBezTo>
                  <a:pt x="2377808" y="6808438"/>
                  <a:pt x="2242854" y="6774158"/>
                  <a:pt x="2113192" y="6731968"/>
                </a:cubicBezTo>
                <a:cubicBezTo>
                  <a:pt x="1983530" y="6692415"/>
                  <a:pt x="1856515" y="6639677"/>
                  <a:pt x="1732145" y="6579029"/>
                </a:cubicBezTo>
                <a:cubicBezTo>
                  <a:pt x="1613068" y="6521017"/>
                  <a:pt x="1496637" y="6455095"/>
                  <a:pt x="1385499" y="6381262"/>
                </a:cubicBezTo>
                <a:cubicBezTo>
                  <a:pt x="1277006" y="6307429"/>
                  <a:pt x="1171160" y="6223049"/>
                  <a:pt x="1078544" y="6133395"/>
                </a:cubicBezTo>
                <a:cubicBezTo>
                  <a:pt x="975344" y="6072747"/>
                  <a:pt x="880083" y="6004188"/>
                  <a:pt x="792759" y="5927718"/>
                </a:cubicBezTo>
                <a:cubicBezTo>
                  <a:pt x="705436" y="5851248"/>
                  <a:pt x="623405" y="5769505"/>
                  <a:pt x="549313" y="5682488"/>
                </a:cubicBezTo>
                <a:cubicBezTo>
                  <a:pt x="475221" y="5595470"/>
                  <a:pt x="409067" y="5503179"/>
                  <a:pt x="350851" y="5405615"/>
                </a:cubicBezTo>
                <a:cubicBezTo>
                  <a:pt x="292636" y="5310687"/>
                  <a:pt x="242359" y="5210485"/>
                  <a:pt x="200020" y="5107647"/>
                </a:cubicBezTo>
                <a:cubicBezTo>
                  <a:pt x="112697" y="4904607"/>
                  <a:pt x="57128" y="4693655"/>
                  <a:pt x="28020" y="4482704"/>
                </a:cubicBezTo>
                <a:cubicBezTo>
                  <a:pt x="-3734" y="4274390"/>
                  <a:pt x="-6380" y="4063440"/>
                  <a:pt x="9497" y="3860400"/>
                </a:cubicBezTo>
                <a:cubicBezTo>
                  <a:pt x="28020" y="3638901"/>
                  <a:pt x="70359" y="3417403"/>
                  <a:pt x="133866" y="3203816"/>
                </a:cubicBezTo>
                <a:cubicBezTo>
                  <a:pt x="194728" y="2992865"/>
                  <a:pt x="274113" y="2789825"/>
                  <a:pt x="364082" y="2602606"/>
                </a:cubicBezTo>
                <a:cubicBezTo>
                  <a:pt x="454051" y="2412750"/>
                  <a:pt x="551959" y="2241352"/>
                  <a:pt x="652513" y="2088413"/>
                </a:cubicBezTo>
                <a:cubicBezTo>
                  <a:pt x="702790" y="2011943"/>
                  <a:pt x="753067" y="1938111"/>
                  <a:pt x="803344" y="1872188"/>
                </a:cubicBezTo>
                <a:cubicBezTo>
                  <a:pt x="850975" y="1803630"/>
                  <a:pt x="898606" y="1742981"/>
                  <a:pt x="946237" y="1684970"/>
                </a:cubicBezTo>
                <a:cubicBezTo>
                  <a:pt x="991221" y="1626958"/>
                  <a:pt x="1033560" y="1574220"/>
                  <a:pt x="1073252" y="1524120"/>
                </a:cubicBezTo>
                <a:cubicBezTo>
                  <a:pt x="1094421" y="1497751"/>
                  <a:pt x="1112944" y="1474019"/>
                  <a:pt x="1131468" y="1450287"/>
                </a:cubicBezTo>
                <a:cubicBezTo>
                  <a:pt x="1149991" y="1426555"/>
                  <a:pt x="1168514" y="1402823"/>
                  <a:pt x="1184391" y="1379091"/>
                </a:cubicBezTo>
                <a:cubicBezTo>
                  <a:pt x="1202914" y="1355359"/>
                  <a:pt x="1218791" y="1331627"/>
                  <a:pt x="1234668" y="1307895"/>
                </a:cubicBezTo>
                <a:cubicBezTo>
                  <a:pt x="1250545" y="1284163"/>
                  <a:pt x="1266422" y="1257794"/>
                  <a:pt x="1282299" y="1234062"/>
                </a:cubicBezTo>
                <a:cubicBezTo>
                  <a:pt x="1300822" y="1207693"/>
                  <a:pt x="1316698" y="1181325"/>
                  <a:pt x="1332576" y="1152319"/>
                </a:cubicBezTo>
                <a:cubicBezTo>
                  <a:pt x="1351099" y="1123313"/>
                  <a:pt x="1369622" y="1094307"/>
                  <a:pt x="1388145" y="1062665"/>
                </a:cubicBezTo>
                <a:cubicBezTo>
                  <a:pt x="1427837" y="1002016"/>
                  <a:pt x="1475468" y="930820"/>
                  <a:pt x="1531037" y="856988"/>
                </a:cubicBezTo>
                <a:cubicBezTo>
                  <a:pt x="1586606" y="780518"/>
                  <a:pt x="1652760" y="698775"/>
                  <a:pt x="1729499" y="609121"/>
                </a:cubicBezTo>
                <a:cubicBezTo>
                  <a:pt x="1803592" y="519466"/>
                  <a:pt x="1890915" y="424539"/>
                  <a:pt x="1988823" y="324337"/>
                </a:cubicBezTo>
                <a:cubicBezTo>
                  <a:pt x="2086730" y="224135"/>
                  <a:pt x="2195223" y="116023"/>
                  <a:pt x="23143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4F3FB9BC-FDA7-4B7D-BE4C-786B3288D2BD}"/>
              </a:ext>
            </a:extLst>
          </p:cNvPr>
          <p:cNvGrpSpPr/>
          <p:nvPr userDrawn="1"/>
        </p:nvGrpSpPr>
        <p:grpSpPr>
          <a:xfrm rot="10597293">
            <a:off x="3166788" y="410787"/>
            <a:ext cx="1360704" cy="1148730"/>
            <a:chOff x="199967" y="4369594"/>
            <a:chExt cx="2785872" cy="2351881"/>
          </a:xfrm>
        </p:grpSpPr>
        <p:sp>
          <p:nvSpPr>
            <p:cNvPr id="16" name="Freeform 9">
              <a:extLst>
                <a:ext uri="{FF2B5EF4-FFF2-40B4-BE49-F238E27FC236}">
                  <a16:creationId xmlns="" xmlns:a16="http://schemas.microsoft.com/office/drawing/2014/main" id="{87D20730-FBBB-48D2-9F38-C2EEC76024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5913" y="5668086"/>
              <a:ext cx="220663" cy="201613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9">
              <a:extLst>
                <a:ext uri="{FF2B5EF4-FFF2-40B4-BE49-F238E27FC236}">
                  <a16:creationId xmlns="" xmlns:a16="http://schemas.microsoft.com/office/drawing/2014/main" id="{3916CBE5-3E7C-4F83-8147-206D0E532B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8432" y="4931235"/>
              <a:ext cx="277813" cy="182563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3">
              <a:extLst>
                <a:ext uri="{FF2B5EF4-FFF2-40B4-BE49-F238E27FC236}">
                  <a16:creationId xmlns="" xmlns:a16="http://schemas.microsoft.com/office/drawing/2014/main" id="{3611ACA5-88C2-4915-A559-468A9FD59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920" y="5959225"/>
              <a:ext cx="374650" cy="387350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8">
              <a:extLst>
                <a:ext uri="{FF2B5EF4-FFF2-40B4-BE49-F238E27FC236}">
                  <a16:creationId xmlns="" xmlns:a16="http://schemas.microsoft.com/office/drawing/2014/main" id="{FB11DBC3-E2B7-47F1-80C4-048DD192A0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9119" y="5186281"/>
              <a:ext cx="328613" cy="341313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3">
              <a:extLst>
                <a:ext uri="{FF2B5EF4-FFF2-40B4-BE49-F238E27FC236}">
                  <a16:creationId xmlns="" xmlns:a16="http://schemas.microsoft.com/office/drawing/2014/main" id="{AF1E8DF4-02E7-42C2-AD8B-48109D7CE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" y="5022517"/>
              <a:ext cx="1407368" cy="1356058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54">
              <a:extLst>
                <a:ext uri="{FF2B5EF4-FFF2-40B4-BE49-F238E27FC236}">
                  <a16:creationId xmlns="" xmlns:a16="http://schemas.microsoft.com/office/drawing/2014/main" id="{4A533A54-5105-494D-99A2-6724731960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7826" y="5356937"/>
              <a:ext cx="608013" cy="585788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5">
              <a:extLst>
                <a:ext uri="{FF2B5EF4-FFF2-40B4-BE49-F238E27FC236}">
                  <a16:creationId xmlns="" xmlns:a16="http://schemas.microsoft.com/office/drawing/2014/main" id="{ECC9EDE5-CA9B-4309-874B-7B7D0EBA23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1106" y="4369594"/>
              <a:ext cx="608013" cy="58737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6">
              <a:extLst>
                <a:ext uri="{FF2B5EF4-FFF2-40B4-BE49-F238E27FC236}">
                  <a16:creationId xmlns="" xmlns:a16="http://schemas.microsoft.com/office/drawing/2014/main" id="{80914853-EDD9-4C09-8295-73E06BB4E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72" y="4545806"/>
              <a:ext cx="515938" cy="411163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8">
              <a:extLst>
                <a:ext uri="{FF2B5EF4-FFF2-40B4-BE49-F238E27FC236}">
                  <a16:creationId xmlns="" xmlns:a16="http://schemas.microsoft.com/office/drawing/2014/main" id="{15F8FEA5-E81B-4A58-9B6B-77718FB2CE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987" y="6467475"/>
              <a:ext cx="254000" cy="254000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9">
              <a:extLst>
                <a:ext uri="{FF2B5EF4-FFF2-40B4-BE49-F238E27FC236}">
                  <a16:creationId xmlns="" xmlns:a16="http://schemas.microsoft.com/office/drawing/2014/main" id="{0CA35C49-471A-4121-9F8A-C830DBF474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67" y="5078331"/>
              <a:ext cx="261938" cy="215900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8F3A144-6CA1-4CB6-BFC0-A4EB73C03EB2}"/>
              </a:ext>
            </a:extLst>
          </p:cNvPr>
          <p:cNvGrpSpPr/>
          <p:nvPr userDrawn="1"/>
        </p:nvGrpSpPr>
        <p:grpSpPr>
          <a:xfrm rot="10597293">
            <a:off x="-286096" y="3468095"/>
            <a:ext cx="1360704" cy="1148730"/>
            <a:chOff x="199967" y="4369594"/>
            <a:chExt cx="2785872" cy="2351881"/>
          </a:xfrm>
        </p:grpSpPr>
        <p:sp>
          <p:nvSpPr>
            <p:cNvPr id="27" name="Freeform 9">
              <a:extLst>
                <a:ext uri="{FF2B5EF4-FFF2-40B4-BE49-F238E27FC236}">
                  <a16:creationId xmlns="" xmlns:a16="http://schemas.microsoft.com/office/drawing/2014/main" id="{02A0B353-C2F3-4876-A25E-47DFC3D916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5913" y="5668086"/>
              <a:ext cx="220663" cy="201613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9">
              <a:extLst>
                <a:ext uri="{FF2B5EF4-FFF2-40B4-BE49-F238E27FC236}">
                  <a16:creationId xmlns="" xmlns:a16="http://schemas.microsoft.com/office/drawing/2014/main" id="{771946E1-6B30-49EC-A6A2-A347C87957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8432" y="4931235"/>
              <a:ext cx="277813" cy="182563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3">
              <a:extLst>
                <a:ext uri="{FF2B5EF4-FFF2-40B4-BE49-F238E27FC236}">
                  <a16:creationId xmlns="" xmlns:a16="http://schemas.microsoft.com/office/drawing/2014/main" id="{98E26F85-3600-4307-86C7-2AA103E27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920" y="5959225"/>
              <a:ext cx="374650" cy="387350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8">
              <a:extLst>
                <a:ext uri="{FF2B5EF4-FFF2-40B4-BE49-F238E27FC236}">
                  <a16:creationId xmlns="" xmlns:a16="http://schemas.microsoft.com/office/drawing/2014/main" id="{8003F5D6-1051-4050-AAE5-56C3AC80E2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9119" y="5186281"/>
              <a:ext cx="328613" cy="341313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3">
              <a:extLst>
                <a:ext uri="{FF2B5EF4-FFF2-40B4-BE49-F238E27FC236}">
                  <a16:creationId xmlns="" xmlns:a16="http://schemas.microsoft.com/office/drawing/2014/main" id="{B8919B24-0963-416C-A890-FEAE30360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" y="5022517"/>
              <a:ext cx="1407368" cy="1356058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4">
              <a:extLst>
                <a:ext uri="{FF2B5EF4-FFF2-40B4-BE49-F238E27FC236}">
                  <a16:creationId xmlns="" xmlns:a16="http://schemas.microsoft.com/office/drawing/2014/main" id="{5237D24F-68A7-4393-9BCF-C001E8086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7826" y="5356937"/>
              <a:ext cx="608013" cy="585788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5">
              <a:extLst>
                <a:ext uri="{FF2B5EF4-FFF2-40B4-BE49-F238E27FC236}">
                  <a16:creationId xmlns="" xmlns:a16="http://schemas.microsoft.com/office/drawing/2014/main" id="{74975BF3-019D-4178-A4D0-702AC9DB0B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1106" y="4369594"/>
              <a:ext cx="608013" cy="58737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6">
              <a:extLst>
                <a:ext uri="{FF2B5EF4-FFF2-40B4-BE49-F238E27FC236}">
                  <a16:creationId xmlns="" xmlns:a16="http://schemas.microsoft.com/office/drawing/2014/main" id="{B37D46F8-CF09-428D-A463-796338CE8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72" y="4545806"/>
              <a:ext cx="515938" cy="411163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8">
              <a:extLst>
                <a:ext uri="{FF2B5EF4-FFF2-40B4-BE49-F238E27FC236}">
                  <a16:creationId xmlns="" xmlns:a16="http://schemas.microsoft.com/office/drawing/2014/main" id="{C7B9897D-27B7-4AD1-8169-4AE0FD26C9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987" y="6467475"/>
              <a:ext cx="254000" cy="254000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9">
              <a:extLst>
                <a:ext uri="{FF2B5EF4-FFF2-40B4-BE49-F238E27FC236}">
                  <a16:creationId xmlns="" xmlns:a16="http://schemas.microsoft.com/office/drawing/2014/main" id="{8B0DD1E0-51DA-4FD9-81EC-EEDE78833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67" y="5078331"/>
              <a:ext cx="261938" cy="215900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243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88C6DCD-9AA5-47D5-A645-A4F12D5C25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84976730-7EC1-4C0E-90C5-CBFCB6E180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280688"/>
            <a:ext cx="1854277" cy="1799993"/>
          </a:xfrm>
          <a:custGeom>
            <a:avLst/>
            <a:gdLst>
              <a:gd name="connsiteX0" fmla="*/ 679867 w 2149524"/>
              <a:gd name="connsiteY0" fmla="*/ 0 h 2086597"/>
              <a:gd name="connsiteX1" fmla="*/ 1437434 w 2149524"/>
              <a:gd name="connsiteY1" fmla="*/ 38641 h 2086597"/>
              <a:gd name="connsiteX2" fmla="*/ 1903628 w 2149524"/>
              <a:gd name="connsiteY2" fmla="*/ 473349 h 2086597"/>
              <a:gd name="connsiteX3" fmla="*/ 2146438 w 2149524"/>
              <a:gd name="connsiteY3" fmla="*/ 1101260 h 2086597"/>
              <a:gd name="connsiteX4" fmla="*/ 1835642 w 2149524"/>
              <a:gd name="connsiteY4" fmla="*/ 1854753 h 2086597"/>
              <a:gd name="connsiteX5" fmla="*/ 1631681 w 2149524"/>
              <a:gd name="connsiteY5" fmla="*/ 1845093 h 2086597"/>
              <a:gd name="connsiteX6" fmla="*/ 1553982 w 2149524"/>
              <a:gd name="connsiteY6" fmla="*/ 1999656 h 2086597"/>
              <a:gd name="connsiteX7" fmla="*/ 1495708 w 2149524"/>
              <a:gd name="connsiteY7" fmla="*/ 1903054 h 2086597"/>
              <a:gd name="connsiteX8" fmla="*/ 1252898 w 2149524"/>
              <a:gd name="connsiteY8" fmla="*/ 2086597 h 2086597"/>
              <a:gd name="connsiteX9" fmla="*/ 932389 w 2149524"/>
              <a:gd name="connsiteY9" fmla="*/ 1912714 h 2086597"/>
              <a:gd name="connsiteX10" fmla="*/ 815841 w 2149524"/>
              <a:gd name="connsiteY10" fmla="*/ 2057617 h 2086597"/>
              <a:gd name="connsiteX11" fmla="*/ 699292 w 2149524"/>
              <a:gd name="connsiteY11" fmla="*/ 1835433 h 2086597"/>
              <a:gd name="connsiteX12" fmla="*/ 573031 w 2149524"/>
              <a:gd name="connsiteY12" fmla="*/ 1912714 h 2086597"/>
              <a:gd name="connsiteX13" fmla="*/ 563318 w 2149524"/>
              <a:gd name="connsiteY13" fmla="*/ 1738831 h 2086597"/>
              <a:gd name="connsiteX14" fmla="*/ 407920 w 2149524"/>
              <a:gd name="connsiteY14" fmla="*/ 1758151 h 2086597"/>
              <a:gd name="connsiteX15" fmla="*/ 184535 w 2149524"/>
              <a:gd name="connsiteY15" fmla="*/ 1381405 h 2086597"/>
              <a:gd name="connsiteX16" fmla="*/ 9712 w 2149524"/>
              <a:gd name="connsiteY16" fmla="*/ 1352424 h 2086597"/>
              <a:gd name="connsiteX17" fmla="*/ 165111 w 2149524"/>
              <a:gd name="connsiteY17" fmla="*/ 1275143 h 2086597"/>
              <a:gd name="connsiteX18" fmla="*/ 0 w 2149524"/>
              <a:gd name="connsiteY18" fmla="*/ 801794 h 2086597"/>
              <a:gd name="connsiteX19" fmla="*/ 155398 w 2149524"/>
              <a:gd name="connsiteY19" fmla="*/ 792134 h 2086597"/>
              <a:gd name="connsiteX20" fmla="*/ 213672 w 2149524"/>
              <a:gd name="connsiteY20" fmla="*/ 589271 h 2086597"/>
              <a:gd name="connsiteX21" fmla="*/ 48562 w 2149524"/>
              <a:gd name="connsiteY21" fmla="*/ 492669 h 2086597"/>
              <a:gd name="connsiteX22" fmla="*/ 271947 w 2149524"/>
              <a:gd name="connsiteY22" fmla="*/ 454028 h 2086597"/>
              <a:gd name="connsiteX23" fmla="*/ 378783 w 2149524"/>
              <a:gd name="connsiteY23" fmla="*/ 164223 h 2086597"/>
              <a:gd name="connsiteX24" fmla="*/ 631305 w 2149524"/>
              <a:gd name="connsiteY24" fmla="*/ 154563 h 2086597"/>
              <a:gd name="connsiteX25" fmla="*/ 679867 w 2149524"/>
              <a:gd name="connsiteY25" fmla="*/ 0 h 208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49524" h="2086597">
                <a:moveTo>
                  <a:pt x="679867" y="0"/>
                </a:moveTo>
                <a:cubicBezTo>
                  <a:pt x="990664" y="38641"/>
                  <a:pt x="1126637" y="-9660"/>
                  <a:pt x="1437434" y="38641"/>
                </a:cubicBezTo>
                <a:cubicBezTo>
                  <a:pt x="1553982" y="231844"/>
                  <a:pt x="1903628" y="328446"/>
                  <a:pt x="1903628" y="473349"/>
                </a:cubicBezTo>
                <a:cubicBezTo>
                  <a:pt x="1991040" y="676212"/>
                  <a:pt x="2175575" y="840435"/>
                  <a:pt x="2146438" y="1101260"/>
                </a:cubicBezTo>
                <a:cubicBezTo>
                  <a:pt x="2078451" y="1371745"/>
                  <a:pt x="1855066" y="1622909"/>
                  <a:pt x="1835642" y="1854753"/>
                </a:cubicBezTo>
                <a:cubicBezTo>
                  <a:pt x="1796792" y="1903054"/>
                  <a:pt x="1699668" y="1719511"/>
                  <a:pt x="1631681" y="1845093"/>
                </a:cubicBezTo>
                <a:cubicBezTo>
                  <a:pt x="1592832" y="1912714"/>
                  <a:pt x="1651106" y="1989995"/>
                  <a:pt x="1553982" y="1999656"/>
                </a:cubicBezTo>
                <a:cubicBezTo>
                  <a:pt x="1553982" y="1961015"/>
                  <a:pt x="1505420" y="1932034"/>
                  <a:pt x="1495708" y="1903054"/>
                </a:cubicBezTo>
                <a:cubicBezTo>
                  <a:pt x="1408297" y="1961015"/>
                  <a:pt x="1272323" y="1961015"/>
                  <a:pt x="1252898" y="2086597"/>
                </a:cubicBezTo>
                <a:cubicBezTo>
                  <a:pt x="1214049" y="1941695"/>
                  <a:pt x="1019801" y="2009316"/>
                  <a:pt x="932389" y="1912714"/>
                </a:cubicBezTo>
                <a:cubicBezTo>
                  <a:pt x="844978" y="1922374"/>
                  <a:pt x="893540" y="2038296"/>
                  <a:pt x="815841" y="2057617"/>
                </a:cubicBezTo>
                <a:cubicBezTo>
                  <a:pt x="757566" y="1999656"/>
                  <a:pt x="893540" y="1796792"/>
                  <a:pt x="699292" y="1835433"/>
                </a:cubicBezTo>
                <a:cubicBezTo>
                  <a:pt x="650730" y="1854753"/>
                  <a:pt x="621593" y="1912714"/>
                  <a:pt x="573031" y="1912714"/>
                </a:cubicBezTo>
                <a:cubicBezTo>
                  <a:pt x="543894" y="1845093"/>
                  <a:pt x="699292" y="1758151"/>
                  <a:pt x="563318" y="1738831"/>
                </a:cubicBezTo>
                <a:cubicBezTo>
                  <a:pt x="514757" y="1729171"/>
                  <a:pt x="427345" y="1845093"/>
                  <a:pt x="407920" y="1758151"/>
                </a:cubicBezTo>
                <a:cubicBezTo>
                  <a:pt x="505044" y="1574608"/>
                  <a:pt x="145686" y="1613249"/>
                  <a:pt x="184535" y="1381405"/>
                </a:cubicBezTo>
                <a:cubicBezTo>
                  <a:pt x="126261" y="1352424"/>
                  <a:pt x="58274" y="1391065"/>
                  <a:pt x="9712" y="1352424"/>
                </a:cubicBezTo>
                <a:cubicBezTo>
                  <a:pt x="29137" y="1284803"/>
                  <a:pt x="116549" y="1294463"/>
                  <a:pt x="165111" y="1275143"/>
                </a:cubicBezTo>
                <a:cubicBezTo>
                  <a:pt x="155398" y="1101260"/>
                  <a:pt x="77699" y="927377"/>
                  <a:pt x="0" y="801794"/>
                </a:cubicBezTo>
                <a:lnTo>
                  <a:pt x="155398" y="792134"/>
                </a:lnTo>
                <a:cubicBezTo>
                  <a:pt x="184535" y="734173"/>
                  <a:pt x="233097" y="647232"/>
                  <a:pt x="213672" y="589271"/>
                </a:cubicBezTo>
                <a:cubicBezTo>
                  <a:pt x="184535" y="511989"/>
                  <a:pt x="48562" y="589271"/>
                  <a:pt x="48562" y="492669"/>
                </a:cubicBezTo>
                <a:cubicBezTo>
                  <a:pt x="38850" y="415387"/>
                  <a:pt x="252522" y="560290"/>
                  <a:pt x="271947" y="454028"/>
                </a:cubicBezTo>
                <a:cubicBezTo>
                  <a:pt x="301084" y="347766"/>
                  <a:pt x="446770" y="289805"/>
                  <a:pt x="378783" y="164223"/>
                </a:cubicBezTo>
                <a:cubicBezTo>
                  <a:pt x="456482" y="77281"/>
                  <a:pt x="553606" y="154563"/>
                  <a:pt x="631305" y="154563"/>
                </a:cubicBezTo>
                <a:cubicBezTo>
                  <a:pt x="660442" y="96602"/>
                  <a:pt x="611880" y="28981"/>
                  <a:pt x="6798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FD88B165-C103-48ED-9B18-09A2E9E615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77154" y="2280688"/>
            <a:ext cx="1854277" cy="1799993"/>
          </a:xfrm>
          <a:custGeom>
            <a:avLst/>
            <a:gdLst>
              <a:gd name="connsiteX0" fmla="*/ 679867 w 2149524"/>
              <a:gd name="connsiteY0" fmla="*/ 0 h 2086597"/>
              <a:gd name="connsiteX1" fmla="*/ 1437434 w 2149524"/>
              <a:gd name="connsiteY1" fmla="*/ 38641 h 2086597"/>
              <a:gd name="connsiteX2" fmla="*/ 1903628 w 2149524"/>
              <a:gd name="connsiteY2" fmla="*/ 473349 h 2086597"/>
              <a:gd name="connsiteX3" fmla="*/ 2146438 w 2149524"/>
              <a:gd name="connsiteY3" fmla="*/ 1101260 h 2086597"/>
              <a:gd name="connsiteX4" fmla="*/ 1835642 w 2149524"/>
              <a:gd name="connsiteY4" fmla="*/ 1854753 h 2086597"/>
              <a:gd name="connsiteX5" fmla="*/ 1631681 w 2149524"/>
              <a:gd name="connsiteY5" fmla="*/ 1845093 h 2086597"/>
              <a:gd name="connsiteX6" fmla="*/ 1553982 w 2149524"/>
              <a:gd name="connsiteY6" fmla="*/ 1999656 h 2086597"/>
              <a:gd name="connsiteX7" fmla="*/ 1495708 w 2149524"/>
              <a:gd name="connsiteY7" fmla="*/ 1903054 h 2086597"/>
              <a:gd name="connsiteX8" fmla="*/ 1252898 w 2149524"/>
              <a:gd name="connsiteY8" fmla="*/ 2086597 h 2086597"/>
              <a:gd name="connsiteX9" fmla="*/ 932389 w 2149524"/>
              <a:gd name="connsiteY9" fmla="*/ 1912714 h 2086597"/>
              <a:gd name="connsiteX10" fmla="*/ 815841 w 2149524"/>
              <a:gd name="connsiteY10" fmla="*/ 2057617 h 2086597"/>
              <a:gd name="connsiteX11" fmla="*/ 699292 w 2149524"/>
              <a:gd name="connsiteY11" fmla="*/ 1835433 h 2086597"/>
              <a:gd name="connsiteX12" fmla="*/ 573031 w 2149524"/>
              <a:gd name="connsiteY12" fmla="*/ 1912714 h 2086597"/>
              <a:gd name="connsiteX13" fmla="*/ 563318 w 2149524"/>
              <a:gd name="connsiteY13" fmla="*/ 1738831 h 2086597"/>
              <a:gd name="connsiteX14" fmla="*/ 407920 w 2149524"/>
              <a:gd name="connsiteY14" fmla="*/ 1758151 h 2086597"/>
              <a:gd name="connsiteX15" fmla="*/ 184535 w 2149524"/>
              <a:gd name="connsiteY15" fmla="*/ 1381405 h 2086597"/>
              <a:gd name="connsiteX16" fmla="*/ 9712 w 2149524"/>
              <a:gd name="connsiteY16" fmla="*/ 1352424 h 2086597"/>
              <a:gd name="connsiteX17" fmla="*/ 165111 w 2149524"/>
              <a:gd name="connsiteY17" fmla="*/ 1275143 h 2086597"/>
              <a:gd name="connsiteX18" fmla="*/ 0 w 2149524"/>
              <a:gd name="connsiteY18" fmla="*/ 801794 h 2086597"/>
              <a:gd name="connsiteX19" fmla="*/ 155398 w 2149524"/>
              <a:gd name="connsiteY19" fmla="*/ 792134 h 2086597"/>
              <a:gd name="connsiteX20" fmla="*/ 213672 w 2149524"/>
              <a:gd name="connsiteY20" fmla="*/ 589271 h 2086597"/>
              <a:gd name="connsiteX21" fmla="*/ 48562 w 2149524"/>
              <a:gd name="connsiteY21" fmla="*/ 492669 h 2086597"/>
              <a:gd name="connsiteX22" fmla="*/ 271947 w 2149524"/>
              <a:gd name="connsiteY22" fmla="*/ 454028 h 2086597"/>
              <a:gd name="connsiteX23" fmla="*/ 378783 w 2149524"/>
              <a:gd name="connsiteY23" fmla="*/ 164223 h 2086597"/>
              <a:gd name="connsiteX24" fmla="*/ 631305 w 2149524"/>
              <a:gd name="connsiteY24" fmla="*/ 154563 h 2086597"/>
              <a:gd name="connsiteX25" fmla="*/ 679867 w 2149524"/>
              <a:gd name="connsiteY25" fmla="*/ 0 h 208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49524" h="2086597">
                <a:moveTo>
                  <a:pt x="679867" y="0"/>
                </a:moveTo>
                <a:cubicBezTo>
                  <a:pt x="990664" y="38641"/>
                  <a:pt x="1126637" y="-9660"/>
                  <a:pt x="1437434" y="38641"/>
                </a:cubicBezTo>
                <a:cubicBezTo>
                  <a:pt x="1553982" y="231844"/>
                  <a:pt x="1903628" y="328446"/>
                  <a:pt x="1903628" y="473349"/>
                </a:cubicBezTo>
                <a:cubicBezTo>
                  <a:pt x="1991040" y="676212"/>
                  <a:pt x="2175575" y="840435"/>
                  <a:pt x="2146438" y="1101260"/>
                </a:cubicBezTo>
                <a:cubicBezTo>
                  <a:pt x="2078451" y="1371745"/>
                  <a:pt x="1855066" y="1622909"/>
                  <a:pt x="1835642" y="1854753"/>
                </a:cubicBezTo>
                <a:cubicBezTo>
                  <a:pt x="1796792" y="1903054"/>
                  <a:pt x="1699668" y="1719511"/>
                  <a:pt x="1631681" y="1845093"/>
                </a:cubicBezTo>
                <a:cubicBezTo>
                  <a:pt x="1592832" y="1912714"/>
                  <a:pt x="1651106" y="1989995"/>
                  <a:pt x="1553982" y="1999656"/>
                </a:cubicBezTo>
                <a:cubicBezTo>
                  <a:pt x="1553982" y="1961015"/>
                  <a:pt x="1505420" y="1932034"/>
                  <a:pt x="1495708" y="1903054"/>
                </a:cubicBezTo>
                <a:cubicBezTo>
                  <a:pt x="1408297" y="1961015"/>
                  <a:pt x="1272323" y="1961015"/>
                  <a:pt x="1252898" y="2086597"/>
                </a:cubicBezTo>
                <a:cubicBezTo>
                  <a:pt x="1214049" y="1941695"/>
                  <a:pt x="1019801" y="2009316"/>
                  <a:pt x="932389" y="1912714"/>
                </a:cubicBezTo>
                <a:cubicBezTo>
                  <a:pt x="844978" y="1922374"/>
                  <a:pt x="893540" y="2038296"/>
                  <a:pt x="815841" y="2057617"/>
                </a:cubicBezTo>
                <a:cubicBezTo>
                  <a:pt x="757566" y="1999656"/>
                  <a:pt x="893540" y="1796792"/>
                  <a:pt x="699292" y="1835433"/>
                </a:cubicBezTo>
                <a:cubicBezTo>
                  <a:pt x="650730" y="1854753"/>
                  <a:pt x="621593" y="1912714"/>
                  <a:pt x="573031" y="1912714"/>
                </a:cubicBezTo>
                <a:cubicBezTo>
                  <a:pt x="543894" y="1845093"/>
                  <a:pt x="699292" y="1758151"/>
                  <a:pt x="563318" y="1738831"/>
                </a:cubicBezTo>
                <a:cubicBezTo>
                  <a:pt x="514757" y="1729171"/>
                  <a:pt x="427345" y="1845093"/>
                  <a:pt x="407920" y="1758151"/>
                </a:cubicBezTo>
                <a:cubicBezTo>
                  <a:pt x="505044" y="1574608"/>
                  <a:pt x="145686" y="1613249"/>
                  <a:pt x="184535" y="1381405"/>
                </a:cubicBezTo>
                <a:cubicBezTo>
                  <a:pt x="126261" y="1352424"/>
                  <a:pt x="58274" y="1391065"/>
                  <a:pt x="9712" y="1352424"/>
                </a:cubicBezTo>
                <a:cubicBezTo>
                  <a:pt x="29137" y="1284803"/>
                  <a:pt x="116549" y="1294463"/>
                  <a:pt x="165111" y="1275143"/>
                </a:cubicBezTo>
                <a:cubicBezTo>
                  <a:pt x="155398" y="1101260"/>
                  <a:pt x="77699" y="927377"/>
                  <a:pt x="0" y="801794"/>
                </a:cubicBezTo>
                <a:lnTo>
                  <a:pt x="155398" y="792134"/>
                </a:lnTo>
                <a:cubicBezTo>
                  <a:pt x="184535" y="734173"/>
                  <a:pt x="233097" y="647232"/>
                  <a:pt x="213672" y="589271"/>
                </a:cubicBezTo>
                <a:cubicBezTo>
                  <a:pt x="184535" y="511989"/>
                  <a:pt x="48562" y="589271"/>
                  <a:pt x="48562" y="492669"/>
                </a:cubicBezTo>
                <a:cubicBezTo>
                  <a:pt x="38850" y="415387"/>
                  <a:pt x="252522" y="560290"/>
                  <a:pt x="271947" y="454028"/>
                </a:cubicBezTo>
                <a:cubicBezTo>
                  <a:pt x="301084" y="347766"/>
                  <a:pt x="446770" y="289805"/>
                  <a:pt x="378783" y="164223"/>
                </a:cubicBezTo>
                <a:cubicBezTo>
                  <a:pt x="456482" y="77281"/>
                  <a:pt x="553606" y="154563"/>
                  <a:pt x="631305" y="154563"/>
                </a:cubicBezTo>
                <a:cubicBezTo>
                  <a:pt x="660442" y="96602"/>
                  <a:pt x="611880" y="28981"/>
                  <a:pt x="6798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DF81FBAF-5C7E-45C0-8F56-43F5DB7373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16108" y="2280688"/>
            <a:ext cx="1854277" cy="1799993"/>
          </a:xfrm>
          <a:custGeom>
            <a:avLst/>
            <a:gdLst>
              <a:gd name="connsiteX0" fmla="*/ 679867 w 2149524"/>
              <a:gd name="connsiteY0" fmla="*/ 0 h 2086597"/>
              <a:gd name="connsiteX1" fmla="*/ 1437434 w 2149524"/>
              <a:gd name="connsiteY1" fmla="*/ 38641 h 2086597"/>
              <a:gd name="connsiteX2" fmla="*/ 1903628 w 2149524"/>
              <a:gd name="connsiteY2" fmla="*/ 473349 h 2086597"/>
              <a:gd name="connsiteX3" fmla="*/ 2146438 w 2149524"/>
              <a:gd name="connsiteY3" fmla="*/ 1101260 h 2086597"/>
              <a:gd name="connsiteX4" fmla="*/ 1835642 w 2149524"/>
              <a:gd name="connsiteY4" fmla="*/ 1854753 h 2086597"/>
              <a:gd name="connsiteX5" fmla="*/ 1631681 w 2149524"/>
              <a:gd name="connsiteY5" fmla="*/ 1845093 h 2086597"/>
              <a:gd name="connsiteX6" fmla="*/ 1553982 w 2149524"/>
              <a:gd name="connsiteY6" fmla="*/ 1999656 h 2086597"/>
              <a:gd name="connsiteX7" fmla="*/ 1495708 w 2149524"/>
              <a:gd name="connsiteY7" fmla="*/ 1903054 h 2086597"/>
              <a:gd name="connsiteX8" fmla="*/ 1252898 w 2149524"/>
              <a:gd name="connsiteY8" fmla="*/ 2086597 h 2086597"/>
              <a:gd name="connsiteX9" fmla="*/ 932389 w 2149524"/>
              <a:gd name="connsiteY9" fmla="*/ 1912714 h 2086597"/>
              <a:gd name="connsiteX10" fmla="*/ 815841 w 2149524"/>
              <a:gd name="connsiteY10" fmla="*/ 2057617 h 2086597"/>
              <a:gd name="connsiteX11" fmla="*/ 699292 w 2149524"/>
              <a:gd name="connsiteY11" fmla="*/ 1835433 h 2086597"/>
              <a:gd name="connsiteX12" fmla="*/ 573031 w 2149524"/>
              <a:gd name="connsiteY12" fmla="*/ 1912714 h 2086597"/>
              <a:gd name="connsiteX13" fmla="*/ 563318 w 2149524"/>
              <a:gd name="connsiteY13" fmla="*/ 1738831 h 2086597"/>
              <a:gd name="connsiteX14" fmla="*/ 407920 w 2149524"/>
              <a:gd name="connsiteY14" fmla="*/ 1758151 h 2086597"/>
              <a:gd name="connsiteX15" fmla="*/ 184535 w 2149524"/>
              <a:gd name="connsiteY15" fmla="*/ 1381405 h 2086597"/>
              <a:gd name="connsiteX16" fmla="*/ 9712 w 2149524"/>
              <a:gd name="connsiteY16" fmla="*/ 1352424 h 2086597"/>
              <a:gd name="connsiteX17" fmla="*/ 165111 w 2149524"/>
              <a:gd name="connsiteY17" fmla="*/ 1275143 h 2086597"/>
              <a:gd name="connsiteX18" fmla="*/ 0 w 2149524"/>
              <a:gd name="connsiteY18" fmla="*/ 801794 h 2086597"/>
              <a:gd name="connsiteX19" fmla="*/ 155398 w 2149524"/>
              <a:gd name="connsiteY19" fmla="*/ 792134 h 2086597"/>
              <a:gd name="connsiteX20" fmla="*/ 213672 w 2149524"/>
              <a:gd name="connsiteY20" fmla="*/ 589271 h 2086597"/>
              <a:gd name="connsiteX21" fmla="*/ 48562 w 2149524"/>
              <a:gd name="connsiteY21" fmla="*/ 492669 h 2086597"/>
              <a:gd name="connsiteX22" fmla="*/ 271947 w 2149524"/>
              <a:gd name="connsiteY22" fmla="*/ 454028 h 2086597"/>
              <a:gd name="connsiteX23" fmla="*/ 378783 w 2149524"/>
              <a:gd name="connsiteY23" fmla="*/ 164223 h 2086597"/>
              <a:gd name="connsiteX24" fmla="*/ 631305 w 2149524"/>
              <a:gd name="connsiteY24" fmla="*/ 154563 h 2086597"/>
              <a:gd name="connsiteX25" fmla="*/ 679867 w 2149524"/>
              <a:gd name="connsiteY25" fmla="*/ 0 h 208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49524" h="2086597">
                <a:moveTo>
                  <a:pt x="679867" y="0"/>
                </a:moveTo>
                <a:cubicBezTo>
                  <a:pt x="990664" y="38641"/>
                  <a:pt x="1126637" y="-9660"/>
                  <a:pt x="1437434" y="38641"/>
                </a:cubicBezTo>
                <a:cubicBezTo>
                  <a:pt x="1553982" y="231844"/>
                  <a:pt x="1903628" y="328446"/>
                  <a:pt x="1903628" y="473349"/>
                </a:cubicBezTo>
                <a:cubicBezTo>
                  <a:pt x="1991040" y="676212"/>
                  <a:pt x="2175575" y="840435"/>
                  <a:pt x="2146438" y="1101260"/>
                </a:cubicBezTo>
                <a:cubicBezTo>
                  <a:pt x="2078451" y="1371745"/>
                  <a:pt x="1855066" y="1622909"/>
                  <a:pt x="1835642" y="1854753"/>
                </a:cubicBezTo>
                <a:cubicBezTo>
                  <a:pt x="1796792" y="1903054"/>
                  <a:pt x="1699668" y="1719511"/>
                  <a:pt x="1631681" y="1845093"/>
                </a:cubicBezTo>
                <a:cubicBezTo>
                  <a:pt x="1592832" y="1912714"/>
                  <a:pt x="1651106" y="1989995"/>
                  <a:pt x="1553982" y="1999656"/>
                </a:cubicBezTo>
                <a:cubicBezTo>
                  <a:pt x="1553982" y="1961015"/>
                  <a:pt x="1505420" y="1932034"/>
                  <a:pt x="1495708" y="1903054"/>
                </a:cubicBezTo>
                <a:cubicBezTo>
                  <a:pt x="1408297" y="1961015"/>
                  <a:pt x="1272323" y="1961015"/>
                  <a:pt x="1252898" y="2086597"/>
                </a:cubicBezTo>
                <a:cubicBezTo>
                  <a:pt x="1214049" y="1941695"/>
                  <a:pt x="1019801" y="2009316"/>
                  <a:pt x="932389" y="1912714"/>
                </a:cubicBezTo>
                <a:cubicBezTo>
                  <a:pt x="844978" y="1922374"/>
                  <a:pt x="893540" y="2038296"/>
                  <a:pt x="815841" y="2057617"/>
                </a:cubicBezTo>
                <a:cubicBezTo>
                  <a:pt x="757566" y="1999656"/>
                  <a:pt x="893540" y="1796792"/>
                  <a:pt x="699292" y="1835433"/>
                </a:cubicBezTo>
                <a:cubicBezTo>
                  <a:pt x="650730" y="1854753"/>
                  <a:pt x="621593" y="1912714"/>
                  <a:pt x="573031" y="1912714"/>
                </a:cubicBezTo>
                <a:cubicBezTo>
                  <a:pt x="543894" y="1845093"/>
                  <a:pt x="699292" y="1758151"/>
                  <a:pt x="563318" y="1738831"/>
                </a:cubicBezTo>
                <a:cubicBezTo>
                  <a:pt x="514757" y="1729171"/>
                  <a:pt x="427345" y="1845093"/>
                  <a:pt x="407920" y="1758151"/>
                </a:cubicBezTo>
                <a:cubicBezTo>
                  <a:pt x="505044" y="1574608"/>
                  <a:pt x="145686" y="1613249"/>
                  <a:pt x="184535" y="1381405"/>
                </a:cubicBezTo>
                <a:cubicBezTo>
                  <a:pt x="126261" y="1352424"/>
                  <a:pt x="58274" y="1391065"/>
                  <a:pt x="9712" y="1352424"/>
                </a:cubicBezTo>
                <a:cubicBezTo>
                  <a:pt x="29137" y="1284803"/>
                  <a:pt x="116549" y="1294463"/>
                  <a:pt x="165111" y="1275143"/>
                </a:cubicBezTo>
                <a:cubicBezTo>
                  <a:pt x="155398" y="1101260"/>
                  <a:pt x="77699" y="927377"/>
                  <a:pt x="0" y="801794"/>
                </a:cubicBezTo>
                <a:lnTo>
                  <a:pt x="155398" y="792134"/>
                </a:lnTo>
                <a:cubicBezTo>
                  <a:pt x="184535" y="734173"/>
                  <a:pt x="233097" y="647232"/>
                  <a:pt x="213672" y="589271"/>
                </a:cubicBezTo>
                <a:cubicBezTo>
                  <a:pt x="184535" y="511989"/>
                  <a:pt x="48562" y="589271"/>
                  <a:pt x="48562" y="492669"/>
                </a:cubicBezTo>
                <a:cubicBezTo>
                  <a:pt x="38850" y="415387"/>
                  <a:pt x="252522" y="560290"/>
                  <a:pt x="271947" y="454028"/>
                </a:cubicBezTo>
                <a:cubicBezTo>
                  <a:pt x="301084" y="347766"/>
                  <a:pt x="446770" y="289805"/>
                  <a:pt x="378783" y="164223"/>
                </a:cubicBezTo>
                <a:cubicBezTo>
                  <a:pt x="456482" y="77281"/>
                  <a:pt x="553606" y="154563"/>
                  <a:pt x="631305" y="154563"/>
                </a:cubicBezTo>
                <a:cubicBezTo>
                  <a:pt x="660442" y="96602"/>
                  <a:pt x="611880" y="28981"/>
                  <a:pt x="6798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32EFDCE-E30A-49EC-A288-3947AE119B3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55061" y="2280688"/>
            <a:ext cx="1854277" cy="1799993"/>
          </a:xfrm>
          <a:custGeom>
            <a:avLst/>
            <a:gdLst>
              <a:gd name="connsiteX0" fmla="*/ 679867 w 2149524"/>
              <a:gd name="connsiteY0" fmla="*/ 0 h 2086597"/>
              <a:gd name="connsiteX1" fmla="*/ 1437434 w 2149524"/>
              <a:gd name="connsiteY1" fmla="*/ 38641 h 2086597"/>
              <a:gd name="connsiteX2" fmla="*/ 1903628 w 2149524"/>
              <a:gd name="connsiteY2" fmla="*/ 473349 h 2086597"/>
              <a:gd name="connsiteX3" fmla="*/ 2146438 w 2149524"/>
              <a:gd name="connsiteY3" fmla="*/ 1101260 h 2086597"/>
              <a:gd name="connsiteX4" fmla="*/ 1835642 w 2149524"/>
              <a:gd name="connsiteY4" fmla="*/ 1854753 h 2086597"/>
              <a:gd name="connsiteX5" fmla="*/ 1631681 w 2149524"/>
              <a:gd name="connsiteY5" fmla="*/ 1845093 h 2086597"/>
              <a:gd name="connsiteX6" fmla="*/ 1553982 w 2149524"/>
              <a:gd name="connsiteY6" fmla="*/ 1999656 h 2086597"/>
              <a:gd name="connsiteX7" fmla="*/ 1495708 w 2149524"/>
              <a:gd name="connsiteY7" fmla="*/ 1903054 h 2086597"/>
              <a:gd name="connsiteX8" fmla="*/ 1252898 w 2149524"/>
              <a:gd name="connsiteY8" fmla="*/ 2086597 h 2086597"/>
              <a:gd name="connsiteX9" fmla="*/ 932389 w 2149524"/>
              <a:gd name="connsiteY9" fmla="*/ 1912714 h 2086597"/>
              <a:gd name="connsiteX10" fmla="*/ 815841 w 2149524"/>
              <a:gd name="connsiteY10" fmla="*/ 2057617 h 2086597"/>
              <a:gd name="connsiteX11" fmla="*/ 699292 w 2149524"/>
              <a:gd name="connsiteY11" fmla="*/ 1835433 h 2086597"/>
              <a:gd name="connsiteX12" fmla="*/ 573031 w 2149524"/>
              <a:gd name="connsiteY12" fmla="*/ 1912714 h 2086597"/>
              <a:gd name="connsiteX13" fmla="*/ 563318 w 2149524"/>
              <a:gd name="connsiteY13" fmla="*/ 1738831 h 2086597"/>
              <a:gd name="connsiteX14" fmla="*/ 407920 w 2149524"/>
              <a:gd name="connsiteY14" fmla="*/ 1758151 h 2086597"/>
              <a:gd name="connsiteX15" fmla="*/ 184535 w 2149524"/>
              <a:gd name="connsiteY15" fmla="*/ 1381405 h 2086597"/>
              <a:gd name="connsiteX16" fmla="*/ 9712 w 2149524"/>
              <a:gd name="connsiteY16" fmla="*/ 1352424 h 2086597"/>
              <a:gd name="connsiteX17" fmla="*/ 165111 w 2149524"/>
              <a:gd name="connsiteY17" fmla="*/ 1275143 h 2086597"/>
              <a:gd name="connsiteX18" fmla="*/ 0 w 2149524"/>
              <a:gd name="connsiteY18" fmla="*/ 801794 h 2086597"/>
              <a:gd name="connsiteX19" fmla="*/ 155398 w 2149524"/>
              <a:gd name="connsiteY19" fmla="*/ 792134 h 2086597"/>
              <a:gd name="connsiteX20" fmla="*/ 213672 w 2149524"/>
              <a:gd name="connsiteY20" fmla="*/ 589271 h 2086597"/>
              <a:gd name="connsiteX21" fmla="*/ 48562 w 2149524"/>
              <a:gd name="connsiteY21" fmla="*/ 492669 h 2086597"/>
              <a:gd name="connsiteX22" fmla="*/ 271947 w 2149524"/>
              <a:gd name="connsiteY22" fmla="*/ 454028 h 2086597"/>
              <a:gd name="connsiteX23" fmla="*/ 378783 w 2149524"/>
              <a:gd name="connsiteY23" fmla="*/ 164223 h 2086597"/>
              <a:gd name="connsiteX24" fmla="*/ 631305 w 2149524"/>
              <a:gd name="connsiteY24" fmla="*/ 154563 h 2086597"/>
              <a:gd name="connsiteX25" fmla="*/ 679867 w 2149524"/>
              <a:gd name="connsiteY25" fmla="*/ 0 h 208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49524" h="2086597">
                <a:moveTo>
                  <a:pt x="679867" y="0"/>
                </a:moveTo>
                <a:cubicBezTo>
                  <a:pt x="990664" y="38641"/>
                  <a:pt x="1126637" y="-9660"/>
                  <a:pt x="1437434" y="38641"/>
                </a:cubicBezTo>
                <a:cubicBezTo>
                  <a:pt x="1553982" y="231844"/>
                  <a:pt x="1903628" y="328446"/>
                  <a:pt x="1903628" y="473349"/>
                </a:cubicBezTo>
                <a:cubicBezTo>
                  <a:pt x="1991040" y="676212"/>
                  <a:pt x="2175575" y="840435"/>
                  <a:pt x="2146438" y="1101260"/>
                </a:cubicBezTo>
                <a:cubicBezTo>
                  <a:pt x="2078451" y="1371745"/>
                  <a:pt x="1855066" y="1622909"/>
                  <a:pt x="1835642" y="1854753"/>
                </a:cubicBezTo>
                <a:cubicBezTo>
                  <a:pt x="1796792" y="1903054"/>
                  <a:pt x="1699668" y="1719511"/>
                  <a:pt x="1631681" y="1845093"/>
                </a:cubicBezTo>
                <a:cubicBezTo>
                  <a:pt x="1592832" y="1912714"/>
                  <a:pt x="1651106" y="1989995"/>
                  <a:pt x="1553982" y="1999656"/>
                </a:cubicBezTo>
                <a:cubicBezTo>
                  <a:pt x="1553982" y="1961015"/>
                  <a:pt x="1505420" y="1932034"/>
                  <a:pt x="1495708" y="1903054"/>
                </a:cubicBezTo>
                <a:cubicBezTo>
                  <a:pt x="1408297" y="1961015"/>
                  <a:pt x="1272323" y="1961015"/>
                  <a:pt x="1252898" y="2086597"/>
                </a:cubicBezTo>
                <a:cubicBezTo>
                  <a:pt x="1214049" y="1941695"/>
                  <a:pt x="1019801" y="2009316"/>
                  <a:pt x="932389" y="1912714"/>
                </a:cubicBezTo>
                <a:cubicBezTo>
                  <a:pt x="844978" y="1922374"/>
                  <a:pt x="893540" y="2038296"/>
                  <a:pt x="815841" y="2057617"/>
                </a:cubicBezTo>
                <a:cubicBezTo>
                  <a:pt x="757566" y="1999656"/>
                  <a:pt x="893540" y="1796792"/>
                  <a:pt x="699292" y="1835433"/>
                </a:cubicBezTo>
                <a:cubicBezTo>
                  <a:pt x="650730" y="1854753"/>
                  <a:pt x="621593" y="1912714"/>
                  <a:pt x="573031" y="1912714"/>
                </a:cubicBezTo>
                <a:cubicBezTo>
                  <a:pt x="543894" y="1845093"/>
                  <a:pt x="699292" y="1758151"/>
                  <a:pt x="563318" y="1738831"/>
                </a:cubicBezTo>
                <a:cubicBezTo>
                  <a:pt x="514757" y="1729171"/>
                  <a:pt x="427345" y="1845093"/>
                  <a:pt x="407920" y="1758151"/>
                </a:cubicBezTo>
                <a:cubicBezTo>
                  <a:pt x="505044" y="1574608"/>
                  <a:pt x="145686" y="1613249"/>
                  <a:pt x="184535" y="1381405"/>
                </a:cubicBezTo>
                <a:cubicBezTo>
                  <a:pt x="126261" y="1352424"/>
                  <a:pt x="58274" y="1391065"/>
                  <a:pt x="9712" y="1352424"/>
                </a:cubicBezTo>
                <a:cubicBezTo>
                  <a:pt x="29137" y="1284803"/>
                  <a:pt x="116549" y="1294463"/>
                  <a:pt x="165111" y="1275143"/>
                </a:cubicBezTo>
                <a:cubicBezTo>
                  <a:pt x="155398" y="1101260"/>
                  <a:pt x="77699" y="927377"/>
                  <a:pt x="0" y="801794"/>
                </a:cubicBezTo>
                <a:lnTo>
                  <a:pt x="155398" y="792134"/>
                </a:lnTo>
                <a:cubicBezTo>
                  <a:pt x="184535" y="734173"/>
                  <a:pt x="233097" y="647232"/>
                  <a:pt x="213672" y="589271"/>
                </a:cubicBezTo>
                <a:cubicBezTo>
                  <a:pt x="184535" y="511989"/>
                  <a:pt x="48562" y="589271"/>
                  <a:pt x="48562" y="492669"/>
                </a:cubicBezTo>
                <a:cubicBezTo>
                  <a:pt x="38850" y="415387"/>
                  <a:pt x="252522" y="560290"/>
                  <a:pt x="271947" y="454028"/>
                </a:cubicBezTo>
                <a:cubicBezTo>
                  <a:pt x="301084" y="347766"/>
                  <a:pt x="446770" y="289805"/>
                  <a:pt x="378783" y="164223"/>
                </a:cubicBezTo>
                <a:cubicBezTo>
                  <a:pt x="456482" y="77281"/>
                  <a:pt x="553606" y="154563"/>
                  <a:pt x="631305" y="154563"/>
                </a:cubicBezTo>
                <a:cubicBezTo>
                  <a:pt x="660442" y="96602"/>
                  <a:pt x="611880" y="28981"/>
                  <a:pt x="6798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grpSp>
        <p:nvGrpSpPr>
          <p:cNvPr id="410" name="Group 409">
            <a:extLst>
              <a:ext uri="{FF2B5EF4-FFF2-40B4-BE49-F238E27FC236}">
                <a16:creationId xmlns="" xmlns:a16="http://schemas.microsoft.com/office/drawing/2014/main" id="{DC040FCA-DF23-4314-9230-B211D2834077}"/>
              </a:ext>
            </a:extLst>
          </p:cNvPr>
          <p:cNvGrpSpPr/>
          <p:nvPr userDrawn="1"/>
        </p:nvGrpSpPr>
        <p:grpSpPr>
          <a:xfrm>
            <a:off x="7919089" y="1189667"/>
            <a:ext cx="1410469" cy="1190742"/>
            <a:chOff x="199967" y="4369594"/>
            <a:chExt cx="2785872" cy="235188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1158E154-926E-4079-AB16-B0B67E6896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5913" y="5668086"/>
              <a:ext cx="220663" cy="201613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="" xmlns:a16="http://schemas.microsoft.com/office/drawing/2014/main" id="{0A60606F-957E-460A-8AEF-74D6AC464C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8432" y="4931235"/>
              <a:ext cx="277813" cy="182563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="" xmlns:a16="http://schemas.microsoft.com/office/drawing/2014/main" id="{9D8B62DE-EB0C-4B74-B69B-9CA03D24CE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920" y="5959225"/>
              <a:ext cx="374650" cy="387350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="" xmlns:a16="http://schemas.microsoft.com/office/drawing/2014/main" id="{FF442AD2-B37D-45E1-91EE-98BB6C7F89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9119" y="5186281"/>
              <a:ext cx="328613" cy="341313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="" xmlns:a16="http://schemas.microsoft.com/office/drawing/2014/main" id="{B007EABE-9969-4F5F-B6D1-EF2990EDEA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" y="5022517"/>
              <a:ext cx="1407368" cy="1356058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="" xmlns:a16="http://schemas.microsoft.com/office/drawing/2014/main" id="{460D3F3B-2435-4F8B-89F8-13A2EEBACB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7826" y="5356937"/>
              <a:ext cx="608013" cy="585788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="" xmlns:a16="http://schemas.microsoft.com/office/drawing/2014/main" id="{1B282E74-62A1-42A4-B1A2-534A4368D3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1106" y="4369594"/>
              <a:ext cx="608013" cy="58737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="" xmlns:a16="http://schemas.microsoft.com/office/drawing/2014/main" id="{A14398B2-1719-4574-8EF3-CCAFCB9E3B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72" y="4545806"/>
              <a:ext cx="515938" cy="411163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="" xmlns:a16="http://schemas.microsoft.com/office/drawing/2014/main" id="{731F28D0-01D5-4AEF-9FF0-DF5C738652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987" y="6467475"/>
              <a:ext cx="254000" cy="254000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="" xmlns:a16="http://schemas.microsoft.com/office/drawing/2014/main" id="{9C8C0176-DDCF-42A1-9FD2-BFCE9B876D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67" y="5078331"/>
              <a:ext cx="261938" cy="215900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="" xmlns:a16="http://schemas.microsoft.com/office/drawing/2014/main" id="{8A753B95-2F90-4A65-98E9-8121E7D7F185}"/>
              </a:ext>
            </a:extLst>
          </p:cNvPr>
          <p:cNvGrpSpPr/>
          <p:nvPr userDrawn="1"/>
        </p:nvGrpSpPr>
        <p:grpSpPr>
          <a:xfrm rot="10597293">
            <a:off x="10522931" y="5406649"/>
            <a:ext cx="1360704" cy="1148730"/>
            <a:chOff x="199967" y="4369594"/>
            <a:chExt cx="2785872" cy="2351881"/>
          </a:xfrm>
        </p:grpSpPr>
        <p:sp>
          <p:nvSpPr>
            <p:cNvPr id="412" name="Freeform 9">
              <a:extLst>
                <a:ext uri="{FF2B5EF4-FFF2-40B4-BE49-F238E27FC236}">
                  <a16:creationId xmlns="" xmlns:a16="http://schemas.microsoft.com/office/drawing/2014/main" id="{B72064A1-8F64-4FF3-BA2A-00D0F4C639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5913" y="5668086"/>
              <a:ext cx="220663" cy="201613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39">
              <a:extLst>
                <a:ext uri="{FF2B5EF4-FFF2-40B4-BE49-F238E27FC236}">
                  <a16:creationId xmlns="" xmlns:a16="http://schemas.microsoft.com/office/drawing/2014/main" id="{AF482537-D910-4EB8-908B-56AC4312E5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8432" y="4931235"/>
              <a:ext cx="277813" cy="182563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63">
              <a:extLst>
                <a:ext uri="{FF2B5EF4-FFF2-40B4-BE49-F238E27FC236}">
                  <a16:creationId xmlns="" xmlns:a16="http://schemas.microsoft.com/office/drawing/2014/main" id="{28DDBE86-B9BE-44AD-84B7-5F91BB843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920" y="5959225"/>
              <a:ext cx="374650" cy="387350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68">
              <a:extLst>
                <a:ext uri="{FF2B5EF4-FFF2-40B4-BE49-F238E27FC236}">
                  <a16:creationId xmlns="" xmlns:a16="http://schemas.microsoft.com/office/drawing/2014/main" id="{76C201C0-289E-4A0F-8E12-A6E65E99E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9119" y="5186281"/>
              <a:ext cx="328613" cy="341313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253">
              <a:extLst>
                <a:ext uri="{FF2B5EF4-FFF2-40B4-BE49-F238E27FC236}">
                  <a16:creationId xmlns="" xmlns:a16="http://schemas.microsoft.com/office/drawing/2014/main" id="{9D1AFBEF-0472-4E74-94F1-4AB98D0A3F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" y="5022517"/>
              <a:ext cx="1407368" cy="1356058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254">
              <a:extLst>
                <a:ext uri="{FF2B5EF4-FFF2-40B4-BE49-F238E27FC236}">
                  <a16:creationId xmlns="" xmlns:a16="http://schemas.microsoft.com/office/drawing/2014/main" id="{B5B96556-AD72-4FB9-A5F7-700D423FC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7826" y="5356937"/>
              <a:ext cx="608013" cy="585788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255">
              <a:extLst>
                <a:ext uri="{FF2B5EF4-FFF2-40B4-BE49-F238E27FC236}">
                  <a16:creationId xmlns="" xmlns:a16="http://schemas.microsoft.com/office/drawing/2014/main" id="{92BE8F50-7E5F-4372-B940-B9ACFFE9DC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1106" y="4369594"/>
              <a:ext cx="608013" cy="58737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256">
              <a:extLst>
                <a:ext uri="{FF2B5EF4-FFF2-40B4-BE49-F238E27FC236}">
                  <a16:creationId xmlns="" xmlns:a16="http://schemas.microsoft.com/office/drawing/2014/main" id="{CABC1842-8E40-43D8-BDEC-FAA96B514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72" y="4545806"/>
              <a:ext cx="515938" cy="411163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268">
              <a:extLst>
                <a:ext uri="{FF2B5EF4-FFF2-40B4-BE49-F238E27FC236}">
                  <a16:creationId xmlns="" xmlns:a16="http://schemas.microsoft.com/office/drawing/2014/main" id="{7350D095-4A81-49E3-806E-F5104CCAD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987" y="6467475"/>
              <a:ext cx="254000" cy="254000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269">
              <a:extLst>
                <a:ext uri="{FF2B5EF4-FFF2-40B4-BE49-F238E27FC236}">
                  <a16:creationId xmlns="" xmlns:a16="http://schemas.microsoft.com/office/drawing/2014/main" id="{A3A0AC69-78AD-409F-85E8-6C760ED367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67" y="5078331"/>
              <a:ext cx="261938" cy="215900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43" name="Picture Placeholder 442">
            <a:extLst>
              <a:ext uri="{FF2B5EF4-FFF2-40B4-BE49-F238E27FC236}">
                <a16:creationId xmlns="" xmlns:a16="http://schemas.microsoft.com/office/drawing/2014/main" id="{0FAABBDC-8283-402C-90FF-13C61D1D5B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18808" y="751926"/>
            <a:ext cx="5010127" cy="5595458"/>
          </a:xfrm>
          <a:custGeom>
            <a:avLst/>
            <a:gdLst>
              <a:gd name="connsiteX0" fmla="*/ 1715181 w 1796401"/>
              <a:gd name="connsiteY0" fmla="*/ 822773 h 2006274"/>
              <a:gd name="connsiteX1" fmla="*/ 1711171 w 1796401"/>
              <a:gd name="connsiteY1" fmla="*/ 866539 h 2006274"/>
              <a:gd name="connsiteX2" fmla="*/ 1734063 w 1796401"/>
              <a:gd name="connsiteY2" fmla="*/ 848066 h 2006274"/>
              <a:gd name="connsiteX3" fmla="*/ 1746738 w 1796401"/>
              <a:gd name="connsiteY3" fmla="*/ 865825 h 2006274"/>
              <a:gd name="connsiteX4" fmla="*/ 1770664 w 1796401"/>
              <a:gd name="connsiteY4" fmla="*/ 858098 h 2006274"/>
              <a:gd name="connsiteX5" fmla="*/ 1761093 w 1796401"/>
              <a:gd name="connsiteY5" fmla="*/ 872576 h 2006274"/>
              <a:gd name="connsiteX6" fmla="*/ 1794848 w 1796401"/>
              <a:gd name="connsiteY6" fmla="*/ 853058 h 2006274"/>
              <a:gd name="connsiteX7" fmla="*/ 1785278 w 1796401"/>
              <a:gd name="connsiteY7" fmla="*/ 867536 h 2006274"/>
              <a:gd name="connsiteX8" fmla="*/ 1796401 w 1796401"/>
              <a:gd name="connsiteY8" fmla="*/ 869176 h 2006274"/>
              <a:gd name="connsiteX9" fmla="*/ 1763293 w 1796401"/>
              <a:gd name="connsiteY9" fmla="*/ 923878 h 2006274"/>
              <a:gd name="connsiteX10" fmla="*/ 1790193 w 1796401"/>
              <a:gd name="connsiteY10" fmla="*/ 918576 h 2006274"/>
              <a:gd name="connsiteX11" fmla="*/ 1752300 w 1796401"/>
              <a:gd name="connsiteY11" fmla="*/ 952049 h 2006274"/>
              <a:gd name="connsiteX12" fmla="*/ 1763681 w 1796401"/>
              <a:gd name="connsiteY12" fmla="*/ 956375 h 2006274"/>
              <a:gd name="connsiteX13" fmla="*/ 1690351 w 1796401"/>
              <a:gd name="connsiteY13" fmla="*/ 1020373 h 2006274"/>
              <a:gd name="connsiteX14" fmla="*/ 1648204 w 1796401"/>
              <a:gd name="connsiteY14" fmla="*/ 1041716 h 2006274"/>
              <a:gd name="connsiteX15" fmla="*/ 1602277 w 1796401"/>
              <a:gd name="connsiteY15" fmla="*/ 1045123 h 2006274"/>
              <a:gd name="connsiteX16" fmla="*/ 1560372 w 1796401"/>
              <a:gd name="connsiteY16" fmla="*/ 1008489 h 2006274"/>
              <a:gd name="connsiteX17" fmla="*/ 1615595 w 1796401"/>
              <a:gd name="connsiteY17" fmla="*/ 870320 h 2006274"/>
              <a:gd name="connsiteX18" fmla="*/ 1616888 w 1796401"/>
              <a:gd name="connsiteY18" fmla="*/ 883752 h 2006274"/>
              <a:gd name="connsiteX19" fmla="*/ 1646635 w 1796401"/>
              <a:gd name="connsiteY19" fmla="*/ 851064 h 2006274"/>
              <a:gd name="connsiteX20" fmla="*/ 1651420 w 1796401"/>
              <a:gd name="connsiteY20" fmla="*/ 872293 h 2006274"/>
              <a:gd name="connsiteX21" fmla="*/ 1715181 w 1796401"/>
              <a:gd name="connsiteY21" fmla="*/ 822773 h 2006274"/>
              <a:gd name="connsiteX22" fmla="*/ 439802 w 1796401"/>
              <a:gd name="connsiteY22" fmla="*/ 656465 h 2006274"/>
              <a:gd name="connsiteX23" fmla="*/ 929868 w 1796401"/>
              <a:gd name="connsiteY23" fmla="*/ 681461 h 2006274"/>
              <a:gd name="connsiteX24" fmla="*/ 1231447 w 1796401"/>
              <a:gd name="connsiteY24" fmla="*/ 962672 h 2006274"/>
              <a:gd name="connsiteX25" fmla="*/ 1388519 w 1796401"/>
              <a:gd name="connsiteY25" fmla="*/ 1368864 h 2006274"/>
              <a:gd name="connsiteX26" fmla="*/ 1187467 w 1796401"/>
              <a:gd name="connsiteY26" fmla="*/ 1856295 h 2006274"/>
              <a:gd name="connsiteX27" fmla="*/ 1055526 w 1796401"/>
              <a:gd name="connsiteY27" fmla="*/ 1850046 h 2006274"/>
              <a:gd name="connsiteX28" fmla="*/ 1005263 w 1796401"/>
              <a:gd name="connsiteY28" fmla="*/ 1950032 h 2006274"/>
              <a:gd name="connsiteX29" fmla="*/ 967566 w 1796401"/>
              <a:gd name="connsiteY29" fmla="*/ 1887541 h 2006274"/>
              <a:gd name="connsiteX30" fmla="*/ 810493 w 1796401"/>
              <a:gd name="connsiteY30" fmla="*/ 2006274 h 2006274"/>
              <a:gd name="connsiteX31" fmla="*/ 603157 w 1796401"/>
              <a:gd name="connsiteY31" fmla="*/ 1893790 h 2006274"/>
              <a:gd name="connsiteX32" fmla="*/ 527763 w 1796401"/>
              <a:gd name="connsiteY32" fmla="*/ 1987527 h 2006274"/>
              <a:gd name="connsiteX33" fmla="*/ 452368 w 1796401"/>
              <a:gd name="connsiteY33" fmla="*/ 1843797 h 2006274"/>
              <a:gd name="connsiteX34" fmla="*/ 370690 w 1796401"/>
              <a:gd name="connsiteY34" fmla="*/ 1893790 h 2006274"/>
              <a:gd name="connsiteX35" fmla="*/ 364408 w 1796401"/>
              <a:gd name="connsiteY35" fmla="*/ 1781306 h 2006274"/>
              <a:gd name="connsiteX36" fmla="*/ 263881 w 1796401"/>
              <a:gd name="connsiteY36" fmla="*/ 1793804 h 2006274"/>
              <a:gd name="connsiteX37" fmla="*/ 119375 w 1796401"/>
              <a:gd name="connsiteY37" fmla="*/ 1550089 h 2006274"/>
              <a:gd name="connsiteX38" fmla="*/ 6283 w 1796401"/>
              <a:gd name="connsiteY38" fmla="*/ 1531341 h 2006274"/>
              <a:gd name="connsiteX39" fmla="*/ 106809 w 1796401"/>
              <a:gd name="connsiteY39" fmla="*/ 1481349 h 2006274"/>
              <a:gd name="connsiteX40" fmla="*/ 0 w 1796401"/>
              <a:gd name="connsiteY40" fmla="*/ 1175142 h 2006274"/>
              <a:gd name="connsiteX41" fmla="*/ 100526 w 1796401"/>
              <a:gd name="connsiteY41" fmla="*/ 1168893 h 2006274"/>
              <a:gd name="connsiteX42" fmla="*/ 138223 w 1796401"/>
              <a:gd name="connsiteY42" fmla="*/ 1037661 h 2006274"/>
              <a:gd name="connsiteX43" fmla="*/ 31414 w 1796401"/>
              <a:gd name="connsiteY43" fmla="*/ 975170 h 2006274"/>
              <a:gd name="connsiteX44" fmla="*/ 175921 w 1796401"/>
              <a:gd name="connsiteY44" fmla="*/ 950173 h 2006274"/>
              <a:gd name="connsiteX45" fmla="*/ 245033 w 1796401"/>
              <a:gd name="connsiteY45" fmla="*/ 762700 h 2006274"/>
              <a:gd name="connsiteX46" fmla="*/ 408388 w 1796401"/>
              <a:gd name="connsiteY46" fmla="*/ 756451 h 2006274"/>
              <a:gd name="connsiteX47" fmla="*/ 439802 w 1796401"/>
              <a:gd name="connsiteY47" fmla="*/ 656465 h 2006274"/>
              <a:gd name="connsiteX48" fmla="*/ 1110110 w 1796401"/>
              <a:gd name="connsiteY48" fmla="*/ 0 h 2006274"/>
              <a:gd name="connsiteX49" fmla="*/ 1321829 w 1796401"/>
              <a:gd name="connsiteY49" fmla="*/ 13534 h 2006274"/>
              <a:gd name="connsiteX50" fmla="*/ 1449403 w 1796401"/>
              <a:gd name="connsiteY50" fmla="*/ 132633 h 2006274"/>
              <a:gd name="connsiteX51" fmla="*/ 1517262 w 1796401"/>
              <a:gd name="connsiteY51" fmla="*/ 308575 h 2006274"/>
              <a:gd name="connsiteX52" fmla="*/ 1430403 w 1796401"/>
              <a:gd name="connsiteY52" fmla="*/ 519705 h 2006274"/>
              <a:gd name="connsiteX53" fmla="*/ 1373401 w 1796401"/>
              <a:gd name="connsiteY53" fmla="*/ 516998 h 2006274"/>
              <a:gd name="connsiteX54" fmla="*/ 1351687 w 1796401"/>
              <a:gd name="connsiteY54" fmla="*/ 560307 h 2006274"/>
              <a:gd name="connsiteX55" fmla="*/ 1335401 w 1796401"/>
              <a:gd name="connsiteY55" fmla="*/ 535946 h 2006274"/>
              <a:gd name="connsiteX56" fmla="*/ 1270256 w 1796401"/>
              <a:gd name="connsiteY56" fmla="*/ 584668 h 2006274"/>
              <a:gd name="connsiteX57" fmla="*/ 1177969 w 1796401"/>
              <a:gd name="connsiteY57" fmla="*/ 535946 h 2006274"/>
              <a:gd name="connsiteX58" fmla="*/ 1145397 w 1796401"/>
              <a:gd name="connsiteY58" fmla="*/ 576548 h 2006274"/>
              <a:gd name="connsiteX59" fmla="*/ 1115539 w 1796401"/>
              <a:gd name="connsiteY59" fmla="*/ 514291 h 2006274"/>
              <a:gd name="connsiteX60" fmla="*/ 1080252 w 1796401"/>
              <a:gd name="connsiteY60" fmla="*/ 535946 h 2006274"/>
              <a:gd name="connsiteX61" fmla="*/ 1077538 w 1796401"/>
              <a:gd name="connsiteY61" fmla="*/ 487223 h 2006274"/>
              <a:gd name="connsiteX62" fmla="*/ 1034108 w 1796401"/>
              <a:gd name="connsiteY62" fmla="*/ 492637 h 2006274"/>
              <a:gd name="connsiteX63" fmla="*/ 971678 w 1796401"/>
              <a:gd name="connsiteY63" fmla="*/ 389779 h 2006274"/>
              <a:gd name="connsiteX64" fmla="*/ 920106 w 1796401"/>
              <a:gd name="connsiteY64" fmla="*/ 378952 h 2006274"/>
              <a:gd name="connsiteX65" fmla="*/ 966250 w 1796401"/>
              <a:gd name="connsiteY65" fmla="*/ 360004 h 2006274"/>
              <a:gd name="connsiteX66" fmla="*/ 920106 w 1796401"/>
              <a:gd name="connsiteY66" fmla="*/ 224664 h 2006274"/>
              <a:gd name="connsiteX67" fmla="*/ 963535 w 1796401"/>
              <a:gd name="connsiteY67" fmla="*/ 221957 h 2006274"/>
              <a:gd name="connsiteX68" fmla="*/ 977107 w 1796401"/>
              <a:gd name="connsiteY68" fmla="*/ 165114 h 2006274"/>
              <a:gd name="connsiteX69" fmla="*/ 930963 w 1796401"/>
              <a:gd name="connsiteY69" fmla="*/ 138046 h 2006274"/>
              <a:gd name="connsiteX70" fmla="*/ 996107 w 1796401"/>
              <a:gd name="connsiteY70" fmla="*/ 127219 h 2006274"/>
              <a:gd name="connsiteX71" fmla="*/ 1023251 w 1796401"/>
              <a:gd name="connsiteY71" fmla="*/ 48722 h 2006274"/>
              <a:gd name="connsiteX72" fmla="*/ 1096538 w 1796401"/>
              <a:gd name="connsiteY72" fmla="*/ 43308 h 2006274"/>
              <a:gd name="connsiteX73" fmla="*/ 1110110 w 1796401"/>
              <a:gd name="connsiteY73" fmla="*/ 0 h 200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796401" h="2006274">
                <a:moveTo>
                  <a:pt x="1715181" y="822773"/>
                </a:moveTo>
                <a:cubicBezTo>
                  <a:pt x="1725139" y="840792"/>
                  <a:pt x="1685693" y="858148"/>
                  <a:pt x="1711171" y="866539"/>
                </a:cubicBezTo>
                <a:cubicBezTo>
                  <a:pt x="1722294" y="868179"/>
                  <a:pt x="1723199" y="849113"/>
                  <a:pt x="1734063" y="848066"/>
                </a:cubicBezTo>
                <a:cubicBezTo>
                  <a:pt x="1737037" y="850492"/>
                  <a:pt x="1745703" y="855080"/>
                  <a:pt x="1746738" y="865825"/>
                </a:cubicBezTo>
                <a:cubicBezTo>
                  <a:pt x="1751911" y="862616"/>
                  <a:pt x="1762516" y="858883"/>
                  <a:pt x="1770664" y="858098"/>
                </a:cubicBezTo>
                <a:cubicBezTo>
                  <a:pt x="1770664" y="858098"/>
                  <a:pt x="1770664" y="858098"/>
                  <a:pt x="1761093" y="872576"/>
                </a:cubicBezTo>
                <a:cubicBezTo>
                  <a:pt x="1774673" y="871268"/>
                  <a:pt x="1781528" y="857052"/>
                  <a:pt x="1794848" y="853058"/>
                </a:cubicBezTo>
                <a:cubicBezTo>
                  <a:pt x="1792392" y="856006"/>
                  <a:pt x="1784761" y="862164"/>
                  <a:pt x="1785278" y="867536"/>
                </a:cubicBezTo>
                <a:cubicBezTo>
                  <a:pt x="1785278" y="867536"/>
                  <a:pt x="1785278" y="867536"/>
                  <a:pt x="1796401" y="869176"/>
                </a:cubicBezTo>
                <a:cubicBezTo>
                  <a:pt x="1778166" y="879066"/>
                  <a:pt x="1772087" y="901341"/>
                  <a:pt x="1763293" y="923878"/>
                </a:cubicBezTo>
                <a:cubicBezTo>
                  <a:pt x="1771958" y="928466"/>
                  <a:pt x="1782563" y="924733"/>
                  <a:pt x="1790193" y="918576"/>
                </a:cubicBezTo>
                <a:cubicBezTo>
                  <a:pt x="1780623" y="933054"/>
                  <a:pt x="1761611" y="934885"/>
                  <a:pt x="1752300" y="952049"/>
                </a:cubicBezTo>
                <a:cubicBezTo>
                  <a:pt x="1750101" y="957683"/>
                  <a:pt x="1761224" y="959323"/>
                  <a:pt x="1763681" y="956375"/>
                </a:cubicBezTo>
                <a:cubicBezTo>
                  <a:pt x="1741049" y="977533"/>
                  <a:pt x="1715959" y="1001639"/>
                  <a:pt x="1690351" y="1020373"/>
                </a:cubicBezTo>
                <a:cubicBezTo>
                  <a:pt x="1677676" y="1031083"/>
                  <a:pt x="1663255" y="1037894"/>
                  <a:pt x="1648204" y="1041716"/>
                </a:cubicBezTo>
                <a:cubicBezTo>
                  <a:pt x="1633153" y="1045538"/>
                  <a:pt x="1617472" y="1046370"/>
                  <a:pt x="1602277" y="1045123"/>
                </a:cubicBezTo>
                <a:cubicBezTo>
                  <a:pt x="1582747" y="1041580"/>
                  <a:pt x="1567097" y="1021398"/>
                  <a:pt x="1560372" y="1008489"/>
                </a:cubicBezTo>
                <a:cubicBezTo>
                  <a:pt x="1542136" y="961443"/>
                  <a:pt x="1595291" y="915655"/>
                  <a:pt x="1615595" y="870320"/>
                </a:cubicBezTo>
                <a:cubicBezTo>
                  <a:pt x="1615595" y="870320"/>
                  <a:pt x="1615595" y="870320"/>
                  <a:pt x="1616888" y="883752"/>
                </a:cubicBezTo>
                <a:cubicBezTo>
                  <a:pt x="1632926" y="879496"/>
                  <a:pt x="1639004" y="857221"/>
                  <a:pt x="1646635" y="851064"/>
                </a:cubicBezTo>
                <a:cubicBezTo>
                  <a:pt x="1646635" y="851064"/>
                  <a:pt x="1646635" y="851064"/>
                  <a:pt x="1651420" y="872293"/>
                </a:cubicBezTo>
                <a:cubicBezTo>
                  <a:pt x="1674570" y="856507"/>
                  <a:pt x="1701472" y="851205"/>
                  <a:pt x="1715181" y="822773"/>
                </a:cubicBezTo>
                <a:close/>
                <a:moveTo>
                  <a:pt x="439802" y="656465"/>
                </a:moveTo>
                <a:cubicBezTo>
                  <a:pt x="640855" y="681461"/>
                  <a:pt x="728816" y="650216"/>
                  <a:pt x="929868" y="681461"/>
                </a:cubicBezTo>
                <a:cubicBezTo>
                  <a:pt x="1005263" y="806444"/>
                  <a:pt x="1231447" y="868935"/>
                  <a:pt x="1231447" y="962672"/>
                </a:cubicBezTo>
                <a:cubicBezTo>
                  <a:pt x="1287993" y="1093903"/>
                  <a:pt x="1407368" y="1200138"/>
                  <a:pt x="1388519" y="1368864"/>
                </a:cubicBezTo>
                <a:cubicBezTo>
                  <a:pt x="1344539" y="1543840"/>
                  <a:pt x="1200033" y="1706317"/>
                  <a:pt x="1187467" y="1856295"/>
                </a:cubicBezTo>
                <a:cubicBezTo>
                  <a:pt x="1162335" y="1887541"/>
                  <a:pt x="1099506" y="1768808"/>
                  <a:pt x="1055526" y="1850046"/>
                </a:cubicBezTo>
                <a:cubicBezTo>
                  <a:pt x="1030395" y="1893790"/>
                  <a:pt x="1068092" y="1943783"/>
                  <a:pt x="1005263" y="1950032"/>
                </a:cubicBezTo>
                <a:cubicBezTo>
                  <a:pt x="1005263" y="1925036"/>
                  <a:pt x="973849" y="1906288"/>
                  <a:pt x="967566" y="1887541"/>
                </a:cubicBezTo>
                <a:cubicBezTo>
                  <a:pt x="911020" y="1925036"/>
                  <a:pt x="823059" y="1925036"/>
                  <a:pt x="810493" y="2006274"/>
                </a:cubicBezTo>
                <a:cubicBezTo>
                  <a:pt x="785362" y="1912537"/>
                  <a:pt x="659704" y="1956281"/>
                  <a:pt x="603157" y="1893790"/>
                </a:cubicBezTo>
                <a:cubicBezTo>
                  <a:pt x="546611" y="1900039"/>
                  <a:pt x="578026" y="1975029"/>
                  <a:pt x="527763" y="1987527"/>
                </a:cubicBezTo>
                <a:cubicBezTo>
                  <a:pt x="490065" y="1950032"/>
                  <a:pt x="578026" y="1818801"/>
                  <a:pt x="452368" y="1843797"/>
                </a:cubicBezTo>
                <a:cubicBezTo>
                  <a:pt x="420954" y="1856295"/>
                  <a:pt x="402105" y="1893790"/>
                  <a:pt x="370690" y="1893790"/>
                </a:cubicBezTo>
                <a:cubicBezTo>
                  <a:pt x="351842" y="1850046"/>
                  <a:pt x="452368" y="1793804"/>
                  <a:pt x="364408" y="1781306"/>
                </a:cubicBezTo>
                <a:cubicBezTo>
                  <a:pt x="332993" y="1775057"/>
                  <a:pt x="276447" y="1850046"/>
                  <a:pt x="263881" y="1793804"/>
                </a:cubicBezTo>
                <a:cubicBezTo>
                  <a:pt x="326710" y="1675071"/>
                  <a:pt x="94243" y="1700068"/>
                  <a:pt x="119375" y="1550089"/>
                </a:cubicBezTo>
                <a:cubicBezTo>
                  <a:pt x="81677" y="1531341"/>
                  <a:pt x="37697" y="1556338"/>
                  <a:pt x="6283" y="1531341"/>
                </a:cubicBezTo>
                <a:cubicBezTo>
                  <a:pt x="18848" y="1487598"/>
                  <a:pt x="75394" y="1493847"/>
                  <a:pt x="106809" y="1481349"/>
                </a:cubicBezTo>
                <a:cubicBezTo>
                  <a:pt x="100526" y="1368864"/>
                  <a:pt x="50263" y="1256380"/>
                  <a:pt x="0" y="1175142"/>
                </a:cubicBezTo>
                <a:lnTo>
                  <a:pt x="100526" y="1168893"/>
                </a:lnTo>
                <a:cubicBezTo>
                  <a:pt x="119375" y="1131398"/>
                  <a:pt x="150789" y="1075156"/>
                  <a:pt x="138223" y="1037661"/>
                </a:cubicBezTo>
                <a:cubicBezTo>
                  <a:pt x="119375" y="987668"/>
                  <a:pt x="31414" y="1037661"/>
                  <a:pt x="31414" y="975170"/>
                </a:cubicBezTo>
                <a:cubicBezTo>
                  <a:pt x="25131" y="925177"/>
                  <a:pt x="163355" y="1018914"/>
                  <a:pt x="175921" y="950173"/>
                </a:cubicBezTo>
                <a:cubicBezTo>
                  <a:pt x="194769" y="881433"/>
                  <a:pt x="289013" y="843938"/>
                  <a:pt x="245033" y="762700"/>
                </a:cubicBezTo>
                <a:cubicBezTo>
                  <a:pt x="295296" y="706458"/>
                  <a:pt x="358125" y="756451"/>
                  <a:pt x="408388" y="756451"/>
                </a:cubicBezTo>
                <a:cubicBezTo>
                  <a:pt x="427236" y="718956"/>
                  <a:pt x="395822" y="675212"/>
                  <a:pt x="439802" y="656465"/>
                </a:cubicBezTo>
                <a:close/>
                <a:moveTo>
                  <a:pt x="1110110" y="0"/>
                </a:moveTo>
                <a:cubicBezTo>
                  <a:pt x="1196969" y="10827"/>
                  <a:pt x="1232256" y="-2707"/>
                  <a:pt x="1321829" y="13534"/>
                </a:cubicBezTo>
                <a:cubicBezTo>
                  <a:pt x="1354401" y="64963"/>
                  <a:pt x="1449403" y="92031"/>
                  <a:pt x="1449403" y="132633"/>
                </a:cubicBezTo>
                <a:cubicBezTo>
                  <a:pt x="1476547" y="189476"/>
                  <a:pt x="1528119" y="235491"/>
                  <a:pt x="1517262" y="308575"/>
                </a:cubicBezTo>
                <a:cubicBezTo>
                  <a:pt x="1500976" y="387072"/>
                  <a:pt x="1438546" y="457449"/>
                  <a:pt x="1430403" y="519705"/>
                </a:cubicBezTo>
                <a:cubicBezTo>
                  <a:pt x="1422260" y="533239"/>
                  <a:pt x="1395116" y="481810"/>
                  <a:pt x="1373401" y="516998"/>
                </a:cubicBezTo>
                <a:cubicBezTo>
                  <a:pt x="1365258" y="535946"/>
                  <a:pt x="1381544" y="557600"/>
                  <a:pt x="1351687" y="560307"/>
                </a:cubicBezTo>
                <a:cubicBezTo>
                  <a:pt x="1354401" y="549480"/>
                  <a:pt x="1340829" y="541359"/>
                  <a:pt x="1335401" y="535946"/>
                </a:cubicBezTo>
                <a:cubicBezTo>
                  <a:pt x="1310971" y="549480"/>
                  <a:pt x="1275685" y="552187"/>
                  <a:pt x="1270256" y="584668"/>
                </a:cubicBezTo>
                <a:cubicBezTo>
                  <a:pt x="1259399" y="544066"/>
                  <a:pt x="1205112" y="565721"/>
                  <a:pt x="1177969" y="535946"/>
                </a:cubicBezTo>
                <a:cubicBezTo>
                  <a:pt x="1153540" y="538653"/>
                  <a:pt x="1167111" y="571134"/>
                  <a:pt x="1145397" y="576548"/>
                </a:cubicBezTo>
                <a:cubicBezTo>
                  <a:pt x="1131825" y="560307"/>
                  <a:pt x="1169826" y="506171"/>
                  <a:pt x="1115539" y="514291"/>
                </a:cubicBezTo>
                <a:cubicBezTo>
                  <a:pt x="1101967" y="519705"/>
                  <a:pt x="1093824" y="535946"/>
                  <a:pt x="1080252" y="535946"/>
                </a:cubicBezTo>
                <a:cubicBezTo>
                  <a:pt x="1069395" y="516998"/>
                  <a:pt x="1115539" y="495344"/>
                  <a:pt x="1077538" y="487223"/>
                </a:cubicBezTo>
                <a:cubicBezTo>
                  <a:pt x="1061252" y="484517"/>
                  <a:pt x="1036823" y="516998"/>
                  <a:pt x="1034108" y="492637"/>
                </a:cubicBezTo>
                <a:cubicBezTo>
                  <a:pt x="1058538" y="443915"/>
                  <a:pt x="960821" y="452035"/>
                  <a:pt x="971678" y="389779"/>
                </a:cubicBezTo>
                <a:cubicBezTo>
                  <a:pt x="952678" y="381658"/>
                  <a:pt x="933677" y="389779"/>
                  <a:pt x="920106" y="378952"/>
                </a:cubicBezTo>
                <a:cubicBezTo>
                  <a:pt x="928249" y="360004"/>
                  <a:pt x="949964" y="362711"/>
                  <a:pt x="966250" y="360004"/>
                </a:cubicBezTo>
                <a:cubicBezTo>
                  <a:pt x="963535" y="308575"/>
                  <a:pt x="939106" y="259852"/>
                  <a:pt x="920106" y="224664"/>
                </a:cubicBezTo>
                <a:lnTo>
                  <a:pt x="963535" y="221957"/>
                </a:lnTo>
                <a:cubicBezTo>
                  <a:pt x="968964" y="205717"/>
                  <a:pt x="982536" y="184062"/>
                  <a:pt x="977107" y="165114"/>
                </a:cubicBezTo>
                <a:cubicBezTo>
                  <a:pt x="971678" y="143460"/>
                  <a:pt x="933677" y="165114"/>
                  <a:pt x="930963" y="138046"/>
                </a:cubicBezTo>
                <a:cubicBezTo>
                  <a:pt x="928249" y="116392"/>
                  <a:pt x="987964" y="156994"/>
                  <a:pt x="996107" y="127219"/>
                </a:cubicBezTo>
                <a:cubicBezTo>
                  <a:pt x="1001536" y="97444"/>
                  <a:pt x="1042251" y="81204"/>
                  <a:pt x="1023251" y="48722"/>
                </a:cubicBezTo>
                <a:cubicBezTo>
                  <a:pt x="1047680" y="21654"/>
                  <a:pt x="1072109" y="43308"/>
                  <a:pt x="1096538" y="43308"/>
                </a:cubicBezTo>
                <a:cubicBezTo>
                  <a:pt x="1104681" y="29774"/>
                  <a:pt x="1091110" y="10827"/>
                  <a:pt x="11101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45" name="Freeform 10">
            <a:extLst>
              <a:ext uri="{FF2B5EF4-FFF2-40B4-BE49-F238E27FC236}">
                <a16:creationId xmlns="" xmlns:a16="http://schemas.microsoft.com/office/drawing/2014/main" id="{C741A856-26A8-4DCE-A593-4B4F3E165F76}"/>
              </a:ext>
            </a:extLst>
          </p:cNvPr>
          <p:cNvSpPr>
            <a:spLocks noEditPoints="1"/>
          </p:cNvSpPr>
          <p:nvPr userDrawn="1"/>
        </p:nvSpPr>
        <p:spPr bwMode="auto">
          <a:xfrm rot="2143755">
            <a:off x="548996" y="-1347542"/>
            <a:ext cx="5305425" cy="4198938"/>
          </a:xfrm>
          <a:custGeom>
            <a:avLst/>
            <a:gdLst>
              <a:gd name="T0" fmla="*/ 1834 w 1952"/>
              <a:gd name="T1" fmla="*/ 277 h 1551"/>
              <a:gd name="T2" fmla="*/ 1649 w 1952"/>
              <a:gd name="T3" fmla="*/ 325 h 1551"/>
              <a:gd name="T4" fmla="*/ 1864 w 1952"/>
              <a:gd name="T5" fmla="*/ 182 h 1551"/>
              <a:gd name="T6" fmla="*/ 1749 w 1952"/>
              <a:gd name="T7" fmla="*/ 142 h 1551"/>
              <a:gd name="T8" fmla="*/ 1633 w 1952"/>
              <a:gd name="T9" fmla="*/ 140 h 1551"/>
              <a:gd name="T10" fmla="*/ 1733 w 1952"/>
              <a:gd name="T11" fmla="*/ 80 h 1551"/>
              <a:gd name="T12" fmla="*/ 1606 w 1952"/>
              <a:gd name="T13" fmla="*/ 83 h 1551"/>
              <a:gd name="T14" fmla="*/ 1374 w 1952"/>
              <a:gd name="T15" fmla="*/ 239 h 1551"/>
              <a:gd name="T16" fmla="*/ 1063 w 1952"/>
              <a:gd name="T17" fmla="*/ 486 h 1551"/>
              <a:gd name="T18" fmla="*/ 550 w 1952"/>
              <a:gd name="T19" fmla="*/ 848 h 1551"/>
              <a:gd name="T20" fmla="*/ 267 w 1952"/>
              <a:gd name="T21" fmla="*/ 1058 h 1551"/>
              <a:gd name="T22" fmla="*/ 83 w 1952"/>
              <a:gd name="T23" fmla="*/ 1182 h 1551"/>
              <a:gd name="T24" fmla="*/ 57 w 1952"/>
              <a:gd name="T25" fmla="*/ 1275 h 1551"/>
              <a:gd name="T26" fmla="*/ 195 w 1952"/>
              <a:gd name="T27" fmla="*/ 1235 h 1551"/>
              <a:gd name="T28" fmla="*/ 288 w 1952"/>
              <a:gd name="T29" fmla="*/ 1258 h 1551"/>
              <a:gd name="T30" fmla="*/ 104 w 1952"/>
              <a:gd name="T31" fmla="*/ 1387 h 1551"/>
              <a:gd name="T32" fmla="*/ 272 w 1952"/>
              <a:gd name="T33" fmla="*/ 1370 h 1551"/>
              <a:gd name="T34" fmla="*/ 393 w 1952"/>
              <a:gd name="T35" fmla="*/ 1374 h 1551"/>
              <a:gd name="T36" fmla="*/ 181 w 1952"/>
              <a:gd name="T37" fmla="*/ 1522 h 1551"/>
              <a:gd name="T38" fmla="*/ 553 w 1952"/>
              <a:gd name="T39" fmla="*/ 1320 h 1551"/>
              <a:gd name="T40" fmla="*/ 427 w 1952"/>
              <a:gd name="T41" fmla="*/ 1465 h 1551"/>
              <a:gd name="T42" fmla="*/ 610 w 1952"/>
              <a:gd name="T43" fmla="*/ 1404 h 1551"/>
              <a:gd name="T44" fmla="*/ 878 w 1952"/>
              <a:gd name="T45" fmla="*/ 1204 h 1551"/>
              <a:gd name="T46" fmla="*/ 1194 w 1952"/>
              <a:gd name="T47" fmla="*/ 965 h 1551"/>
              <a:gd name="T48" fmla="*/ 1652 w 1952"/>
              <a:gd name="T49" fmla="*/ 629 h 1551"/>
              <a:gd name="T50" fmla="*/ 1863 w 1952"/>
              <a:gd name="T51" fmla="*/ 481 h 1551"/>
              <a:gd name="T52" fmla="*/ 1875 w 1952"/>
              <a:gd name="T53" fmla="*/ 372 h 1551"/>
              <a:gd name="T54" fmla="*/ 1251 w 1952"/>
              <a:gd name="T55" fmla="*/ 617 h 1551"/>
              <a:gd name="T56" fmla="*/ 1215 w 1952"/>
              <a:gd name="T57" fmla="*/ 792 h 1551"/>
              <a:gd name="T58" fmla="*/ 1230 w 1952"/>
              <a:gd name="T59" fmla="*/ 628 h 1551"/>
              <a:gd name="T60" fmla="*/ 1165 w 1952"/>
              <a:gd name="T61" fmla="*/ 469 h 1551"/>
              <a:gd name="T62" fmla="*/ 1119 w 1952"/>
              <a:gd name="T63" fmla="*/ 781 h 1551"/>
              <a:gd name="T64" fmla="*/ 678 w 1952"/>
              <a:gd name="T65" fmla="*/ 1025 h 1551"/>
              <a:gd name="T66" fmla="*/ 685 w 1952"/>
              <a:gd name="T67" fmla="*/ 1199 h 1551"/>
              <a:gd name="T68" fmla="*/ 788 w 1952"/>
              <a:gd name="T69" fmla="*/ 1082 h 1551"/>
              <a:gd name="T70" fmla="*/ 914 w 1952"/>
              <a:gd name="T71" fmla="*/ 1029 h 1551"/>
              <a:gd name="T72" fmla="*/ 883 w 1952"/>
              <a:gd name="T73" fmla="*/ 871 h 1551"/>
              <a:gd name="T74" fmla="*/ 841 w 1952"/>
              <a:gd name="T75" fmla="*/ 1038 h 1551"/>
              <a:gd name="T76" fmla="*/ 823 w 1952"/>
              <a:gd name="T77" fmla="*/ 1118 h 1551"/>
              <a:gd name="T78" fmla="*/ 959 w 1952"/>
              <a:gd name="T79" fmla="*/ 1006 h 1551"/>
              <a:gd name="T80" fmla="*/ 1048 w 1952"/>
              <a:gd name="T81" fmla="*/ 756 h 1551"/>
              <a:gd name="T82" fmla="*/ 887 w 1952"/>
              <a:gd name="T83" fmla="*/ 615 h 1551"/>
              <a:gd name="T84" fmla="*/ 853 w 1952"/>
              <a:gd name="T85" fmla="*/ 689 h 1551"/>
              <a:gd name="T86" fmla="*/ 711 w 1952"/>
              <a:gd name="T87" fmla="*/ 941 h 1551"/>
              <a:gd name="T88" fmla="*/ 574 w 1952"/>
              <a:gd name="T89" fmla="*/ 904 h 1551"/>
              <a:gd name="T90" fmla="*/ 621 w 1952"/>
              <a:gd name="T91" fmla="*/ 1089 h 1551"/>
              <a:gd name="T92" fmla="*/ 506 w 1952"/>
              <a:gd name="T93" fmla="*/ 952 h 1551"/>
              <a:gd name="T94" fmla="*/ 481 w 1952"/>
              <a:gd name="T95" fmla="*/ 1123 h 1551"/>
              <a:gd name="T96" fmla="*/ 429 w 1952"/>
              <a:gd name="T97" fmla="*/ 1005 h 1551"/>
              <a:gd name="T98" fmla="*/ 663 w 1952"/>
              <a:gd name="T99" fmla="*/ 1255 h 1551"/>
              <a:gd name="T100" fmla="*/ 617 w 1952"/>
              <a:gd name="T101" fmla="*/ 1248 h 1551"/>
              <a:gd name="T102" fmla="*/ 750 w 1952"/>
              <a:gd name="T103" fmla="*/ 1177 h 1551"/>
              <a:gd name="T104" fmla="*/ 937 w 1952"/>
              <a:gd name="T105" fmla="*/ 1097 h 1551"/>
              <a:gd name="T106" fmla="*/ 756 w 1952"/>
              <a:gd name="T107" fmla="*/ 1216 h 1551"/>
              <a:gd name="T108" fmla="*/ 1110 w 1952"/>
              <a:gd name="T109" fmla="*/ 893 h 1551"/>
              <a:gd name="T110" fmla="*/ 1245 w 1952"/>
              <a:gd name="T111" fmla="*/ 880 h 1551"/>
              <a:gd name="T112" fmla="*/ 1318 w 1952"/>
              <a:gd name="T113" fmla="*/ 710 h 1551"/>
              <a:gd name="T114" fmla="*/ 1427 w 1952"/>
              <a:gd name="T115" fmla="*/ 756 h 1551"/>
              <a:gd name="T116" fmla="*/ 1622 w 1952"/>
              <a:gd name="T117" fmla="*/ 602 h 1551"/>
              <a:gd name="T118" fmla="*/ 1436 w 1952"/>
              <a:gd name="T119" fmla="*/ 612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2" h="1551">
                <a:moveTo>
                  <a:pt x="1950" y="308"/>
                </a:moveTo>
                <a:cubicBezTo>
                  <a:pt x="1950" y="304"/>
                  <a:pt x="1948" y="301"/>
                  <a:pt x="1948" y="299"/>
                </a:cubicBezTo>
                <a:cubicBezTo>
                  <a:pt x="1943" y="292"/>
                  <a:pt x="1952" y="275"/>
                  <a:pt x="1944" y="271"/>
                </a:cubicBezTo>
                <a:cubicBezTo>
                  <a:pt x="1941" y="270"/>
                  <a:pt x="1922" y="283"/>
                  <a:pt x="1911" y="286"/>
                </a:cubicBezTo>
                <a:cubicBezTo>
                  <a:pt x="1908" y="287"/>
                  <a:pt x="1911" y="281"/>
                  <a:pt x="1911" y="277"/>
                </a:cubicBezTo>
                <a:cubicBezTo>
                  <a:pt x="1900" y="285"/>
                  <a:pt x="1897" y="283"/>
                  <a:pt x="1900" y="278"/>
                </a:cubicBezTo>
                <a:cubicBezTo>
                  <a:pt x="1898" y="279"/>
                  <a:pt x="1895" y="281"/>
                  <a:pt x="1895" y="281"/>
                </a:cubicBezTo>
                <a:cubicBezTo>
                  <a:pt x="1895" y="280"/>
                  <a:pt x="1895" y="276"/>
                  <a:pt x="1895" y="276"/>
                </a:cubicBezTo>
                <a:cubicBezTo>
                  <a:pt x="1887" y="281"/>
                  <a:pt x="1878" y="286"/>
                  <a:pt x="1869" y="290"/>
                </a:cubicBezTo>
                <a:cubicBezTo>
                  <a:pt x="1869" y="283"/>
                  <a:pt x="1872" y="274"/>
                  <a:pt x="1866" y="271"/>
                </a:cubicBezTo>
                <a:cubicBezTo>
                  <a:pt x="1864" y="270"/>
                  <a:pt x="1844" y="283"/>
                  <a:pt x="1833" y="286"/>
                </a:cubicBezTo>
                <a:cubicBezTo>
                  <a:pt x="1830" y="287"/>
                  <a:pt x="1833" y="281"/>
                  <a:pt x="1834" y="277"/>
                </a:cubicBezTo>
                <a:cubicBezTo>
                  <a:pt x="1822" y="285"/>
                  <a:pt x="1820" y="283"/>
                  <a:pt x="1823" y="278"/>
                </a:cubicBezTo>
                <a:cubicBezTo>
                  <a:pt x="1820" y="279"/>
                  <a:pt x="1817" y="281"/>
                  <a:pt x="1817" y="281"/>
                </a:cubicBezTo>
                <a:cubicBezTo>
                  <a:pt x="1817" y="280"/>
                  <a:pt x="1817" y="276"/>
                  <a:pt x="1817" y="276"/>
                </a:cubicBezTo>
                <a:cubicBezTo>
                  <a:pt x="1807" y="282"/>
                  <a:pt x="1795" y="288"/>
                  <a:pt x="1784" y="294"/>
                </a:cubicBezTo>
                <a:cubicBezTo>
                  <a:pt x="1783" y="286"/>
                  <a:pt x="1788" y="274"/>
                  <a:pt x="1782" y="271"/>
                </a:cubicBezTo>
                <a:cubicBezTo>
                  <a:pt x="1779" y="270"/>
                  <a:pt x="1759" y="283"/>
                  <a:pt x="1748" y="286"/>
                </a:cubicBezTo>
                <a:cubicBezTo>
                  <a:pt x="1747" y="287"/>
                  <a:pt x="1747" y="286"/>
                  <a:pt x="1747" y="285"/>
                </a:cubicBezTo>
                <a:cubicBezTo>
                  <a:pt x="1751" y="281"/>
                  <a:pt x="1756" y="276"/>
                  <a:pt x="1760" y="272"/>
                </a:cubicBezTo>
                <a:cubicBezTo>
                  <a:pt x="1764" y="262"/>
                  <a:pt x="1748" y="259"/>
                  <a:pt x="1744" y="264"/>
                </a:cubicBezTo>
                <a:cubicBezTo>
                  <a:pt x="1738" y="269"/>
                  <a:pt x="1731" y="274"/>
                  <a:pt x="1725" y="280"/>
                </a:cubicBezTo>
                <a:cubicBezTo>
                  <a:pt x="1699" y="295"/>
                  <a:pt x="1671" y="309"/>
                  <a:pt x="1649" y="327"/>
                </a:cubicBezTo>
                <a:cubicBezTo>
                  <a:pt x="1649" y="326"/>
                  <a:pt x="1649" y="326"/>
                  <a:pt x="1649" y="325"/>
                </a:cubicBezTo>
                <a:cubicBezTo>
                  <a:pt x="1640" y="331"/>
                  <a:pt x="1636" y="331"/>
                  <a:pt x="1637" y="328"/>
                </a:cubicBezTo>
                <a:cubicBezTo>
                  <a:pt x="1645" y="322"/>
                  <a:pt x="1652" y="317"/>
                  <a:pt x="1659" y="312"/>
                </a:cubicBezTo>
                <a:cubicBezTo>
                  <a:pt x="1690" y="288"/>
                  <a:pt x="1706" y="283"/>
                  <a:pt x="1736" y="267"/>
                </a:cubicBezTo>
                <a:cubicBezTo>
                  <a:pt x="1745" y="262"/>
                  <a:pt x="1750" y="257"/>
                  <a:pt x="1756" y="255"/>
                </a:cubicBezTo>
                <a:cubicBezTo>
                  <a:pt x="1761" y="253"/>
                  <a:pt x="1770" y="241"/>
                  <a:pt x="1778" y="236"/>
                </a:cubicBezTo>
                <a:cubicBezTo>
                  <a:pt x="1778" y="237"/>
                  <a:pt x="1778" y="239"/>
                  <a:pt x="1778" y="240"/>
                </a:cubicBezTo>
                <a:cubicBezTo>
                  <a:pt x="1781" y="238"/>
                  <a:pt x="1786" y="235"/>
                  <a:pt x="1789" y="233"/>
                </a:cubicBezTo>
                <a:cubicBezTo>
                  <a:pt x="1792" y="231"/>
                  <a:pt x="1792" y="233"/>
                  <a:pt x="1792" y="234"/>
                </a:cubicBezTo>
                <a:cubicBezTo>
                  <a:pt x="1792" y="237"/>
                  <a:pt x="1792" y="239"/>
                  <a:pt x="1797" y="237"/>
                </a:cubicBezTo>
                <a:cubicBezTo>
                  <a:pt x="1809" y="230"/>
                  <a:pt x="1821" y="223"/>
                  <a:pt x="1833" y="216"/>
                </a:cubicBezTo>
                <a:cubicBezTo>
                  <a:pt x="1844" y="206"/>
                  <a:pt x="1854" y="197"/>
                  <a:pt x="1864" y="187"/>
                </a:cubicBezTo>
                <a:cubicBezTo>
                  <a:pt x="1863" y="186"/>
                  <a:pt x="1863" y="184"/>
                  <a:pt x="1864" y="182"/>
                </a:cubicBezTo>
                <a:cubicBezTo>
                  <a:pt x="1867" y="179"/>
                  <a:pt x="1870" y="176"/>
                  <a:pt x="1873" y="173"/>
                </a:cubicBezTo>
                <a:cubicBezTo>
                  <a:pt x="1873" y="169"/>
                  <a:pt x="1870" y="167"/>
                  <a:pt x="1870" y="164"/>
                </a:cubicBezTo>
                <a:cubicBezTo>
                  <a:pt x="1865" y="157"/>
                  <a:pt x="1874" y="140"/>
                  <a:pt x="1866" y="136"/>
                </a:cubicBezTo>
                <a:cubicBezTo>
                  <a:pt x="1864" y="136"/>
                  <a:pt x="1844" y="149"/>
                  <a:pt x="1833" y="152"/>
                </a:cubicBezTo>
                <a:cubicBezTo>
                  <a:pt x="1830" y="152"/>
                  <a:pt x="1833" y="147"/>
                  <a:pt x="1834" y="143"/>
                </a:cubicBezTo>
                <a:cubicBezTo>
                  <a:pt x="1822" y="151"/>
                  <a:pt x="1820" y="149"/>
                  <a:pt x="1823" y="143"/>
                </a:cubicBezTo>
                <a:cubicBezTo>
                  <a:pt x="1820" y="145"/>
                  <a:pt x="1817" y="146"/>
                  <a:pt x="1817" y="146"/>
                </a:cubicBezTo>
                <a:cubicBezTo>
                  <a:pt x="1817" y="145"/>
                  <a:pt x="1817" y="141"/>
                  <a:pt x="1817" y="141"/>
                </a:cubicBezTo>
                <a:cubicBezTo>
                  <a:pt x="1807" y="147"/>
                  <a:pt x="1796" y="153"/>
                  <a:pt x="1784" y="160"/>
                </a:cubicBezTo>
                <a:cubicBezTo>
                  <a:pt x="1783" y="152"/>
                  <a:pt x="1788" y="139"/>
                  <a:pt x="1782" y="136"/>
                </a:cubicBezTo>
                <a:cubicBezTo>
                  <a:pt x="1779" y="135"/>
                  <a:pt x="1759" y="148"/>
                  <a:pt x="1748" y="151"/>
                </a:cubicBezTo>
                <a:cubicBezTo>
                  <a:pt x="1746" y="151"/>
                  <a:pt x="1749" y="146"/>
                  <a:pt x="1749" y="142"/>
                </a:cubicBezTo>
                <a:cubicBezTo>
                  <a:pt x="1738" y="150"/>
                  <a:pt x="1735" y="148"/>
                  <a:pt x="1738" y="142"/>
                </a:cubicBezTo>
                <a:cubicBezTo>
                  <a:pt x="1735" y="144"/>
                  <a:pt x="1733" y="146"/>
                  <a:pt x="1733" y="146"/>
                </a:cubicBezTo>
                <a:cubicBezTo>
                  <a:pt x="1733" y="144"/>
                  <a:pt x="1733" y="140"/>
                  <a:pt x="1733" y="140"/>
                </a:cubicBezTo>
                <a:cubicBezTo>
                  <a:pt x="1718" y="149"/>
                  <a:pt x="1702" y="157"/>
                  <a:pt x="1687" y="166"/>
                </a:cubicBezTo>
                <a:cubicBezTo>
                  <a:pt x="1686" y="165"/>
                  <a:pt x="1686" y="164"/>
                  <a:pt x="1686" y="163"/>
                </a:cubicBezTo>
                <a:cubicBezTo>
                  <a:pt x="1681" y="157"/>
                  <a:pt x="1689" y="141"/>
                  <a:pt x="1682" y="136"/>
                </a:cubicBezTo>
                <a:cubicBezTo>
                  <a:pt x="1685" y="127"/>
                  <a:pt x="1671" y="125"/>
                  <a:pt x="1666" y="130"/>
                </a:cubicBezTo>
                <a:cubicBezTo>
                  <a:pt x="1660" y="134"/>
                  <a:pt x="1654" y="139"/>
                  <a:pt x="1649" y="144"/>
                </a:cubicBezTo>
                <a:cubicBezTo>
                  <a:pt x="1649" y="144"/>
                  <a:pt x="1649" y="143"/>
                  <a:pt x="1649" y="142"/>
                </a:cubicBezTo>
                <a:cubicBezTo>
                  <a:pt x="1638" y="150"/>
                  <a:pt x="1635" y="148"/>
                  <a:pt x="1638" y="142"/>
                </a:cubicBezTo>
                <a:cubicBezTo>
                  <a:pt x="1635" y="144"/>
                  <a:pt x="1633" y="146"/>
                  <a:pt x="1633" y="146"/>
                </a:cubicBezTo>
                <a:cubicBezTo>
                  <a:pt x="1633" y="144"/>
                  <a:pt x="1633" y="140"/>
                  <a:pt x="1633" y="140"/>
                </a:cubicBezTo>
                <a:cubicBezTo>
                  <a:pt x="1629" y="143"/>
                  <a:pt x="1624" y="145"/>
                  <a:pt x="1620" y="148"/>
                </a:cubicBezTo>
                <a:cubicBezTo>
                  <a:pt x="1623" y="145"/>
                  <a:pt x="1625" y="143"/>
                  <a:pt x="1625" y="143"/>
                </a:cubicBezTo>
                <a:cubicBezTo>
                  <a:pt x="1620" y="144"/>
                  <a:pt x="1602" y="155"/>
                  <a:pt x="1581" y="167"/>
                </a:cubicBezTo>
                <a:cubicBezTo>
                  <a:pt x="1580" y="165"/>
                  <a:pt x="1579" y="164"/>
                  <a:pt x="1579" y="162"/>
                </a:cubicBezTo>
                <a:cubicBezTo>
                  <a:pt x="1598" y="150"/>
                  <a:pt x="1613" y="144"/>
                  <a:pt x="1637" y="131"/>
                </a:cubicBezTo>
                <a:cubicBezTo>
                  <a:pt x="1645" y="126"/>
                  <a:pt x="1650" y="121"/>
                  <a:pt x="1656" y="119"/>
                </a:cubicBezTo>
                <a:cubicBezTo>
                  <a:pt x="1661" y="117"/>
                  <a:pt x="1670" y="106"/>
                  <a:pt x="1678" y="101"/>
                </a:cubicBezTo>
                <a:cubicBezTo>
                  <a:pt x="1678" y="102"/>
                  <a:pt x="1678" y="103"/>
                  <a:pt x="1678" y="104"/>
                </a:cubicBezTo>
                <a:cubicBezTo>
                  <a:pt x="1681" y="103"/>
                  <a:pt x="1686" y="99"/>
                  <a:pt x="1689" y="98"/>
                </a:cubicBezTo>
                <a:cubicBezTo>
                  <a:pt x="1692" y="96"/>
                  <a:pt x="1692" y="97"/>
                  <a:pt x="1692" y="98"/>
                </a:cubicBezTo>
                <a:cubicBezTo>
                  <a:pt x="1692" y="101"/>
                  <a:pt x="1692" y="104"/>
                  <a:pt x="1697" y="102"/>
                </a:cubicBezTo>
                <a:cubicBezTo>
                  <a:pt x="1709" y="95"/>
                  <a:pt x="1721" y="88"/>
                  <a:pt x="1733" y="80"/>
                </a:cubicBezTo>
                <a:cubicBezTo>
                  <a:pt x="1744" y="71"/>
                  <a:pt x="1754" y="61"/>
                  <a:pt x="1764" y="52"/>
                </a:cubicBezTo>
                <a:cubicBezTo>
                  <a:pt x="1764" y="50"/>
                  <a:pt x="1763" y="48"/>
                  <a:pt x="1764" y="46"/>
                </a:cubicBezTo>
                <a:cubicBezTo>
                  <a:pt x="1767" y="43"/>
                  <a:pt x="1770" y="40"/>
                  <a:pt x="1773" y="37"/>
                </a:cubicBezTo>
                <a:cubicBezTo>
                  <a:pt x="1773" y="33"/>
                  <a:pt x="1770" y="31"/>
                  <a:pt x="1770" y="29"/>
                </a:cubicBezTo>
                <a:cubicBezTo>
                  <a:pt x="1765" y="22"/>
                  <a:pt x="1774" y="5"/>
                  <a:pt x="1766" y="1"/>
                </a:cubicBezTo>
                <a:cubicBezTo>
                  <a:pt x="1764" y="0"/>
                  <a:pt x="1744" y="13"/>
                  <a:pt x="1733" y="16"/>
                </a:cubicBezTo>
                <a:cubicBezTo>
                  <a:pt x="1731" y="17"/>
                  <a:pt x="1733" y="11"/>
                  <a:pt x="1734" y="7"/>
                </a:cubicBezTo>
                <a:cubicBezTo>
                  <a:pt x="1722" y="15"/>
                  <a:pt x="1720" y="13"/>
                  <a:pt x="1723" y="7"/>
                </a:cubicBezTo>
                <a:cubicBezTo>
                  <a:pt x="1720" y="9"/>
                  <a:pt x="1717" y="11"/>
                  <a:pt x="1717" y="11"/>
                </a:cubicBezTo>
                <a:cubicBezTo>
                  <a:pt x="1717" y="10"/>
                  <a:pt x="1717" y="6"/>
                  <a:pt x="1717" y="6"/>
                </a:cubicBezTo>
                <a:cubicBezTo>
                  <a:pt x="1687" y="23"/>
                  <a:pt x="1651" y="40"/>
                  <a:pt x="1626" y="63"/>
                </a:cubicBezTo>
                <a:cubicBezTo>
                  <a:pt x="1620" y="68"/>
                  <a:pt x="1612" y="77"/>
                  <a:pt x="1606" y="83"/>
                </a:cubicBezTo>
                <a:cubicBezTo>
                  <a:pt x="1603" y="86"/>
                  <a:pt x="1595" y="90"/>
                  <a:pt x="1592" y="92"/>
                </a:cubicBezTo>
                <a:cubicBezTo>
                  <a:pt x="1589" y="97"/>
                  <a:pt x="1592" y="99"/>
                  <a:pt x="1592" y="103"/>
                </a:cubicBezTo>
                <a:cubicBezTo>
                  <a:pt x="1570" y="116"/>
                  <a:pt x="1523" y="143"/>
                  <a:pt x="1530" y="151"/>
                </a:cubicBezTo>
                <a:cubicBezTo>
                  <a:pt x="1525" y="155"/>
                  <a:pt x="1521" y="158"/>
                  <a:pt x="1518" y="162"/>
                </a:cubicBezTo>
                <a:cubicBezTo>
                  <a:pt x="1508" y="164"/>
                  <a:pt x="1500" y="167"/>
                  <a:pt x="1492" y="171"/>
                </a:cubicBezTo>
                <a:cubicBezTo>
                  <a:pt x="1484" y="179"/>
                  <a:pt x="1465" y="186"/>
                  <a:pt x="1462" y="195"/>
                </a:cubicBezTo>
                <a:cubicBezTo>
                  <a:pt x="1462" y="192"/>
                  <a:pt x="1461" y="191"/>
                  <a:pt x="1459" y="191"/>
                </a:cubicBezTo>
                <a:cubicBezTo>
                  <a:pt x="1454" y="194"/>
                  <a:pt x="1448" y="199"/>
                  <a:pt x="1442" y="204"/>
                </a:cubicBezTo>
                <a:cubicBezTo>
                  <a:pt x="1437" y="205"/>
                  <a:pt x="1427" y="206"/>
                  <a:pt x="1422" y="207"/>
                </a:cubicBezTo>
                <a:cubicBezTo>
                  <a:pt x="1417" y="212"/>
                  <a:pt x="1408" y="223"/>
                  <a:pt x="1408" y="223"/>
                </a:cubicBezTo>
                <a:cubicBezTo>
                  <a:pt x="1400" y="226"/>
                  <a:pt x="1395" y="225"/>
                  <a:pt x="1390" y="224"/>
                </a:cubicBezTo>
                <a:cubicBezTo>
                  <a:pt x="1384" y="228"/>
                  <a:pt x="1379" y="233"/>
                  <a:pt x="1374" y="239"/>
                </a:cubicBezTo>
                <a:cubicBezTo>
                  <a:pt x="1367" y="239"/>
                  <a:pt x="1358" y="241"/>
                  <a:pt x="1348" y="245"/>
                </a:cubicBezTo>
                <a:cubicBezTo>
                  <a:pt x="1339" y="251"/>
                  <a:pt x="1331" y="257"/>
                  <a:pt x="1323" y="261"/>
                </a:cubicBezTo>
                <a:cubicBezTo>
                  <a:pt x="1317" y="265"/>
                  <a:pt x="1311" y="269"/>
                  <a:pt x="1305" y="274"/>
                </a:cubicBezTo>
                <a:cubicBezTo>
                  <a:pt x="1303" y="276"/>
                  <a:pt x="1301" y="278"/>
                  <a:pt x="1299" y="280"/>
                </a:cubicBezTo>
                <a:cubicBezTo>
                  <a:pt x="1273" y="306"/>
                  <a:pt x="1247" y="335"/>
                  <a:pt x="1221" y="361"/>
                </a:cubicBezTo>
                <a:cubicBezTo>
                  <a:pt x="1211" y="362"/>
                  <a:pt x="1211" y="362"/>
                  <a:pt x="1211" y="362"/>
                </a:cubicBezTo>
                <a:cubicBezTo>
                  <a:pt x="1208" y="365"/>
                  <a:pt x="1205" y="369"/>
                  <a:pt x="1203" y="372"/>
                </a:cubicBezTo>
                <a:cubicBezTo>
                  <a:pt x="1193" y="384"/>
                  <a:pt x="1185" y="396"/>
                  <a:pt x="1174" y="405"/>
                </a:cubicBezTo>
                <a:cubicBezTo>
                  <a:pt x="1174" y="405"/>
                  <a:pt x="1167" y="406"/>
                  <a:pt x="1162" y="406"/>
                </a:cubicBezTo>
                <a:cubicBezTo>
                  <a:pt x="1159" y="408"/>
                  <a:pt x="1157" y="411"/>
                  <a:pt x="1154" y="413"/>
                </a:cubicBezTo>
                <a:cubicBezTo>
                  <a:pt x="1141" y="430"/>
                  <a:pt x="1127" y="443"/>
                  <a:pt x="1107" y="451"/>
                </a:cubicBezTo>
                <a:cubicBezTo>
                  <a:pt x="1093" y="463"/>
                  <a:pt x="1078" y="475"/>
                  <a:pt x="1063" y="486"/>
                </a:cubicBezTo>
                <a:cubicBezTo>
                  <a:pt x="1061" y="487"/>
                  <a:pt x="1060" y="489"/>
                  <a:pt x="1059" y="491"/>
                </a:cubicBezTo>
                <a:cubicBezTo>
                  <a:pt x="1009" y="522"/>
                  <a:pt x="960" y="555"/>
                  <a:pt x="947" y="566"/>
                </a:cubicBezTo>
                <a:cubicBezTo>
                  <a:pt x="942" y="570"/>
                  <a:pt x="937" y="574"/>
                  <a:pt x="933" y="578"/>
                </a:cubicBezTo>
                <a:cubicBezTo>
                  <a:pt x="871" y="616"/>
                  <a:pt x="781" y="675"/>
                  <a:pt x="762" y="690"/>
                </a:cubicBezTo>
                <a:cubicBezTo>
                  <a:pt x="761" y="691"/>
                  <a:pt x="760" y="692"/>
                  <a:pt x="759" y="693"/>
                </a:cubicBezTo>
                <a:cubicBezTo>
                  <a:pt x="758" y="694"/>
                  <a:pt x="756" y="695"/>
                  <a:pt x="755" y="696"/>
                </a:cubicBezTo>
                <a:cubicBezTo>
                  <a:pt x="704" y="737"/>
                  <a:pt x="651" y="777"/>
                  <a:pt x="597" y="815"/>
                </a:cubicBezTo>
                <a:cubicBezTo>
                  <a:pt x="587" y="818"/>
                  <a:pt x="579" y="820"/>
                  <a:pt x="578" y="822"/>
                </a:cubicBezTo>
                <a:cubicBezTo>
                  <a:pt x="578" y="825"/>
                  <a:pt x="578" y="827"/>
                  <a:pt x="578" y="828"/>
                </a:cubicBezTo>
                <a:cubicBezTo>
                  <a:pt x="576" y="830"/>
                  <a:pt x="574" y="831"/>
                  <a:pt x="572" y="833"/>
                </a:cubicBezTo>
                <a:cubicBezTo>
                  <a:pt x="569" y="834"/>
                  <a:pt x="564" y="836"/>
                  <a:pt x="556" y="841"/>
                </a:cubicBezTo>
                <a:cubicBezTo>
                  <a:pt x="555" y="842"/>
                  <a:pt x="553" y="845"/>
                  <a:pt x="550" y="848"/>
                </a:cubicBezTo>
                <a:cubicBezTo>
                  <a:pt x="507" y="877"/>
                  <a:pt x="463" y="906"/>
                  <a:pt x="419" y="933"/>
                </a:cubicBezTo>
                <a:cubicBezTo>
                  <a:pt x="452" y="914"/>
                  <a:pt x="483" y="896"/>
                  <a:pt x="516" y="876"/>
                </a:cubicBezTo>
                <a:cubicBezTo>
                  <a:pt x="512" y="880"/>
                  <a:pt x="507" y="884"/>
                  <a:pt x="500" y="890"/>
                </a:cubicBezTo>
                <a:cubicBezTo>
                  <a:pt x="472" y="914"/>
                  <a:pt x="461" y="913"/>
                  <a:pt x="438" y="939"/>
                </a:cubicBezTo>
                <a:cubicBezTo>
                  <a:pt x="436" y="942"/>
                  <a:pt x="396" y="976"/>
                  <a:pt x="396" y="976"/>
                </a:cubicBezTo>
                <a:cubicBezTo>
                  <a:pt x="378" y="989"/>
                  <a:pt x="364" y="1001"/>
                  <a:pt x="351" y="1011"/>
                </a:cubicBezTo>
                <a:cubicBezTo>
                  <a:pt x="342" y="1015"/>
                  <a:pt x="333" y="1019"/>
                  <a:pt x="323" y="1025"/>
                </a:cubicBezTo>
                <a:cubicBezTo>
                  <a:pt x="314" y="1030"/>
                  <a:pt x="309" y="1035"/>
                  <a:pt x="303" y="1037"/>
                </a:cubicBezTo>
                <a:cubicBezTo>
                  <a:pt x="298" y="1039"/>
                  <a:pt x="289" y="1051"/>
                  <a:pt x="281" y="1056"/>
                </a:cubicBezTo>
                <a:cubicBezTo>
                  <a:pt x="281" y="1054"/>
                  <a:pt x="281" y="1053"/>
                  <a:pt x="281" y="1052"/>
                </a:cubicBezTo>
                <a:cubicBezTo>
                  <a:pt x="278" y="1054"/>
                  <a:pt x="273" y="1057"/>
                  <a:pt x="270" y="1059"/>
                </a:cubicBezTo>
                <a:cubicBezTo>
                  <a:pt x="267" y="1060"/>
                  <a:pt x="267" y="1059"/>
                  <a:pt x="267" y="1058"/>
                </a:cubicBezTo>
                <a:cubicBezTo>
                  <a:pt x="267" y="1055"/>
                  <a:pt x="267" y="1053"/>
                  <a:pt x="262" y="1055"/>
                </a:cubicBezTo>
                <a:cubicBezTo>
                  <a:pt x="250" y="1061"/>
                  <a:pt x="238" y="1068"/>
                  <a:pt x="226" y="1076"/>
                </a:cubicBezTo>
                <a:cubicBezTo>
                  <a:pt x="215" y="1085"/>
                  <a:pt x="205" y="1095"/>
                  <a:pt x="195" y="1105"/>
                </a:cubicBezTo>
                <a:cubicBezTo>
                  <a:pt x="196" y="1106"/>
                  <a:pt x="196" y="1108"/>
                  <a:pt x="195" y="1110"/>
                </a:cubicBezTo>
                <a:cubicBezTo>
                  <a:pt x="192" y="1113"/>
                  <a:pt x="189" y="1116"/>
                  <a:pt x="186" y="1119"/>
                </a:cubicBezTo>
                <a:cubicBezTo>
                  <a:pt x="186" y="1121"/>
                  <a:pt x="187" y="1122"/>
                  <a:pt x="187" y="1123"/>
                </a:cubicBezTo>
                <a:cubicBezTo>
                  <a:pt x="172" y="1133"/>
                  <a:pt x="158" y="1139"/>
                  <a:pt x="138" y="1149"/>
                </a:cubicBezTo>
                <a:cubicBezTo>
                  <a:pt x="130" y="1154"/>
                  <a:pt x="124" y="1159"/>
                  <a:pt x="119" y="1161"/>
                </a:cubicBezTo>
                <a:cubicBezTo>
                  <a:pt x="113" y="1163"/>
                  <a:pt x="104" y="1175"/>
                  <a:pt x="96" y="1180"/>
                </a:cubicBezTo>
                <a:cubicBezTo>
                  <a:pt x="96" y="1179"/>
                  <a:pt x="96" y="1177"/>
                  <a:pt x="96" y="1176"/>
                </a:cubicBezTo>
                <a:cubicBezTo>
                  <a:pt x="94" y="1178"/>
                  <a:pt x="88" y="1181"/>
                  <a:pt x="85" y="1183"/>
                </a:cubicBezTo>
                <a:cubicBezTo>
                  <a:pt x="82" y="1185"/>
                  <a:pt x="83" y="1183"/>
                  <a:pt x="83" y="1182"/>
                </a:cubicBezTo>
                <a:cubicBezTo>
                  <a:pt x="83" y="1179"/>
                  <a:pt x="83" y="1177"/>
                  <a:pt x="77" y="1179"/>
                </a:cubicBezTo>
                <a:cubicBezTo>
                  <a:pt x="65" y="1185"/>
                  <a:pt x="53" y="1193"/>
                  <a:pt x="41" y="1200"/>
                </a:cubicBezTo>
                <a:cubicBezTo>
                  <a:pt x="31" y="1210"/>
                  <a:pt x="21" y="1219"/>
                  <a:pt x="11" y="1229"/>
                </a:cubicBezTo>
                <a:cubicBezTo>
                  <a:pt x="11" y="1230"/>
                  <a:pt x="11" y="1232"/>
                  <a:pt x="10" y="1234"/>
                </a:cubicBezTo>
                <a:cubicBezTo>
                  <a:pt x="7" y="1237"/>
                  <a:pt x="5" y="1240"/>
                  <a:pt x="2" y="1243"/>
                </a:cubicBezTo>
                <a:cubicBezTo>
                  <a:pt x="2" y="1247"/>
                  <a:pt x="4" y="1249"/>
                  <a:pt x="4" y="1252"/>
                </a:cubicBezTo>
                <a:cubicBezTo>
                  <a:pt x="9" y="1259"/>
                  <a:pt x="0" y="1276"/>
                  <a:pt x="8" y="1280"/>
                </a:cubicBezTo>
                <a:cubicBezTo>
                  <a:pt x="11" y="1280"/>
                  <a:pt x="30" y="1267"/>
                  <a:pt x="41" y="1264"/>
                </a:cubicBezTo>
                <a:cubicBezTo>
                  <a:pt x="44" y="1264"/>
                  <a:pt x="41" y="1269"/>
                  <a:pt x="41" y="1273"/>
                </a:cubicBezTo>
                <a:cubicBezTo>
                  <a:pt x="52" y="1265"/>
                  <a:pt x="55" y="1267"/>
                  <a:pt x="52" y="1273"/>
                </a:cubicBezTo>
                <a:cubicBezTo>
                  <a:pt x="54" y="1271"/>
                  <a:pt x="57" y="1270"/>
                  <a:pt x="57" y="1270"/>
                </a:cubicBezTo>
                <a:cubicBezTo>
                  <a:pt x="57" y="1271"/>
                  <a:pt x="57" y="1275"/>
                  <a:pt x="57" y="1275"/>
                </a:cubicBezTo>
                <a:cubicBezTo>
                  <a:pt x="87" y="1257"/>
                  <a:pt x="123" y="1240"/>
                  <a:pt x="149" y="1217"/>
                </a:cubicBezTo>
                <a:cubicBezTo>
                  <a:pt x="154" y="1212"/>
                  <a:pt x="163" y="1203"/>
                  <a:pt x="168" y="1197"/>
                </a:cubicBezTo>
                <a:cubicBezTo>
                  <a:pt x="171" y="1194"/>
                  <a:pt x="179" y="1191"/>
                  <a:pt x="182" y="1189"/>
                </a:cubicBezTo>
                <a:cubicBezTo>
                  <a:pt x="185" y="1183"/>
                  <a:pt x="182" y="1181"/>
                  <a:pt x="183" y="1177"/>
                </a:cubicBezTo>
                <a:cubicBezTo>
                  <a:pt x="184" y="1176"/>
                  <a:pt x="186" y="1175"/>
                  <a:pt x="188" y="1174"/>
                </a:cubicBezTo>
                <a:cubicBezTo>
                  <a:pt x="189" y="1175"/>
                  <a:pt x="189" y="1175"/>
                  <a:pt x="189" y="1175"/>
                </a:cubicBezTo>
                <a:cubicBezTo>
                  <a:pt x="192" y="1179"/>
                  <a:pt x="190" y="1187"/>
                  <a:pt x="189" y="1193"/>
                </a:cubicBezTo>
                <a:cubicBezTo>
                  <a:pt x="188" y="1194"/>
                  <a:pt x="187" y="1196"/>
                  <a:pt x="186" y="1197"/>
                </a:cubicBezTo>
                <a:cubicBezTo>
                  <a:pt x="186" y="1201"/>
                  <a:pt x="189" y="1203"/>
                  <a:pt x="189" y="1205"/>
                </a:cubicBezTo>
                <a:cubicBezTo>
                  <a:pt x="194" y="1212"/>
                  <a:pt x="185" y="1229"/>
                  <a:pt x="193" y="1233"/>
                </a:cubicBezTo>
                <a:cubicBezTo>
                  <a:pt x="193" y="1233"/>
                  <a:pt x="194" y="1233"/>
                  <a:pt x="195" y="1232"/>
                </a:cubicBezTo>
                <a:cubicBezTo>
                  <a:pt x="195" y="1233"/>
                  <a:pt x="195" y="1234"/>
                  <a:pt x="195" y="1235"/>
                </a:cubicBezTo>
                <a:cubicBezTo>
                  <a:pt x="192" y="1238"/>
                  <a:pt x="189" y="1241"/>
                  <a:pt x="186" y="1244"/>
                </a:cubicBezTo>
                <a:cubicBezTo>
                  <a:pt x="186" y="1248"/>
                  <a:pt x="189" y="1250"/>
                  <a:pt x="189" y="1253"/>
                </a:cubicBezTo>
                <a:cubicBezTo>
                  <a:pt x="193" y="1259"/>
                  <a:pt x="186" y="1275"/>
                  <a:pt x="192" y="1280"/>
                </a:cubicBezTo>
                <a:cubicBezTo>
                  <a:pt x="189" y="1289"/>
                  <a:pt x="204" y="1291"/>
                  <a:pt x="208" y="1286"/>
                </a:cubicBezTo>
                <a:cubicBezTo>
                  <a:pt x="214" y="1282"/>
                  <a:pt x="220" y="1277"/>
                  <a:pt x="226" y="1272"/>
                </a:cubicBezTo>
                <a:cubicBezTo>
                  <a:pt x="226" y="1272"/>
                  <a:pt x="225" y="1273"/>
                  <a:pt x="225" y="1274"/>
                </a:cubicBezTo>
                <a:cubicBezTo>
                  <a:pt x="237" y="1266"/>
                  <a:pt x="239" y="1268"/>
                  <a:pt x="236" y="1274"/>
                </a:cubicBezTo>
                <a:cubicBezTo>
                  <a:pt x="239" y="1272"/>
                  <a:pt x="242" y="1270"/>
                  <a:pt x="242" y="1270"/>
                </a:cubicBezTo>
                <a:cubicBezTo>
                  <a:pt x="242" y="1272"/>
                  <a:pt x="242" y="1276"/>
                  <a:pt x="242" y="1276"/>
                </a:cubicBezTo>
                <a:cubicBezTo>
                  <a:pt x="256" y="1267"/>
                  <a:pt x="271" y="1259"/>
                  <a:pt x="286" y="1251"/>
                </a:cubicBezTo>
                <a:cubicBezTo>
                  <a:pt x="287" y="1254"/>
                  <a:pt x="289" y="1256"/>
                  <a:pt x="288" y="1258"/>
                </a:cubicBezTo>
                <a:cubicBezTo>
                  <a:pt x="288" y="1258"/>
                  <a:pt x="288" y="1258"/>
                  <a:pt x="288" y="1258"/>
                </a:cubicBezTo>
                <a:cubicBezTo>
                  <a:pt x="272" y="1268"/>
                  <a:pt x="258" y="1274"/>
                  <a:pt x="238" y="1285"/>
                </a:cubicBezTo>
                <a:cubicBezTo>
                  <a:pt x="230" y="1290"/>
                  <a:pt x="224" y="1294"/>
                  <a:pt x="218" y="1297"/>
                </a:cubicBezTo>
                <a:cubicBezTo>
                  <a:pt x="213" y="1299"/>
                  <a:pt x="204" y="1310"/>
                  <a:pt x="196" y="1315"/>
                </a:cubicBezTo>
                <a:cubicBezTo>
                  <a:pt x="196" y="1314"/>
                  <a:pt x="196" y="1313"/>
                  <a:pt x="196" y="1312"/>
                </a:cubicBezTo>
                <a:cubicBezTo>
                  <a:pt x="193" y="1313"/>
                  <a:pt x="188" y="1317"/>
                  <a:pt x="185" y="1318"/>
                </a:cubicBezTo>
                <a:cubicBezTo>
                  <a:pt x="182" y="1320"/>
                  <a:pt x="182" y="1319"/>
                  <a:pt x="183" y="1317"/>
                </a:cubicBezTo>
                <a:cubicBezTo>
                  <a:pt x="183" y="1315"/>
                  <a:pt x="183" y="1312"/>
                  <a:pt x="177" y="1314"/>
                </a:cubicBezTo>
                <a:cubicBezTo>
                  <a:pt x="165" y="1321"/>
                  <a:pt x="153" y="1328"/>
                  <a:pt x="141" y="1336"/>
                </a:cubicBezTo>
                <a:cubicBezTo>
                  <a:pt x="131" y="1345"/>
                  <a:pt x="121" y="1355"/>
                  <a:pt x="111" y="1364"/>
                </a:cubicBezTo>
                <a:cubicBezTo>
                  <a:pt x="111" y="1366"/>
                  <a:pt x="111" y="1368"/>
                  <a:pt x="110" y="1370"/>
                </a:cubicBezTo>
                <a:cubicBezTo>
                  <a:pt x="107" y="1373"/>
                  <a:pt x="104" y="1376"/>
                  <a:pt x="102" y="1379"/>
                </a:cubicBezTo>
                <a:cubicBezTo>
                  <a:pt x="101" y="1383"/>
                  <a:pt x="104" y="1385"/>
                  <a:pt x="104" y="1387"/>
                </a:cubicBezTo>
                <a:cubicBezTo>
                  <a:pt x="109" y="1394"/>
                  <a:pt x="100" y="1411"/>
                  <a:pt x="108" y="1415"/>
                </a:cubicBezTo>
                <a:cubicBezTo>
                  <a:pt x="111" y="1416"/>
                  <a:pt x="130" y="1403"/>
                  <a:pt x="141" y="1400"/>
                </a:cubicBezTo>
                <a:cubicBezTo>
                  <a:pt x="144" y="1399"/>
                  <a:pt x="141" y="1405"/>
                  <a:pt x="141" y="1409"/>
                </a:cubicBezTo>
                <a:cubicBezTo>
                  <a:pt x="152" y="1401"/>
                  <a:pt x="155" y="1403"/>
                  <a:pt x="152" y="1409"/>
                </a:cubicBezTo>
                <a:cubicBezTo>
                  <a:pt x="154" y="1407"/>
                  <a:pt x="157" y="1405"/>
                  <a:pt x="157" y="1405"/>
                </a:cubicBezTo>
                <a:cubicBezTo>
                  <a:pt x="157" y="1406"/>
                  <a:pt x="157" y="1410"/>
                  <a:pt x="157" y="1410"/>
                </a:cubicBezTo>
                <a:cubicBezTo>
                  <a:pt x="187" y="1393"/>
                  <a:pt x="223" y="1376"/>
                  <a:pt x="248" y="1353"/>
                </a:cubicBezTo>
                <a:cubicBezTo>
                  <a:pt x="253" y="1349"/>
                  <a:pt x="260" y="1342"/>
                  <a:pt x="265" y="1336"/>
                </a:cubicBezTo>
                <a:cubicBezTo>
                  <a:pt x="266" y="1338"/>
                  <a:pt x="266" y="1339"/>
                  <a:pt x="266" y="1340"/>
                </a:cubicBezTo>
                <a:cubicBezTo>
                  <a:pt x="271" y="1347"/>
                  <a:pt x="262" y="1364"/>
                  <a:pt x="270" y="1368"/>
                </a:cubicBezTo>
                <a:cubicBezTo>
                  <a:pt x="271" y="1368"/>
                  <a:pt x="272" y="1368"/>
                  <a:pt x="273" y="1367"/>
                </a:cubicBezTo>
                <a:cubicBezTo>
                  <a:pt x="273" y="1368"/>
                  <a:pt x="273" y="1369"/>
                  <a:pt x="272" y="1370"/>
                </a:cubicBezTo>
                <a:cubicBezTo>
                  <a:pt x="269" y="1373"/>
                  <a:pt x="267" y="1376"/>
                  <a:pt x="264" y="1379"/>
                </a:cubicBezTo>
                <a:cubicBezTo>
                  <a:pt x="264" y="1383"/>
                  <a:pt x="266" y="1385"/>
                  <a:pt x="266" y="1387"/>
                </a:cubicBezTo>
                <a:cubicBezTo>
                  <a:pt x="271" y="1394"/>
                  <a:pt x="262" y="1411"/>
                  <a:pt x="270" y="1415"/>
                </a:cubicBezTo>
                <a:cubicBezTo>
                  <a:pt x="273" y="1416"/>
                  <a:pt x="292" y="1403"/>
                  <a:pt x="303" y="1400"/>
                </a:cubicBezTo>
                <a:cubicBezTo>
                  <a:pt x="304" y="1400"/>
                  <a:pt x="305" y="1400"/>
                  <a:pt x="304" y="1402"/>
                </a:cubicBezTo>
                <a:cubicBezTo>
                  <a:pt x="300" y="1406"/>
                  <a:pt x="296" y="1410"/>
                  <a:pt x="292" y="1414"/>
                </a:cubicBezTo>
                <a:cubicBezTo>
                  <a:pt x="288" y="1424"/>
                  <a:pt x="303" y="1427"/>
                  <a:pt x="308" y="1422"/>
                </a:cubicBezTo>
                <a:cubicBezTo>
                  <a:pt x="314" y="1417"/>
                  <a:pt x="321" y="1412"/>
                  <a:pt x="327" y="1406"/>
                </a:cubicBezTo>
                <a:cubicBezTo>
                  <a:pt x="353" y="1391"/>
                  <a:pt x="381" y="1377"/>
                  <a:pt x="403" y="1359"/>
                </a:cubicBezTo>
                <a:cubicBezTo>
                  <a:pt x="403" y="1360"/>
                  <a:pt x="403" y="1361"/>
                  <a:pt x="403" y="1362"/>
                </a:cubicBezTo>
                <a:cubicBezTo>
                  <a:pt x="412" y="1355"/>
                  <a:pt x="415" y="1355"/>
                  <a:pt x="415" y="1359"/>
                </a:cubicBezTo>
                <a:cubicBezTo>
                  <a:pt x="407" y="1364"/>
                  <a:pt x="400" y="1369"/>
                  <a:pt x="393" y="1374"/>
                </a:cubicBezTo>
                <a:cubicBezTo>
                  <a:pt x="362" y="1398"/>
                  <a:pt x="346" y="1403"/>
                  <a:pt x="315" y="1419"/>
                </a:cubicBezTo>
                <a:cubicBezTo>
                  <a:pt x="307" y="1424"/>
                  <a:pt x="302" y="1429"/>
                  <a:pt x="296" y="1431"/>
                </a:cubicBezTo>
                <a:cubicBezTo>
                  <a:pt x="291" y="1433"/>
                  <a:pt x="282" y="1445"/>
                  <a:pt x="274" y="1450"/>
                </a:cubicBezTo>
                <a:cubicBezTo>
                  <a:pt x="274" y="1449"/>
                  <a:pt x="274" y="1448"/>
                  <a:pt x="274" y="1446"/>
                </a:cubicBezTo>
                <a:cubicBezTo>
                  <a:pt x="271" y="1448"/>
                  <a:pt x="266" y="1451"/>
                  <a:pt x="263" y="1453"/>
                </a:cubicBezTo>
                <a:cubicBezTo>
                  <a:pt x="260" y="1455"/>
                  <a:pt x="260" y="1453"/>
                  <a:pt x="260" y="1452"/>
                </a:cubicBezTo>
                <a:cubicBezTo>
                  <a:pt x="260" y="1450"/>
                  <a:pt x="260" y="1447"/>
                  <a:pt x="255" y="1449"/>
                </a:cubicBezTo>
                <a:cubicBezTo>
                  <a:pt x="243" y="1456"/>
                  <a:pt x="231" y="1463"/>
                  <a:pt x="219" y="1470"/>
                </a:cubicBezTo>
                <a:cubicBezTo>
                  <a:pt x="208" y="1480"/>
                  <a:pt x="198" y="1489"/>
                  <a:pt x="188" y="1499"/>
                </a:cubicBezTo>
                <a:cubicBezTo>
                  <a:pt x="188" y="1501"/>
                  <a:pt x="189" y="1502"/>
                  <a:pt x="188" y="1504"/>
                </a:cubicBezTo>
                <a:cubicBezTo>
                  <a:pt x="185" y="1507"/>
                  <a:pt x="182" y="1510"/>
                  <a:pt x="179" y="1513"/>
                </a:cubicBezTo>
                <a:cubicBezTo>
                  <a:pt x="179" y="1517"/>
                  <a:pt x="182" y="1519"/>
                  <a:pt x="181" y="1522"/>
                </a:cubicBezTo>
                <a:cubicBezTo>
                  <a:pt x="187" y="1529"/>
                  <a:pt x="178" y="1546"/>
                  <a:pt x="186" y="1550"/>
                </a:cubicBezTo>
                <a:cubicBezTo>
                  <a:pt x="188" y="1551"/>
                  <a:pt x="208" y="1537"/>
                  <a:pt x="219" y="1534"/>
                </a:cubicBezTo>
                <a:cubicBezTo>
                  <a:pt x="221" y="1534"/>
                  <a:pt x="219" y="1540"/>
                  <a:pt x="218" y="1544"/>
                </a:cubicBezTo>
                <a:cubicBezTo>
                  <a:pt x="230" y="1535"/>
                  <a:pt x="232" y="1538"/>
                  <a:pt x="229" y="1543"/>
                </a:cubicBezTo>
                <a:cubicBezTo>
                  <a:pt x="232" y="1542"/>
                  <a:pt x="235" y="1540"/>
                  <a:pt x="235" y="1540"/>
                </a:cubicBezTo>
                <a:cubicBezTo>
                  <a:pt x="235" y="1541"/>
                  <a:pt x="234" y="1545"/>
                  <a:pt x="234" y="1545"/>
                </a:cubicBezTo>
                <a:cubicBezTo>
                  <a:pt x="265" y="1528"/>
                  <a:pt x="301" y="1511"/>
                  <a:pt x="326" y="1487"/>
                </a:cubicBezTo>
                <a:cubicBezTo>
                  <a:pt x="332" y="1483"/>
                  <a:pt x="340" y="1474"/>
                  <a:pt x="346" y="1468"/>
                </a:cubicBezTo>
                <a:cubicBezTo>
                  <a:pt x="349" y="1465"/>
                  <a:pt x="357" y="1461"/>
                  <a:pt x="360" y="1459"/>
                </a:cubicBezTo>
                <a:cubicBezTo>
                  <a:pt x="363" y="1453"/>
                  <a:pt x="360" y="1451"/>
                  <a:pt x="360" y="1447"/>
                </a:cubicBezTo>
                <a:cubicBezTo>
                  <a:pt x="377" y="1438"/>
                  <a:pt x="407" y="1420"/>
                  <a:pt x="418" y="1409"/>
                </a:cubicBezTo>
                <a:cubicBezTo>
                  <a:pt x="456" y="1386"/>
                  <a:pt x="509" y="1349"/>
                  <a:pt x="553" y="1320"/>
                </a:cubicBezTo>
                <a:cubicBezTo>
                  <a:pt x="559" y="1316"/>
                  <a:pt x="565" y="1312"/>
                  <a:pt x="572" y="1307"/>
                </a:cubicBezTo>
                <a:cubicBezTo>
                  <a:pt x="564" y="1313"/>
                  <a:pt x="555" y="1319"/>
                  <a:pt x="545" y="1326"/>
                </a:cubicBezTo>
                <a:cubicBezTo>
                  <a:pt x="557" y="1319"/>
                  <a:pt x="568" y="1313"/>
                  <a:pt x="579" y="1307"/>
                </a:cubicBezTo>
                <a:cubicBezTo>
                  <a:pt x="558" y="1324"/>
                  <a:pt x="555" y="1330"/>
                  <a:pt x="524" y="1358"/>
                </a:cubicBezTo>
                <a:cubicBezTo>
                  <a:pt x="515" y="1366"/>
                  <a:pt x="480" y="1405"/>
                  <a:pt x="462" y="1422"/>
                </a:cubicBezTo>
                <a:cubicBezTo>
                  <a:pt x="494" y="1398"/>
                  <a:pt x="515" y="1376"/>
                  <a:pt x="532" y="1364"/>
                </a:cubicBezTo>
                <a:cubicBezTo>
                  <a:pt x="525" y="1372"/>
                  <a:pt x="518" y="1380"/>
                  <a:pt x="511" y="1388"/>
                </a:cubicBezTo>
                <a:cubicBezTo>
                  <a:pt x="496" y="1401"/>
                  <a:pt x="480" y="1415"/>
                  <a:pt x="463" y="1430"/>
                </a:cubicBezTo>
                <a:cubicBezTo>
                  <a:pt x="466" y="1428"/>
                  <a:pt x="480" y="1417"/>
                  <a:pt x="498" y="1404"/>
                </a:cubicBezTo>
                <a:cubicBezTo>
                  <a:pt x="496" y="1406"/>
                  <a:pt x="495" y="1408"/>
                  <a:pt x="493" y="1410"/>
                </a:cubicBezTo>
                <a:cubicBezTo>
                  <a:pt x="488" y="1415"/>
                  <a:pt x="483" y="1421"/>
                  <a:pt x="478" y="1425"/>
                </a:cubicBezTo>
                <a:cubicBezTo>
                  <a:pt x="449" y="1447"/>
                  <a:pt x="425" y="1466"/>
                  <a:pt x="427" y="1465"/>
                </a:cubicBezTo>
                <a:cubicBezTo>
                  <a:pt x="432" y="1464"/>
                  <a:pt x="450" y="1454"/>
                  <a:pt x="471" y="1441"/>
                </a:cubicBezTo>
                <a:cubicBezTo>
                  <a:pt x="473" y="1446"/>
                  <a:pt x="477" y="1448"/>
                  <a:pt x="462" y="1461"/>
                </a:cubicBezTo>
                <a:cubicBezTo>
                  <a:pt x="472" y="1460"/>
                  <a:pt x="491" y="1448"/>
                  <a:pt x="491" y="1453"/>
                </a:cubicBezTo>
                <a:cubicBezTo>
                  <a:pt x="485" y="1464"/>
                  <a:pt x="471" y="1475"/>
                  <a:pt x="466" y="1485"/>
                </a:cubicBezTo>
                <a:cubicBezTo>
                  <a:pt x="477" y="1479"/>
                  <a:pt x="488" y="1473"/>
                  <a:pt x="498" y="1467"/>
                </a:cubicBezTo>
                <a:cubicBezTo>
                  <a:pt x="502" y="1464"/>
                  <a:pt x="506" y="1462"/>
                  <a:pt x="510" y="1460"/>
                </a:cubicBezTo>
                <a:cubicBezTo>
                  <a:pt x="516" y="1457"/>
                  <a:pt x="523" y="1453"/>
                  <a:pt x="529" y="1451"/>
                </a:cubicBezTo>
                <a:cubicBezTo>
                  <a:pt x="531" y="1449"/>
                  <a:pt x="532" y="1448"/>
                  <a:pt x="532" y="1448"/>
                </a:cubicBezTo>
                <a:cubicBezTo>
                  <a:pt x="543" y="1444"/>
                  <a:pt x="551" y="1442"/>
                  <a:pt x="560" y="1438"/>
                </a:cubicBezTo>
                <a:cubicBezTo>
                  <a:pt x="567" y="1430"/>
                  <a:pt x="586" y="1423"/>
                  <a:pt x="590" y="1414"/>
                </a:cubicBezTo>
                <a:cubicBezTo>
                  <a:pt x="590" y="1416"/>
                  <a:pt x="591" y="1417"/>
                  <a:pt x="593" y="1418"/>
                </a:cubicBezTo>
                <a:cubicBezTo>
                  <a:pt x="598" y="1414"/>
                  <a:pt x="603" y="1410"/>
                  <a:pt x="610" y="1404"/>
                </a:cubicBezTo>
                <a:cubicBezTo>
                  <a:pt x="615" y="1404"/>
                  <a:pt x="625" y="1402"/>
                  <a:pt x="630" y="1402"/>
                </a:cubicBezTo>
                <a:cubicBezTo>
                  <a:pt x="635" y="1396"/>
                  <a:pt x="644" y="1386"/>
                  <a:pt x="644" y="1386"/>
                </a:cubicBezTo>
                <a:cubicBezTo>
                  <a:pt x="652" y="1383"/>
                  <a:pt x="657" y="1383"/>
                  <a:pt x="662" y="1385"/>
                </a:cubicBezTo>
                <a:cubicBezTo>
                  <a:pt x="667" y="1380"/>
                  <a:pt x="673" y="1375"/>
                  <a:pt x="678" y="1369"/>
                </a:cubicBezTo>
                <a:cubicBezTo>
                  <a:pt x="685" y="1370"/>
                  <a:pt x="694" y="1367"/>
                  <a:pt x="704" y="1363"/>
                </a:cubicBezTo>
                <a:cubicBezTo>
                  <a:pt x="712" y="1357"/>
                  <a:pt x="721" y="1352"/>
                  <a:pt x="729" y="1348"/>
                </a:cubicBezTo>
                <a:cubicBezTo>
                  <a:pt x="735" y="1344"/>
                  <a:pt x="741" y="1339"/>
                  <a:pt x="746" y="1335"/>
                </a:cubicBezTo>
                <a:cubicBezTo>
                  <a:pt x="749" y="1333"/>
                  <a:pt x="751" y="1330"/>
                  <a:pt x="753" y="1328"/>
                </a:cubicBezTo>
                <a:cubicBezTo>
                  <a:pt x="779" y="1303"/>
                  <a:pt x="805" y="1273"/>
                  <a:pt x="831" y="1248"/>
                </a:cubicBezTo>
                <a:cubicBezTo>
                  <a:pt x="841" y="1247"/>
                  <a:pt x="841" y="1247"/>
                  <a:pt x="841" y="1247"/>
                </a:cubicBezTo>
                <a:cubicBezTo>
                  <a:pt x="844" y="1243"/>
                  <a:pt x="846" y="1240"/>
                  <a:pt x="849" y="1237"/>
                </a:cubicBezTo>
                <a:cubicBezTo>
                  <a:pt x="859" y="1224"/>
                  <a:pt x="867" y="1213"/>
                  <a:pt x="878" y="1204"/>
                </a:cubicBezTo>
                <a:cubicBezTo>
                  <a:pt x="878" y="1204"/>
                  <a:pt x="885" y="1203"/>
                  <a:pt x="890" y="1202"/>
                </a:cubicBezTo>
                <a:cubicBezTo>
                  <a:pt x="892" y="1200"/>
                  <a:pt x="895" y="1198"/>
                  <a:pt x="898" y="1196"/>
                </a:cubicBezTo>
                <a:cubicBezTo>
                  <a:pt x="911" y="1178"/>
                  <a:pt x="924" y="1166"/>
                  <a:pt x="945" y="1157"/>
                </a:cubicBezTo>
                <a:cubicBezTo>
                  <a:pt x="959" y="1145"/>
                  <a:pt x="974" y="1134"/>
                  <a:pt x="989" y="1123"/>
                </a:cubicBezTo>
                <a:cubicBezTo>
                  <a:pt x="991" y="1121"/>
                  <a:pt x="992" y="1119"/>
                  <a:pt x="993" y="1118"/>
                </a:cubicBezTo>
                <a:cubicBezTo>
                  <a:pt x="1043" y="1086"/>
                  <a:pt x="1092" y="1053"/>
                  <a:pt x="1105" y="1043"/>
                </a:cubicBezTo>
                <a:cubicBezTo>
                  <a:pt x="1116" y="1034"/>
                  <a:pt x="1126" y="1024"/>
                  <a:pt x="1137" y="1014"/>
                </a:cubicBezTo>
                <a:cubicBezTo>
                  <a:pt x="1138" y="1014"/>
                  <a:pt x="1139" y="1014"/>
                  <a:pt x="1141" y="1014"/>
                </a:cubicBezTo>
                <a:cubicBezTo>
                  <a:pt x="1150" y="1005"/>
                  <a:pt x="1159" y="995"/>
                  <a:pt x="1168" y="987"/>
                </a:cubicBezTo>
                <a:cubicBezTo>
                  <a:pt x="1168" y="986"/>
                  <a:pt x="1169" y="986"/>
                  <a:pt x="1170" y="985"/>
                </a:cubicBezTo>
                <a:cubicBezTo>
                  <a:pt x="1178" y="979"/>
                  <a:pt x="1186" y="975"/>
                  <a:pt x="1192" y="969"/>
                </a:cubicBezTo>
                <a:cubicBezTo>
                  <a:pt x="1192" y="968"/>
                  <a:pt x="1193" y="967"/>
                  <a:pt x="1194" y="965"/>
                </a:cubicBezTo>
                <a:cubicBezTo>
                  <a:pt x="1191" y="971"/>
                  <a:pt x="1189" y="977"/>
                  <a:pt x="1200" y="973"/>
                </a:cubicBezTo>
                <a:cubicBezTo>
                  <a:pt x="1220" y="965"/>
                  <a:pt x="1239" y="949"/>
                  <a:pt x="1258" y="937"/>
                </a:cubicBezTo>
                <a:cubicBezTo>
                  <a:pt x="1265" y="933"/>
                  <a:pt x="1271" y="929"/>
                  <a:pt x="1278" y="926"/>
                </a:cubicBezTo>
                <a:cubicBezTo>
                  <a:pt x="1284" y="922"/>
                  <a:pt x="1290" y="918"/>
                  <a:pt x="1297" y="913"/>
                </a:cubicBezTo>
                <a:cubicBezTo>
                  <a:pt x="1402" y="828"/>
                  <a:pt x="1517" y="747"/>
                  <a:pt x="1633" y="675"/>
                </a:cubicBezTo>
                <a:cubicBezTo>
                  <a:pt x="1580" y="706"/>
                  <a:pt x="1531" y="736"/>
                  <a:pt x="1473" y="772"/>
                </a:cubicBezTo>
                <a:cubicBezTo>
                  <a:pt x="1468" y="772"/>
                  <a:pt x="1458" y="774"/>
                  <a:pt x="1458" y="774"/>
                </a:cubicBezTo>
                <a:cubicBezTo>
                  <a:pt x="1431" y="800"/>
                  <a:pt x="1403" y="819"/>
                  <a:pt x="1373" y="838"/>
                </a:cubicBezTo>
                <a:cubicBezTo>
                  <a:pt x="1397" y="818"/>
                  <a:pt x="1408" y="817"/>
                  <a:pt x="1429" y="794"/>
                </a:cubicBezTo>
                <a:cubicBezTo>
                  <a:pt x="1432" y="791"/>
                  <a:pt x="1471" y="757"/>
                  <a:pt x="1471" y="757"/>
                </a:cubicBezTo>
                <a:cubicBezTo>
                  <a:pt x="1504" y="734"/>
                  <a:pt x="1521" y="714"/>
                  <a:pt x="1552" y="702"/>
                </a:cubicBezTo>
                <a:cubicBezTo>
                  <a:pt x="1577" y="675"/>
                  <a:pt x="1621" y="653"/>
                  <a:pt x="1652" y="629"/>
                </a:cubicBezTo>
                <a:cubicBezTo>
                  <a:pt x="1683" y="605"/>
                  <a:pt x="1699" y="600"/>
                  <a:pt x="1729" y="584"/>
                </a:cubicBezTo>
                <a:cubicBezTo>
                  <a:pt x="1738" y="578"/>
                  <a:pt x="1743" y="574"/>
                  <a:pt x="1749" y="572"/>
                </a:cubicBezTo>
                <a:cubicBezTo>
                  <a:pt x="1754" y="570"/>
                  <a:pt x="1763" y="558"/>
                  <a:pt x="1771" y="553"/>
                </a:cubicBezTo>
                <a:cubicBezTo>
                  <a:pt x="1771" y="554"/>
                  <a:pt x="1771" y="555"/>
                  <a:pt x="1771" y="557"/>
                </a:cubicBezTo>
                <a:cubicBezTo>
                  <a:pt x="1774" y="555"/>
                  <a:pt x="1779" y="552"/>
                  <a:pt x="1782" y="550"/>
                </a:cubicBezTo>
                <a:cubicBezTo>
                  <a:pt x="1785" y="548"/>
                  <a:pt x="1785" y="549"/>
                  <a:pt x="1785" y="551"/>
                </a:cubicBezTo>
                <a:cubicBezTo>
                  <a:pt x="1785" y="553"/>
                  <a:pt x="1785" y="556"/>
                  <a:pt x="1790" y="554"/>
                </a:cubicBezTo>
                <a:cubicBezTo>
                  <a:pt x="1802" y="547"/>
                  <a:pt x="1814" y="540"/>
                  <a:pt x="1826" y="533"/>
                </a:cubicBezTo>
                <a:cubicBezTo>
                  <a:pt x="1836" y="523"/>
                  <a:pt x="1847" y="513"/>
                  <a:pt x="1857" y="504"/>
                </a:cubicBezTo>
                <a:cubicBezTo>
                  <a:pt x="1856" y="502"/>
                  <a:pt x="1856" y="501"/>
                  <a:pt x="1857" y="499"/>
                </a:cubicBezTo>
                <a:cubicBezTo>
                  <a:pt x="1860" y="496"/>
                  <a:pt x="1863" y="493"/>
                  <a:pt x="1866" y="490"/>
                </a:cubicBezTo>
                <a:cubicBezTo>
                  <a:pt x="1866" y="486"/>
                  <a:pt x="1863" y="483"/>
                  <a:pt x="1863" y="481"/>
                </a:cubicBezTo>
                <a:cubicBezTo>
                  <a:pt x="1858" y="474"/>
                  <a:pt x="1867" y="457"/>
                  <a:pt x="1859" y="453"/>
                </a:cubicBezTo>
                <a:cubicBezTo>
                  <a:pt x="1859" y="453"/>
                  <a:pt x="1858" y="453"/>
                  <a:pt x="1856" y="454"/>
                </a:cubicBezTo>
                <a:cubicBezTo>
                  <a:pt x="1857" y="453"/>
                  <a:pt x="1857" y="452"/>
                  <a:pt x="1857" y="451"/>
                </a:cubicBezTo>
                <a:cubicBezTo>
                  <a:pt x="1860" y="448"/>
                  <a:pt x="1863" y="445"/>
                  <a:pt x="1866" y="442"/>
                </a:cubicBezTo>
                <a:cubicBezTo>
                  <a:pt x="1866" y="438"/>
                  <a:pt x="1863" y="436"/>
                  <a:pt x="1863" y="434"/>
                </a:cubicBezTo>
                <a:cubicBezTo>
                  <a:pt x="1859" y="427"/>
                  <a:pt x="1866" y="412"/>
                  <a:pt x="1860" y="407"/>
                </a:cubicBezTo>
                <a:cubicBezTo>
                  <a:pt x="1862" y="405"/>
                  <a:pt x="1864" y="403"/>
                  <a:pt x="1866" y="401"/>
                </a:cubicBezTo>
                <a:cubicBezTo>
                  <a:pt x="1866" y="397"/>
                  <a:pt x="1863" y="395"/>
                  <a:pt x="1863" y="393"/>
                </a:cubicBezTo>
                <a:cubicBezTo>
                  <a:pt x="1860" y="388"/>
                  <a:pt x="1863" y="377"/>
                  <a:pt x="1862" y="370"/>
                </a:cubicBezTo>
                <a:cubicBezTo>
                  <a:pt x="1864" y="369"/>
                  <a:pt x="1866" y="368"/>
                  <a:pt x="1867" y="368"/>
                </a:cubicBezTo>
                <a:cubicBezTo>
                  <a:pt x="1870" y="366"/>
                  <a:pt x="1869" y="367"/>
                  <a:pt x="1869" y="369"/>
                </a:cubicBezTo>
                <a:cubicBezTo>
                  <a:pt x="1869" y="371"/>
                  <a:pt x="1869" y="374"/>
                  <a:pt x="1875" y="372"/>
                </a:cubicBezTo>
                <a:cubicBezTo>
                  <a:pt x="1887" y="365"/>
                  <a:pt x="1899" y="358"/>
                  <a:pt x="1911" y="351"/>
                </a:cubicBezTo>
                <a:cubicBezTo>
                  <a:pt x="1921" y="341"/>
                  <a:pt x="1931" y="331"/>
                  <a:pt x="1941" y="322"/>
                </a:cubicBezTo>
                <a:cubicBezTo>
                  <a:pt x="1941" y="320"/>
                  <a:pt x="1941" y="319"/>
                  <a:pt x="1942" y="317"/>
                </a:cubicBezTo>
                <a:cubicBezTo>
                  <a:pt x="1945" y="314"/>
                  <a:pt x="1947" y="311"/>
                  <a:pt x="1950" y="308"/>
                </a:cubicBezTo>
                <a:moveTo>
                  <a:pt x="1322" y="639"/>
                </a:moveTo>
                <a:cubicBezTo>
                  <a:pt x="1332" y="633"/>
                  <a:pt x="1341" y="627"/>
                  <a:pt x="1350" y="621"/>
                </a:cubicBezTo>
                <a:cubicBezTo>
                  <a:pt x="1348" y="623"/>
                  <a:pt x="1345" y="624"/>
                  <a:pt x="1343" y="626"/>
                </a:cubicBezTo>
                <a:cubicBezTo>
                  <a:pt x="1331" y="634"/>
                  <a:pt x="1318" y="642"/>
                  <a:pt x="1306" y="650"/>
                </a:cubicBezTo>
                <a:cubicBezTo>
                  <a:pt x="1311" y="646"/>
                  <a:pt x="1317" y="643"/>
                  <a:pt x="1322" y="639"/>
                </a:cubicBezTo>
                <a:moveTo>
                  <a:pt x="1252" y="611"/>
                </a:moveTo>
                <a:cubicBezTo>
                  <a:pt x="1254" y="608"/>
                  <a:pt x="1259" y="606"/>
                  <a:pt x="1264" y="605"/>
                </a:cubicBezTo>
                <a:cubicBezTo>
                  <a:pt x="1260" y="609"/>
                  <a:pt x="1256" y="613"/>
                  <a:pt x="1251" y="617"/>
                </a:cubicBezTo>
                <a:cubicBezTo>
                  <a:pt x="1251" y="617"/>
                  <a:pt x="1248" y="618"/>
                  <a:pt x="1244" y="618"/>
                </a:cubicBezTo>
                <a:cubicBezTo>
                  <a:pt x="1247" y="616"/>
                  <a:pt x="1250" y="613"/>
                  <a:pt x="1252" y="611"/>
                </a:cubicBezTo>
                <a:moveTo>
                  <a:pt x="1156" y="825"/>
                </a:moveTo>
                <a:cubicBezTo>
                  <a:pt x="1164" y="820"/>
                  <a:pt x="1164" y="820"/>
                  <a:pt x="1164" y="820"/>
                </a:cubicBezTo>
                <a:cubicBezTo>
                  <a:pt x="1166" y="818"/>
                  <a:pt x="1168" y="816"/>
                  <a:pt x="1170" y="815"/>
                </a:cubicBezTo>
                <a:cubicBezTo>
                  <a:pt x="1170" y="815"/>
                  <a:pt x="1170" y="815"/>
                  <a:pt x="1170" y="815"/>
                </a:cubicBezTo>
                <a:cubicBezTo>
                  <a:pt x="1167" y="816"/>
                  <a:pt x="1162" y="818"/>
                  <a:pt x="1154" y="822"/>
                </a:cubicBezTo>
                <a:cubicBezTo>
                  <a:pt x="1157" y="820"/>
                  <a:pt x="1160" y="817"/>
                  <a:pt x="1163" y="815"/>
                </a:cubicBezTo>
                <a:cubicBezTo>
                  <a:pt x="1190" y="798"/>
                  <a:pt x="1217" y="782"/>
                  <a:pt x="1245" y="766"/>
                </a:cubicBezTo>
                <a:cubicBezTo>
                  <a:pt x="1215" y="786"/>
                  <a:pt x="1186" y="806"/>
                  <a:pt x="1156" y="825"/>
                </a:cubicBezTo>
                <a:moveTo>
                  <a:pt x="1220" y="789"/>
                </a:moveTo>
                <a:cubicBezTo>
                  <a:pt x="1218" y="790"/>
                  <a:pt x="1217" y="791"/>
                  <a:pt x="1215" y="792"/>
                </a:cubicBezTo>
                <a:cubicBezTo>
                  <a:pt x="1214" y="793"/>
                  <a:pt x="1214" y="793"/>
                  <a:pt x="1214" y="793"/>
                </a:cubicBezTo>
                <a:cubicBezTo>
                  <a:pt x="1216" y="791"/>
                  <a:pt x="1218" y="790"/>
                  <a:pt x="1220" y="789"/>
                </a:cubicBezTo>
                <a:moveTo>
                  <a:pt x="1169" y="809"/>
                </a:moveTo>
                <a:cubicBezTo>
                  <a:pt x="1173" y="807"/>
                  <a:pt x="1177" y="804"/>
                  <a:pt x="1180" y="802"/>
                </a:cubicBezTo>
                <a:cubicBezTo>
                  <a:pt x="1183" y="800"/>
                  <a:pt x="1186" y="799"/>
                  <a:pt x="1189" y="797"/>
                </a:cubicBezTo>
                <a:cubicBezTo>
                  <a:pt x="1182" y="801"/>
                  <a:pt x="1176" y="806"/>
                  <a:pt x="1169" y="809"/>
                </a:cubicBezTo>
                <a:moveTo>
                  <a:pt x="1233" y="424"/>
                </a:moveTo>
                <a:cubicBezTo>
                  <a:pt x="1233" y="424"/>
                  <a:pt x="1233" y="424"/>
                  <a:pt x="1234" y="424"/>
                </a:cubicBezTo>
                <a:cubicBezTo>
                  <a:pt x="1232" y="425"/>
                  <a:pt x="1231" y="426"/>
                  <a:pt x="1229" y="427"/>
                </a:cubicBezTo>
                <a:cubicBezTo>
                  <a:pt x="1230" y="426"/>
                  <a:pt x="1231" y="425"/>
                  <a:pt x="1233" y="424"/>
                </a:cubicBezTo>
                <a:moveTo>
                  <a:pt x="1205" y="645"/>
                </a:moveTo>
                <a:cubicBezTo>
                  <a:pt x="1213" y="639"/>
                  <a:pt x="1222" y="633"/>
                  <a:pt x="1230" y="628"/>
                </a:cubicBezTo>
                <a:cubicBezTo>
                  <a:pt x="1229" y="629"/>
                  <a:pt x="1227" y="631"/>
                  <a:pt x="1226" y="633"/>
                </a:cubicBezTo>
                <a:cubicBezTo>
                  <a:pt x="1219" y="637"/>
                  <a:pt x="1211" y="641"/>
                  <a:pt x="1204" y="645"/>
                </a:cubicBezTo>
                <a:cubicBezTo>
                  <a:pt x="1205" y="645"/>
                  <a:pt x="1205" y="645"/>
                  <a:pt x="1205" y="645"/>
                </a:cubicBezTo>
                <a:moveTo>
                  <a:pt x="1200" y="448"/>
                </a:moveTo>
                <a:cubicBezTo>
                  <a:pt x="1199" y="449"/>
                  <a:pt x="1198" y="450"/>
                  <a:pt x="1197" y="451"/>
                </a:cubicBezTo>
                <a:cubicBezTo>
                  <a:pt x="1197" y="450"/>
                  <a:pt x="1198" y="449"/>
                  <a:pt x="1200" y="448"/>
                </a:cubicBezTo>
                <a:moveTo>
                  <a:pt x="1211" y="648"/>
                </a:moveTo>
                <a:cubicBezTo>
                  <a:pt x="1203" y="654"/>
                  <a:pt x="1195" y="660"/>
                  <a:pt x="1185" y="664"/>
                </a:cubicBezTo>
                <a:cubicBezTo>
                  <a:pt x="1175" y="672"/>
                  <a:pt x="1164" y="680"/>
                  <a:pt x="1153" y="688"/>
                </a:cubicBezTo>
                <a:cubicBezTo>
                  <a:pt x="1160" y="682"/>
                  <a:pt x="1167" y="676"/>
                  <a:pt x="1176" y="669"/>
                </a:cubicBezTo>
                <a:cubicBezTo>
                  <a:pt x="1187" y="662"/>
                  <a:pt x="1199" y="655"/>
                  <a:pt x="1211" y="648"/>
                </a:cubicBezTo>
                <a:moveTo>
                  <a:pt x="1165" y="469"/>
                </a:moveTo>
                <a:cubicBezTo>
                  <a:pt x="1169" y="467"/>
                  <a:pt x="1174" y="466"/>
                  <a:pt x="1178" y="465"/>
                </a:cubicBezTo>
                <a:cubicBezTo>
                  <a:pt x="1176" y="466"/>
                  <a:pt x="1174" y="468"/>
                  <a:pt x="1173" y="469"/>
                </a:cubicBezTo>
                <a:cubicBezTo>
                  <a:pt x="1172" y="469"/>
                  <a:pt x="1171" y="470"/>
                  <a:pt x="1171" y="470"/>
                </a:cubicBezTo>
                <a:cubicBezTo>
                  <a:pt x="1165" y="473"/>
                  <a:pt x="1158" y="477"/>
                  <a:pt x="1148" y="482"/>
                </a:cubicBezTo>
                <a:cubicBezTo>
                  <a:pt x="1154" y="478"/>
                  <a:pt x="1160" y="473"/>
                  <a:pt x="1165" y="469"/>
                </a:cubicBezTo>
                <a:moveTo>
                  <a:pt x="1166" y="667"/>
                </a:moveTo>
                <a:cubicBezTo>
                  <a:pt x="1156" y="675"/>
                  <a:pt x="1156" y="675"/>
                  <a:pt x="1156" y="675"/>
                </a:cubicBezTo>
                <a:cubicBezTo>
                  <a:pt x="1151" y="678"/>
                  <a:pt x="1146" y="681"/>
                  <a:pt x="1141" y="684"/>
                </a:cubicBezTo>
                <a:cubicBezTo>
                  <a:pt x="1151" y="677"/>
                  <a:pt x="1159" y="671"/>
                  <a:pt x="1166" y="667"/>
                </a:cubicBezTo>
                <a:moveTo>
                  <a:pt x="1120" y="779"/>
                </a:moveTo>
                <a:cubicBezTo>
                  <a:pt x="1126" y="775"/>
                  <a:pt x="1133" y="770"/>
                  <a:pt x="1139" y="766"/>
                </a:cubicBezTo>
                <a:cubicBezTo>
                  <a:pt x="1133" y="771"/>
                  <a:pt x="1126" y="776"/>
                  <a:pt x="1119" y="781"/>
                </a:cubicBezTo>
                <a:cubicBezTo>
                  <a:pt x="1119" y="780"/>
                  <a:pt x="1120" y="780"/>
                  <a:pt x="1120" y="779"/>
                </a:cubicBezTo>
                <a:moveTo>
                  <a:pt x="1104" y="868"/>
                </a:moveTo>
                <a:cubicBezTo>
                  <a:pt x="1075" y="888"/>
                  <a:pt x="1047" y="908"/>
                  <a:pt x="1019" y="928"/>
                </a:cubicBezTo>
                <a:cubicBezTo>
                  <a:pt x="1003" y="938"/>
                  <a:pt x="987" y="948"/>
                  <a:pt x="970" y="958"/>
                </a:cubicBezTo>
                <a:cubicBezTo>
                  <a:pt x="1019" y="924"/>
                  <a:pt x="1019" y="924"/>
                  <a:pt x="1019" y="924"/>
                </a:cubicBezTo>
                <a:cubicBezTo>
                  <a:pt x="1044" y="907"/>
                  <a:pt x="1069" y="891"/>
                  <a:pt x="1087" y="879"/>
                </a:cubicBezTo>
                <a:cubicBezTo>
                  <a:pt x="1092" y="875"/>
                  <a:pt x="1098" y="872"/>
                  <a:pt x="1104" y="868"/>
                </a:cubicBezTo>
                <a:moveTo>
                  <a:pt x="1036" y="956"/>
                </a:moveTo>
                <a:cubicBezTo>
                  <a:pt x="1031" y="959"/>
                  <a:pt x="1025" y="963"/>
                  <a:pt x="1021" y="966"/>
                </a:cubicBezTo>
                <a:cubicBezTo>
                  <a:pt x="1012" y="972"/>
                  <a:pt x="1003" y="977"/>
                  <a:pt x="994" y="982"/>
                </a:cubicBezTo>
                <a:cubicBezTo>
                  <a:pt x="1008" y="973"/>
                  <a:pt x="1022" y="964"/>
                  <a:pt x="1036" y="956"/>
                </a:cubicBezTo>
                <a:moveTo>
                  <a:pt x="678" y="1025"/>
                </a:moveTo>
                <a:cubicBezTo>
                  <a:pt x="666" y="1034"/>
                  <a:pt x="654" y="1042"/>
                  <a:pt x="642" y="1050"/>
                </a:cubicBezTo>
                <a:cubicBezTo>
                  <a:pt x="661" y="1035"/>
                  <a:pt x="680" y="1018"/>
                  <a:pt x="700" y="1001"/>
                </a:cubicBezTo>
                <a:cubicBezTo>
                  <a:pt x="700" y="1001"/>
                  <a:pt x="701" y="1000"/>
                  <a:pt x="702" y="1000"/>
                </a:cubicBezTo>
                <a:cubicBezTo>
                  <a:pt x="735" y="975"/>
                  <a:pt x="766" y="953"/>
                  <a:pt x="796" y="932"/>
                </a:cubicBezTo>
                <a:cubicBezTo>
                  <a:pt x="793" y="935"/>
                  <a:pt x="791" y="937"/>
                  <a:pt x="788" y="939"/>
                </a:cubicBezTo>
                <a:cubicBezTo>
                  <a:pt x="751" y="968"/>
                  <a:pt x="710" y="997"/>
                  <a:pt x="678" y="1025"/>
                </a:cubicBezTo>
                <a:moveTo>
                  <a:pt x="746" y="1036"/>
                </a:moveTo>
                <a:cubicBezTo>
                  <a:pt x="741" y="1040"/>
                  <a:pt x="735" y="1044"/>
                  <a:pt x="730" y="1047"/>
                </a:cubicBezTo>
                <a:cubicBezTo>
                  <a:pt x="720" y="1053"/>
                  <a:pt x="711" y="1059"/>
                  <a:pt x="702" y="1065"/>
                </a:cubicBezTo>
                <a:cubicBezTo>
                  <a:pt x="704" y="1063"/>
                  <a:pt x="707" y="1062"/>
                  <a:pt x="709" y="1060"/>
                </a:cubicBezTo>
                <a:cubicBezTo>
                  <a:pt x="721" y="1052"/>
                  <a:pt x="734" y="1044"/>
                  <a:pt x="746" y="1036"/>
                </a:cubicBezTo>
                <a:moveTo>
                  <a:pt x="685" y="1199"/>
                </a:moveTo>
                <a:cubicBezTo>
                  <a:pt x="681" y="1202"/>
                  <a:pt x="677" y="1205"/>
                  <a:pt x="673" y="1209"/>
                </a:cubicBezTo>
                <a:cubicBezTo>
                  <a:pt x="665" y="1214"/>
                  <a:pt x="658" y="1219"/>
                  <a:pt x="651" y="1223"/>
                </a:cubicBezTo>
                <a:cubicBezTo>
                  <a:pt x="663" y="1215"/>
                  <a:pt x="674" y="1207"/>
                  <a:pt x="685" y="1199"/>
                </a:cubicBezTo>
                <a:moveTo>
                  <a:pt x="644" y="1065"/>
                </a:moveTo>
                <a:cubicBezTo>
                  <a:pt x="650" y="1059"/>
                  <a:pt x="655" y="1054"/>
                  <a:pt x="659" y="1049"/>
                </a:cubicBezTo>
                <a:cubicBezTo>
                  <a:pt x="662" y="1049"/>
                  <a:pt x="664" y="1048"/>
                  <a:pt x="666" y="1048"/>
                </a:cubicBezTo>
                <a:cubicBezTo>
                  <a:pt x="664" y="1050"/>
                  <a:pt x="662" y="1052"/>
                  <a:pt x="660" y="1055"/>
                </a:cubicBezTo>
                <a:cubicBezTo>
                  <a:pt x="655" y="1058"/>
                  <a:pt x="650" y="1062"/>
                  <a:pt x="644" y="1065"/>
                </a:cubicBezTo>
                <a:moveTo>
                  <a:pt x="800" y="1069"/>
                </a:moveTo>
                <a:cubicBezTo>
                  <a:pt x="800" y="1069"/>
                  <a:pt x="804" y="1069"/>
                  <a:pt x="808" y="1068"/>
                </a:cubicBezTo>
                <a:cubicBezTo>
                  <a:pt x="805" y="1071"/>
                  <a:pt x="802" y="1073"/>
                  <a:pt x="800" y="1076"/>
                </a:cubicBezTo>
                <a:cubicBezTo>
                  <a:pt x="797" y="1078"/>
                  <a:pt x="793" y="1080"/>
                  <a:pt x="788" y="1082"/>
                </a:cubicBezTo>
                <a:cubicBezTo>
                  <a:pt x="792" y="1077"/>
                  <a:pt x="796" y="1073"/>
                  <a:pt x="800" y="1069"/>
                </a:cubicBezTo>
                <a:moveTo>
                  <a:pt x="793" y="1123"/>
                </a:moveTo>
                <a:cubicBezTo>
                  <a:pt x="821" y="1102"/>
                  <a:pt x="850" y="1081"/>
                  <a:pt x="879" y="1057"/>
                </a:cubicBezTo>
                <a:cubicBezTo>
                  <a:pt x="882" y="1055"/>
                  <a:pt x="884" y="1054"/>
                  <a:pt x="886" y="1052"/>
                </a:cubicBezTo>
                <a:cubicBezTo>
                  <a:pt x="881" y="1058"/>
                  <a:pt x="874" y="1068"/>
                  <a:pt x="866" y="1074"/>
                </a:cubicBezTo>
                <a:cubicBezTo>
                  <a:pt x="837" y="1096"/>
                  <a:pt x="805" y="1119"/>
                  <a:pt x="777" y="1141"/>
                </a:cubicBezTo>
                <a:cubicBezTo>
                  <a:pt x="769" y="1147"/>
                  <a:pt x="760" y="1153"/>
                  <a:pt x="751" y="1158"/>
                </a:cubicBezTo>
                <a:cubicBezTo>
                  <a:pt x="765" y="1147"/>
                  <a:pt x="779" y="1135"/>
                  <a:pt x="793" y="1123"/>
                </a:cubicBezTo>
                <a:moveTo>
                  <a:pt x="914" y="1029"/>
                </a:moveTo>
                <a:cubicBezTo>
                  <a:pt x="915" y="1028"/>
                  <a:pt x="915" y="1028"/>
                  <a:pt x="915" y="1028"/>
                </a:cubicBezTo>
                <a:cubicBezTo>
                  <a:pt x="913" y="1029"/>
                  <a:pt x="912" y="1031"/>
                  <a:pt x="910" y="1032"/>
                </a:cubicBezTo>
                <a:cubicBezTo>
                  <a:pt x="911" y="1031"/>
                  <a:pt x="913" y="1030"/>
                  <a:pt x="914" y="1029"/>
                </a:cubicBezTo>
                <a:moveTo>
                  <a:pt x="886" y="1019"/>
                </a:moveTo>
                <a:cubicBezTo>
                  <a:pt x="896" y="1012"/>
                  <a:pt x="896" y="1012"/>
                  <a:pt x="896" y="1012"/>
                </a:cubicBezTo>
                <a:cubicBezTo>
                  <a:pt x="901" y="1009"/>
                  <a:pt x="906" y="1006"/>
                  <a:pt x="911" y="1002"/>
                </a:cubicBezTo>
                <a:cubicBezTo>
                  <a:pt x="901" y="1009"/>
                  <a:pt x="892" y="1015"/>
                  <a:pt x="886" y="1019"/>
                </a:cubicBezTo>
                <a:moveTo>
                  <a:pt x="913" y="920"/>
                </a:moveTo>
                <a:cubicBezTo>
                  <a:pt x="919" y="915"/>
                  <a:pt x="926" y="910"/>
                  <a:pt x="933" y="906"/>
                </a:cubicBezTo>
                <a:cubicBezTo>
                  <a:pt x="933" y="906"/>
                  <a:pt x="932" y="906"/>
                  <a:pt x="932" y="907"/>
                </a:cubicBezTo>
                <a:cubicBezTo>
                  <a:pt x="926" y="912"/>
                  <a:pt x="919" y="916"/>
                  <a:pt x="913" y="920"/>
                </a:cubicBezTo>
                <a:moveTo>
                  <a:pt x="924" y="851"/>
                </a:moveTo>
                <a:cubicBezTo>
                  <a:pt x="915" y="855"/>
                  <a:pt x="905" y="861"/>
                  <a:pt x="896" y="868"/>
                </a:cubicBezTo>
                <a:cubicBezTo>
                  <a:pt x="879" y="878"/>
                  <a:pt x="862" y="888"/>
                  <a:pt x="844" y="899"/>
                </a:cubicBezTo>
                <a:cubicBezTo>
                  <a:pt x="857" y="889"/>
                  <a:pt x="870" y="880"/>
                  <a:pt x="883" y="871"/>
                </a:cubicBezTo>
                <a:cubicBezTo>
                  <a:pt x="896" y="866"/>
                  <a:pt x="939" y="840"/>
                  <a:pt x="985" y="811"/>
                </a:cubicBezTo>
                <a:cubicBezTo>
                  <a:pt x="982" y="814"/>
                  <a:pt x="980" y="816"/>
                  <a:pt x="977" y="819"/>
                </a:cubicBezTo>
                <a:cubicBezTo>
                  <a:pt x="959" y="830"/>
                  <a:pt x="942" y="840"/>
                  <a:pt x="924" y="851"/>
                </a:cubicBezTo>
                <a:moveTo>
                  <a:pt x="883" y="877"/>
                </a:moveTo>
                <a:cubicBezTo>
                  <a:pt x="879" y="879"/>
                  <a:pt x="875" y="882"/>
                  <a:pt x="872" y="884"/>
                </a:cubicBezTo>
                <a:cubicBezTo>
                  <a:pt x="869" y="886"/>
                  <a:pt x="866" y="887"/>
                  <a:pt x="863" y="889"/>
                </a:cubicBezTo>
                <a:cubicBezTo>
                  <a:pt x="869" y="885"/>
                  <a:pt x="876" y="881"/>
                  <a:pt x="883" y="877"/>
                </a:cubicBezTo>
                <a:moveTo>
                  <a:pt x="867" y="1022"/>
                </a:moveTo>
                <a:cubicBezTo>
                  <a:pt x="877" y="1014"/>
                  <a:pt x="887" y="1007"/>
                  <a:pt x="897" y="999"/>
                </a:cubicBezTo>
                <a:cubicBezTo>
                  <a:pt x="898" y="998"/>
                  <a:pt x="898" y="998"/>
                  <a:pt x="898" y="998"/>
                </a:cubicBezTo>
                <a:cubicBezTo>
                  <a:pt x="891" y="1005"/>
                  <a:pt x="884" y="1011"/>
                  <a:pt x="876" y="1017"/>
                </a:cubicBezTo>
                <a:cubicBezTo>
                  <a:pt x="865" y="1024"/>
                  <a:pt x="853" y="1031"/>
                  <a:pt x="841" y="1038"/>
                </a:cubicBezTo>
                <a:cubicBezTo>
                  <a:pt x="849" y="1032"/>
                  <a:pt x="857" y="1027"/>
                  <a:pt x="867" y="1022"/>
                </a:cubicBezTo>
                <a:moveTo>
                  <a:pt x="848" y="1041"/>
                </a:moveTo>
                <a:cubicBezTo>
                  <a:pt x="847" y="1041"/>
                  <a:pt x="847" y="1041"/>
                  <a:pt x="847" y="1041"/>
                </a:cubicBezTo>
                <a:cubicBezTo>
                  <a:pt x="839" y="1048"/>
                  <a:pt x="830" y="1053"/>
                  <a:pt x="822" y="1058"/>
                </a:cubicBezTo>
                <a:cubicBezTo>
                  <a:pt x="823" y="1057"/>
                  <a:pt x="825" y="1055"/>
                  <a:pt x="826" y="1054"/>
                </a:cubicBezTo>
                <a:cubicBezTo>
                  <a:pt x="833" y="1049"/>
                  <a:pt x="840" y="1045"/>
                  <a:pt x="848" y="1041"/>
                </a:cubicBezTo>
                <a:moveTo>
                  <a:pt x="824" y="1118"/>
                </a:moveTo>
                <a:cubicBezTo>
                  <a:pt x="831" y="1113"/>
                  <a:pt x="838" y="1109"/>
                  <a:pt x="844" y="1105"/>
                </a:cubicBezTo>
                <a:cubicBezTo>
                  <a:pt x="841" y="1106"/>
                  <a:pt x="839" y="1108"/>
                  <a:pt x="837" y="1110"/>
                </a:cubicBezTo>
                <a:cubicBezTo>
                  <a:pt x="833" y="1112"/>
                  <a:pt x="829" y="1115"/>
                  <a:pt x="824" y="1118"/>
                </a:cubicBezTo>
                <a:cubicBezTo>
                  <a:pt x="824" y="1118"/>
                  <a:pt x="824" y="1118"/>
                  <a:pt x="824" y="1118"/>
                </a:cubicBezTo>
                <a:cubicBezTo>
                  <a:pt x="823" y="1118"/>
                  <a:pt x="823" y="1118"/>
                  <a:pt x="823" y="1118"/>
                </a:cubicBezTo>
                <a:cubicBezTo>
                  <a:pt x="824" y="1118"/>
                  <a:pt x="824" y="1118"/>
                  <a:pt x="824" y="1118"/>
                </a:cubicBezTo>
                <a:moveTo>
                  <a:pt x="835" y="1103"/>
                </a:moveTo>
                <a:cubicBezTo>
                  <a:pt x="836" y="1102"/>
                  <a:pt x="837" y="1101"/>
                  <a:pt x="838" y="1100"/>
                </a:cubicBezTo>
                <a:cubicBezTo>
                  <a:pt x="885" y="1068"/>
                  <a:pt x="917" y="1036"/>
                  <a:pt x="964" y="1009"/>
                </a:cubicBezTo>
                <a:cubicBezTo>
                  <a:pt x="965" y="1008"/>
                  <a:pt x="967" y="1008"/>
                  <a:pt x="968" y="1008"/>
                </a:cubicBezTo>
                <a:cubicBezTo>
                  <a:pt x="957" y="1016"/>
                  <a:pt x="946" y="1025"/>
                  <a:pt x="934" y="1034"/>
                </a:cubicBezTo>
                <a:cubicBezTo>
                  <a:pt x="900" y="1059"/>
                  <a:pt x="866" y="1082"/>
                  <a:pt x="835" y="1103"/>
                </a:cubicBezTo>
                <a:moveTo>
                  <a:pt x="885" y="1055"/>
                </a:moveTo>
                <a:cubicBezTo>
                  <a:pt x="914" y="1035"/>
                  <a:pt x="944" y="1015"/>
                  <a:pt x="973" y="996"/>
                </a:cubicBezTo>
                <a:cubicBezTo>
                  <a:pt x="965" y="1001"/>
                  <a:pt x="965" y="1001"/>
                  <a:pt x="965" y="1001"/>
                </a:cubicBezTo>
                <a:cubicBezTo>
                  <a:pt x="963" y="1003"/>
                  <a:pt x="961" y="1005"/>
                  <a:pt x="959" y="1006"/>
                </a:cubicBezTo>
                <a:cubicBezTo>
                  <a:pt x="959" y="1006"/>
                  <a:pt x="959" y="1006"/>
                  <a:pt x="959" y="1006"/>
                </a:cubicBezTo>
                <a:cubicBezTo>
                  <a:pt x="964" y="1005"/>
                  <a:pt x="976" y="998"/>
                  <a:pt x="992" y="989"/>
                </a:cubicBezTo>
                <a:cubicBezTo>
                  <a:pt x="988" y="992"/>
                  <a:pt x="984" y="995"/>
                  <a:pt x="979" y="999"/>
                </a:cubicBezTo>
                <a:cubicBezTo>
                  <a:pt x="948" y="1017"/>
                  <a:pt x="917" y="1036"/>
                  <a:pt x="885" y="1055"/>
                </a:cubicBezTo>
                <a:moveTo>
                  <a:pt x="991" y="807"/>
                </a:moveTo>
                <a:cubicBezTo>
                  <a:pt x="993" y="806"/>
                  <a:pt x="994" y="805"/>
                  <a:pt x="996" y="804"/>
                </a:cubicBezTo>
                <a:cubicBezTo>
                  <a:pt x="995" y="805"/>
                  <a:pt x="994" y="806"/>
                  <a:pt x="993" y="807"/>
                </a:cubicBezTo>
                <a:cubicBezTo>
                  <a:pt x="992" y="807"/>
                  <a:pt x="992" y="807"/>
                  <a:pt x="991" y="807"/>
                </a:cubicBezTo>
                <a:moveTo>
                  <a:pt x="1047" y="756"/>
                </a:moveTo>
                <a:cubicBezTo>
                  <a:pt x="1049" y="755"/>
                  <a:pt x="1049" y="755"/>
                  <a:pt x="1049" y="755"/>
                </a:cubicBezTo>
                <a:cubicBezTo>
                  <a:pt x="1057" y="749"/>
                  <a:pt x="1065" y="744"/>
                  <a:pt x="1074" y="738"/>
                </a:cubicBezTo>
                <a:cubicBezTo>
                  <a:pt x="1049" y="755"/>
                  <a:pt x="1049" y="755"/>
                  <a:pt x="1049" y="755"/>
                </a:cubicBezTo>
                <a:cubicBezTo>
                  <a:pt x="1049" y="755"/>
                  <a:pt x="1049" y="755"/>
                  <a:pt x="1048" y="756"/>
                </a:cubicBezTo>
                <a:cubicBezTo>
                  <a:pt x="1047" y="756"/>
                  <a:pt x="1047" y="756"/>
                  <a:pt x="1047" y="756"/>
                </a:cubicBezTo>
                <a:moveTo>
                  <a:pt x="1003" y="779"/>
                </a:moveTo>
                <a:cubicBezTo>
                  <a:pt x="1013" y="772"/>
                  <a:pt x="1023" y="766"/>
                  <a:pt x="1033" y="759"/>
                </a:cubicBezTo>
                <a:cubicBezTo>
                  <a:pt x="1049" y="748"/>
                  <a:pt x="1065" y="738"/>
                  <a:pt x="1082" y="728"/>
                </a:cubicBezTo>
                <a:cubicBezTo>
                  <a:pt x="1003" y="784"/>
                  <a:pt x="1003" y="784"/>
                  <a:pt x="1003" y="784"/>
                </a:cubicBezTo>
                <a:cubicBezTo>
                  <a:pt x="995" y="789"/>
                  <a:pt x="987" y="794"/>
                  <a:pt x="980" y="799"/>
                </a:cubicBezTo>
                <a:cubicBezTo>
                  <a:pt x="987" y="792"/>
                  <a:pt x="995" y="786"/>
                  <a:pt x="1003" y="779"/>
                </a:cubicBezTo>
                <a:moveTo>
                  <a:pt x="958" y="821"/>
                </a:moveTo>
                <a:cubicBezTo>
                  <a:pt x="953" y="824"/>
                  <a:pt x="948" y="828"/>
                  <a:pt x="943" y="831"/>
                </a:cubicBezTo>
                <a:cubicBezTo>
                  <a:pt x="934" y="837"/>
                  <a:pt x="925" y="843"/>
                  <a:pt x="916" y="848"/>
                </a:cubicBezTo>
                <a:cubicBezTo>
                  <a:pt x="930" y="839"/>
                  <a:pt x="944" y="830"/>
                  <a:pt x="958" y="821"/>
                </a:cubicBezTo>
                <a:moveTo>
                  <a:pt x="887" y="615"/>
                </a:moveTo>
                <a:cubicBezTo>
                  <a:pt x="891" y="612"/>
                  <a:pt x="896" y="609"/>
                  <a:pt x="900" y="605"/>
                </a:cubicBezTo>
                <a:cubicBezTo>
                  <a:pt x="897" y="609"/>
                  <a:pt x="893" y="613"/>
                  <a:pt x="889" y="617"/>
                </a:cubicBezTo>
                <a:cubicBezTo>
                  <a:pt x="860" y="637"/>
                  <a:pt x="860" y="637"/>
                  <a:pt x="860" y="637"/>
                </a:cubicBezTo>
                <a:cubicBezTo>
                  <a:pt x="860" y="636"/>
                  <a:pt x="860" y="636"/>
                  <a:pt x="860" y="635"/>
                </a:cubicBezTo>
                <a:cubicBezTo>
                  <a:pt x="868" y="629"/>
                  <a:pt x="877" y="622"/>
                  <a:pt x="887" y="615"/>
                </a:cubicBezTo>
                <a:moveTo>
                  <a:pt x="859" y="641"/>
                </a:moveTo>
                <a:cubicBezTo>
                  <a:pt x="860" y="641"/>
                  <a:pt x="860" y="641"/>
                  <a:pt x="860" y="641"/>
                </a:cubicBezTo>
                <a:cubicBezTo>
                  <a:pt x="859" y="641"/>
                  <a:pt x="859" y="642"/>
                  <a:pt x="858" y="643"/>
                </a:cubicBezTo>
                <a:cubicBezTo>
                  <a:pt x="858" y="643"/>
                  <a:pt x="858" y="642"/>
                  <a:pt x="859" y="641"/>
                </a:cubicBezTo>
                <a:moveTo>
                  <a:pt x="855" y="688"/>
                </a:moveTo>
                <a:cubicBezTo>
                  <a:pt x="856" y="687"/>
                  <a:pt x="857" y="686"/>
                  <a:pt x="858" y="685"/>
                </a:cubicBezTo>
                <a:cubicBezTo>
                  <a:pt x="857" y="686"/>
                  <a:pt x="855" y="688"/>
                  <a:pt x="853" y="689"/>
                </a:cubicBezTo>
                <a:cubicBezTo>
                  <a:pt x="854" y="688"/>
                  <a:pt x="854" y="688"/>
                  <a:pt x="855" y="688"/>
                </a:cubicBezTo>
                <a:moveTo>
                  <a:pt x="808" y="723"/>
                </a:moveTo>
                <a:cubicBezTo>
                  <a:pt x="820" y="716"/>
                  <a:pt x="834" y="707"/>
                  <a:pt x="850" y="697"/>
                </a:cubicBezTo>
                <a:cubicBezTo>
                  <a:pt x="840" y="704"/>
                  <a:pt x="830" y="711"/>
                  <a:pt x="821" y="717"/>
                </a:cubicBezTo>
                <a:cubicBezTo>
                  <a:pt x="811" y="723"/>
                  <a:pt x="801" y="729"/>
                  <a:pt x="791" y="735"/>
                </a:cubicBezTo>
                <a:cubicBezTo>
                  <a:pt x="796" y="731"/>
                  <a:pt x="802" y="727"/>
                  <a:pt x="808" y="723"/>
                </a:cubicBezTo>
                <a:moveTo>
                  <a:pt x="826" y="859"/>
                </a:moveTo>
                <a:cubicBezTo>
                  <a:pt x="818" y="866"/>
                  <a:pt x="809" y="874"/>
                  <a:pt x="800" y="882"/>
                </a:cubicBezTo>
                <a:cubicBezTo>
                  <a:pt x="799" y="882"/>
                  <a:pt x="798" y="882"/>
                  <a:pt x="798" y="883"/>
                </a:cubicBezTo>
                <a:cubicBezTo>
                  <a:pt x="783" y="892"/>
                  <a:pt x="768" y="901"/>
                  <a:pt x="753" y="910"/>
                </a:cubicBezTo>
                <a:cubicBezTo>
                  <a:pt x="778" y="892"/>
                  <a:pt x="802" y="875"/>
                  <a:pt x="826" y="859"/>
                </a:cubicBezTo>
                <a:moveTo>
                  <a:pt x="711" y="941"/>
                </a:moveTo>
                <a:cubicBezTo>
                  <a:pt x="715" y="938"/>
                  <a:pt x="719" y="936"/>
                  <a:pt x="724" y="933"/>
                </a:cubicBezTo>
                <a:cubicBezTo>
                  <a:pt x="715" y="939"/>
                  <a:pt x="706" y="945"/>
                  <a:pt x="697" y="951"/>
                </a:cubicBezTo>
                <a:cubicBezTo>
                  <a:pt x="696" y="951"/>
                  <a:pt x="696" y="951"/>
                  <a:pt x="696" y="951"/>
                </a:cubicBezTo>
                <a:cubicBezTo>
                  <a:pt x="698" y="950"/>
                  <a:pt x="700" y="948"/>
                  <a:pt x="702" y="947"/>
                </a:cubicBezTo>
                <a:cubicBezTo>
                  <a:pt x="705" y="945"/>
                  <a:pt x="708" y="943"/>
                  <a:pt x="711" y="941"/>
                </a:cubicBezTo>
                <a:moveTo>
                  <a:pt x="698" y="878"/>
                </a:moveTo>
                <a:cubicBezTo>
                  <a:pt x="691" y="884"/>
                  <a:pt x="684" y="889"/>
                  <a:pt x="677" y="894"/>
                </a:cubicBezTo>
                <a:cubicBezTo>
                  <a:pt x="662" y="903"/>
                  <a:pt x="649" y="913"/>
                  <a:pt x="637" y="922"/>
                </a:cubicBezTo>
                <a:cubicBezTo>
                  <a:pt x="633" y="925"/>
                  <a:pt x="629" y="928"/>
                  <a:pt x="625" y="930"/>
                </a:cubicBezTo>
                <a:cubicBezTo>
                  <a:pt x="650" y="912"/>
                  <a:pt x="674" y="895"/>
                  <a:pt x="698" y="878"/>
                </a:cubicBezTo>
                <a:moveTo>
                  <a:pt x="561" y="911"/>
                </a:moveTo>
                <a:cubicBezTo>
                  <a:pt x="565" y="908"/>
                  <a:pt x="570" y="906"/>
                  <a:pt x="574" y="904"/>
                </a:cubicBezTo>
                <a:cubicBezTo>
                  <a:pt x="567" y="910"/>
                  <a:pt x="560" y="915"/>
                  <a:pt x="554" y="919"/>
                </a:cubicBezTo>
                <a:cubicBezTo>
                  <a:pt x="557" y="916"/>
                  <a:pt x="559" y="914"/>
                  <a:pt x="561" y="911"/>
                </a:cubicBezTo>
                <a:moveTo>
                  <a:pt x="529" y="1136"/>
                </a:moveTo>
                <a:cubicBezTo>
                  <a:pt x="541" y="1127"/>
                  <a:pt x="544" y="1121"/>
                  <a:pt x="552" y="1114"/>
                </a:cubicBezTo>
                <a:cubicBezTo>
                  <a:pt x="555" y="1112"/>
                  <a:pt x="557" y="1110"/>
                  <a:pt x="560" y="1108"/>
                </a:cubicBezTo>
                <a:cubicBezTo>
                  <a:pt x="588" y="1091"/>
                  <a:pt x="616" y="1074"/>
                  <a:pt x="647" y="1055"/>
                </a:cubicBezTo>
                <a:cubicBezTo>
                  <a:pt x="633" y="1067"/>
                  <a:pt x="618" y="1080"/>
                  <a:pt x="602" y="1093"/>
                </a:cubicBezTo>
                <a:cubicBezTo>
                  <a:pt x="575" y="1111"/>
                  <a:pt x="550" y="1128"/>
                  <a:pt x="528" y="1142"/>
                </a:cubicBezTo>
                <a:cubicBezTo>
                  <a:pt x="530" y="1139"/>
                  <a:pt x="530" y="1137"/>
                  <a:pt x="529" y="1136"/>
                </a:cubicBezTo>
                <a:moveTo>
                  <a:pt x="641" y="1075"/>
                </a:moveTo>
                <a:cubicBezTo>
                  <a:pt x="641" y="1075"/>
                  <a:pt x="641" y="1075"/>
                  <a:pt x="641" y="1075"/>
                </a:cubicBezTo>
                <a:cubicBezTo>
                  <a:pt x="634" y="1080"/>
                  <a:pt x="628" y="1084"/>
                  <a:pt x="621" y="1089"/>
                </a:cubicBezTo>
                <a:cubicBezTo>
                  <a:pt x="622" y="1088"/>
                  <a:pt x="623" y="1087"/>
                  <a:pt x="623" y="1087"/>
                </a:cubicBezTo>
                <a:cubicBezTo>
                  <a:pt x="630" y="1082"/>
                  <a:pt x="636" y="1078"/>
                  <a:pt x="641" y="1075"/>
                </a:cubicBezTo>
                <a:moveTo>
                  <a:pt x="621" y="1093"/>
                </a:moveTo>
                <a:cubicBezTo>
                  <a:pt x="618" y="1095"/>
                  <a:pt x="615" y="1097"/>
                  <a:pt x="613" y="1099"/>
                </a:cubicBezTo>
                <a:cubicBezTo>
                  <a:pt x="608" y="1103"/>
                  <a:pt x="602" y="1106"/>
                  <a:pt x="595" y="1110"/>
                </a:cubicBezTo>
                <a:cubicBezTo>
                  <a:pt x="595" y="1111"/>
                  <a:pt x="594" y="1111"/>
                  <a:pt x="594" y="1111"/>
                </a:cubicBezTo>
                <a:cubicBezTo>
                  <a:pt x="599" y="1108"/>
                  <a:pt x="604" y="1104"/>
                  <a:pt x="610" y="1099"/>
                </a:cubicBezTo>
                <a:cubicBezTo>
                  <a:pt x="613" y="1097"/>
                  <a:pt x="617" y="1095"/>
                  <a:pt x="621" y="1093"/>
                </a:cubicBezTo>
                <a:moveTo>
                  <a:pt x="510" y="949"/>
                </a:moveTo>
                <a:cubicBezTo>
                  <a:pt x="515" y="946"/>
                  <a:pt x="520" y="942"/>
                  <a:pt x="525" y="938"/>
                </a:cubicBezTo>
                <a:cubicBezTo>
                  <a:pt x="522" y="941"/>
                  <a:pt x="518" y="944"/>
                  <a:pt x="515" y="947"/>
                </a:cubicBezTo>
                <a:cubicBezTo>
                  <a:pt x="512" y="949"/>
                  <a:pt x="509" y="950"/>
                  <a:pt x="506" y="952"/>
                </a:cubicBezTo>
                <a:cubicBezTo>
                  <a:pt x="507" y="951"/>
                  <a:pt x="508" y="950"/>
                  <a:pt x="510" y="949"/>
                </a:cubicBezTo>
                <a:moveTo>
                  <a:pt x="552" y="1135"/>
                </a:moveTo>
                <a:cubicBezTo>
                  <a:pt x="544" y="1141"/>
                  <a:pt x="537" y="1147"/>
                  <a:pt x="530" y="1152"/>
                </a:cubicBezTo>
                <a:cubicBezTo>
                  <a:pt x="506" y="1168"/>
                  <a:pt x="495" y="1177"/>
                  <a:pt x="487" y="1185"/>
                </a:cubicBezTo>
                <a:cubicBezTo>
                  <a:pt x="483" y="1188"/>
                  <a:pt x="480" y="1190"/>
                  <a:pt x="478" y="1192"/>
                </a:cubicBezTo>
                <a:cubicBezTo>
                  <a:pt x="463" y="1204"/>
                  <a:pt x="451" y="1211"/>
                  <a:pt x="440" y="1217"/>
                </a:cubicBezTo>
                <a:cubicBezTo>
                  <a:pt x="444" y="1213"/>
                  <a:pt x="449" y="1208"/>
                  <a:pt x="453" y="1204"/>
                </a:cubicBezTo>
                <a:cubicBezTo>
                  <a:pt x="456" y="1201"/>
                  <a:pt x="464" y="1197"/>
                  <a:pt x="467" y="1195"/>
                </a:cubicBezTo>
                <a:cubicBezTo>
                  <a:pt x="468" y="1193"/>
                  <a:pt x="468" y="1191"/>
                  <a:pt x="468" y="1190"/>
                </a:cubicBezTo>
                <a:cubicBezTo>
                  <a:pt x="492" y="1175"/>
                  <a:pt x="522" y="1155"/>
                  <a:pt x="552" y="1135"/>
                </a:cubicBezTo>
                <a:moveTo>
                  <a:pt x="467" y="1131"/>
                </a:moveTo>
                <a:cubicBezTo>
                  <a:pt x="471" y="1128"/>
                  <a:pt x="476" y="1126"/>
                  <a:pt x="481" y="1123"/>
                </a:cubicBezTo>
                <a:cubicBezTo>
                  <a:pt x="478" y="1125"/>
                  <a:pt x="475" y="1127"/>
                  <a:pt x="472" y="1129"/>
                </a:cubicBezTo>
                <a:cubicBezTo>
                  <a:pt x="471" y="1130"/>
                  <a:pt x="469" y="1131"/>
                  <a:pt x="467" y="1132"/>
                </a:cubicBezTo>
                <a:cubicBezTo>
                  <a:pt x="467" y="1132"/>
                  <a:pt x="467" y="1131"/>
                  <a:pt x="467" y="1131"/>
                </a:cubicBezTo>
                <a:moveTo>
                  <a:pt x="445" y="991"/>
                </a:moveTo>
                <a:cubicBezTo>
                  <a:pt x="462" y="981"/>
                  <a:pt x="479" y="970"/>
                  <a:pt x="495" y="959"/>
                </a:cubicBezTo>
                <a:cubicBezTo>
                  <a:pt x="490" y="964"/>
                  <a:pt x="485" y="968"/>
                  <a:pt x="479" y="973"/>
                </a:cubicBezTo>
                <a:cubicBezTo>
                  <a:pt x="463" y="983"/>
                  <a:pt x="447" y="993"/>
                  <a:pt x="431" y="1003"/>
                </a:cubicBezTo>
                <a:cubicBezTo>
                  <a:pt x="437" y="999"/>
                  <a:pt x="441" y="995"/>
                  <a:pt x="445" y="991"/>
                </a:cubicBezTo>
                <a:moveTo>
                  <a:pt x="429" y="1005"/>
                </a:moveTo>
                <a:cubicBezTo>
                  <a:pt x="429" y="1005"/>
                  <a:pt x="429" y="1005"/>
                  <a:pt x="429" y="1005"/>
                </a:cubicBezTo>
                <a:cubicBezTo>
                  <a:pt x="430" y="1004"/>
                  <a:pt x="432" y="1004"/>
                  <a:pt x="433" y="1003"/>
                </a:cubicBezTo>
                <a:cubicBezTo>
                  <a:pt x="432" y="1004"/>
                  <a:pt x="430" y="1005"/>
                  <a:pt x="429" y="1005"/>
                </a:cubicBezTo>
                <a:moveTo>
                  <a:pt x="583" y="1326"/>
                </a:moveTo>
                <a:cubicBezTo>
                  <a:pt x="578" y="1328"/>
                  <a:pt x="574" y="1329"/>
                  <a:pt x="571" y="1330"/>
                </a:cubicBezTo>
                <a:cubicBezTo>
                  <a:pt x="585" y="1319"/>
                  <a:pt x="598" y="1307"/>
                  <a:pt x="611" y="1296"/>
                </a:cubicBezTo>
                <a:cubicBezTo>
                  <a:pt x="615" y="1294"/>
                  <a:pt x="621" y="1291"/>
                  <a:pt x="627" y="1288"/>
                </a:cubicBezTo>
                <a:cubicBezTo>
                  <a:pt x="615" y="1298"/>
                  <a:pt x="600" y="1311"/>
                  <a:pt x="583" y="1326"/>
                </a:cubicBezTo>
                <a:moveTo>
                  <a:pt x="628" y="1270"/>
                </a:moveTo>
                <a:cubicBezTo>
                  <a:pt x="626" y="1272"/>
                  <a:pt x="624" y="1273"/>
                  <a:pt x="622" y="1274"/>
                </a:cubicBezTo>
                <a:cubicBezTo>
                  <a:pt x="625" y="1272"/>
                  <a:pt x="627" y="1271"/>
                  <a:pt x="630" y="1269"/>
                </a:cubicBezTo>
                <a:cubicBezTo>
                  <a:pt x="629" y="1270"/>
                  <a:pt x="629" y="1270"/>
                  <a:pt x="628" y="1270"/>
                </a:cubicBezTo>
                <a:moveTo>
                  <a:pt x="661" y="1258"/>
                </a:moveTo>
                <a:cubicBezTo>
                  <a:pt x="656" y="1261"/>
                  <a:pt x="652" y="1263"/>
                  <a:pt x="648" y="1266"/>
                </a:cubicBezTo>
                <a:cubicBezTo>
                  <a:pt x="653" y="1263"/>
                  <a:pt x="658" y="1259"/>
                  <a:pt x="663" y="1255"/>
                </a:cubicBezTo>
                <a:cubicBezTo>
                  <a:pt x="663" y="1255"/>
                  <a:pt x="664" y="1255"/>
                  <a:pt x="664" y="1255"/>
                </a:cubicBezTo>
                <a:cubicBezTo>
                  <a:pt x="663" y="1255"/>
                  <a:pt x="662" y="1256"/>
                  <a:pt x="661" y="1258"/>
                </a:cubicBezTo>
                <a:moveTo>
                  <a:pt x="690" y="1219"/>
                </a:moveTo>
                <a:cubicBezTo>
                  <a:pt x="671" y="1232"/>
                  <a:pt x="653" y="1245"/>
                  <a:pt x="635" y="1257"/>
                </a:cubicBezTo>
                <a:cubicBezTo>
                  <a:pt x="581" y="1292"/>
                  <a:pt x="541" y="1318"/>
                  <a:pt x="522" y="1330"/>
                </a:cubicBezTo>
                <a:cubicBezTo>
                  <a:pt x="517" y="1336"/>
                  <a:pt x="517" y="1336"/>
                  <a:pt x="517" y="1336"/>
                </a:cubicBezTo>
                <a:cubicBezTo>
                  <a:pt x="484" y="1357"/>
                  <a:pt x="456" y="1375"/>
                  <a:pt x="434" y="1389"/>
                </a:cubicBezTo>
                <a:cubicBezTo>
                  <a:pt x="440" y="1383"/>
                  <a:pt x="444" y="1377"/>
                  <a:pt x="455" y="1369"/>
                </a:cubicBezTo>
                <a:cubicBezTo>
                  <a:pt x="477" y="1351"/>
                  <a:pt x="506" y="1330"/>
                  <a:pt x="534" y="1309"/>
                </a:cubicBezTo>
                <a:cubicBezTo>
                  <a:pt x="549" y="1297"/>
                  <a:pt x="564" y="1287"/>
                  <a:pt x="579" y="1276"/>
                </a:cubicBezTo>
                <a:cubicBezTo>
                  <a:pt x="584" y="1272"/>
                  <a:pt x="590" y="1268"/>
                  <a:pt x="595" y="1264"/>
                </a:cubicBezTo>
                <a:cubicBezTo>
                  <a:pt x="602" y="1258"/>
                  <a:pt x="610" y="1253"/>
                  <a:pt x="617" y="1248"/>
                </a:cubicBezTo>
                <a:cubicBezTo>
                  <a:pt x="609" y="1257"/>
                  <a:pt x="609" y="1257"/>
                  <a:pt x="609" y="1257"/>
                </a:cubicBezTo>
                <a:cubicBezTo>
                  <a:pt x="616" y="1253"/>
                  <a:pt x="625" y="1248"/>
                  <a:pt x="636" y="1242"/>
                </a:cubicBezTo>
                <a:cubicBezTo>
                  <a:pt x="614" y="1257"/>
                  <a:pt x="614" y="1257"/>
                  <a:pt x="614" y="1257"/>
                </a:cubicBezTo>
                <a:cubicBezTo>
                  <a:pt x="625" y="1252"/>
                  <a:pt x="636" y="1245"/>
                  <a:pt x="644" y="1238"/>
                </a:cubicBezTo>
                <a:cubicBezTo>
                  <a:pt x="645" y="1238"/>
                  <a:pt x="646" y="1237"/>
                  <a:pt x="647" y="1237"/>
                </a:cubicBezTo>
                <a:cubicBezTo>
                  <a:pt x="650" y="1235"/>
                  <a:pt x="651" y="1233"/>
                  <a:pt x="652" y="1232"/>
                </a:cubicBezTo>
                <a:cubicBezTo>
                  <a:pt x="665" y="1226"/>
                  <a:pt x="680" y="1215"/>
                  <a:pt x="696" y="1203"/>
                </a:cubicBezTo>
                <a:cubicBezTo>
                  <a:pt x="735" y="1177"/>
                  <a:pt x="778" y="1148"/>
                  <a:pt x="808" y="1128"/>
                </a:cubicBezTo>
                <a:cubicBezTo>
                  <a:pt x="808" y="1129"/>
                  <a:pt x="807" y="1129"/>
                  <a:pt x="806" y="1130"/>
                </a:cubicBezTo>
                <a:cubicBezTo>
                  <a:pt x="795" y="1138"/>
                  <a:pt x="782" y="1146"/>
                  <a:pt x="768" y="1156"/>
                </a:cubicBezTo>
                <a:cubicBezTo>
                  <a:pt x="774" y="1152"/>
                  <a:pt x="780" y="1149"/>
                  <a:pt x="786" y="1146"/>
                </a:cubicBezTo>
                <a:cubicBezTo>
                  <a:pt x="770" y="1158"/>
                  <a:pt x="759" y="1168"/>
                  <a:pt x="750" y="1177"/>
                </a:cubicBezTo>
                <a:cubicBezTo>
                  <a:pt x="743" y="1181"/>
                  <a:pt x="737" y="1186"/>
                  <a:pt x="731" y="1191"/>
                </a:cubicBezTo>
                <a:cubicBezTo>
                  <a:pt x="739" y="1182"/>
                  <a:pt x="745" y="1174"/>
                  <a:pt x="750" y="1168"/>
                </a:cubicBezTo>
                <a:cubicBezTo>
                  <a:pt x="735" y="1181"/>
                  <a:pt x="713" y="1200"/>
                  <a:pt x="690" y="1219"/>
                </a:cubicBezTo>
                <a:moveTo>
                  <a:pt x="869" y="1177"/>
                </a:moveTo>
                <a:cubicBezTo>
                  <a:pt x="870" y="1176"/>
                  <a:pt x="871" y="1176"/>
                  <a:pt x="872" y="1175"/>
                </a:cubicBezTo>
                <a:cubicBezTo>
                  <a:pt x="873" y="1174"/>
                  <a:pt x="873" y="1174"/>
                  <a:pt x="873" y="1174"/>
                </a:cubicBezTo>
                <a:cubicBezTo>
                  <a:pt x="877" y="1172"/>
                  <a:pt x="875" y="1173"/>
                  <a:pt x="869" y="1177"/>
                </a:cubicBezTo>
                <a:moveTo>
                  <a:pt x="1044" y="1019"/>
                </a:moveTo>
                <a:cubicBezTo>
                  <a:pt x="1014" y="1039"/>
                  <a:pt x="984" y="1060"/>
                  <a:pt x="954" y="1083"/>
                </a:cubicBezTo>
                <a:cubicBezTo>
                  <a:pt x="894" y="1126"/>
                  <a:pt x="894" y="1126"/>
                  <a:pt x="894" y="1126"/>
                </a:cubicBezTo>
                <a:cubicBezTo>
                  <a:pt x="897" y="1124"/>
                  <a:pt x="899" y="1123"/>
                  <a:pt x="902" y="1121"/>
                </a:cubicBezTo>
                <a:cubicBezTo>
                  <a:pt x="937" y="1097"/>
                  <a:pt x="937" y="1097"/>
                  <a:pt x="937" y="1097"/>
                </a:cubicBezTo>
                <a:cubicBezTo>
                  <a:pt x="935" y="1099"/>
                  <a:pt x="933" y="1101"/>
                  <a:pt x="931" y="1102"/>
                </a:cubicBezTo>
                <a:cubicBezTo>
                  <a:pt x="928" y="1104"/>
                  <a:pt x="926" y="1106"/>
                  <a:pt x="924" y="1108"/>
                </a:cubicBezTo>
                <a:cubicBezTo>
                  <a:pt x="916" y="1113"/>
                  <a:pt x="909" y="1117"/>
                  <a:pt x="902" y="1121"/>
                </a:cubicBezTo>
                <a:cubicBezTo>
                  <a:pt x="881" y="1136"/>
                  <a:pt x="881" y="1136"/>
                  <a:pt x="881" y="1136"/>
                </a:cubicBezTo>
                <a:cubicBezTo>
                  <a:pt x="879" y="1138"/>
                  <a:pt x="877" y="1139"/>
                  <a:pt x="874" y="1141"/>
                </a:cubicBezTo>
                <a:cubicBezTo>
                  <a:pt x="875" y="1141"/>
                  <a:pt x="875" y="1141"/>
                  <a:pt x="875" y="1141"/>
                </a:cubicBezTo>
                <a:cubicBezTo>
                  <a:pt x="879" y="1140"/>
                  <a:pt x="889" y="1134"/>
                  <a:pt x="903" y="1126"/>
                </a:cubicBezTo>
                <a:cubicBezTo>
                  <a:pt x="887" y="1140"/>
                  <a:pt x="870" y="1153"/>
                  <a:pt x="854" y="1164"/>
                </a:cubicBezTo>
                <a:cubicBezTo>
                  <a:pt x="816" y="1188"/>
                  <a:pt x="792" y="1215"/>
                  <a:pt x="753" y="1234"/>
                </a:cubicBezTo>
                <a:cubicBezTo>
                  <a:pt x="741" y="1240"/>
                  <a:pt x="729" y="1244"/>
                  <a:pt x="718" y="1247"/>
                </a:cubicBezTo>
                <a:cubicBezTo>
                  <a:pt x="724" y="1243"/>
                  <a:pt x="731" y="1239"/>
                  <a:pt x="738" y="1235"/>
                </a:cubicBezTo>
                <a:cubicBezTo>
                  <a:pt x="742" y="1232"/>
                  <a:pt x="751" y="1221"/>
                  <a:pt x="756" y="1216"/>
                </a:cubicBezTo>
                <a:cubicBezTo>
                  <a:pt x="793" y="1188"/>
                  <a:pt x="835" y="1166"/>
                  <a:pt x="873" y="1136"/>
                </a:cubicBezTo>
                <a:cubicBezTo>
                  <a:pt x="896" y="1118"/>
                  <a:pt x="924" y="1105"/>
                  <a:pt x="947" y="1087"/>
                </a:cubicBezTo>
                <a:cubicBezTo>
                  <a:pt x="984" y="1058"/>
                  <a:pt x="1023" y="1031"/>
                  <a:pt x="1063" y="1005"/>
                </a:cubicBezTo>
                <a:cubicBezTo>
                  <a:pt x="1044" y="1019"/>
                  <a:pt x="1044" y="1019"/>
                  <a:pt x="1044" y="1019"/>
                </a:cubicBezTo>
                <a:moveTo>
                  <a:pt x="1087" y="1035"/>
                </a:moveTo>
                <a:cubicBezTo>
                  <a:pt x="1085" y="1037"/>
                  <a:pt x="1085" y="1037"/>
                  <a:pt x="1085" y="1037"/>
                </a:cubicBezTo>
                <a:cubicBezTo>
                  <a:pt x="1085" y="1036"/>
                  <a:pt x="1085" y="1035"/>
                  <a:pt x="1086" y="1034"/>
                </a:cubicBezTo>
                <a:cubicBezTo>
                  <a:pt x="1086" y="1034"/>
                  <a:pt x="1087" y="1033"/>
                  <a:pt x="1088" y="1033"/>
                </a:cubicBezTo>
                <a:cubicBezTo>
                  <a:pt x="1088" y="1034"/>
                  <a:pt x="1088" y="1034"/>
                  <a:pt x="1087" y="1035"/>
                </a:cubicBezTo>
                <a:moveTo>
                  <a:pt x="1080" y="919"/>
                </a:moveTo>
                <a:cubicBezTo>
                  <a:pt x="1062" y="930"/>
                  <a:pt x="1044" y="941"/>
                  <a:pt x="1026" y="953"/>
                </a:cubicBezTo>
                <a:cubicBezTo>
                  <a:pt x="1054" y="933"/>
                  <a:pt x="1082" y="913"/>
                  <a:pt x="1110" y="893"/>
                </a:cubicBezTo>
                <a:cubicBezTo>
                  <a:pt x="1127" y="883"/>
                  <a:pt x="1143" y="873"/>
                  <a:pt x="1159" y="862"/>
                </a:cubicBezTo>
                <a:cubicBezTo>
                  <a:pt x="1080" y="919"/>
                  <a:pt x="1080" y="919"/>
                  <a:pt x="1080" y="919"/>
                </a:cubicBezTo>
                <a:moveTo>
                  <a:pt x="1122" y="963"/>
                </a:moveTo>
                <a:cubicBezTo>
                  <a:pt x="1123" y="962"/>
                  <a:pt x="1124" y="960"/>
                  <a:pt x="1126" y="959"/>
                </a:cubicBezTo>
                <a:cubicBezTo>
                  <a:pt x="1139" y="950"/>
                  <a:pt x="1151" y="942"/>
                  <a:pt x="1159" y="937"/>
                </a:cubicBezTo>
                <a:cubicBezTo>
                  <a:pt x="1122" y="963"/>
                  <a:pt x="1122" y="963"/>
                  <a:pt x="1122" y="963"/>
                </a:cubicBezTo>
                <a:moveTo>
                  <a:pt x="1162" y="949"/>
                </a:moveTo>
                <a:cubicBezTo>
                  <a:pt x="1157" y="951"/>
                  <a:pt x="1152" y="954"/>
                  <a:pt x="1147" y="957"/>
                </a:cubicBezTo>
                <a:cubicBezTo>
                  <a:pt x="1154" y="951"/>
                  <a:pt x="1161" y="944"/>
                  <a:pt x="1170" y="938"/>
                </a:cubicBezTo>
                <a:cubicBezTo>
                  <a:pt x="1178" y="931"/>
                  <a:pt x="1186" y="928"/>
                  <a:pt x="1192" y="922"/>
                </a:cubicBezTo>
                <a:cubicBezTo>
                  <a:pt x="1192" y="920"/>
                  <a:pt x="1195" y="917"/>
                  <a:pt x="1198" y="914"/>
                </a:cubicBezTo>
                <a:cubicBezTo>
                  <a:pt x="1214" y="901"/>
                  <a:pt x="1234" y="892"/>
                  <a:pt x="1245" y="880"/>
                </a:cubicBezTo>
                <a:cubicBezTo>
                  <a:pt x="1248" y="877"/>
                  <a:pt x="1255" y="874"/>
                  <a:pt x="1263" y="872"/>
                </a:cubicBezTo>
                <a:cubicBezTo>
                  <a:pt x="1230" y="896"/>
                  <a:pt x="1197" y="921"/>
                  <a:pt x="1162" y="949"/>
                </a:cubicBezTo>
                <a:moveTo>
                  <a:pt x="1250" y="764"/>
                </a:moveTo>
                <a:cubicBezTo>
                  <a:pt x="1248" y="766"/>
                  <a:pt x="1246" y="767"/>
                  <a:pt x="1244" y="769"/>
                </a:cubicBezTo>
                <a:cubicBezTo>
                  <a:pt x="1248" y="763"/>
                  <a:pt x="1256" y="753"/>
                  <a:pt x="1263" y="747"/>
                </a:cubicBezTo>
                <a:cubicBezTo>
                  <a:pt x="1269" y="743"/>
                  <a:pt x="1274" y="739"/>
                  <a:pt x="1279" y="735"/>
                </a:cubicBezTo>
                <a:cubicBezTo>
                  <a:pt x="1285" y="733"/>
                  <a:pt x="1289" y="732"/>
                  <a:pt x="1293" y="731"/>
                </a:cubicBezTo>
                <a:cubicBezTo>
                  <a:pt x="1279" y="741"/>
                  <a:pt x="1264" y="752"/>
                  <a:pt x="1250" y="764"/>
                </a:cubicBezTo>
                <a:moveTo>
                  <a:pt x="1296" y="728"/>
                </a:moveTo>
                <a:cubicBezTo>
                  <a:pt x="1296" y="725"/>
                  <a:pt x="1296" y="723"/>
                  <a:pt x="1296" y="722"/>
                </a:cubicBezTo>
                <a:cubicBezTo>
                  <a:pt x="1298" y="721"/>
                  <a:pt x="1300" y="720"/>
                  <a:pt x="1302" y="718"/>
                </a:cubicBezTo>
                <a:cubicBezTo>
                  <a:pt x="1305" y="717"/>
                  <a:pt x="1310" y="715"/>
                  <a:pt x="1318" y="710"/>
                </a:cubicBezTo>
                <a:cubicBezTo>
                  <a:pt x="1320" y="708"/>
                  <a:pt x="1324" y="703"/>
                  <a:pt x="1328" y="699"/>
                </a:cubicBezTo>
                <a:cubicBezTo>
                  <a:pt x="1330" y="697"/>
                  <a:pt x="1333" y="695"/>
                  <a:pt x="1335" y="693"/>
                </a:cubicBezTo>
                <a:cubicBezTo>
                  <a:pt x="1352" y="683"/>
                  <a:pt x="1356" y="676"/>
                  <a:pt x="1374" y="661"/>
                </a:cubicBezTo>
                <a:cubicBezTo>
                  <a:pt x="1375" y="660"/>
                  <a:pt x="1376" y="660"/>
                  <a:pt x="1377" y="659"/>
                </a:cubicBezTo>
                <a:cubicBezTo>
                  <a:pt x="1388" y="651"/>
                  <a:pt x="1399" y="644"/>
                  <a:pt x="1410" y="636"/>
                </a:cubicBezTo>
                <a:cubicBezTo>
                  <a:pt x="1386" y="655"/>
                  <a:pt x="1361" y="677"/>
                  <a:pt x="1337" y="698"/>
                </a:cubicBezTo>
                <a:cubicBezTo>
                  <a:pt x="1323" y="708"/>
                  <a:pt x="1310" y="718"/>
                  <a:pt x="1296" y="728"/>
                </a:cubicBezTo>
                <a:moveTo>
                  <a:pt x="1351" y="810"/>
                </a:moveTo>
                <a:cubicBezTo>
                  <a:pt x="1355" y="806"/>
                  <a:pt x="1360" y="801"/>
                  <a:pt x="1367" y="796"/>
                </a:cubicBezTo>
                <a:cubicBezTo>
                  <a:pt x="1368" y="795"/>
                  <a:pt x="1368" y="795"/>
                  <a:pt x="1369" y="795"/>
                </a:cubicBezTo>
                <a:cubicBezTo>
                  <a:pt x="1379" y="788"/>
                  <a:pt x="1389" y="781"/>
                  <a:pt x="1400" y="774"/>
                </a:cubicBezTo>
                <a:cubicBezTo>
                  <a:pt x="1409" y="767"/>
                  <a:pt x="1418" y="762"/>
                  <a:pt x="1427" y="756"/>
                </a:cubicBezTo>
                <a:cubicBezTo>
                  <a:pt x="1401" y="775"/>
                  <a:pt x="1376" y="793"/>
                  <a:pt x="1351" y="810"/>
                </a:cubicBezTo>
                <a:moveTo>
                  <a:pt x="1427" y="414"/>
                </a:moveTo>
                <a:cubicBezTo>
                  <a:pt x="1439" y="404"/>
                  <a:pt x="1451" y="395"/>
                  <a:pt x="1465" y="388"/>
                </a:cubicBezTo>
                <a:cubicBezTo>
                  <a:pt x="1453" y="397"/>
                  <a:pt x="1440" y="405"/>
                  <a:pt x="1427" y="414"/>
                </a:cubicBezTo>
                <a:moveTo>
                  <a:pt x="1542" y="660"/>
                </a:moveTo>
                <a:cubicBezTo>
                  <a:pt x="1528" y="668"/>
                  <a:pt x="1514" y="680"/>
                  <a:pt x="1500" y="691"/>
                </a:cubicBezTo>
                <a:cubicBezTo>
                  <a:pt x="1495" y="694"/>
                  <a:pt x="1486" y="701"/>
                  <a:pt x="1478" y="704"/>
                </a:cubicBezTo>
                <a:cubicBezTo>
                  <a:pt x="1505" y="685"/>
                  <a:pt x="1521" y="668"/>
                  <a:pt x="1546" y="657"/>
                </a:cubicBezTo>
                <a:cubicBezTo>
                  <a:pt x="1545" y="658"/>
                  <a:pt x="1543" y="659"/>
                  <a:pt x="1542" y="660"/>
                </a:cubicBezTo>
                <a:moveTo>
                  <a:pt x="1607" y="618"/>
                </a:moveTo>
                <a:cubicBezTo>
                  <a:pt x="1590" y="628"/>
                  <a:pt x="1573" y="638"/>
                  <a:pt x="1557" y="649"/>
                </a:cubicBezTo>
                <a:cubicBezTo>
                  <a:pt x="1575" y="632"/>
                  <a:pt x="1599" y="617"/>
                  <a:pt x="1622" y="602"/>
                </a:cubicBezTo>
                <a:cubicBezTo>
                  <a:pt x="1623" y="603"/>
                  <a:pt x="1623" y="603"/>
                  <a:pt x="1623" y="603"/>
                </a:cubicBezTo>
                <a:cubicBezTo>
                  <a:pt x="1615" y="609"/>
                  <a:pt x="1611" y="613"/>
                  <a:pt x="1607" y="618"/>
                </a:cubicBezTo>
                <a:moveTo>
                  <a:pt x="1674" y="452"/>
                </a:moveTo>
                <a:cubicBezTo>
                  <a:pt x="1652" y="469"/>
                  <a:pt x="1624" y="491"/>
                  <a:pt x="1596" y="512"/>
                </a:cubicBezTo>
                <a:cubicBezTo>
                  <a:pt x="1581" y="524"/>
                  <a:pt x="1566" y="534"/>
                  <a:pt x="1551" y="545"/>
                </a:cubicBezTo>
                <a:cubicBezTo>
                  <a:pt x="1545" y="549"/>
                  <a:pt x="1540" y="553"/>
                  <a:pt x="1535" y="557"/>
                </a:cubicBezTo>
                <a:cubicBezTo>
                  <a:pt x="1503" y="581"/>
                  <a:pt x="1473" y="602"/>
                  <a:pt x="1444" y="622"/>
                </a:cubicBezTo>
                <a:cubicBezTo>
                  <a:pt x="1460" y="609"/>
                  <a:pt x="1475" y="596"/>
                  <a:pt x="1489" y="583"/>
                </a:cubicBezTo>
                <a:cubicBezTo>
                  <a:pt x="1511" y="569"/>
                  <a:pt x="1533" y="554"/>
                  <a:pt x="1556" y="540"/>
                </a:cubicBezTo>
                <a:cubicBezTo>
                  <a:pt x="1541" y="549"/>
                  <a:pt x="1528" y="557"/>
                  <a:pt x="1514" y="565"/>
                </a:cubicBezTo>
                <a:cubicBezTo>
                  <a:pt x="1506" y="568"/>
                  <a:pt x="1499" y="573"/>
                  <a:pt x="1492" y="578"/>
                </a:cubicBezTo>
                <a:cubicBezTo>
                  <a:pt x="1473" y="589"/>
                  <a:pt x="1455" y="600"/>
                  <a:pt x="1436" y="612"/>
                </a:cubicBezTo>
                <a:cubicBezTo>
                  <a:pt x="1436" y="612"/>
                  <a:pt x="1436" y="612"/>
                  <a:pt x="1436" y="612"/>
                </a:cubicBezTo>
                <a:cubicBezTo>
                  <a:pt x="1439" y="609"/>
                  <a:pt x="1478" y="575"/>
                  <a:pt x="1478" y="575"/>
                </a:cubicBezTo>
                <a:cubicBezTo>
                  <a:pt x="1479" y="574"/>
                  <a:pt x="1481" y="573"/>
                  <a:pt x="1482" y="572"/>
                </a:cubicBezTo>
                <a:cubicBezTo>
                  <a:pt x="1542" y="533"/>
                  <a:pt x="1587" y="504"/>
                  <a:pt x="1607" y="491"/>
                </a:cubicBezTo>
                <a:cubicBezTo>
                  <a:pt x="1621" y="476"/>
                  <a:pt x="1621" y="476"/>
                  <a:pt x="1621" y="476"/>
                </a:cubicBezTo>
                <a:cubicBezTo>
                  <a:pt x="1614" y="479"/>
                  <a:pt x="1606" y="483"/>
                  <a:pt x="1597" y="489"/>
                </a:cubicBezTo>
                <a:cubicBezTo>
                  <a:pt x="1618" y="475"/>
                  <a:pt x="1641" y="461"/>
                  <a:pt x="1659" y="447"/>
                </a:cubicBezTo>
                <a:cubicBezTo>
                  <a:pt x="1678" y="432"/>
                  <a:pt x="1692" y="424"/>
                  <a:pt x="1707" y="416"/>
                </a:cubicBezTo>
                <a:cubicBezTo>
                  <a:pt x="1707" y="417"/>
                  <a:pt x="1707" y="418"/>
                  <a:pt x="1707" y="418"/>
                </a:cubicBezTo>
                <a:cubicBezTo>
                  <a:pt x="1707" y="419"/>
                  <a:pt x="1707" y="421"/>
                  <a:pt x="1708" y="421"/>
                </a:cubicBezTo>
                <a:cubicBezTo>
                  <a:pt x="1691" y="433"/>
                  <a:pt x="1691" y="439"/>
                  <a:pt x="1674" y="452"/>
                </a:cubicBezTo>
              </a:path>
            </a:pathLst>
          </a:custGeom>
          <a:solidFill>
            <a:srgbClr val="FF5BA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" grpId="0"/>
      <p:bldP spid="445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="" xmlns:a16="http://schemas.microsoft.com/office/drawing/2014/main" id="{211DC1F5-F20D-4777-A991-6978DFCFB4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3E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="" xmlns:a16="http://schemas.microsoft.com/office/drawing/2014/main" id="{98487E3D-38C0-421B-ABD5-4979B6268017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tTriangle">
            <a:avLst/>
          </a:prstGeom>
          <a:solidFill>
            <a:srgbClr val="FF5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3BE0D2-D942-4695-9290-4FFEDE27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4DB591-A3AD-4713-9807-9FF8A10D9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6D78B04-5F09-4792-86B2-066BCC0A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9ED531A-E69D-42DD-B084-85442CE5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F12698-1C30-48E8-B34E-62316C75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F61032-7E22-48AA-93A9-E0131D80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46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8474B1-2D38-4391-8C31-9A10A592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05ED14A-1AF0-4588-B528-8A1450685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E38BA8C-E53C-4940-A0D1-0F6B9B428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4256A3-6AE5-4AD6-A347-93EF6D51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C805241-1E99-4F36-B6B8-7D95DB13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235E18B-3AE6-4D80-9ECF-2A886622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C68682-830B-4BC6-BC81-DDE1F010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3CDF2C-7E3E-4546-85CC-3D41BD63A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6C60A2-EDEF-4098-BCCB-4F3A009B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157B8B-FAB1-4E69-B5F5-AB01DC58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A31DC8-D4CE-4481-8EFB-74A5D7CF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742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D1E9D-BD44-4E49-83D2-39A8B16D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99CA1D1-1FEB-4A2A-8F27-4678D97D6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22DCD3-9932-4913-B1E4-F39F674D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78DCF4-8D7F-46F0-BFD1-90327021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65E7D4-EB43-40BE-8D0B-54013D02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0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BE41837-F1E6-4F47-AFEE-D1AA70D77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32771A0-A099-4E2F-981E-5D0FE80D0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376DA1-E712-4BE3-B029-8481BE14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DB6A33-6906-4D26-A0FB-7433B8AE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7BE2AB-4412-4539-BFEF-F1F391D7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82BA89-86F5-4291-A0FA-0785F7F8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291F19-8455-4839-8201-CFD455C32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B12C35C-F19D-4AFC-9E51-1CE8D3AC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0CBAE5-98B7-4373-BC15-8ADCB4DB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B6EF918-13CA-4933-A476-C7E85F00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7E8158-4681-4C0D-9B6C-7B26F9F3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2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5D3F64-7251-48F1-B9BC-D030D358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86BE52D-CEDC-42D3-A482-2209EE62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5DB79BB-65D7-411F-B6D7-5226977D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F13C952-E7FF-47E6-A72F-171256A8D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BBA30EF-B19A-491B-8DAD-9E5DF07F0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B027872-79EE-4ADA-880E-D2A01C93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789654A-142F-4E74-AD36-DB318376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8F15B0F-1D5A-4FD0-9204-20CED170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21D298-649B-4FB5-AC7A-6CF46856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2C27E33-477A-4A82-B684-6DFC1286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E99E1D-5306-46B2-8E2D-9364B2BB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B6EB01-3782-437B-A5B2-C1DCDDAB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373C8E1B-198F-4E2F-9EBD-5D517CFAF6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5AA7828-7A0B-4CCC-A037-9B390F75E850}"/>
              </a:ext>
            </a:extLst>
          </p:cNvPr>
          <p:cNvGrpSpPr/>
          <p:nvPr userDrawn="1"/>
        </p:nvGrpSpPr>
        <p:grpSpPr>
          <a:xfrm>
            <a:off x="10400531" y="5348170"/>
            <a:ext cx="1410469" cy="1190742"/>
            <a:chOff x="199967" y="4369594"/>
            <a:chExt cx="2785872" cy="2351881"/>
          </a:xfrm>
        </p:grpSpPr>
        <p:sp>
          <p:nvSpPr>
            <p:cNvPr id="8" name="Freeform 9">
              <a:extLst>
                <a:ext uri="{FF2B5EF4-FFF2-40B4-BE49-F238E27FC236}">
                  <a16:creationId xmlns="" xmlns:a16="http://schemas.microsoft.com/office/drawing/2014/main" id="{3A91E61C-72E5-41B1-A627-5E066FF7BD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5913" y="5668086"/>
              <a:ext cx="220663" cy="201613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9">
              <a:extLst>
                <a:ext uri="{FF2B5EF4-FFF2-40B4-BE49-F238E27FC236}">
                  <a16:creationId xmlns="" xmlns:a16="http://schemas.microsoft.com/office/drawing/2014/main" id="{F4A8CB8F-97DB-4473-95D9-8563B196A7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8432" y="4931235"/>
              <a:ext cx="277813" cy="182563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3">
              <a:extLst>
                <a:ext uri="{FF2B5EF4-FFF2-40B4-BE49-F238E27FC236}">
                  <a16:creationId xmlns="" xmlns:a16="http://schemas.microsoft.com/office/drawing/2014/main" id="{17B45FB2-D184-42CF-8253-C12061378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920" y="5959225"/>
              <a:ext cx="374650" cy="387350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8">
              <a:extLst>
                <a:ext uri="{FF2B5EF4-FFF2-40B4-BE49-F238E27FC236}">
                  <a16:creationId xmlns="" xmlns:a16="http://schemas.microsoft.com/office/drawing/2014/main" id="{8139C27C-EE21-4B8C-AF81-3DEB246B9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9119" y="5186281"/>
              <a:ext cx="328613" cy="341313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53">
              <a:extLst>
                <a:ext uri="{FF2B5EF4-FFF2-40B4-BE49-F238E27FC236}">
                  <a16:creationId xmlns="" xmlns:a16="http://schemas.microsoft.com/office/drawing/2014/main" id="{18698C13-0456-41D3-A05C-39F0507E26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" y="5022517"/>
              <a:ext cx="1407368" cy="1356058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4">
              <a:extLst>
                <a:ext uri="{FF2B5EF4-FFF2-40B4-BE49-F238E27FC236}">
                  <a16:creationId xmlns="" xmlns:a16="http://schemas.microsoft.com/office/drawing/2014/main" id="{3873117C-6BEE-407E-8156-BE2126ABF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7826" y="5356937"/>
              <a:ext cx="608013" cy="585788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5">
              <a:extLst>
                <a:ext uri="{FF2B5EF4-FFF2-40B4-BE49-F238E27FC236}">
                  <a16:creationId xmlns="" xmlns:a16="http://schemas.microsoft.com/office/drawing/2014/main" id="{55D4CA02-3847-49A5-B957-AF11B28EFB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1106" y="4369594"/>
              <a:ext cx="608013" cy="58737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56">
              <a:extLst>
                <a:ext uri="{FF2B5EF4-FFF2-40B4-BE49-F238E27FC236}">
                  <a16:creationId xmlns="" xmlns:a16="http://schemas.microsoft.com/office/drawing/2014/main" id="{0F92D6A3-BC36-405D-867B-395C069AC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72" y="4545806"/>
              <a:ext cx="515938" cy="411163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68">
              <a:extLst>
                <a:ext uri="{FF2B5EF4-FFF2-40B4-BE49-F238E27FC236}">
                  <a16:creationId xmlns="" xmlns:a16="http://schemas.microsoft.com/office/drawing/2014/main" id="{3BE72DE6-8173-4A4A-AEEF-846C3B5FAF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987" y="6467475"/>
              <a:ext cx="254000" cy="254000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69">
              <a:extLst>
                <a:ext uri="{FF2B5EF4-FFF2-40B4-BE49-F238E27FC236}">
                  <a16:creationId xmlns="" xmlns:a16="http://schemas.microsoft.com/office/drawing/2014/main" id="{B2D6D4C8-804C-43A6-95CD-B39775125A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67" y="5078331"/>
              <a:ext cx="261938" cy="215900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577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01730E-0A9A-4A95-AF87-EEED864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CD881-1209-4405-BE88-6F207D19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CA2A3-12A2-4FFA-9875-86B2750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0772E89B-BB85-4CDD-BD77-9CB3B69702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148715" y="1382650"/>
            <a:ext cx="1587057" cy="5034585"/>
          </a:xfrm>
          <a:custGeom>
            <a:avLst/>
            <a:gdLst>
              <a:gd name="T0" fmla="*/ 3 w 745"/>
              <a:gd name="T1" fmla="*/ 773 h 2376"/>
              <a:gd name="T2" fmla="*/ 219 w 745"/>
              <a:gd name="T3" fmla="*/ 1007 h 2376"/>
              <a:gd name="T4" fmla="*/ 273 w 745"/>
              <a:gd name="T5" fmla="*/ 1042 h 2376"/>
              <a:gd name="T6" fmla="*/ 245 w 745"/>
              <a:gd name="T7" fmla="*/ 1172 h 2376"/>
              <a:gd name="T8" fmla="*/ 290 w 745"/>
              <a:gd name="T9" fmla="*/ 1539 h 2376"/>
              <a:gd name="T10" fmla="*/ 262 w 745"/>
              <a:gd name="T11" fmla="*/ 1675 h 2376"/>
              <a:gd name="T12" fmla="*/ 327 w 745"/>
              <a:gd name="T13" fmla="*/ 2073 h 2376"/>
              <a:gd name="T14" fmla="*/ 340 w 745"/>
              <a:gd name="T15" fmla="*/ 2308 h 2376"/>
              <a:gd name="T16" fmla="*/ 375 w 745"/>
              <a:gd name="T17" fmla="*/ 2333 h 2376"/>
              <a:gd name="T18" fmla="*/ 447 w 745"/>
              <a:gd name="T19" fmla="*/ 2268 h 2376"/>
              <a:gd name="T20" fmla="*/ 414 w 745"/>
              <a:gd name="T21" fmla="*/ 2093 h 2376"/>
              <a:gd name="T22" fmla="*/ 403 w 745"/>
              <a:gd name="T23" fmla="*/ 1974 h 2376"/>
              <a:gd name="T24" fmla="*/ 385 w 745"/>
              <a:gd name="T25" fmla="*/ 1698 h 2376"/>
              <a:gd name="T26" fmla="*/ 400 w 745"/>
              <a:gd name="T27" fmla="*/ 1659 h 2376"/>
              <a:gd name="T28" fmla="*/ 416 w 745"/>
              <a:gd name="T29" fmla="*/ 1611 h 2376"/>
              <a:gd name="T30" fmla="*/ 462 w 745"/>
              <a:gd name="T31" fmla="*/ 1402 h 2376"/>
              <a:gd name="T32" fmla="*/ 488 w 745"/>
              <a:gd name="T33" fmla="*/ 1429 h 2376"/>
              <a:gd name="T34" fmla="*/ 505 w 745"/>
              <a:gd name="T35" fmla="*/ 1672 h 2376"/>
              <a:gd name="T36" fmla="*/ 504 w 745"/>
              <a:gd name="T37" fmla="*/ 1993 h 2376"/>
              <a:gd name="T38" fmla="*/ 502 w 745"/>
              <a:gd name="T39" fmla="*/ 1997 h 2376"/>
              <a:gd name="T40" fmla="*/ 476 w 745"/>
              <a:gd name="T41" fmla="*/ 2129 h 2376"/>
              <a:gd name="T42" fmla="*/ 506 w 745"/>
              <a:gd name="T43" fmla="*/ 2324 h 2376"/>
              <a:gd name="T44" fmla="*/ 617 w 745"/>
              <a:gd name="T45" fmla="*/ 2276 h 2376"/>
              <a:gd name="T46" fmla="*/ 618 w 745"/>
              <a:gd name="T47" fmla="*/ 1990 h 2376"/>
              <a:gd name="T48" fmla="*/ 650 w 745"/>
              <a:gd name="T49" fmla="*/ 1546 h 2376"/>
              <a:gd name="T50" fmla="*/ 692 w 745"/>
              <a:gd name="T51" fmla="*/ 1317 h 2376"/>
              <a:gd name="T52" fmla="*/ 737 w 745"/>
              <a:gd name="T53" fmla="*/ 1175 h 2376"/>
              <a:gd name="T54" fmla="*/ 716 w 745"/>
              <a:gd name="T55" fmla="*/ 1052 h 2376"/>
              <a:gd name="T56" fmla="*/ 648 w 745"/>
              <a:gd name="T57" fmla="*/ 683 h 2376"/>
              <a:gd name="T58" fmla="*/ 649 w 745"/>
              <a:gd name="T59" fmla="*/ 484 h 2376"/>
              <a:gd name="T60" fmla="*/ 577 w 745"/>
              <a:gd name="T61" fmla="*/ 442 h 2376"/>
              <a:gd name="T62" fmla="*/ 570 w 745"/>
              <a:gd name="T63" fmla="*/ 271 h 2376"/>
              <a:gd name="T64" fmla="*/ 431 w 745"/>
              <a:gd name="T65" fmla="*/ 15 h 2376"/>
              <a:gd name="T66" fmla="*/ 253 w 745"/>
              <a:gd name="T67" fmla="*/ 199 h 2376"/>
              <a:gd name="T68" fmla="*/ 166 w 745"/>
              <a:gd name="T69" fmla="*/ 441 h 2376"/>
              <a:gd name="T70" fmla="*/ 119 w 745"/>
              <a:gd name="T71" fmla="*/ 504 h 2376"/>
              <a:gd name="T72" fmla="*/ 35 w 745"/>
              <a:gd name="T73" fmla="*/ 676 h 2376"/>
              <a:gd name="T74" fmla="*/ 649 w 745"/>
              <a:gd name="T75" fmla="*/ 1017 h 2376"/>
              <a:gd name="T76" fmla="*/ 674 w 745"/>
              <a:gd name="T77" fmla="*/ 1099 h 2376"/>
              <a:gd name="T78" fmla="*/ 668 w 745"/>
              <a:gd name="T79" fmla="*/ 1132 h 2376"/>
              <a:gd name="T80" fmla="*/ 662 w 745"/>
              <a:gd name="T81" fmla="*/ 1074 h 2376"/>
              <a:gd name="T82" fmla="*/ 649 w 745"/>
              <a:gd name="T83" fmla="*/ 1017 h 2376"/>
              <a:gd name="T84" fmla="*/ 127 w 745"/>
              <a:gd name="T85" fmla="*/ 698 h 2376"/>
              <a:gd name="T86" fmla="*/ 183 w 745"/>
              <a:gd name="T87" fmla="*/ 628 h 2376"/>
              <a:gd name="T88" fmla="*/ 272 w 745"/>
              <a:gd name="T89" fmla="*/ 741 h 2376"/>
              <a:gd name="T90" fmla="*/ 310 w 745"/>
              <a:gd name="T91" fmla="*/ 909 h 2376"/>
              <a:gd name="T92" fmla="*/ 259 w 745"/>
              <a:gd name="T93" fmla="*/ 947 h 2376"/>
              <a:gd name="T94" fmla="*/ 121 w 745"/>
              <a:gd name="T95" fmla="*/ 79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45" h="2376">
                <a:moveTo>
                  <a:pt x="30" y="684"/>
                </a:moveTo>
                <a:cubicBezTo>
                  <a:pt x="13" y="710"/>
                  <a:pt x="0" y="741"/>
                  <a:pt x="3" y="773"/>
                </a:cubicBezTo>
                <a:cubicBezTo>
                  <a:pt x="6" y="800"/>
                  <a:pt x="38" y="818"/>
                  <a:pt x="54" y="838"/>
                </a:cubicBezTo>
                <a:cubicBezTo>
                  <a:pt x="101" y="899"/>
                  <a:pt x="145" y="974"/>
                  <a:pt x="219" y="1007"/>
                </a:cubicBezTo>
                <a:cubicBezTo>
                  <a:pt x="229" y="1011"/>
                  <a:pt x="240" y="1010"/>
                  <a:pt x="249" y="1014"/>
                </a:cubicBezTo>
                <a:cubicBezTo>
                  <a:pt x="259" y="1018"/>
                  <a:pt x="268" y="1032"/>
                  <a:pt x="273" y="1042"/>
                </a:cubicBezTo>
                <a:cubicBezTo>
                  <a:pt x="280" y="1055"/>
                  <a:pt x="262" y="1067"/>
                  <a:pt x="258" y="1079"/>
                </a:cubicBezTo>
                <a:cubicBezTo>
                  <a:pt x="247" y="1107"/>
                  <a:pt x="245" y="1142"/>
                  <a:pt x="245" y="1172"/>
                </a:cubicBezTo>
                <a:cubicBezTo>
                  <a:pt x="247" y="1246"/>
                  <a:pt x="272" y="1317"/>
                  <a:pt x="278" y="1390"/>
                </a:cubicBezTo>
                <a:cubicBezTo>
                  <a:pt x="282" y="1440"/>
                  <a:pt x="286" y="1489"/>
                  <a:pt x="290" y="1539"/>
                </a:cubicBezTo>
                <a:cubicBezTo>
                  <a:pt x="292" y="1562"/>
                  <a:pt x="295" y="1587"/>
                  <a:pt x="287" y="1609"/>
                </a:cubicBezTo>
                <a:cubicBezTo>
                  <a:pt x="280" y="1633"/>
                  <a:pt x="267" y="1649"/>
                  <a:pt x="262" y="1675"/>
                </a:cubicBezTo>
                <a:cubicBezTo>
                  <a:pt x="250" y="1737"/>
                  <a:pt x="259" y="1787"/>
                  <a:pt x="274" y="1847"/>
                </a:cubicBezTo>
                <a:cubicBezTo>
                  <a:pt x="294" y="1921"/>
                  <a:pt x="312" y="1997"/>
                  <a:pt x="327" y="2073"/>
                </a:cubicBezTo>
                <a:cubicBezTo>
                  <a:pt x="331" y="2095"/>
                  <a:pt x="331" y="2120"/>
                  <a:pt x="330" y="2143"/>
                </a:cubicBezTo>
                <a:cubicBezTo>
                  <a:pt x="328" y="2198"/>
                  <a:pt x="327" y="2254"/>
                  <a:pt x="340" y="2308"/>
                </a:cubicBezTo>
                <a:cubicBezTo>
                  <a:pt x="342" y="2318"/>
                  <a:pt x="346" y="2329"/>
                  <a:pt x="355" y="2332"/>
                </a:cubicBezTo>
                <a:cubicBezTo>
                  <a:pt x="361" y="2335"/>
                  <a:pt x="369" y="2333"/>
                  <a:pt x="375" y="2333"/>
                </a:cubicBezTo>
                <a:cubicBezTo>
                  <a:pt x="386" y="2332"/>
                  <a:pt x="396" y="2333"/>
                  <a:pt x="406" y="2331"/>
                </a:cubicBezTo>
                <a:cubicBezTo>
                  <a:pt x="432" y="2325"/>
                  <a:pt x="446" y="2295"/>
                  <a:pt x="447" y="2268"/>
                </a:cubicBezTo>
                <a:cubicBezTo>
                  <a:pt x="447" y="2256"/>
                  <a:pt x="445" y="2244"/>
                  <a:pt x="443" y="2233"/>
                </a:cubicBezTo>
                <a:cubicBezTo>
                  <a:pt x="436" y="2185"/>
                  <a:pt x="430" y="2138"/>
                  <a:pt x="414" y="2093"/>
                </a:cubicBezTo>
                <a:cubicBezTo>
                  <a:pt x="408" y="2076"/>
                  <a:pt x="401" y="2059"/>
                  <a:pt x="399" y="2041"/>
                </a:cubicBezTo>
                <a:cubicBezTo>
                  <a:pt x="397" y="2019"/>
                  <a:pt x="401" y="1996"/>
                  <a:pt x="403" y="1974"/>
                </a:cubicBezTo>
                <a:cubicBezTo>
                  <a:pt x="405" y="1946"/>
                  <a:pt x="403" y="1919"/>
                  <a:pt x="401" y="1891"/>
                </a:cubicBezTo>
                <a:cubicBezTo>
                  <a:pt x="395" y="1827"/>
                  <a:pt x="390" y="1762"/>
                  <a:pt x="385" y="1698"/>
                </a:cubicBezTo>
                <a:cubicBezTo>
                  <a:pt x="385" y="1696"/>
                  <a:pt x="385" y="1694"/>
                  <a:pt x="384" y="1693"/>
                </a:cubicBezTo>
                <a:cubicBezTo>
                  <a:pt x="394" y="1685"/>
                  <a:pt x="401" y="1672"/>
                  <a:pt x="400" y="1659"/>
                </a:cubicBezTo>
                <a:cubicBezTo>
                  <a:pt x="400" y="1653"/>
                  <a:pt x="398" y="1646"/>
                  <a:pt x="399" y="1640"/>
                </a:cubicBezTo>
                <a:cubicBezTo>
                  <a:pt x="400" y="1629"/>
                  <a:pt x="410" y="1621"/>
                  <a:pt x="416" y="1611"/>
                </a:cubicBezTo>
                <a:cubicBezTo>
                  <a:pt x="424" y="1601"/>
                  <a:pt x="427" y="1588"/>
                  <a:pt x="430" y="1575"/>
                </a:cubicBezTo>
                <a:cubicBezTo>
                  <a:pt x="444" y="1518"/>
                  <a:pt x="454" y="1460"/>
                  <a:pt x="462" y="1402"/>
                </a:cubicBezTo>
                <a:cubicBezTo>
                  <a:pt x="471" y="1400"/>
                  <a:pt x="481" y="1404"/>
                  <a:pt x="485" y="1412"/>
                </a:cubicBezTo>
                <a:cubicBezTo>
                  <a:pt x="488" y="1417"/>
                  <a:pt x="488" y="1423"/>
                  <a:pt x="488" y="1429"/>
                </a:cubicBezTo>
                <a:cubicBezTo>
                  <a:pt x="490" y="1482"/>
                  <a:pt x="519" y="1532"/>
                  <a:pt x="498" y="1580"/>
                </a:cubicBezTo>
                <a:cubicBezTo>
                  <a:pt x="485" y="1608"/>
                  <a:pt x="499" y="1641"/>
                  <a:pt x="505" y="1672"/>
                </a:cubicBezTo>
                <a:cubicBezTo>
                  <a:pt x="517" y="1728"/>
                  <a:pt x="506" y="1792"/>
                  <a:pt x="500" y="1849"/>
                </a:cubicBezTo>
                <a:cubicBezTo>
                  <a:pt x="496" y="1898"/>
                  <a:pt x="500" y="1943"/>
                  <a:pt x="504" y="1993"/>
                </a:cubicBezTo>
                <a:cubicBezTo>
                  <a:pt x="505" y="1994"/>
                  <a:pt x="505" y="1997"/>
                  <a:pt x="503" y="1997"/>
                </a:cubicBezTo>
                <a:cubicBezTo>
                  <a:pt x="503" y="1997"/>
                  <a:pt x="502" y="1997"/>
                  <a:pt x="502" y="1997"/>
                </a:cubicBezTo>
                <a:cubicBezTo>
                  <a:pt x="507" y="2031"/>
                  <a:pt x="510" y="2066"/>
                  <a:pt x="494" y="2096"/>
                </a:cubicBezTo>
                <a:cubicBezTo>
                  <a:pt x="488" y="2107"/>
                  <a:pt x="480" y="2117"/>
                  <a:pt x="476" y="2129"/>
                </a:cubicBezTo>
                <a:cubicBezTo>
                  <a:pt x="461" y="2168"/>
                  <a:pt x="491" y="2209"/>
                  <a:pt x="497" y="2251"/>
                </a:cubicBezTo>
                <a:cubicBezTo>
                  <a:pt x="501" y="2276"/>
                  <a:pt x="497" y="2302"/>
                  <a:pt x="506" y="2324"/>
                </a:cubicBezTo>
                <a:cubicBezTo>
                  <a:pt x="519" y="2359"/>
                  <a:pt x="565" y="2376"/>
                  <a:pt x="597" y="2359"/>
                </a:cubicBezTo>
                <a:cubicBezTo>
                  <a:pt x="630" y="2342"/>
                  <a:pt x="631" y="2310"/>
                  <a:pt x="617" y="2276"/>
                </a:cubicBezTo>
                <a:cubicBezTo>
                  <a:pt x="593" y="2215"/>
                  <a:pt x="570" y="2151"/>
                  <a:pt x="583" y="2087"/>
                </a:cubicBezTo>
                <a:cubicBezTo>
                  <a:pt x="589" y="2053"/>
                  <a:pt x="606" y="2022"/>
                  <a:pt x="618" y="1990"/>
                </a:cubicBezTo>
                <a:cubicBezTo>
                  <a:pt x="633" y="1950"/>
                  <a:pt x="640" y="1908"/>
                  <a:pt x="646" y="1866"/>
                </a:cubicBezTo>
                <a:cubicBezTo>
                  <a:pt x="660" y="1759"/>
                  <a:pt x="632" y="1652"/>
                  <a:pt x="650" y="1546"/>
                </a:cubicBezTo>
                <a:cubicBezTo>
                  <a:pt x="662" y="1476"/>
                  <a:pt x="674" y="1406"/>
                  <a:pt x="686" y="1336"/>
                </a:cubicBezTo>
                <a:cubicBezTo>
                  <a:pt x="688" y="1330"/>
                  <a:pt x="689" y="1323"/>
                  <a:pt x="692" y="1317"/>
                </a:cubicBezTo>
                <a:cubicBezTo>
                  <a:pt x="696" y="1311"/>
                  <a:pt x="701" y="1306"/>
                  <a:pt x="706" y="1301"/>
                </a:cubicBezTo>
                <a:cubicBezTo>
                  <a:pt x="741" y="1267"/>
                  <a:pt x="745" y="1223"/>
                  <a:pt x="737" y="1175"/>
                </a:cubicBezTo>
                <a:cubicBezTo>
                  <a:pt x="732" y="1146"/>
                  <a:pt x="727" y="1117"/>
                  <a:pt x="722" y="1087"/>
                </a:cubicBezTo>
                <a:cubicBezTo>
                  <a:pt x="720" y="1075"/>
                  <a:pt x="717" y="1064"/>
                  <a:pt x="716" y="1052"/>
                </a:cubicBezTo>
                <a:cubicBezTo>
                  <a:pt x="705" y="985"/>
                  <a:pt x="696" y="918"/>
                  <a:pt x="685" y="852"/>
                </a:cubicBezTo>
                <a:cubicBezTo>
                  <a:pt x="675" y="795"/>
                  <a:pt x="647" y="740"/>
                  <a:pt x="648" y="683"/>
                </a:cubicBezTo>
                <a:cubicBezTo>
                  <a:pt x="649" y="637"/>
                  <a:pt x="658" y="591"/>
                  <a:pt x="659" y="545"/>
                </a:cubicBezTo>
                <a:cubicBezTo>
                  <a:pt x="660" y="524"/>
                  <a:pt x="658" y="503"/>
                  <a:pt x="649" y="484"/>
                </a:cubicBezTo>
                <a:cubicBezTo>
                  <a:pt x="641" y="466"/>
                  <a:pt x="623" y="450"/>
                  <a:pt x="603" y="449"/>
                </a:cubicBezTo>
                <a:cubicBezTo>
                  <a:pt x="593" y="448"/>
                  <a:pt x="583" y="449"/>
                  <a:pt x="577" y="442"/>
                </a:cubicBezTo>
                <a:cubicBezTo>
                  <a:pt x="574" y="439"/>
                  <a:pt x="573" y="434"/>
                  <a:pt x="573" y="429"/>
                </a:cubicBezTo>
                <a:cubicBezTo>
                  <a:pt x="567" y="377"/>
                  <a:pt x="571" y="324"/>
                  <a:pt x="570" y="271"/>
                </a:cubicBezTo>
                <a:cubicBezTo>
                  <a:pt x="570" y="219"/>
                  <a:pt x="566" y="165"/>
                  <a:pt x="544" y="117"/>
                </a:cubicBezTo>
                <a:cubicBezTo>
                  <a:pt x="523" y="68"/>
                  <a:pt x="482" y="26"/>
                  <a:pt x="431" y="15"/>
                </a:cubicBezTo>
                <a:cubicBezTo>
                  <a:pt x="365" y="0"/>
                  <a:pt x="306" y="93"/>
                  <a:pt x="279" y="142"/>
                </a:cubicBezTo>
                <a:cubicBezTo>
                  <a:pt x="269" y="161"/>
                  <a:pt x="260" y="180"/>
                  <a:pt x="253" y="199"/>
                </a:cubicBezTo>
                <a:cubicBezTo>
                  <a:pt x="240" y="235"/>
                  <a:pt x="231" y="273"/>
                  <a:pt x="226" y="311"/>
                </a:cubicBezTo>
                <a:cubicBezTo>
                  <a:pt x="219" y="374"/>
                  <a:pt x="214" y="397"/>
                  <a:pt x="166" y="441"/>
                </a:cubicBezTo>
                <a:cubicBezTo>
                  <a:pt x="156" y="450"/>
                  <a:pt x="143" y="457"/>
                  <a:pt x="134" y="467"/>
                </a:cubicBezTo>
                <a:cubicBezTo>
                  <a:pt x="126" y="477"/>
                  <a:pt x="124" y="492"/>
                  <a:pt x="119" y="504"/>
                </a:cubicBezTo>
                <a:cubicBezTo>
                  <a:pt x="106" y="539"/>
                  <a:pt x="92" y="574"/>
                  <a:pt x="74" y="606"/>
                </a:cubicBezTo>
                <a:cubicBezTo>
                  <a:pt x="61" y="630"/>
                  <a:pt x="49" y="653"/>
                  <a:pt x="35" y="676"/>
                </a:cubicBezTo>
                <a:cubicBezTo>
                  <a:pt x="33" y="678"/>
                  <a:pt x="32" y="681"/>
                  <a:pt x="30" y="684"/>
                </a:cubicBezTo>
                <a:close/>
                <a:moveTo>
                  <a:pt x="649" y="1017"/>
                </a:moveTo>
                <a:cubicBezTo>
                  <a:pt x="657" y="1040"/>
                  <a:pt x="665" y="1063"/>
                  <a:pt x="672" y="1086"/>
                </a:cubicBezTo>
                <a:cubicBezTo>
                  <a:pt x="673" y="1090"/>
                  <a:pt x="674" y="1095"/>
                  <a:pt x="674" y="1099"/>
                </a:cubicBezTo>
                <a:cubicBezTo>
                  <a:pt x="674" y="1102"/>
                  <a:pt x="674" y="1106"/>
                  <a:pt x="673" y="1109"/>
                </a:cubicBezTo>
                <a:cubicBezTo>
                  <a:pt x="671" y="1117"/>
                  <a:pt x="671" y="1125"/>
                  <a:pt x="668" y="1132"/>
                </a:cubicBezTo>
                <a:cubicBezTo>
                  <a:pt x="664" y="1123"/>
                  <a:pt x="666" y="1111"/>
                  <a:pt x="665" y="1101"/>
                </a:cubicBezTo>
                <a:cubicBezTo>
                  <a:pt x="665" y="1092"/>
                  <a:pt x="664" y="1083"/>
                  <a:pt x="662" y="1074"/>
                </a:cubicBezTo>
                <a:cubicBezTo>
                  <a:pt x="660" y="1067"/>
                  <a:pt x="658" y="1060"/>
                  <a:pt x="655" y="1053"/>
                </a:cubicBezTo>
                <a:cubicBezTo>
                  <a:pt x="652" y="1041"/>
                  <a:pt x="650" y="1029"/>
                  <a:pt x="649" y="1017"/>
                </a:cubicBezTo>
                <a:close/>
                <a:moveTo>
                  <a:pt x="105" y="745"/>
                </a:moveTo>
                <a:cubicBezTo>
                  <a:pt x="105" y="727"/>
                  <a:pt x="116" y="713"/>
                  <a:pt x="127" y="698"/>
                </a:cubicBezTo>
                <a:cubicBezTo>
                  <a:pt x="140" y="682"/>
                  <a:pt x="152" y="665"/>
                  <a:pt x="165" y="649"/>
                </a:cubicBezTo>
                <a:cubicBezTo>
                  <a:pt x="170" y="642"/>
                  <a:pt x="176" y="634"/>
                  <a:pt x="183" y="628"/>
                </a:cubicBezTo>
                <a:cubicBezTo>
                  <a:pt x="207" y="607"/>
                  <a:pt x="230" y="609"/>
                  <a:pt x="244" y="638"/>
                </a:cubicBezTo>
                <a:cubicBezTo>
                  <a:pt x="258" y="671"/>
                  <a:pt x="261" y="707"/>
                  <a:pt x="272" y="741"/>
                </a:cubicBezTo>
                <a:cubicBezTo>
                  <a:pt x="288" y="791"/>
                  <a:pt x="305" y="841"/>
                  <a:pt x="311" y="892"/>
                </a:cubicBezTo>
                <a:cubicBezTo>
                  <a:pt x="312" y="898"/>
                  <a:pt x="312" y="904"/>
                  <a:pt x="310" y="909"/>
                </a:cubicBezTo>
                <a:cubicBezTo>
                  <a:pt x="309" y="914"/>
                  <a:pt x="305" y="918"/>
                  <a:pt x="301" y="922"/>
                </a:cubicBezTo>
                <a:cubicBezTo>
                  <a:pt x="290" y="934"/>
                  <a:pt x="276" y="947"/>
                  <a:pt x="259" y="947"/>
                </a:cubicBezTo>
                <a:cubicBezTo>
                  <a:pt x="246" y="947"/>
                  <a:pt x="235" y="938"/>
                  <a:pt x="225" y="930"/>
                </a:cubicBezTo>
                <a:cubicBezTo>
                  <a:pt x="182" y="894"/>
                  <a:pt x="147" y="849"/>
                  <a:pt x="121" y="799"/>
                </a:cubicBezTo>
                <a:cubicBezTo>
                  <a:pt x="113" y="782"/>
                  <a:pt x="105" y="764"/>
                  <a:pt x="105" y="745"/>
                </a:cubicBezTo>
                <a:close/>
              </a:path>
            </a:pathLst>
          </a:custGeom>
          <a:solidFill>
            <a:srgbClr val="FF5BA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>
            <a:extLst>
              <a:ext uri="{FF2B5EF4-FFF2-40B4-BE49-F238E27FC236}">
                <a16:creationId xmlns="" xmlns:a16="http://schemas.microsoft.com/office/drawing/2014/main" id="{4C32B8E6-0228-4DEE-80F6-4AB5E7ACB0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294006" y="1194988"/>
            <a:ext cx="1573385" cy="5409911"/>
          </a:xfrm>
          <a:custGeom>
            <a:avLst/>
            <a:gdLst>
              <a:gd name="T0" fmla="*/ 619 w 739"/>
              <a:gd name="T1" fmla="*/ 448 h 2553"/>
              <a:gd name="T2" fmla="*/ 452 w 739"/>
              <a:gd name="T3" fmla="*/ 302 h 2553"/>
              <a:gd name="T4" fmla="*/ 487 w 739"/>
              <a:gd name="T5" fmla="*/ 250 h 2553"/>
              <a:gd name="T6" fmla="*/ 496 w 739"/>
              <a:gd name="T7" fmla="*/ 150 h 2553"/>
              <a:gd name="T8" fmla="*/ 491 w 739"/>
              <a:gd name="T9" fmla="*/ 111 h 2553"/>
              <a:gd name="T10" fmla="*/ 488 w 739"/>
              <a:gd name="T11" fmla="*/ 77 h 2553"/>
              <a:gd name="T12" fmla="*/ 437 w 739"/>
              <a:gd name="T13" fmla="*/ 16 h 2553"/>
              <a:gd name="T14" fmla="*/ 277 w 739"/>
              <a:gd name="T15" fmla="*/ 107 h 2553"/>
              <a:gd name="T16" fmla="*/ 266 w 739"/>
              <a:gd name="T17" fmla="*/ 162 h 2553"/>
              <a:gd name="T18" fmla="*/ 275 w 739"/>
              <a:gd name="T19" fmla="*/ 228 h 2553"/>
              <a:gd name="T20" fmla="*/ 274 w 739"/>
              <a:gd name="T21" fmla="*/ 353 h 2553"/>
              <a:gd name="T22" fmla="*/ 6 w 739"/>
              <a:gd name="T23" fmla="*/ 833 h 2553"/>
              <a:gd name="T24" fmla="*/ 93 w 739"/>
              <a:gd name="T25" fmla="*/ 1160 h 2553"/>
              <a:gd name="T26" fmla="*/ 131 w 739"/>
              <a:gd name="T27" fmla="*/ 1466 h 2553"/>
              <a:gd name="T28" fmla="*/ 158 w 739"/>
              <a:gd name="T29" fmla="*/ 2373 h 2553"/>
              <a:gd name="T30" fmla="*/ 140 w 739"/>
              <a:gd name="T31" fmla="*/ 2442 h 2553"/>
              <a:gd name="T32" fmla="*/ 290 w 739"/>
              <a:gd name="T33" fmla="*/ 2328 h 2553"/>
              <a:gd name="T34" fmla="*/ 317 w 739"/>
              <a:gd name="T35" fmla="*/ 2270 h 2553"/>
              <a:gd name="T36" fmla="*/ 327 w 739"/>
              <a:gd name="T37" fmla="*/ 1769 h 2553"/>
              <a:gd name="T38" fmla="*/ 366 w 739"/>
              <a:gd name="T39" fmla="*/ 1387 h 2553"/>
              <a:gd name="T40" fmla="*/ 383 w 739"/>
              <a:gd name="T41" fmla="*/ 1384 h 2553"/>
              <a:gd name="T42" fmla="*/ 371 w 739"/>
              <a:gd name="T43" fmla="*/ 1683 h 2553"/>
              <a:gd name="T44" fmla="*/ 346 w 739"/>
              <a:gd name="T45" fmla="*/ 2275 h 2553"/>
              <a:gd name="T46" fmla="*/ 405 w 739"/>
              <a:gd name="T47" fmla="*/ 2422 h 2553"/>
              <a:gd name="T48" fmla="*/ 579 w 739"/>
              <a:gd name="T49" fmla="*/ 2454 h 2553"/>
              <a:gd name="T50" fmla="*/ 490 w 739"/>
              <a:gd name="T51" fmla="*/ 2190 h 2553"/>
              <a:gd name="T52" fmla="*/ 567 w 739"/>
              <a:gd name="T53" fmla="*/ 1463 h 2553"/>
              <a:gd name="T54" fmla="*/ 606 w 739"/>
              <a:gd name="T55" fmla="*/ 1227 h 2553"/>
              <a:gd name="T56" fmla="*/ 702 w 739"/>
              <a:gd name="T57" fmla="*/ 1101 h 2553"/>
              <a:gd name="T58" fmla="*/ 710 w 739"/>
              <a:gd name="T59" fmla="*/ 1011 h 2553"/>
              <a:gd name="T60" fmla="*/ 705 w 739"/>
              <a:gd name="T61" fmla="*/ 667 h 2553"/>
              <a:gd name="T62" fmla="*/ 138 w 739"/>
              <a:gd name="T63" fmla="*/ 1025 h 2553"/>
              <a:gd name="T64" fmla="*/ 138 w 739"/>
              <a:gd name="T65" fmla="*/ 753 h 2553"/>
              <a:gd name="T66" fmla="*/ 614 w 739"/>
              <a:gd name="T67" fmla="*/ 1010 h 2553"/>
              <a:gd name="T68" fmla="*/ 564 w 739"/>
              <a:gd name="T69" fmla="*/ 776 h 2553"/>
              <a:gd name="T70" fmla="*/ 620 w 739"/>
              <a:gd name="T71" fmla="*/ 823 h 2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39" h="2553">
                <a:moveTo>
                  <a:pt x="705" y="667"/>
                </a:moveTo>
                <a:cubicBezTo>
                  <a:pt x="694" y="609"/>
                  <a:pt x="662" y="487"/>
                  <a:pt x="619" y="448"/>
                </a:cubicBezTo>
                <a:cubicBezTo>
                  <a:pt x="590" y="421"/>
                  <a:pt x="546" y="411"/>
                  <a:pt x="509" y="393"/>
                </a:cubicBezTo>
                <a:cubicBezTo>
                  <a:pt x="472" y="375"/>
                  <a:pt x="438" y="338"/>
                  <a:pt x="452" y="302"/>
                </a:cubicBezTo>
                <a:cubicBezTo>
                  <a:pt x="451" y="303"/>
                  <a:pt x="449" y="303"/>
                  <a:pt x="448" y="303"/>
                </a:cubicBezTo>
                <a:cubicBezTo>
                  <a:pt x="455" y="283"/>
                  <a:pt x="472" y="267"/>
                  <a:pt x="487" y="250"/>
                </a:cubicBezTo>
                <a:cubicBezTo>
                  <a:pt x="531" y="199"/>
                  <a:pt x="503" y="167"/>
                  <a:pt x="490" y="181"/>
                </a:cubicBezTo>
                <a:cubicBezTo>
                  <a:pt x="492" y="170"/>
                  <a:pt x="494" y="160"/>
                  <a:pt x="496" y="150"/>
                </a:cubicBezTo>
                <a:cubicBezTo>
                  <a:pt x="500" y="151"/>
                  <a:pt x="504" y="152"/>
                  <a:pt x="508" y="151"/>
                </a:cubicBezTo>
                <a:cubicBezTo>
                  <a:pt x="502" y="138"/>
                  <a:pt x="497" y="125"/>
                  <a:pt x="491" y="111"/>
                </a:cubicBezTo>
                <a:cubicBezTo>
                  <a:pt x="498" y="112"/>
                  <a:pt x="505" y="113"/>
                  <a:pt x="512" y="114"/>
                </a:cubicBezTo>
                <a:cubicBezTo>
                  <a:pt x="507" y="101"/>
                  <a:pt x="499" y="88"/>
                  <a:pt x="488" y="77"/>
                </a:cubicBezTo>
                <a:cubicBezTo>
                  <a:pt x="498" y="78"/>
                  <a:pt x="507" y="79"/>
                  <a:pt x="517" y="80"/>
                </a:cubicBezTo>
                <a:cubicBezTo>
                  <a:pt x="489" y="60"/>
                  <a:pt x="471" y="28"/>
                  <a:pt x="437" y="16"/>
                </a:cubicBezTo>
                <a:cubicBezTo>
                  <a:pt x="393" y="0"/>
                  <a:pt x="343" y="8"/>
                  <a:pt x="309" y="38"/>
                </a:cubicBezTo>
                <a:cubicBezTo>
                  <a:pt x="293" y="52"/>
                  <a:pt x="278" y="87"/>
                  <a:pt x="277" y="107"/>
                </a:cubicBezTo>
                <a:cubicBezTo>
                  <a:pt x="277" y="127"/>
                  <a:pt x="287" y="126"/>
                  <a:pt x="279" y="162"/>
                </a:cubicBezTo>
                <a:cubicBezTo>
                  <a:pt x="275" y="159"/>
                  <a:pt x="269" y="159"/>
                  <a:pt x="266" y="162"/>
                </a:cubicBezTo>
                <a:cubicBezTo>
                  <a:pt x="262" y="165"/>
                  <a:pt x="261" y="170"/>
                  <a:pt x="261" y="175"/>
                </a:cubicBezTo>
                <a:cubicBezTo>
                  <a:pt x="260" y="194"/>
                  <a:pt x="267" y="212"/>
                  <a:pt x="275" y="228"/>
                </a:cubicBezTo>
                <a:cubicBezTo>
                  <a:pt x="283" y="243"/>
                  <a:pt x="287" y="258"/>
                  <a:pt x="291" y="275"/>
                </a:cubicBezTo>
                <a:cubicBezTo>
                  <a:pt x="298" y="308"/>
                  <a:pt x="295" y="325"/>
                  <a:pt x="274" y="353"/>
                </a:cubicBezTo>
                <a:cubicBezTo>
                  <a:pt x="227" y="415"/>
                  <a:pt x="103" y="409"/>
                  <a:pt x="77" y="490"/>
                </a:cubicBezTo>
                <a:cubicBezTo>
                  <a:pt x="39" y="602"/>
                  <a:pt x="0" y="717"/>
                  <a:pt x="6" y="833"/>
                </a:cubicBezTo>
                <a:cubicBezTo>
                  <a:pt x="8" y="874"/>
                  <a:pt x="16" y="915"/>
                  <a:pt x="32" y="956"/>
                </a:cubicBezTo>
                <a:cubicBezTo>
                  <a:pt x="53" y="1013"/>
                  <a:pt x="44" y="1118"/>
                  <a:pt x="93" y="1160"/>
                </a:cubicBezTo>
                <a:cubicBezTo>
                  <a:pt x="188" y="1243"/>
                  <a:pt x="142" y="1298"/>
                  <a:pt x="131" y="1403"/>
                </a:cubicBezTo>
                <a:cubicBezTo>
                  <a:pt x="129" y="1424"/>
                  <a:pt x="130" y="1445"/>
                  <a:pt x="131" y="1466"/>
                </a:cubicBezTo>
                <a:cubicBezTo>
                  <a:pt x="134" y="1573"/>
                  <a:pt x="125" y="1677"/>
                  <a:pt x="125" y="1783"/>
                </a:cubicBezTo>
                <a:cubicBezTo>
                  <a:pt x="125" y="2057"/>
                  <a:pt x="282" y="2239"/>
                  <a:pt x="158" y="2373"/>
                </a:cubicBezTo>
                <a:cubicBezTo>
                  <a:pt x="143" y="2390"/>
                  <a:pt x="124" y="2407"/>
                  <a:pt x="121" y="2430"/>
                </a:cubicBezTo>
                <a:cubicBezTo>
                  <a:pt x="119" y="2442"/>
                  <a:pt x="128" y="2444"/>
                  <a:pt x="140" y="2442"/>
                </a:cubicBezTo>
                <a:cubicBezTo>
                  <a:pt x="177" y="2438"/>
                  <a:pt x="214" y="2430"/>
                  <a:pt x="244" y="2411"/>
                </a:cubicBezTo>
                <a:cubicBezTo>
                  <a:pt x="274" y="2393"/>
                  <a:pt x="295" y="2360"/>
                  <a:pt x="290" y="2328"/>
                </a:cubicBezTo>
                <a:cubicBezTo>
                  <a:pt x="293" y="2345"/>
                  <a:pt x="313" y="2309"/>
                  <a:pt x="313" y="2308"/>
                </a:cubicBezTo>
                <a:cubicBezTo>
                  <a:pt x="318" y="2299"/>
                  <a:pt x="317" y="2279"/>
                  <a:pt x="317" y="2270"/>
                </a:cubicBezTo>
                <a:cubicBezTo>
                  <a:pt x="321" y="2189"/>
                  <a:pt x="300" y="2168"/>
                  <a:pt x="306" y="2104"/>
                </a:cubicBezTo>
                <a:cubicBezTo>
                  <a:pt x="315" y="1992"/>
                  <a:pt x="326" y="1881"/>
                  <a:pt x="327" y="1769"/>
                </a:cubicBezTo>
                <a:cubicBezTo>
                  <a:pt x="328" y="1705"/>
                  <a:pt x="317" y="1657"/>
                  <a:pt x="334" y="1595"/>
                </a:cubicBezTo>
                <a:cubicBezTo>
                  <a:pt x="352" y="1527"/>
                  <a:pt x="348" y="1456"/>
                  <a:pt x="366" y="1387"/>
                </a:cubicBezTo>
                <a:cubicBezTo>
                  <a:pt x="366" y="1385"/>
                  <a:pt x="367" y="1383"/>
                  <a:pt x="369" y="1381"/>
                </a:cubicBezTo>
                <a:cubicBezTo>
                  <a:pt x="373" y="1377"/>
                  <a:pt x="380" y="1379"/>
                  <a:pt x="383" y="1384"/>
                </a:cubicBezTo>
                <a:cubicBezTo>
                  <a:pt x="386" y="1389"/>
                  <a:pt x="385" y="1395"/>
                  <a:pt x="385" y="1401"/>
                </a:cubicBezTo>
                <a:cubicBezTo>
                  <a:pt x="377" y="1490"/>
                  <a:pt x="366" y="1594"/>
                  <a:pt x="371" y="1683"/>
                </a:cubicBezTo>
                <a:cubicBezTo>
                  <a:pt x="380" y="1834"/>
                  <a:pt x="360" y="1985"/>
                  <a:pt x="352" y="2135"/>
                </a:cubicBezTo>
                <a:cubicBezTo>
                  <a:pt x="350" y="2181"/>
                  <a:pt x="341" y="2229"/>
                  <a:pt x="346" y="2275"/>
                </a:cubicBezTo>
                <a:cubicBezTo>
                  <a:pt x="348" y="2302"/>
                  <a:pt x="327" y="2366"/>
                  <a:pt x="348" y="2389"/>
                </a:cubicBezTo>
                <a:cubicBezTo>
                  <a:pt x="368" y="2412"/>
                  <a:pt x="394" y="2390"/>
                  <a:pt x="405" y="2422"/>
                </a:cubicBezTo>
                <a:cubicBezTo>
                  <a:pt x="408" y="2430"/>
                  <a:pt x="415" y="2436"/>
                  <a:pt x="422" y="2442"/>
                </a:cubicBezTo>
                <a:cubicBezTo>
                  <a:pt x="457" y="2467"/>
                  <a:pt x="635" y="2553"/>
                  <a:pt x="579" y="2454"/>
                </a:cubicBezTo>
                <a:cubicBezTo>
                  <a:pt x="551" y="2405"/>
                  <a:pt x="482" y="2383"/>
                  <a:pt x="463" y="2328"/>
                </a:cubicBezTo>
                <a:cubicBezTo>
                  <a:pt x="449" y="2289"/>
                  <a:pt x="481" y="2229"/>
                  <a:pt x="490" y="2190"/>
                </a:cubicBezTo>
                <a:cubicBezTo>
                  <a:pt x="512" y="2094"/>
                  <a:pt x="523" y="1996"/>
                  <a:pt x="534" y="1899"/>
                </a:cubicBezTo>
                <a:cubicBezTo>
                  <a:pt x="562" y="1643"/>
                  <a:pt x="575" y="1558"/>
                  <a:pt x="567" y="1463"/>
                </a:cubicBezTo>
                <a:cubicBezTo>
                  <a:pt x="575" y="1434"/>
                  <a:pt x="584" y="1405"/>
                  <a:pt x="586" y="1376"/>
                </a:cubicBezTo>
                <a:cubicBezTo>
                  <a:pt x="589" y="1323"/>
                  <a:pt x="590" y="1279"/>
                  <a:pt x="606" y="1227"/>
                </a:cubicBezTo>
                <a:cubicBezTo>
                  <a:pt x="627" y="1158"/>
                  <a:pt x="624" y="1161"/>
                  <a:pt x="642" y="1151"/>
                </a:cubicBezTo>
                <a:cubicBezTo>
                  <a:pt x="671" y="1135"/>
                  <a:pt x="691" y="1129"/>
                  <a:pt x="702" y="1101"/>
                </a:cubicBezTo>
                <a:cubicBezTo>
                  <a:pt x="706" y="1090"/>
                  <a:pt x="714" y="1023"/>
                  <a:pt x="706" y="1015"/>
                </a:cubicBezTo>
                <a:cubicBezTo>
                  <a:pt x="706" y="1016"/>
                  <a:pt x="708" y="1015"/>
                  <a:pt x="710" y="1011"/>
                </a:cubicBezTo>
                <a:cubicBezTo>
                  <a:pt x="723" y="977"/>
                  <a:pt x="736" y="943"/>
                  <a:pt x="737" y="907"/>
                </a:cubicBezTo>
                <a:cubicBezTo>
                  <a:pt x="739" y="828"/>
                  <a:pt x="719" y="744"/>
                  <a:pt x="705" y="667"/>
                </a:cubicBezTo>
                <a:close/>
                <a:moveTo>
                  <a:pt x="150" y="979"/>
                </a:moveTo>
                <a:cubicBezTo>
                  <a:pt x="149" y="995"/>
                  <a:pt x="148" y="1012"/>
                  <a:pt x="138" y="1025"/>
                </a:cubicBezTo>
                <a:cubicBezTo>
                  <a:pt x="118" y="963"/>
                  <a:pt x="109" y="899"/>
                  <a:pt x="110" y="835"/>
                </a:cubicBezTo>
                <a:cubicBezTo>
                  <a:pt x="110" y="805"/>
                  <a:pt x="115" y="776"/>
                  <a:pt x="138" y="753"/>
                </a:cubicBezTo>
                <a:cubicBezTo>
                  <a:pt x="177" y="781"/>
                  <a:pt x="152" y="934"/>
                  <a:pt x="150" y="979"/>
                </a:cubicBezTo>
                <a:close/>
                <a:moveTo>
                  <a:pt x="614" y="1010"/>
                </a:moveTo>
                <a:cubicBezTo>
                  <a:pt x="595" y="991"/>
                  <a:pt x="589" y="965"/>
                  <a:pt x="583" y="941"/>
                </a:cubicBezTo>
                <a:cubicBezTo>
                  <a:pt x="555" y="820"/>
                  <a:pt x="553" y="821"/>
                  <a:pt x="564" y="776"/>
                </a:cubicBezTo>
                <a:cubicBezTo>
                  <a:pt x="570" y="751"/>
                  <a:pt x="575" y="723"/>
                  <a:pt x="586" y="701"/>
                </a:cubicBezTo>
                <a:cubicBezTo>
                  <a:pt x="605" y="737"/>
                  <a:pt x="611" y="783"/>
                  <a:pt x="620" y="823"/>
                </a:cubicBezTo>
                <a:cubicBezTo>
                  <a:pt x="634" y="887"/>
                  <a:pt x="640" y="941"/>
                  <a:pt x="614" y="1010"/>
                </a:cubicBezTo>
                <a:close/>
              </a:path>
            </a:pathLst>
          </a:custGeom>
          <a:solidFill>
            <a:srgbClr val="231F20"/>
          </a:solidFill>
          <a:ln w="1588" cap="flat">
            <a:solidFill>
              <a:srgbClr val="2E319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0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EF3BDA4-1F22-43C7-841B-BC249DAF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4B5DA7-5EA2-4C8F-96EB-E45696922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7AE105-FDE4-404B-B0CC-588584402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E65E-6BC1-40B4-A8DD-6EAB26347509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12C7BC-6530-40CE-AD3B-31FF096D9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6056B9-14DE-42FC-B769-C1103B9BD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87FC-1FC2-4F8C-A3B8-E7E6AA6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9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79" r:id="rId9"/>
    <p:sldLayoutId id="2147483678" r:id="rId10"/>
    <p:sldLayoutId id="2147483676" r:id="rId11"/>
    <p:sldLayoutId id="2147483675" r:id="rId12"/>
    <p:sldLayoutId id="2147483677" r:id="rId13"/>
    <p:sldLayoutId id="2147483674" r:id="rId14"/>
    <p:sldLayoutId id="2147483673" r:id="rId15"/>
    <p:sldLayoutId id="2147483672" r:id="rId16"/>
    <p:sldLayoutId id="2147483671" r:id="rId17"/>
    <p:sldLayoutId id="2147483670" r:id="rId18"/>
    <p:sldLayoutId id="2147483669" r:id="rId19"/>
    <p:sldLayoutId id="2147483668" r:id="rId20"/>
    <p:sldLayoutId id="2147483667" r:id="rId21"/>
    <p:sldLayoutId id="2147483666" r:id="rId22"/>
    <p:sldLayoutId id="2147483664" r:id="rId23"/>
    <p:sldLayoutId id="2147483663" r:id="rId24"/>
    <p:sldLayoutId id="2147483662" r:id="rId25"/>
    <p:sldLayoutId id="2147483661" r:id="rId26"/>
    <p:sldLayoutId id="2147483660" r:id="rId27"/>
    <p:sldLayoutId id="2147483656" r:id="rId28"/>
    <p:sldLayoutId id="2147483657" r:id="rId29"/>
    <p:sldLayoutId id="2147483658" r:id="rId30"/>
    <p:sldLayoutId id="214748365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880534D6-A147-4A99-BE8E-A07A2A296BDC}"/>
              </a:ext>
            </a:extLst>
          </p:cNvPr>
          <p:cNvSpPr/>
          <p:nvPr/>
        </p:nvSpPr>
        <p:spPr>
          <a:xfrm>
            <a:off x="-71438" y="0"/>
            <a:ext cx="12263438" cy="687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6">
            <a:extLst>
              <a:ext uri="{FF2B5EF4-FFF2-40B4-BE49-F238E27FC236}">
                <a16:creationId xmlns="" xmlns:a16="http://schemas.microsoft.com/office/drawing/2014/main" id="{7B4C0AA0-1DBE-47C1-B23B-46DB1B6039F6}"/>
              </a:ext>
            </a:extLst>
          </p:cNvPr>
          <p:cNvSpPr>
            <a:spLocks/>
          </p:cNvSpPr>
          <p:nvPr/>
        </p:nvSpPr>
        <p:spPr bwMode="auto">
          <a:xfrm>
            <a:off x="-69850" y="2692399"/>
            <a:ext cx="12299950" cy="4178302"/>
          </a:xfrm>
          <a:custGeom>
            <a:avLst/>
            <a:gdLst>
              <a:gd name="T0" fmla="*/ 5120 w 5120"/>
              <a:gd name="T1" fmla="*/ 131 h 1957"/>
              <a:gd name="T2" fmla="*/ 5120 w 5120"/>
              <a:gd name="T3" fmla="*/ 1957 h 1957"/>
              <a:gd name="T4" fmla="*/ 0 w 5120"/>
              <a:gd name="T5" fmla="*/ 1957 h 1957"/>
              <a:gd name="T6" fmla="*/ 0 w 5120"/>
              <a:gd name="T7" fmla="*/ 0 h 1957"/>
              <a:gd name="T8" fmla="*/ 327 w 5120"/>
              <a:gd name="T9" fmla="*/ 362 h 1957"/>
              <a:gd name="T10" fmla="*/ 324 w 5120"/>
              <a:gd name="T11" fmla="*/ 410 h 1957"/>
              <a:gd name="T12" fmla="*/ 482 w 5120"/>
              <a:gd name="T13" fmla="*/ 511 h 1957"/>
              <a:gd name="T14" fmla="*/ 717 w 5120"/>
              <a:gd name="T15" fmla="*/ 400 h 1957"/>
              <a:gd name="T16" fmla="*/ 937 w 5120"/>
              <a:gd name="T17" fmla="*/ 494 h 1957"/>
              <a:gd name="T18" fmla="*/ 1142 w 5120"/>
              <a:gd name="T19" fmla="*/ 413 h 1957"/>
              <a:gd name="T20" fmla="*/ 1447 w 5120"/>
              <a:gd name="T21" fmla="*/ 646 h 1957"/>
              <a:gd name="T22" fmla="*/ 1507 w 5120"/>
              <a:gd name="T23" fmla="*/ 669 h 1957"/>
              <a:gd name="T24" fmla="*/ 1643 w 5120"/>
              <a:gd name="T25" fmla="*/ 636 h 1957"/>
              <a:gd name="T26" fmla="*/ 1806 w 5120"/>
              <a:gd name="T27" fmla="*/ 684 h 1957"/>
              <a:gd name="T28" fmla="*/ 1970 w 5120"/>
              <a:gd name="T29" fmla="*/ 636 h 1957"/>
              <a:gd name="T30" fmla="*/ 2052 w 5120"/>
              <a:gd name="T31" fmla="*/ 647 h 1957"/>
              <a:gd name="T32" fmla="*/ 2340 w 5120"/>
              <a:gd name="T33" fmla="*/ 456 h 1957"/>
              <a:gd name="T34" fmla="*/ 2481 w 5120"/>
              <a:gd name="T35" fmla="*/ 357 h 1957"/>
              <a:gd name="T36" fmla="*/ 2628 w 5120"/>
              <a:gd name="T37" fmla="*/ 560 h 1957"/>
              <a:gd name="T38" fmla="*/ 2739 w 5120"/>
              <a:gd name="T39" fmla="*/ 659 h 1957"/>
              <a:gd name="T40" fmla="*/ 2993 w 5120"/>
              <a:gd name="T41" fmla="*/ 525 h 1957"/>
              <a:gd name="T42" fmla="*/ 3174 w 5120"/>
              <a:gd name="T43" fmla="*/ 585 h 1957"/>
              <a:gd name="T44" fmla="*/ 3276 w 5120"/>
              <a:gd name="T45" fmla="*/ 567 h 1957"/>
              <a:gd name="T46" fmla="*/ 3364 w 5120"/>
              <a:gd name="T47" fmla="*/ 581 h 1957"/>
              <a:gd name="T48" fmla="*/ 3646 w 5120"/>
              <a:gd name="T49" fmla="*/ 400 h 1957"/>
              <a:gd name="T50" fmla="*/ 3900 w 5120"/>
              <a:gd name="T51" fmla="*/ 534 h 1957"/>
              <a:gd name="T52" fmla="*/ 4072 w 5120"/>
              <a:gd name="T53" fmla="*/ 458 h 1957"/>
              <a:gd name="T54" fmla="*/ 4356 w 5120"/>
              <a:gd name="T55" fmla="*/ 274 h 1957"/>
              <a:gd name="T56" fmla="*/ 4611 w 5120"/>
              <a:gd name="T57" fmla="*/ 409 h 1957"/>
              <a:gd name="T58" fmla="*/ 4653 w 5120"/>
              <a:gd name="T59" fmla="*/ 402 h 1957"/>
              <a:gd name="T60" fmla="*/ 4976 w 5120"/>
              <a:gd name="T61" fmla="*/ 94 h 1957"/>
              <a:gd name="T62" fmla="*/ 5120 w 5120"/>
              <a:gd name="T63" fmla="*/ 131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20" h="1957">
                <a:moveTo>
                  <a:pt x="5120" y="131"/>
                </a:moveTo>
                <a:cubicBezTo>
                  <a:pt x="5120" y="1957"/>
                  <a:pt x="5120" y="1957"/>
                  <a:pt x="5120" y="1957"/>
                </a:cubicBezTo>
                <a:cubicBezTo>
                  <a:pt x="0" y="1957"/>
                  <a:pt x="0" y="1957"/>
                  <a:pt x="0" y="1957"/>
                </a:cubicBezTo>
                <a:cubicBezTo>
                  <a:pt x="0" y="0"/>
                  <a:pt x="0" y="0"/>
                  <a:pt x="0" y="0"/>
                </a:cubicBezTo>
                <a:cubicBezTo>
                  <a:pt x="180" y="0"/>
                  <a:pt x="327" y="162"/>
                  <a:pt x="327" y="362"/>
                </a:cubicBezTo>
                <a:cubicBezTo>
                  <a:pt x="327" y="378"/>
                  <a:pt x="325" y="394"/>
                  <a:pt x="324" y="410"/>
                </a:cubicBezTo>
                <a:cubicBezTo>
                  <a:pt x="385" y="427"/>
                  <a:pt x="440" y="462"/>
                  <a:pt x="482" y="511"/>
                </a:cubicBezTo>
                <a:cubicBezTo>
                  <a:pt x="542" y="443"/>
                  <a:pt x="625" y="400"/>
                  <a:pt x="717" y="400"/>
                </a:cubicBezTo>
                <a:cubicBezTo>
                  <a:pt x="802" y="400"/>
                  <a:pt x="879" y="436"/>
                  <a:pt x="937" y="494"/>
                </a:cubicBezTo>
                <a:cubicBezTo>
                  <a:pt x="993" y="444"/>
                  <a:pt x="1064" y="413"/>
                  <a:pt x="1142" y="413"/>
                </a:cubicBezTo>
                <a:cubicBezTo>
                  <a:pt x="1281" y="413"/>
                  <a:pt x="1400" y="510"/>
                  <a:pt x="1447" y="646"/>
                </a:cubicBezTo>
                <a:cubicBezTo>
                  <a:pt x="1468" y="651"/>
                  <a:pt x="1488" y="659"/>
                  <a:pt x="1507" y="669"/>
                </a:cubicBezTo>
                <a:cubicBezTo>
                  <a:pt x="1548" y="648"/>
                  <a:pt x="1594" y="636"/>
                  <a:pt x="1643" y="636"/>
                </a:cubicBezTo>
                <a:cubicBezTo>
                  <a:pt x="1703" y="636"/>
                  <a:pt x="1758" y="653"/>
                  <a:pt x="1806" y="684"/>
                </a:cubicBezTo>
                <a:cubicBezTo>
                  <a:pt x="1854" y="653"/>
                  <a:pt x="1910" y="636"/>
                  <a:pt x="1970" y="636"/>
                </a:cubicBezTo>
                <a:cubicBezTo>
                  <a:pt x="1998" y="636"/>
                  <a:pt x="2026" y="640"/>
                  <a:pt x="2052" y="647"/>
                </a:cubicBezTo>
                <a:cubicBezTo>
                  <a:pt x="2107" y="534"/>
                  <a:pt x="2216" y="463"/>
                  <a:pt x="2340" y="456"/>
                </a:cubicBezTo>
                <a:cubicBezTo>
                  <a:pt x="2340" y="456"/>
                  <a:pt x="2359" y="339"/>
                  <a:pt x="2481" y="357"/>
                </a:cubicBezTo>
                <a:cubicBezTo>
                  <a:pt x="2637" y="380"/>
                  <a:pt x="2628" y="560"/>
                  <a:pt x="2628" y="560"/>
                </a:cubicBezTo>
                <a:cubicBezTo>
                  <a:pt x="2736" y="532"/>
                  <a:pt x="2739" y="659"/>
                  <a:pt x="2739" y="659"/>
                </a:cubicBezTo>
                <a:cubicBezTo>
                  <a:pt x="2799" y="577"/>
                  <a:pt x="2890" y="525"/>
                  <a:pt x="2993" y="525"/>
                </a:cubicBezTo>
                <a:cubicBezTo>
                  <a:pt x="3060" y="525"/>
                  <a:pt x="3122" y="547"/>
                  <a:pt x="3174" y="585"/>
                </a:cubicBezTo>
                <a:cubicBezTo>
                  <a:pt x="3206" y="574"/>
                  <a:pt x="3240" y="567"/>
                  <a:pt x="3276" y="567"/>
                </a:cubicBezTo>
                <a:cubicBezTo>
                  <a:pt x="3306" y="567"/>
                  <a:pt x="3336" y="572"/>
                  <a:pt x="3364" y="581"/>
                </a:cubicBezTo>
                <a:cubicBezTo>
                  <a:pt x="3420" y="473"/>
                  <a:pt x="3526" y="400"/>
                  <a:pt x="3646" y="400"/>
                </a:cubicBezTo>
                <a:cubicBezTo>
                  <a:pt x="3748" y="400"/>
                  <a:pt x="3840" y="452"/>
                  <a:pt x="3900" y="534"/>
                </a:cubicBezTo>
                <a:cubicBezTo>
                  <a:pt x="3948" y="492"/>
                  <a:pt x="4007" y="464"/>
                  <a:pt x="4072" y="458"/>
                </a:cubicBezTo>
                <a:cubicBezTo>
                  <a:pt x="4128" y="348"/>
                  <a:pt x="4234" y="274"/>
                  <a:pt x="4356" y="274"/>
                </a:cubicBezTo>
                <a:cubicBezTo>
                  <a:pt x="4459" y="274"/>
                  <a:pt x="4551" y="327"/>
                  <a:pt x="4611" y="409"/>
                </a:cubicBezTo>
                <a:cubicBezTo>
                  <a:pt x="4624" y="406"/>
                  <a:pt x="4638" y="403"/>
                  <a:pt x="4653" y="402"/>
                </a:cubicBezTo>
                <a:cubicBezTo>
                  <a:pt x="4677" y="228"/>
                  <a:pt x="4812" y="94"/>
                  <a:pt x="4976" y="94"/>
                </a:cubicBezTo>
                <a:cubicBezTo>
                  <a:pt x="5028" y="94"/>
                  <a:pt x="5077" y="108"/>
                  <a:pt x="5120" y="131"/>
                </a:cubicBezTo>
                <a:close/>
              </a:path>
            </a:pathLst>
          </a:custGeom>
          <a:solidFill>
            <a:srgbClr val="35B5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>
            <a:extLst>
              <a:ext uri="{FF2B5EF4-FFF2-40B4-BE49-F238E27FC236}">
                <a16:creationId xmlns="" xmlns:a16="http://schemas.microsoft.com/office/drawing/2014/main" id="{C95C30E3-3BD8-4EA9-87E1-6A08A5BB1954}"/>
              </a:ext>
            </a:extLst>
          </p:cNvPr>
          <p:cNvSpPr>
            <a:spLocks/>
          </p:cNvSpPr>
          <p:nvPr/>
        </p:nvSpPr>
        <p:spPr bwMode="auto">
          <a:xfrm>
            <a:off x="-71438" y="4165601"/>
            <a:ext cx="12299950" cy="2706688"/>
          </a:xfrm>
          <a:custGeom>
            <a:avLst/>
            <a:gdLst>
              <a:gd name="T0" fmla="*/ 5120 w 5120"/>
              <a:gd name="T1" fmla="*/ 0 h 1141"/>
              <a:gd name="T2" fmla="*/ 5120 w 5120"/>
              <a:gd name="T3" fmla="*/ 1141 h 1141"/>
              <a:gd name="T4" fmla="*/ 0 w 5120"/>
              <a:gd name="T5" fmla="*/ 1141 h 1141"/>
              <a:gd name="T6" fmla="*/ 0 w 5120"/>
              <a:gd name="T7" fmla="*/ 323 h 1141"/>
              <a:gd name="T8" fmla="*/ 93 w 5120"/>
              <a:gd name="T9" fmla="*/ 402 h 1141"/>
              <a:gd name="T10" fmla="*/ 76 w 5120"/>
              <a:gd name="T11" fmla="*/ 446 h 1141"/>
              <a:gd name="T12" fmla="*/ 160 w 5120"/>
              <a:gd name="T13" fmla="*/ 586 h 1141"/>
              <a:gd name="T14" fmla="*/ 139 w 5120"/>
              <a:gd name="T15" fmla="*/ 661 h 1141"/>
              <a:gd name="T16" fmla="*/ 229 w 5120"/>
              <a:gd name="T17" fmla="*/ 805 h 1141"/>
              <a:gd name="T18" fmla="*/ 229 w 5120"/>
              <a:gd name="T19" fmla="*/ 810 h 1141"/>
              <a:gd name="T20" fmla="*/ 302 w 5120"/>
              <a:gd name="T21" fmla="*/ 821 h 1141"/>
              <a:gd name="T22" fmla="*/ 398 w 5120"/>
              <a:gd name="T23" fmla="*/ 805 h 1141"/>
              <a:gd name="T24" fmla="*/ 636 w 5120"/>
              <a:gd name="T25" fmla="*/ 989 h 1141"/>
              <a:gd name="T26" fmla="*/ 636 w 5120"/>
              <a:gd name="T27" fmla="*/ 993 h 1141"/>
              <a:gd name="T28" fmla="*/ 722 w 5120"/>
              <a:gd name="T29" fmla="*/ 1015 h 1141"/>
              <a:gd name="T30" fmla="*/ 994 w 5120"/>
              <a:gd name="T31" fmla="*/ 907 h 1141"/>
              <a:gd name="T32" fmla="*/ 1173 w 5120"/>
              <a:gd name="T33" fmla="*/ 948 h 1141"/>
              <a:gd name="T34" fmla="*/ 1481 w 5120"/>
              <a:gd name="T35" fmla="*/ 789 h 1141"/>
              <a:gd name="T36" fmla="*/ 1688 w 5120"/>
              <a:gd name="T37" fmla="*/ 844 h 1141"/>
              <a:gd name="T38" fmla="*/ 1818 w 5120"/>
              <a:gd name="T39" fmla="*/ 805 h 1141"/>
              <a:gd name="T40" fmla="*/ 1899 w 5120"/>
              <a:gd name="T41" fmla="*/ 819 h 1141"/>
              <a:gd name="T42" fmla="*/ 2150 w 5120"/>
              <a:gd name="T43" fmla="*/ 731 h 1141"/>
              <a:gd name="T44" fmla="*/ 2437 w 5120"/>
              <a:gd name="T45" fmla="*/ 857 h 1141"/>
              <a:gd name="T46" fmla="*/ 2643 w 5120"/>
              <a:gd name="T47" fmla="*/ 802 h 1141"/>
              <a:gd name="T48" fmla="*/ 2904 w 5120"/>
              <a:gd name="T49" fmla="*/ 899 h 1141"/>
              <a:gd name="T50" fmla="*/ 3113 w 5120"/>
              <a:gd name="T51" fmla="*/ 842 h 1141"/>
              <a:gd name="T52" fmla="*/ 3188 w 5120"/>
              <a:gd name="T53" fmla="*/ 848 h 1141"/>
              <a:gd name="T54" fmla="*/ 3429 w 5120"/>
              <a:gd name="T55" fmla="*/ 769 h 1141"/>
              <a:gd name="T56" fmla="*/ 3581 w 5120"/>
              <a:gd name="T57" fmla="*/ 798 h 1141"/>
              <a:gd name="T58" fmla="*/ 3805 w 5120"/>
              <a:gd name="T59" fmla="*/ 731 h 1141"/>
              <a:gd name="T60" fmla="*/ 3851 w 5120"/>
              <a:gd name="T61" fmla="*/ 734 h 1141"/>
              <a:gd name="T62" fmla="*/ 4010 w 5120"/>
              <a:gd name="T63" fmla="*/ 665 h 1141"/>
              <a:gd name="T64" fmla="*/ 4173 w 5120"/>
              <a:gd name="T65" fmla="*/ 738 h 1141"/>
              <a:gd name="T66" fmla="*/ 4249 w 5120"/>
              <a:gd name="T67" fmla="*/ 731 h 1141"/>
              <a:gd name="T68" fmla="*/ 4432 w 5120"/>
              <a:gd name="T69" fmla="*/ 773 h 1141"/>
              <a:gd name="T70" fmla="*/ 4617 w 5120"/>
              <a:gd name="T71" fmla="*/ 712 h 1141"/>
              <a:gd name="T72" fmla="*/ 4609 w 5120"/>
              <a:gd name="T73" fmla="*/ 665 h 1141"/>
              <a:gd name="T74" fmla="*/ 4847 w 5120"/>
              <a:gd name="T75" fmla="*/ 481 h 1141"/>
              <a:gd name="T76" fmla="*/ 4852 w 5120"/>
              <a:gd name="T77" fmla="*/ 481 h 1141"/>
              <a:gd name="T78" fmla="*/ 4821 w 5120"/>
              <a:gd name="T79" fmla="*/ 402 h 1141"/>
              <a:gd name="T80" fmla="*/ 5005 w 5120"/>
              <a:gd name="T81" fmla="*/ 258 h 1141"/>
              <a:gd name="T82" fmla="*/ 4933 w 5120"/>
              <a:gd name="T83" fmla="*/ 145 h 1141"/>
              <a:gd name="T84" fmla="*/ 5120 w 5120"/>
              <a:gd name="T85" fmla="*/ 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20" h="1141">
                <a:moveTo>
                  <a:pt x="5120" y="0"/>
                </a:moveTo>
                <a:cubicBezTo>
                  <a:pt x="5120" y="1141"/>
                  <a:pt x="5120" y="1141"/>
                  <a:pt x="5120" y="1141"/>
                </a:cubicBezTo>
                <a:cubicBezTo>
                  <a:pt x="0" y="1141"/>
                  <a:pt x="0" y="1141"/>
                  <a:pt x="0" y="1141"/>
                </a:cubicBezTo>
                <a:cubicBezTo>
                  <a:pt x="0" y="323"/>
                  <a:pt x="0" y="323"/>
                  <a:pt x="0" y="323"/>
                </a:cubicBezTo>
                <a:cubicBezTo>
                  <a:pt x="52" y="327"/>
                  <a:pt x="93" y="361"/>
                  <a:pt x="93" y="402"/>
                </a:cubicBezTo>
                <a:cubicBezTo>
                  <a:pt x="93" y="418"/>
                  <a:pt x="87" y="433"/>
                  <a:pt x="76" y="446"/>
                </a:cubicBezTo>
                <a:cubicBezTo>
                  <a:pt x="127" y="480"/>
                  <a:pt x="160" y="530"/>
                  <a:pt x="160" y="586"/>
                </a:cubicBezTo>
                <a:cubicBezTo>
                  <a:pt x="160" y="613"/>
                  <a:pt x="152" y="638"/>
                  <a:pt x="139" y="661"/>
                </a:cubicBezTo>
                <a:cubicBezTo>
                  <a:pt x="194" y="695"/>
                  <a:pt x="229" y="747"/>
                  <a:pt x="229" y="805"/>
                </a:cubicBezTo>
                <a:cubicBezTo>
                  <a:pt x="229" y="807"/>
                  <a:pt x="229" y="808"/>
                  <a:pt x="229" y="810"/>
                </a:cubicBezTo>
                <a:cubicBezTo>
                  <a:pt x="254" y="811"/>
                  <a:pt x="278" y="815"/>
                  <a:pt x="302" y="821"/>
                </a:cubicBezTo>
                <a:cubicBezTo>
                  <a:pt x="331" y="811"/>
                  <a:pt x="364" y="805"/>
                  <a:pt x="398" y="805"/>
                </a:cubicBezTo>
                <a:cubicBezTo>
                  <a:pt x="530" y="805"/>
                  <a:pt x="636" y="887"/>
                  <a:pt x="636" y="989"/>
                </a:cubicBezTo>
                <a:cubicBezTo>
                  <a:pt x="636" y="990"/>
                  <a:pt x="636" y="991"/>
                  <a:pt x="636" y="993"/>
                </a:cubicBezTo>
                <a:cubicBezTo>
                  <a:pt x="666" y="997"/>
                  <a:pt x="695" y="1005"/>
                  <a:pt x="722" y="1015"/>
                </a:cubicBezTo>
                <a:cubicBezTo>
                  <a:pt x="783" y="950"/>
                  <a:pt x="882" y="907"/>
                  <a:pt x="994" y="907"/>
                </a:cubicBezTo>
                <a:cubicBezTo>
                  <a:pt x="1060" y="907"/>
                  <a:pt x="1121" y="922"/>
                  <a:pt x="1173" y="948"/>
                </a:cubicBezTo>
                <a:cubicBezTo>
                  <a:pt x="1223" y="854"/>
                  <a:pt x="1342" y="789"/>
                  <a:pt x="1481" y="789"/>
                </a:cubicBezTo>
                <a:cubicBezTo>
                  <a:pt x="1560" y="789"/>
                  <a:pt x="1631" y="809"/>
                  <a:pt x="1688" y="844"/>
                </a:cubicBezTo>
                <a:cubicBezTo>
                  <a:pt x="1722" y="820"/>
                  <a:pt x="1768" y="805"/>
                  <a:pt x="1818" y="805"/>
                </a:cubicBezTo>
                <a:cubicBezTo>
                  <a:pt x="1847" y="805"/>
                  <a:pt x="1874" y="810"/>
                  <a:pt x="1899" y="819"/>
                </a:cubicBezTo>
                <a:cubicBezTo>
                  <a:pt x="1960" y="765"/>
                  <a:pt x="2050" y="731"/>
                  <a:pt x="2150" y="731"/>
                </a:cubicBezTo>
                <a:cubicBezTo>
                  <a:pt x="2272" y="731"/>
                  <a:pt x="2379" y="782"/>
                  <a:pt x="2437" y="857"/>
                </a:cubicBezTo>
                <a:cubicBezTo>
                  <a:pt x="2494" y="823"/>
                  <a:pt x="2565" y="802"/>
                  <a:pt x="2643" y="802"/>
                </a:cubicBezTo>
                <a:cubicBezTo>
                  <a:pt x="2748" y="802"/>
                  <a:pt x="2842" y="840"/>
                  <a:pt x="2904" y="899"/>
                </a:cubicBezTo>
                <a:cubicBezTo>
                  <a:pt x="2961" y="863"/>
                  <a:pt x="3034" y="842"/>
                  <a:pt x="3113" y="842"/>
                </a:cubicBezTo>
                <a:cubicBezTo>
                  <a:pt x="3139" y="842"/>
                  <a:pt x="3164" y="844"/>
                  <a:pt x="3188" y="848"/>
                </a:cubicBezTo>
                <a:cubicBezTo>
                  <a:pt x="3249" y="800"/>
                  <a:pt x="3334" y="769"/>
                  <a:pt x="3429" y="769"/>
                </a:cubicBezTo>
                <a:cubicBezTo>
                  <a:pt x="3483" y="769"/>
                  <a:pt x="3535" y="780"/>
                  <a:pt x="3581" y="798"/>
                </a:cubicBezTo>
                <a:cubicBezTo>
                  <a:pt x="3640" y="756"/>
                  <a:pt x="3718" y="731"/>
                  <a:pt x="3805" y="731"/>
                </a:cubicBezTo>
                <a:cubicBezTo>
                  <a:pt x="3820" y="731"/>
                  <a:pt x="3836" y="732"/>
                  <a:pt x="3851" y="734"/>
                </a:cubicBezTo>
                <a:cubicBezTo>
                  <a:pt x="3884" y="692"/>
                  <a:pt x="3943" y="665"/>
                  <a:pt x="4010" y="665"/>
                </a:cubicBezTo>
                <a:cubicBezTo>
                  <a:pt x="4080" y="665"/>
                  <a:pt x="4141" y="694"/>
                  <a:pt x="4173" y="738"/>
                </a:cubicBezTo>
                <a:cubicBezTo>
                  <a:pt x="4197" y="733"/>
                  <a:pt x="4222" y="731"/>
                  <a:pt x="4249" y="731"/>
                </a:cubicBezTo>
                <a:cubicBezTo>
                  <a:pt x="4316" y="731"/>
                  <a:pt x="4380" y="747"/>
                  <a:pt x="4432" y="773"/>
                </a:cubicBezTo>
                <a:cubicBezTo>
                  <a:pt x="4483" y="740"/>
                  <a:pt x="4546" y="718"/>
                  <a:pt x="4617" y="712"/>
                </a:cubicBezTo>
                <a:cubicBezTo>
                  <a:pt x="4611" y="697"/>
                  <a:pt x="4609" y="681"/>
                  <a:pt x="4609" y="665"/>
                </a:cubicBezTo>
                <a:cubicBezTo>
                  <a:pt x="4609" y="563"/>
                  <a:pt x="4715" y="481"/>
                  <a:pt x="4847" y="481"/>
                </a:cubicBezTo>
                <a:cubicBezTo>
                  <a:pt x="4848" y="481"/>
                  <a:pt x="4850" y="481"/>
                  <a:pt x="4852" y="481"/>
                </a:cubicBezTo>
                <a:cubicBezTo>
                  <a:pt x="4832" y="459"/>
                  <a:pt x="4821" y="431"/>
                  <a:pt x="4821" y="402"/>
                </a:cubicBezTo>
                <a:cubicBezTo>
                  <a:pt x="4821" y="323"/>
                  <a:pt x="4903" y="259"/>
                  <a:pt x="5005" y="258"/>
                </a:cubicBezTo>
                <a:cubicBezTo>
                  <a:pt x="4961" y="232"/>
                  <a:pt x="4933" y="191"/>
                  <a:pt x="4933" y="145"/>
                </a:cubicBezTo>
                <a:cubicBezTo>
                  <a:pt x="4933" y="65"/>
                  <a:pt x="5017" y="0"/>
                  <a:pt x="5120" y="0"/>
                </a:cubicBezTo>
                <a:close/>
              </a:path>
            </a:pathLst>
          </a:custGeom>
          <a:solidFill>
            <a:srgbClr val="FF5BA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17C4BA6-6F53-4DE7-BF92-B383E51AB6D8}"/>
              </a:ext>
            </a:extLst>
          </p:cNvPr>
          <p:cNvSpPr txBox="1"/>
          <p:nvPr/>
        </p:nvSpPr>
        <p:spPr>
          <a:xfrm>
            <a:off x="3591424" y="4474589"/>
            <a:ext cx="5541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BIGPRO SEMESTER 6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0ABE637-E3ED-4C89-B7B3-CC15DD393AC9}"/>
              </a:ext>
            </a:extLst>
          </p:cNvPr>
          <p:cNvSpPr txBox="1"/>
          <p:nvPr/>
        </p:nvSpPr>
        <p:spPr>
          <a:xfrm>
            <a:off x="4097620" y="5175974"/>
            <a:ext cx="383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KELOMPOK </a:t>
            </a:r>
            <a:endParaRPr lang="en-US" altLang="ko-KR" sz="16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Rizqi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Amalia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– 19090031 -6D</a:t>
            </a: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Khaepah</a:t>
            </a:r>
            <a:r>
              <a:rPr lang="en-US" altLang="ko-KR" sz="1600" smtClean="0">
                <a:solidFill>
                  <a:schemeClr val="bg1"/>
                </a:solidFill>
                <a:cs typeface="Arial" pitchFamily="34" charset="0"/>
              </a:rPr>
              <a:t> – 19090017 – 6D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AF6C1A1-ADE9-41B4-AC5D-9BE318E0618F}"/>
              </a:ext>
            </a:extLst>
          </p:cNvPr>
          <p:cNvSpPr/>
          <p:nvPr/>
        </p:nvSpPr>
        <p:spPr>
          <a:xfrm>
            <a:off x="4835773" y="978957"/>
            <a:ext cx="2354765" cy="235476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IndoExpress</a:t>
            </a:r>
            <a:endParaRPr lang="en-US" sz="2000" dirty="0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F6F8E3EB-6917-489C-B396-1063EF7D2011}"/>
              </a:ext>
            </a:extLst>
          </p:cNvPr>
          <p:cNvGrpSpPr/>
          <p:nvPr/>
        </p:nvGrpSpPr>
        <p:grpSpPr>
          <a:xfrm>
            <a:off x="6295742" y="765056"/>
            <a:ext cx="1410469" cy="1190742"/>
            <a:chOff x="199967" y="4369594"/>
            <a:chExt cx="2785872" cy="2351881"/>
          </a:xfrm>
        </p:grpSpPr>
        <p:sp>
          <p:nvSpPr>
            <p:cNvPr id="23" name="Freeform 9">
              <a:extLst>
                <a:ext uri="{FF2B5EF4-FFF2-40B4-BE49-F238E27FC236}">
                  <a16:creationId xmlns="" xmlns:a16="http://schemas.microsoft.com/office/drawing/2014/main" id="{A3C0FE5D-E07D-4FCC-A48D-F0B23D6D6F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5913" y="5668086"/>
              <a:ext cx="220663" cy="201613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9">
              <a:extLst>
                <a:ext uri="{FF2B5EF4-FFF2-40B4-BE49-F238E27FC236}">
                  <a16:creationId xmlns="" xmlns:a16="http://schemas.microsoft.com/office/drawing/2014/main" id="{0837AEE5-C92E-4775-BBED-D06FDBFB54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8432" y="4931235"/>
              <a:ext cx="277813" cy="182563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3">
              <a:extLst>
                <a:ext uri="{FF2B5EF4-FFF2-40B4-BE49-F238E27FC236}">
                  <a16:creationId xmlns="" xmlns:a16="http://schemas.microsoft.com/office/drawing/2014/main" id="{968F0A58-42D6-41C8-A3EB-7F86A9CE4A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920" y="5959225"/>
              <a:ext cx="374650" cy="387350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8">
              <a:extLst>
                <a:ext uri="{FF2B5EF4-FFF2-40B4-BE49-F238E27FC236}">
                  <a16:creationId xmlns="" xmlns:a16="http://schemas.microsoft.com/office/drawing/2014/main" id="{78B8877E-6E34-4923-81E1-079EBA9668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9119" y="5186281"/>
              <a:ext cx="328613" cy="341313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3">
              <a:extLst>
                <a:ext uri="{FF2B5EF4-FFF2-40B4-BE49-F238E27FC236}">
                  <a16:creationId xmlns="" xmlns:a16="http://schemas.microsoft.com/office/drawing/2014/main" id="{93BE9B89-B875-494E-A915-E5F58CF5EC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" y="5022517"/>
              <a:ext cx="1407368" cy="1356058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4">
              <a:extLst>
                <a:ext uri="{FF2B5EF4-FFF2-40B4-BE49-F238E27FC236}">
                  <a16:creationId xmlns="" xmlns:a16="http://schemas.microsoft.com/office/drawing/2014/main" id="{4E220F7F-CC06-4D06-8ECB-CCD1E6AFBF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7826" y="5356937"/>
              <a:ext cx="608013" cy="585788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5">
              <a:extLst>
                <a:ext uri="{FF2B5EF4-FFF2-40B4-BE49-F238E27FC236}">
                  <a16:creationId xmlns="" xmlns:a16="http://schemas.microsoft.com/office/drawing/2014/main" id="{41B89705-C086-4650-9BF9-B945E4E825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1106" y="4369594"/>
              <a:ext cx="608013" cy="58737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6">
              <a:extLst>
                <a:ext uri="{FF2B5EF4-FFF2-40B4-BE49-F238E27FC236}">
                  <a16:creationId xmlns="" xmlns:a16="http://schemas.microsoft.com/office/drawing/2014/main" id="{F4DC4329-752B-4B59-8A04-1988FF6BE1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72" y="4545806"/>
              <a:ext cx="515938" cy="411163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8">
              <a:extLst>
                <a:ext uri="{FF2B5EF4-FFF2-40B4-BE49-F238E27FC236}">
                  <a16:creationId xmlns="" xmlns:a16="http://schemas.microsoft.com/office/drawing/2014/main" id="{CEA9806C-9E41-4208-BDCE-C4F718FA89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987" y="6467475"/>
              <a:ext cx="254000" cy="254000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9">
              <a:extLst>
                <a:ext uri="{FF2B5EF4-FFF2-40B4-BE49-F238E27FC236}">
                  <a16:creationId xmlns="" xmlns:a16="http://schemas.microsoft.com/office/drawing/2014/main" id="{0E8B63E7-9AFF-41A3-9C6E-6C704E349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967" y="5078331"/>
              <a:ext cx="261938" cy="215900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658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/>
      <p:bldP spid="43" grpId="0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="" xmlns:a16="http://schemas.microsoft.com/office/drawing/2014/main" id="{68D581C5-AD50-4685-9794-03A8A3107CD2}"/>
              </a:ext>
            </a:extLst>
          </p:cNvPr>
          <p:cNvSpPr>
            <a:spLocks/>
          </p:cNvSpPr>
          <p:nvPr/>
        </p:nvSpPr>
        <p:spPr bwMode="auto">
          <a:xfrm>
            <a:off x="2445214" y="5412073"/>
            <a:ext cx="2128838" cy="576263"/>
          </a:xfrm>
          <a:custGeom>
            <a:avLst/>
            <a:gdLst>
              <a:gd name="T0" fmla="*/ 802 w 894"/>
              <a:gd name="T1" fmla="*/ 243 h 243"/>
              <a:gd name="T2" fmla="*/ 92 w 894"/>
              <a:gd name="T3" fmla="*/ 243 h 243"/>
              <a:gd name="T4" fmla="*/ 0 w 894"/>
              <a:gd name="T5" fmla="*/ 150 h 243"/>
              <a:gd name="T6" fmla="*/ 0 w 894"/>
              <a:gd name="T7" fmla="*/ 93 h 243"/>
              <a:gd name="T8" fmla="*/ 92 w 894"/>
              <a:gd name="T9" fmla="*/ 0 h 243"/>
              <a:gd name="T10" fmla="*/ 802 w 894"/>
              <a:gd name="T11" fmla="*/ 0 h 243"/>
              <a:gd name="T12" fmla="*/ 894 w 894"/>
              <a:gd name="T13" fmla="*/ 93 h 243"/>
              <a:gd name="T14" fmla="*/ 894 w 894"/>
              <a:gd name="T15" fmla="*/ 150 h 243"/>
              <a:gd name="T16" fmla="*/ 802 w 894"/>
              <a:gd name="T17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4" h="243">
                <a:moveTo>
                  <a:pt x="802" y="243"/>
                </a:moveTo>
                <a:cubicBezTo>
                  <a:pt x="92" y="243"/>
                  <a:pt x="92" y="243"/>
                  <a:pt x="92" y="243"/>
                </a:cubicBezTo>
                <a:cubicBezTo>
                  <a:pt x="41" y="243"/>
                  <a:pt x="0" y="201"/>
                  <a:pt x="0" y="150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1"/>
                  <a:pt x="41" y="0"/>
                  <a:pt x="92" y="0"/>
                </a:cubicBezTo>
                <a:cubicBezTo>
                  <a:pt x="802" y="0"/>
                  <a:pt x="802" y="0"/>
                  <a:pt x="802" y="0"/>
                </a:cubicBezTo>
                <a:cubicBezTo>
                  <a:pt x="853" y="0"/>
                  <a:pt x="894" y="41"/>
                  <a:pt x="894" y="93"/>
                </a:cubicBezTo>
                <a:cubicBezTo>
                  <a:pt x="894" y="150"/>
                  <a:pt x="894" y="150"/>
                  <a:pt x="894" y="150"/>
                </a:cubicBezTo>
                <a:cubicBezTo>
                  <a:pt x="894" y="201"/>
                  <a:pt x="853" y="243"/>
                  <a:pt x="802" y="243"/>
                </a:cubicBezTo>
                <a:close/>
              </a:path>
            </a:pathLst>
          </a:custGeom>
          <a:solidFill>
            <a:srgbClr val="FF5B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03E3ECF-6FF9-41DE-9794-3B5C4F224A38}"/>
              </a:ext>
            </a:extLst>
          </p:cNvPr>
          <p:cNvSpPr txBox="1"/>
          <p:nvPr/>
        </p:nvSpPr>
        <p:spPr>
          <a:xfrm>
            <a:off x="2470770" y="1607050"/>
            <a:ext cx="3927877" cy="91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1000"/>
              </a:lnSpc>
              <a:spcBef>
                <a:spcPts val="930"/>
              </a:spcBef>
              <a:buClr>
                <a:srgbClr val="464B56"/>
              </a:buClr>
              <a:buSzPct val="100000"/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Sistem absensi dirancang untuk mempermudah mengelola data karyawan di sebuah perusahaan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B94E69D1-F163-41AB-B2CF-2450731061E9}"/>
              </a:ext>
            </a:extLst>
          </p:cNvPr>
          <p:cNvSpPr txBox="1">
            <a:spLocks/>
          </p:cNvSpPr>
          <p:nvPr/>
        </p:nvSpPr>
        <p:spPr>
          <a:xfrm>
            <a:off x="1892568" y="673692"/>
            <a:ext cx="356732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1000"/>
              </a:lnSpc>
              <a:buClr>
                <a:srgbClr val="464B56"/>
              </a:buClr>
              <a:buSzPct val="100000"/>
            </a:pPr>
            <a:r>
              <a:rPr lang="en-US" sz="2400" b="1" dirty="0"/>
              <a:t>I</a:t>
            </a:r>
            <a:r>
              <a:rPr lang="en-US" sz="2400" b="1" dirty="0" smtClean="0"/>
              <a:t>mplementasi </a:t>
            </a:r>
            <a:r>
              <a:rPr lang="en-US" sz="2400" b="1" dirty="0"/>
              <a:t>big project :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8D556EA2-2C83-4686-A38A-02C61D20B0DB}"/>
              </a:ext>
            </a:extLst>
          </p:cNvPr>
          <p:cNvSpPr txBox="1">
            <a:spLocks/>
          </p:cNvSpPr>
          <p:nvPr/>
        </p:nvSpPr>
        <p:spPr>
          <a:xfrm>
            <a:off x="2445214" y="5484180"/>
            <a:ext cx="212883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400" b="1" dirty="0" smtClean="0">
                <a:solidFill>
                  <a:schemeClr val="bg1"/>
                </a:solidFill>
              </a:rPr>
              <a:t>BIGPRO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7CB0E4C-262A-4A24-8286-34C0AC0ACEAD}"/>
              </a:ext>
            </a:extLst>
          </p:cNvPr>
          <p:cNvGrpSpPr/>
          <p:nvPr/>
        </p:nvGrpSpPr>
        <p:grpSpPr>
          <a:xfrm>
            <a:off x="6969656" y="2423396"/>
            <a:ext cx="2163124" cy="2378994"/>
            <a:chOff x="8048377" y="2251810"/>
            <a:chExt cx="2752805" cy="3027522"/>
          </a:xfrm>
        </p:grpSpPr>
        <p:sp>
          <p:nvSpPr>
            <p:cNvPr id="14" name="Freeform 9">
              <a:extLst>
                <a:ext uri="{FF2B5EF4-FFF2-40B4-BE49-F238E27FC236}">
                  <a16:creationId xmlns="" xmlns:a16="http://schemas.microsoft.com/office/drawing/2014/main" id="{867369BE-166A-4DD4-843A-640EF96FD3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377" y="3869924"/>
              <a:ext cx="111720" cy="102075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="" xmlns:a16="http://schemas.microsoft.com/office/drawing/2014/main" id="{F4314544-E526-4741-97FD-3E2CC1568E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086" y="3382785"/>
              <a:ext cx="140655" cy="92430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="" xmlns:a16="http://schemas.microsoft.com/office/drawing/2014/main" id="{717BF5D8-9F79-49B6-A6AA-F881FB34A7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0306" y="3111981"/>
              <a:ext cx="189683" cy="196113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="" xmlns:a16="http://schemas.microsoft.com/office/drawing/2014/main" id="{CAC5E7D2-C0E5-4809-A7EE-13EB24E7C7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15825" y="5002442"/>
              <a:ext cx="166375" cy="172805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3">
              <a:extLst>
                <a:ext uri="{FF2B5EF4-FFF2-40B4-BE49-F238E27FC236}">
                  <a16:creationId xmlns="" xmlns:a16="http://schemas.microsoft.com/office/drawing/2014/main" id="{748A37E4-508F-4040-A298-4177BCD42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16134" y="3394496"/>
              <a:ext cx="712541" cy="686563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54">
              <a:extLst>
                <a:ext uri="{FF2B5EF4-FFF2-40B4-BE49-F238E27FC236}">
                  <a16:creationId xmlns="" xmlns:a16="http://schemas.microsoft.com/office/drawing/2014/main" id="{626ACDC8-4B41-436D-A838-CDC19CCD54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21193" y="4362776"/>
              <a:ext cx="307833" cy="296581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5">
              <a:extLst>
                <a:ext uri="{FF2B5EF4-FFF2-40B4-BE49-F238E27FC236}">
                  <a16:creationId xmlns="" xmlns:a16="http://schemas.microsoft.com/office/drawing/2014/main" id="{9391A976-62C5-47D7-B1CD-CEE763BB07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29026" y="3932367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56">
              <a:extLst>
                <a:ext uri="{FF2B5EF4-FFF2-40B4-BE49-F238E27FC236}">
                  <a16:creationId xmlns="" xmlns:a16="http://schemas.microsoft.com/office/drawing/2014/main" id="{D44C3053-31A5-4FE1-B495-52537DDF4F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95358" y="3736307"/>
              <a:ext cx="261216" cy="208169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68">
              <a:extLst>
                <a:ext uri="{FF2B5EF4-FFF2-40B4-BE49-F238E27FC236}">
                  <a16:creationId xmlns="" xmlns:a16="http://schemas.microsoft.com/office/drawing/2014/main" id="{D7317688-6FC9-46E8-A0F9-F9BBE05535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4002" y="2251810"/>
              <a:ext cx="128599" cy="128599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69">
              <a:extLst>
                <a:ext uri="{FF2B5EF4-FFF2-40B4-BE49-F238E27FC236}">
                  <a16:creationId xmlns="" xmlns:a16="http://schemas.microsoft.com/office/drawing/2014/main" id="{232F5C67-10F1-44BB-B83E-5CCE615664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11803" y="2916375"/>
              <a:ext cx="132618" cy="109309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55">
              <a:extLst>
                <a:ext uri="{FF2B5EF4-FFF2-40B4-BE49-F238E27FC236}">
                  <a16:creationId xmlns="" xmlns:a16="http://schemas.microsoft.com/office/drawing/2014/main" id="{65A8F7A6-D604-4B62-86AC-58A758AA57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9568" y="3121257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55">
              <a:extLst>
                <a:ext uri="{FF2B5EF4-FFF2-40B4-BE49-F238E27FC236}">
                  <a16:creationId xmlns="" xmlns:a16="http://schemas.microsoft.com/office/drawing/2014/main" id="{7D885F2D-653A-41C9-8AAB-8532E9936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147" y="4981948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8">
              <a:extLst>
                <a:ext uri="{FF2B5EF4-FFF2-40B4-BE49-F238E27FC236}">
                  <a16:creationId xmlns="" xmlns:a16="http://schemas.microsoft.com/office/drawing/2014/main" id="{5C693D63-B704-4B60-9617-677CB0FF5F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92174" y="4356889"/>
              <a:ext cx="166375" cy="172805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3">
              <a:extLst>
                <a:ext uri="{FF2B5EF4-FFF2-40B4-BE49-F238E27FC236}">
                  <a16:creationId xmlns="" xmlns:a16="http://schemas.microsoft.com/office/drawing/2014/main" id="{D7C0939A-374F-4143-AD94-DDB9F07736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7094" y="4242254"/>
              <a:ext cx="465610" cy="44863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6">
              <a:extLst>
                <a:ext uri="{FF2B5EF4-FFF2-40B4-BE49-F238E27FC236}">
                  <a16:creationId xmlns="" xmlns:a16="http://schemas.microsoft.com/office/drawing/2014/main" id="{0302E591-080A-45C2-8A43-BF2CCB478B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39966" y="4911728"/>
              <a:ext cx="261216" cy="208169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C70232D2-5E8D-41DC-8E97-38E165EAAC62}"/>
              </a:ext>
            </a:extLst>
          </p:cNvPr>
          <p:cNvGrpSpPr/>
          <p:nvPr/>
        </p:nvGrpSpPr>
        <p:grpSpPr>
          <a:xfrm>
            <a:off x="6972717" y="-309552"/>
            <a:ext cx="2163124" cy="2378994"/>
            <a:chOff x="8048377" y="2251810"/>
            <a:chExt cx="2752805" cy="3027522"/>
          </a:xfrm>
        </p:grpSpPr>
        <p:sp>
          <p:nvSpPr>
            <p:cNvPr id="33" name="Freeform 9">
              <a:extLst>
                <a:ext uri="{FF2B5EF4-FFF2-40B4-BE49-F238E27FC236}">
                  <a16:creationId xmlns="" xmlns:a16="http://schemas.microsoft.com/office/drawing/2014/main" id="{17CAE46B-1CDD-4A64-9AD0-77445A8C07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377" y="3869924"/>
              <a:ext cx="111720" cy="102075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="" xmlns:a16="http://schemas.microsoft.com/office/drawing/2014/main" id="{535156E8-D301-4005-B7B8-1C188AA469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086" y="3382785"/>
              <a:ext cx="140655" cy="92430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="" xmlns:a16="http://schemas.microsoft.com/office/drawing/2014/main" id="{D4C1E6D5-4DDB-420C-A41A-016CC56FA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0306" y="3111981"/>
              <a:ext cx="189683" cy="196113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8">
              <a:extLst>
                <a:ext uri="{FF2B5EF4-FFF2-40B4-BE49-F238E27FC236}">
                  <a16:creationId xmlns="" xmlns:a16="http://schemas.microsoft.com/office/drawing/2014/main" id="{5273BB81-CFEB-454D-9A4D-446090A64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15825" y="5002442"/>
              <a:ext cx="166375" cy="172805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3">
              <a:extLst>
                <a:ext uri="{FF2B5EF4-FFF2-40B4-BE49-F238E27FC236}">
                  <a16:creationId xmlns="" xmlns:a16="http://schemas.microsoft.com/office/drawing/2014/main" id="{3A9471BB-B2B2-41B0-A209-3C2A95EC90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16134" y="3394496"/>
              <a:ext cx="712541" cy="686563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54">
              <a:extLst>
                <a:ext uri="{FF2B5EF4-FFF2-40B4-BE49-F238E27FC236}">
                  <a16:creationId xmlns="" xmlns:a16="http://schemas.microsoft.com/office/drawing/2014/main" id="{BA833AF6-9714-485C-9D2E-A5C3542B91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21193" y="4362776"/>
              <a:ext cx="307833" cy="296581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5">
              <a:extLst>
                <a:ext uri="{FF2B5EF4-FFF2-40B4-BE49-F238E27FC236}">
                  <a16:creationId xmlns="" xmlns:a16="http://schemas.microsoft.com/office/drawing/2014/main" id="{AEE0E398-6557-4B68-A51B-B7EB8D7FE8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29026" y="3932367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256">
              <a:extLst>
                <a:ext uri="{FF2B5EF4-FFF2-40B4-BE49-F238E27FC236}">
                  <a16:creationId xmlns="" xmlns:a16="http://schemas.microsoft.com/office/drawing/2014/main" id="{33CA5893-064A-430B-988C-CE5CEF3C8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95358" y="3736307"/>
              <a:ext cx="261216" cy="208169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8">
              <a:extLst>
                <a:ext uri="{FF2B5EF4-FFF2-40B4-BE49-F238E27FC236}">
                  <a16:creationId xmlns="" xmlns:a16="http://schemas.microsoft.com/office/drawing/2014/main" id="{E780179A-7837-4CD8-8DA2-740825E44F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4002" y="2251810"/>
              <a:ext cx="128599" cy="128599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69">
              <a:extLst>
                <a:ext uri="{FF2B5EF4-FFF2-40B4-BE49-F238E27FC236}">
                  <a16:creationId xmlns="" xmlns:a16="http://schemas.microsoft.com/office/drawing/2014/main" id="{47AD90AF-9E18-4EF7-976C-81B8329D6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11803" y="2916375"/>
              <a:ext cx="132618" cy="109309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55">
              <a:extLst>
                <a:ext uri="{FF2B5EF4-FFF2-40B4-BE49-F238E27FC236}">
                  <a16:creationId xmlns="" xmlns:a16="http://schemas.microsoft.com/office/drawing/2014/main" id="{23CCE926-F60B-45E4-B9CD-9233D655C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9568" y="3121257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55">
              <a:extLst>
                <a:ext uri="{FF2B5EF4-FFF2-40B4-BE49-F238E27FC236}">
                  <a16:creationId xmlns="" xmlns:a16="http://schemas.microsoft.com/office/drawing/2014/main" id="{D9887028-6A02-4440-8D0D-DB180FDEC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147" y="4981948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68">
              <a:extLst>
                <a:ext uri="{FF2B5EF4-FFF2-40B4-BE49-F238E27FC236}">
                  <a16:creationId xmlns="" xmlns:a16="http://schemas.microsoft.com/office/drawing/2014/main" id="{C8032913-5E05-46E4-BC8E-A56E31DB94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92174" y="4356889"/>
              <a:ext cx="166375" cy="172805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3">
              <a:extLst>
                <a:ext uri="{FF2B5EF4-FFF2-40B4-BE49-F238E27FC236}">
                  <a16:creationId xmlns="" xmlns:a16="http://schemas.microsoft.com/office/drawing/2014/main" id="{033C517C-6E0B-466D-AEE1-11B632EF9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7094" y="4242254"/>
              <a:ext cx="465610" cy="44863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6">
              <a:extLst>
                <a:ext uri="{FF2B5EF4-FFF2-40B4-BE49-F238E27FC236}">
                  <a16:creationId xmlns="" xmlns:a16="http://schemas.microsoft.com/office/drawing/2014/main" id="{D0DC9BA9-BD80-482A-B755-C39CC25B1E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39966" y="4911728"/>
              <a:ext cx="261216" cy="208169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2575C1-9FE3-44D3-AEAC-EF7D0DC5CD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03E3ECF-6FF9-41DE-9794-3B5C4F224A38}"/>
              </a:ext>
            </a:extLst>
          </p:cNvPr>
          <p:cNvSpPr txBox="1"/>
          <p:nvPr/>
        </p:nvSpPr>
        <p:spPr>
          <a:xfrm>
            <a:off x="2482230" y="3796270"/>
            <a:ext cx="3927877" cy="118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1000"/>
              </a:lnSpc>
              <a:spcBef>
                <a:spcPts val="930"/>
              </a:spcBef>
              <a:buClr>
                <a:srgbClr val="464B56"/>
              </a:buClr>
              <a:buSzPct val="100000"/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Ide Yang Kita ambil dalam Bigproject ini dalam implementasi deep learning nya yaitu pengklasifikasian image prosessing dalam menklasifikasikan karyawan dan admin.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 Placeholder 4">
            <a:extLst>
              <a:ext uri="{FF2B5EF4-FFF2-40B4-BE49-F238E27FC236}">
                <a16:creationId xmlns="" xmlns:a16="http://schemas.microsoft.com/office/drawing/2014/main" id="{B94E69D1-F163-41AB-B2CF-2450731061E9}"/>
              </a:ext>
            </a:extLst>
          </p:cNvPr>
          <p:cNvSpPr txBox="1">
            <a:spLocks/>
          </p:cNvSpPr>
          <p:nvPr/>
        </p:nvSpPr>
        <p:spPr>
          <a:xfrm>
            <a:off x="1904028" y="2862912"/>
            <a:ext cx="172706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1000"/>
              </a:lnSpc>
              <a:buClr>
                <a:srgbClr val="464B56"/>
              </a:buClr>
              <a:buSzPct val="100000"/>
            </a:pPr>
            <a:r>
              <a:rPr lang="en-US" sz="2400" b="1" dirty="0" smtClean="0"/>
              <a:t>Ide Project 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42350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="" xmlns:a16="http://schemas.microsoft.com/office/drawing/2014/main" id="{68D581C5-AD50-4685-9794-03A8A3107CD2}"/>
              </a:ext>
            </a:extLst>
          </p:cNvPr>
          <p:cNvSpPr>
            <a:spLocks/>
          </p:cNvSpPr>
          <p:nvPr/>
        </p:nvSpPr>
        <p:spPr bwMode="auto">
          <a:xfrm>
            <a:off x="2445214" y="5412073"/>
            <a:ext cx="2128838" cy="576263"/>
          </a:xfrm>
          <a:custGeom>
            <a:avLst/>
            <a:gdLst>
              <a:gd name="T0" fmla="*/ 802 w 894"/>
              <a:gd name="T1" fmla="*/ 243 h 243"/>
              <a:gd name="T2" fmla="*/ 92 w 894"/>
              <a:gd name="T3" fmla="*/ 243 h 243"/>
              <a:gd name="T4" fmla="*/ 0 w 894"/>
              <a:gd name="T5" fmla="*/ 150 h 243"/>
              <a:gd name="T6" fmla="*/ 0 w 894"/>
              <a:gd name="T7" fmla="*/ 93 h 243"/>
              <a:gd name="T8" fmla="*/ 92 w 894"/>
              <a:gd name="T9" fmla="*/ 0 h 243"/>
              <a:gd name="T10" fmla="*/ 802 w 894"/>
              <a:gd name="T11" fmla="*/ 0 h 243"/>
              <a:gd name="T12" fmla="*/ 894 w 894"/>
              <a:gd name="T13" fmla="*/ 93 h 243"/>
              <a:gd name="T14" fmla="*/ 894 w 894"/>
              <a:gd name="T15" fmla="*/ 150 h 243"/>
              <a:gd name="T16" fmla="*/ 802 w 894"/>
              <a:gd name="T17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4" h="243">
                <a:moveTo>
                  <a:pt x="802" y="243"/>
                </a:moveTo>
                <a:cubicBezTo>
                  <a:pt x="92" y="243"/>
                  <a:pt x="92" y="243"/>
                  <a:pt x="92" y="243"/>
                </a:cubicBezTo>
                <a:cubicBezTo>
                  <a:pt x="41" y="243"/>
                  <a:pt x="0" y="201"/>
                  <a:pt x="0" y="150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1"/>
                  <a:pt x="41" y="0"/>
                  <a:pt x="92" y="0"/>
                </a:cubicBezTo>
                <a:cubicBezTo>
                  <a:pt x="802" y="0"/>
                  <a:pt x="802" y="0"/>
                  <a:pt x="802" y="0"/>
                </a:cubicBezTo>
                <a:cubicBezTo>
                  <a:pt x="853" y="0"/>
                  <a:pt x="894" y="41"/>
                  <a:pt x="894" y="93"/>
                </a:cubicBezTo>
                <a:cubicBezTo>
                  <a:pt x="894" y="150"/>
                  <a:pt x="894" y="150"/>
                  <a:pt x="894" y="150"/>
                </a:cubicBezTo>
                <a:cubicBezTo>
                  <a:pt x="894" y="201"/>
                  <a:pt x="853" y="243"/>
                  <a:pt x="802" y="243"/>
                </a:cubicBezTo>
                <a:close/>
              </a:path>
            </a:pathLst>
          </a:custGeom>
          <a:solidFill>
            <a:srgbClr val="FF5B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03E3ECF-6FF9-41DE-9794-3B5C4F224A38}"/>
              </a:ext>
            </a:extLst>
          </p:cNvPr>
          <p:cNvSpPr txBox="1"/>
          <p:nvPr/>
        </p:nvSpPr>
        <p:spPr>
          <a:xfrm>
            <a:off x="2470770" y="1607050"/>
            <a:ext cx="3927877" cy="91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1000"/>
              </a:lnSpc>
              <a:spcBef>
                <a:spcPts val="930"/>
              </a:spcBef>
              <a:buClr>
                <a:srgbClr val="464B56"/>
              </a:buClr>
              <a:buSzPct val="100000"/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Klasifikasi Image ini menggunakan model CNN Keras Lalu Menggunakan Optimizer Adam 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B94E69D1-F163-41AB-B2CF-2450731061E9}"/>
              </a:ext>
            </a:extLst>
          </p:cNvPr>
          <p:cNvSpPr txBox="1">
            <a:spLocks/>
          </p:cNvSpPr>
          <p:nvPr/>
        </p:nvSpPr>
        <p:spPr>
          <a:xfrm>
            <a:off x="1892568" y="673692"/>
            <a:ext cx="356732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1000"/>
              </a:lnSpc>
              <a:buClr>
                <a:srgbClr val="464B56"/>
              </a:buClr>
              <a:buSzPct val="100000"/>
            </a:pPr>
            <a:r>
              <a:rPr lang="en-US" sz="2000" b="1" dirty="0" smtClean="0"/>
              <a:t>Implementasi Deep Learning</a:t>
            </a:r>
            <a:endParaRPr lang="en-US" sz="2000" b="1" dirty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8D556EA2-2C83-4686-A38A-02C61D20B0DB}"/>
              </a:ext>
            </a:extLst>
          </p:cNvPr>
          <p:cNvSpPr txBox="1">
            <a:spLocks/>
          </p:cNvSpPr>
          <p:nvPr/>
        </p:nvSpPr>
        <p:spPr>
          <a:xfrm>
            <a:off x="2445214" y="5484180"/>
            <a:ext cx="212883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400" b="1" dirty="0" smtClean="0">
                <a:solidFill>
                  <a:schemeClr val="bg1"/>
                </a:solidFill>
              </a:rPr>
              <a:t>BIGPRO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7CB0E4C-262A-4A24-8286-34C0AC0ACEAD}"/>
              </a:ext>
            </a:extLst>
          </p:cNvPr>
          <p:cNvGrpSpPr/>
          <p:nvPr/>
        </p:nvGrpSpPr>
        <p:grpSpPr>
          <a:xfrm>
            <a:off x="6969656" y="2423396"/>
            <a:ext cx="2163124" cy="2378994"/>
            <a:chOff x="8048377" y="2251810"/>
            <a:chExt cx="2752805" cy="3027522"/>
          </a:xfrm>
        </p:grpSpPr>
        <p:sp>
          <p:nvSpPr>
            <p:cNvPr id="14" name="Freeform 9">
              <a:extLst>
                <a:ext uri="{FF2B5EF4-FFF2-40B4-BE49-F238E27FC236}">
                  <a16:creationId xmlns="" xmlns:a16="http://schemas.microsoft.com/office/drawing/2014/main" id="{867369BE-166A-4DD4-843A-640EF96FD3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377" y="3869924"/>
              <a:ext cx="111720" cy="102075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="" xmlns:a16="http://schemas.microsoft.com/office/drawing/2014/main" id="{F4314544-E526-4741-97FD-3E2CC1568E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086" y="3382785"/>
              <a:ext cx="140655" cy="92430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="" xmlns:a16="http://schemas.microsoft.com/office/drawing/2014/main" id="{717BF5D8-9F79-49B6-A6AA-F881FB34A7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0306" y="3111981"/>
              <a:ext cx="189683" cy="196113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="" xmlns:a16="http://schemas.microsoft.com/office/drawing/2014/main" id="{CAC5E7D2-C0E5-4809-A7EE-13EB24E7C7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15825" y="5002442"/>
              <a:ext cx="166375" cy="172805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3">
              <a:extLst>
                <a:ext uri="{FF2B5EF4-FFF2-40B4-BE49-F238E27FC236}">
                  <a16:creationId xmlns="" xmlns:a16="http://schemas.microsoft.com/office/drawing/2014/main" id="{748A37E4-508F-4040-A298-4177BCD42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16134" y="3394496"/>
              <a:ext cx="712541" cy="686563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54">
              <a:extLst>
                <a:ext uri="{FF2B5EF4-FFF2-40B4-BE49-F238E27FC236}">
                  <a16:creationId xmlns="" xmlns:a16="http://schemas.microsoft.com/office/drawing/2014/main" id="{626ACDC8-4B41-436D-A838-CDC19CCD54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21193" y="4362776"/>
              <a:ext cx="307833" cy="296581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5">
              <a:extLst>
                <a:ext uri="{FF2B5EF4-FFF2-40B4-BE49-F238E27FC236}">
                  <a16:creationId xmlns="" xmlns:a16="http://schemas.microsoft.com/office/drawing/2014/main" id="{9391A976-62C5-47D7-B1CD-CEE763BB07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29026" y="3932367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56">
              <a:extLst>
                <a:ext uri="{FF2B5EF4-FFF2-40B4-BE49-F238E27FC236}">
                  <a16:creationId xmlns="" xmlns:a16="http://schemas.microsoft.com/office/drawing/2014/main" id="{D44C3053-31A5-4FE1-B495-52537DDF4F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95358" y="3736307"/>
              <a:ext cx="261216" cy="208169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68">
              <a:extLst>
                <a:ext uri="{FF2B5EF4-FFF2-40B4-BE49-F238E27FC236}">
                  <a16:creationId xmlns="" xmlns:a16="http://schemas.microsoft.com/office/drawing/2014/main" id="{D7317688-6FC9-46E8-A0F9-F9BBE05535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4002" y="2251810"/>
              <a:ext cx="128599" cy="128599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69">
              <a:extLst>
                <a:ext uri="{FF2B5EF4-FFF2-40B4-BE49-F238E27FC236}">
                  <a16:creationId xmlns="" xmlns:a16="http://schemas.microsoft.com/office/drawing/2014/main" id="{232F5C67-10F1-44BB-B83E-5CCE615664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11803" y="2916375"/>
              <a:ext cx="132618" cy="109309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55">
              <a:extLst>
                <a:ext uri="{FF2B5EF4-FFF2-40B4-BE49-F238E27FC236}">
                  <a16:creationId xmlns="" xmlns:a16="http://schemas.microsoft.com/office/drawing/2014/main" id="{65A8F7A6-D604-4B62-86AC-58A758AA57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9568" y="3121257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55">
              <a:extLst>
                <a:ext uri="{FF2B5EF4-FFF2-40B4-BE49-F238E27FC236}">
                  <a16:creationId xmlns="" xmlns:a16="http://schemas.microsoft.com/office/drawing/2014/main" id="{7D885F2D-653A-41C9-8AAB-8532E9936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147" y="4981948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8">
              <a:extLst>
                <a:ext uri="{FF2B5EF4-FFF2-40B4-BE49-F238E27FC236}">
                  <a16:creationId xmlns="" xmlns:a16="http://schemas.microsoft.com/office/drawing/2014/main" id="{5C693D63-B704-4B60-9617-677CB0FF5F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92174" y="4356889"/>
              <a:ext cx="166375" cy="172805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3">
              <a:extLst>
                <a:ext uri="{FF2B5EF4-FFF2-40B4-BE49-F238E27FC236}">
                  <a16:creationId xmlns="" xmlns:a16="http://schemas.microsoft.com/office/drawing/2014/main" id="{D7C0939A-374F-4143-AD94-DDB9F07736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7094" y="4242254"/>
              <a:ext cx="465610" cy="44863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6">
              <a:extLst>
                <a:ext uri="{FF2B5EF4-FFF2-40B4-BE49-F238E27FC236}">
                  <a16:creationId xmlns="" xmlns:a16="http://schemas.microsoft.com/office/drawing/2014/main" id="{0302E591-080A-45C2-8A43-BF2CCB478B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39966" y="4911728"/>
              <a:ext cx="261216" cy="208169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C70232D2-5E8D-41DC-8E97-38E165EAAC62}"/>
              </a:ext>
            </a:extLst>
          </p:cNvPr>
          <p:cNvGrpSpPr/>
          <p:nvPr/>
        </p:nvGrpSpPr>
        <p:grpSpPr>
          <a:xfrm>
            <a:off x="6972717" y="-309552"/>
            <a:ext cx="2163124" cy="2378994"/>
            <a:chOff x="8048377" y="2251810"/>
            <a:chExt cx="2752805" cy="3027522"/>
          </a:xfrm>
        </p:grpSpPr>
        <p:sp>
          <p:nvSpPr>
            <p:cNvPr id="33" name="Freeform 9">
              <a:extLst>
                <a:ext uri="{FF2B5EF4-FFF2-40B4-BE49-F238E27FC236}">
                  <a16:creationId xmlns="" xmlns:a16="http://schemas.microsoft.com/office/drawing/2014/main" id="{17CAE46B-1CDD-4A64-9AD0-77445A8C07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377" y="3869924"/>
              <a:ext cx="111720" cy="102075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="" xmlns:a16="http://schemas.microsoft.com/office/drawing/2014/main" id="{535156E8-D301-4005-B7B8-1C188AA469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086" y="3382785"/>
              <a:ext cx="140655" cy="92430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="" xmlns:a16="http://schemas.microsoft.com/office/drawing/2014/main" id="{D4C1E6D5-4DDB-420C-A41A-016CC56FA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0306" y="3111981"/>
              <a:ext cx="189683" cy="196113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8">
              <a:extLst>
                <a:ext uri="{FF2B5EF4-FFF2-40B4-BE49-F238E27FC236}">
                  <a16:creationId xmlns="" xmlns:a16="http://schemas.microsoft.com/office/drawing/2014/main" id="{5273BB81-CFEB-454D-9A4D-446090A64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15825" y="5002442"/>
              <a:ext cx="166375" cy="172805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3">
              <a:extLst>
                <a:ext uri="{FF2B5EF4-FFF2-40B4-BE49-F238E27FC236}">
                  <a16:creationId xmlns="" xmlns:a16="http://schemas.microsoft.com/office/drawing/2014/main" id="{3A9471BB-B2B2-41B0-A209-3C2A95EC90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16134" y="3394496"/>
              <a:ext cx="712541" cy="686563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54">
              <a:extLst>
                <a:ext uri="{FF2B5EF4-FFF2-40B4-BE49-F238E27FC236}">
                  <a16:creationId xmlns="" xmlns:a16="http://schemas.microsoft.com/office/drawing/2014/main" id="{BA833AF6-9714-485C-9D2E-A5C3542B91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21193" y="4362776"/>
              <a:ext cx="307833" cy="296581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5">
              <a:extLst>
                <a:ext uri="{FF2B5EF4-FFF2-40B4-BE49-F238E27FC236}">
                  <a16:creationId xmlns="" xmlns:a16="http://schemas.microsoft.com/office/drawing/2014/main" id="{AEE0E398-6557-4B68-A51B-B7EB8D7FE8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29026" y="3932367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256">
              <a:extLst>
                <a:ext uri="{FF2B5EF4-FFF2-40B4-BE49-F238E27FC236}">
                  <a16:creationId xmlns="" xmlns:a16="http://schemas.microsoft.com/office/drawing/2014/main" id="{33CA5893-064A-430B-988C-CE5CEF3C8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95358" y="3736307"/>
              <a:ext cx="261216" cy="208169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8">
              <a:extLst>
                <a:ext uri="{FF2B5EF4-FFF2-40B4-BE49-F238E27FC236}">
                  <a16:creationId xmlns="" xmlns:a16="http://schemas.microsoft.com/office/drawing/2014/main" id="{E780179A-7837-4CD8-8DA2-740825E44F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4002" y="2251810"/>
              <a:ext cx="128599" cy="128599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69">
              <a:extLst>
                <a:ext uri="{FF2B5EF4-FFF2-40B4-BE49-F238E27FC236}">
                  <a16:creationId xmlns="" xmlns:a16="http://schemas.microsoft.com/office/drawing/2014/main" id="{47AD90AF-9E18-4EF7-976C-81B8329D6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11803" y="2916375"/>
              <a:ext cx="132618" cy="109309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55">
              <a:extLst>
                <a:ext uri="{FF2B5EF4-FFF2-40B4-BE49-F238E27FC236}">
                  <a16:creationId xmlns="" xmlns:a16="http://schemas.microsoft.com/office/drawing/2014/main" id="{23CCE926-F60B-45E4-B9CD-9233D655C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9568" y="3121257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55">
              <a:extLst>
                <a:ext uri="{FF2B5EF4-FFF2-40B4-BE49-F238E27FC236}">
                  <a16:creationId xmlns="" xmlns:a16="http://schemas.microsoft.com/office/drawing/2014/main" id="{D9887028-6A02-4440-8D0D-DB180FDEC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147" y="4981948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68">
              <a:extLst>
                <a:ext uri="{FF2B5EF4-FFF2-40B4-BE49-F238E27FC236}">
                  <a16:creationId xmlns="" xmlns:a16="http://schemas.microsoft.com/office/drawing/2014/main" id="{C8032913-5E05-46E4-BC8E-A56E31DB94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92174" y="4356889"/>
              <a:ext cx="166375" cy="172805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3">
              <a:extLst>
                <a:ext uri="{FF2B5EF4-FFF2-40B4-BE49-F238E27FC236}">
                  <a16:creationId xmlns="" xmlns:a16="http://schemas.microsoft.com/office/drawing/2014/main" id="{033C517C-6E0B-466D-AEE1-11B632EF9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7094" y="4242254"/>
              <a:ext cx="465610" cy="44863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6">
              <a:extLst>
                <a:ext uri="{FF2B5EF4-FFF2-40B4-BE49-F238E27FC236}">
                  <a16:creationId xmlns="" xmlns:a16="http://schemas.microsoft.com/office/drawing/2014/main" id="{D0DC9BA9-BD80-482A-B755-C39CC25B1E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39966" y="4911728"/>
              <a:ext cx="261216" cy="208169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2575C1-9FE3-44D3-AEAC-EF7D0DC5CD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03E3ECF-6FF9-41DE-9794-3B5C4F224A38}"/>
              </a:ext>
            </a:extLst>
          </p:cNvPr>
          <p:cNvSpPr txBox="1"/>
          <p:nvPr/>
        </p:nvSpPr>
        <p:spPr>
          <a:xfrm>
            <a:off x="2482230" y="3796270"/>
            <a:ext cx="3927877" cy="1559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1000"/>
              </a:lnSpc>
              <a:spcBef>
                <a:spcPts val="930"/>
              </a:spcBef>
              <a:buClr>
                <a:srgbClr val="464B56"/>
              </a:buClr>
              <a:buSzPct val="100000"/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Web App Dibangun menggunakan Php versi 5.6 dengan database menggunakan DBMS MySQL</a:t>
            </a:r>
          </a:p>
          <a:p>
            <a:pPr lvl="0">
              <a:lnSpc>
                <a:spcPct val="111000"/>
              </a:lnSpc>
              <a:spcBef>
                <a:spcPts val="930"/>
              </a:spcBef>
              <a:buClr>
                <a:srgbClr val="464B56"/>
              </a:buClr>
              <a:buSzPct val="100000"/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Kemudian Implementasi Machine Leaarning nya menggunakan WebApp Python Flask 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 Placeholder 4">
            <a:extLst>
              <a:ext uri="{FF2B5EF4-FFF2-40B4-BE49-F238E27FC236}">
                <a16:creationId xmlns="" xmlns:a16="http://schemas.microsoft.com/office/drawing/2014/main" id="{B94E69D1-F163-41AB-B2CF-2450731061E9}"/>
              </a:ext>
            </a:extLst>
          </p:cNvPr>
          <p:cNvSpPr txBox="1">
            <a:spLocks/>
          </p:cNvSpPr>
          <p:nvPr/>
        </p:nvSpPr>
        <p:spPr>
          <a:xfrm>
            <a:off x="1904027" y="2862912"/>
            <a:ext cx="3220389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1000"/>
              </a:lnSpc>
              <a:buClr>
                <a:srgbClr val="464B56"/>
              </a:buClr>
              <a:buSzPct val="100000"/>
            </a:pPr>
            <a:r>
              <a:rPr lang="en-US" sz="2000" b="1" dirty="0" smtClean="0"/>
              <a:t>Implementasi Web App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605732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="" xmlns:a16="http://schemas.microsoft.com/office/drawing/2014/main" id="{68D581C5-AD50-4685-9794-03A8A3107CD2}"/>
              </a:ext>
            </a:extLst>
          </p:cNvPr>
          <p:cNvSpPr>
            <a:spLocks/>
          </p:cNvSpPr>
          <p:nvPr/>
        </p:nvSpPr>
        <p:spPr bwMode="auto">
          <a:xfrm>
            <a:off x="2445214" y="5412073"/>
            <a:ext cx="2128838" cy="576263"/>
          </a:xfrm>
          <a:custGeom>
            <a:avLst/>
            <a:gdLst>
              <a:gd name="T0" fmla="*/ 802 w 894"/>
              <a:gd name="T1" fmla="*/ 243 h 243"/>
              <a:gd name="T2" fmla="*/ 92 w 894"/>
              <a:gd name="T3" fmla="*/ 243 h 243"/>
              <a:gd name="T4" fmla="*/ 0 w 894"/>
              <a:gd name="T5" fmla="*/ 150 h 243"/>
              <a:gd name="T6" fmla="*/ 0 w 894"/>
              <a:gd name="T7" fmla="*/ 93 h 243"/>
              <a:gd name="T8" fmla="*/ 92 w 894"/>
              <a:gd name="T9" fmla="*/ 0 h 243"/>
              <a:gd name="T10" fmla="*/ 802 w 894"/>
              <a:gd name="T11" fmla="*/ 0 h 243"/>
              <a:gd name="T12" fmla="*/ 894 w 894"/>
              <a:gd name="T13" fmla="*/ 93 h 243"/>
              <a:gd name="T14" fmla="*/ 894 w 894"/>
              <a:gd name="T15" fmla="*/ 150 h 243"/>
              <a:gd name="T16" fmla="*/ 802 w 894"/>
              <a:gd name="T17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4" h="243">
                <a:moveTo>
                  <a:pt x="802" y="243"/>
                </a:moveTo>
                <a:cubicBezTo>
                  <a:pt x="92" y="243"/>
                  <a:pt x="92" y="243"/>
                  <a:pt x="92" y="243"/>
                </a:cubicBezTo>
                <a:cubicBezTo>
                  <a:pt x="41" y="243"/>
                  <a:pt x="0" y="201"/>
                  <a:pt x="0" y="150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1"/>
                  <a:pt x="41" y="0"/>
                  <a:pt x="92" y="0"/>
                </a:cubicBezTo>
                <a:cubicBezTo>
                  <a:pt x="802" y="0"/>
                  <a:pt x="802" y="0"/>
                  <a:pt x="802" y="0"/>
                </a:cubicBezTo>
                <a:cubicBezTo>
                  <a:pt x="853" y="0"/>
                  <a:pt x="894" y="41"/>
                  <a:pt x="894" y="93"/>
                </a:cubicBezTo>
                <a:cubicBezTo>
                  <a:pt x="894" y="150"/>
                  <a:pt x="894" y="150"/>
                  <a:pt x="894" y="150"/>
                </a:cubicBezTo>
                <a:cubicBezTo>
                  <a:pt x="894" y="201"/>
                  <a:pt x="853" y="243"/>
                  <a:pt x="802" y="243"/>
                </a:cubicBezTo>
                <a:close/>
              </a:path>
            </a:pathLst>
          </a:custGeom>
          <a:solidFill>
            <a:srgbClr val="FF5B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8D556EA2-2C83-4686-A38A-02C61D20B0DB}"/>
              </a:ext>
            </a:extLst>
          </p:cNvPr>
          <p:cNvSpPr txBox="1">
            <a:spLocks/>
          </p:cNvSpPr>
          <p:nvPr/>
        </p:nvSpPr>
        <p:spPr>
          <a:xfrm>
            <a:off x="2445214" y="5484180"/>
            <a:ext cx="212883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400" b="1" dirty="0" smtClean="0">
                <a:solidFill>
                  <a:schemeClr val="bg1"/>
                </a:solidFill>
              </a:rPr>
              <a:t>BIGPRO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7CB0E4C-262A-4A24-8286-34C0AC0ACEAD}"/>
              </a:ext>
            </a:extLst>
          </p:cNvPr>
          <p:cNvGrpSpPr/>
          <p:nvPr/>
        </p:nvGrpSpPr>
        <p:grpSpPr>
          <a:xfrm>
            <a:off x="6969656" y="2423396"/>
            <a:ext cx="2163124" cy="2378994"/>
            <a:chOff x="8048377" y="2251810"/>
            <a:chExt cx="2752805" cy="3027522"/>
          </a:xfrm>
        </p:grpSpPr>
        <p:sp>
          <p:nvSpPr>
            <p:cNvPr id="14" name="Freeform 9">
              <a:extLst>
                <a:ext uri="{FF2B5EF4-FFF2-40B4-BE49-F238E27FC236}">
                  <a16:creationId xmlns="" xmlns:a16="http://schemas.microsoft.com/office/drawing/2014/main" id="{867369BE-166A-4DD4-843A-640EF96FD3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377" y="3869924"/>
              <a:ext cx="111720" cy="102075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="" xmlns:a16="http://schemas.microsoft.com/office/drawing/2014/main" id="{F4314544-E526-4741-97FD-3E2CC1568E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086" y="3382785"/>
              <a:ext cx="140655" cy="92430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="" xmlns:a16="http://schemas.microsoft.com/office/drawing/2014/main" id="{717BF5D8-9F79-49B6-A6AA-F881FB34A7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0306" y="3111981"/>
              <a:ext cx="189683" cy="196113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="" xmlns:a16="http://schemas.microsoft.com/office/drawing/2014/main" id="{CAC5E7D2-C0E5-4809-A7EE-13EB24E7C7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15825" y="5002442"/>
              <a:ext cx="166375" cy="172805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3">
              <a:extLst>
                <a:ext uri="{FF2B5EF4-FFF2-40B4-BE49-F238E27FC236}">
                  <a16:creationId xmlns="" xmlns:a16="http://schemas.microsoft.com/office/drawing/2014/main" id="{748A37E4-508F-4040-A298-4177BCD42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16134" y="3394496"/>
              <a:ext cx="712541" cy="686563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54">
              <a:extLst>
                <a:ext uri="{FF2B5EF4-FFF2-40B4-BE49-F238E27FC236}">
                  <a16:creationId xmlns="" xmlns:a16="http://schemas.microsoft.com/office/drawing/2014/main" id="{626ACDC8-4B41-436D-A838-CDC19CCD54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21193" y="4362776"/>
              <a:ext cx="307833" cy="296581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5">
              <a:extLst>
                <a:ext uri="{FF2B5EF4-FFF2-40B4-BE49-F238E27FC236}">
                  <a16:creationId xmlns="" xmlns:a16="http://schemas.microsoft.com/office/drawing/2014/main" id="{9391A976-62C5-47D7-B1CD-CEE763BB07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29026" y="3932367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56">
              <a:extLst>
                <a:ext uri="{FF2B5EF4-FFF2-40B4-BE49-F238E27FC236}">
                  <a16:creationId xmlns="" xmlns:a16="http://schemas.microsoft.com/office/drawing/2014/main" id="{D44C3053-31A5-4FE1-B495-52537DDF4F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95358" y="3736307"/>
              <a:ext cx="261216" cy="208169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68">
              <a:extLst>
                <a:ext uri="{FF2B5EF4-FFF2-40B4-BE49-F238E27FC236}">
                  <a16:creationId xmlns="" xmlns:a16="http://schemas.microsoft.com/office/drawing/2014/main" id="{D7317688-6FC9-46E8-A0F9-F9BBE05535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4002" y="2251810"/>
              <a:ext cx="128599" cy="128599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69">
              <a:extLst>
                <a:ext uri="{FF2B5EF4-FFF2-40B4-BE49-F238E27FC236}">
                  <a16:creationId xmlns="" xmlns:a16="http://schemas.microsoft.com/office/drawing/2014/main" id="{232F5C67-10F1-44BB-B83E-5CCE615664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11803" y="2916375"/>
              <a:ext cx="132618" cy="109309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55">
              <a:extLst>
                <a:ext uri="{FF2B5EF4-FFF2-40B4-BE49-F238E27FC236}">
                  <a16:creationId xmlns="" xmlns:a16="http://schemas.microsoft.com/office/drawing/2014/main" id="{65A8F7A6-D604-4B62-86AC-58A758AA57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9568" y="3121257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55">
              <a:extLst>
                <a:ext uri="{FF2B5EF4-FFF2-40B4-BE49-F238E27FC236}">
                  <a16:creationId xmlns="" xmlns:a16="http://schemas.microsoft.com/office/drawing/2014/main" id="{7D885F2D-653A-41C9-8AAB-8532E9936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147" y="4981948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8">
              <a:extLst>
                <a:ext uri="{FF2B5EF4-FFF2-40B4-BE49-F238E27FC236}">
                  <a16:creationId xmlns="" xmlns:a16="http://schemas.microsoft.com/office/drawing/2014/main" id="{5C693D63-B704-4B60-9617-677CB0FF5F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92174" y="4356889"/>
              <a:ext cx="166375" cy="172805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3">
              <a:extLst>
                <a:ext uri="{FF2B5EF4-FFF2-40B4-BE49-F238E27FC236}">
                  <a16:creationId xmlns="" xmlns:a16="http://schemas.microsoft.com/office/drawing/2014/main" id="{D7C0939A-374F-4143-AD94-DDB9F07736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7094" y="4242254"/>
              <a:ext cx="465610" cy="44863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6">
              <a:extLst>
                <a:ext uri="{FF2B5EF4-FFF2-40B4-BE49-F238E27FC236}">
                  <a16:creationId xmlns="" xmlns:a16="http://schemas.microsoft.com/office/drawing/2014/main" id="{0302E591-080A-45C2-8A43-BF2CCB478B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39966" y="4911728"/>
              <a:ext cx="261216" cy="208169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C70232D2-5E8D-41DC-8E97-38E165EAAC62}"/>
              </a:ext>
            </a:extLst>
          </p:cNvPr>
          <p:cNvGrpSpPr/>
          <p:nvPr/>
        </p:nvGrpSpPr>
        <p:grpSpPr>
          <a:xfrm>
            <a:off x="6972717" y="-309552"/>
            <a:ext cx="2163124" cy="2378994"/>
            <a:chOff x="8048377" y="2251810"/>
            <a:chExt cx="2752805" cy="3027522"/>
          </a:xfrm>
        </p:grpSpPr>
        <p:sp>
          <p:nvSpPr>
            <p:cNvPr id="33" name="Freeform 9">
              <a:extLst>
                <a:ext uri="{FF2B5EF4-FFF2-40B4-BE49-F238E27FC236}">
                  <a16:creationId xmlns="" xmlns:a16="http://schemas.microsoft.com/office/drawing/2014/main" id="{17CAE46B-1CDD-4A64-9AD0-77445A8C07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8377" y="3869924"/>
              <a:ext cx="111720" cy="102075"/>
            </a:xfrm>
            <a:custGeom>
              <a:avLst/>
              <a:gdLst>
                <a:gd name="T0" fmla="*/ 37 w 81"/>
                <a:gd name="T1" fmla="*/ 20 h 75"/>
                <a:gd name="T2" fmla="*/ 23 w 81"/>
                <a:gd name="T3" fmla="*/ 36 h 75"/>
                <a:gd name="T4" fmla="*/ 8 w 81"/>
                <a:gd name="T5" fmla="*/ 38 h 75"/>
                <a:gd name="T6" fmla="*/ 28 w 81"/>
                <a:gd name="T7" fmla="*/ 35 h 75"/>
                <a:gd name="T8" fmla="*/ 5 w 81"/>
                <a:gd name="T9" fmla="*/ 62 h 75"/>
                <a:gd name="T10" fmla="*/ 21 w 81"/>
                <a:gd name="T11" fmla="*/ 69 h 75"/>
                <a:gd name="T12" fmla="*/ 76 w 81"/>
                <a:gd name="T13" fmla="*/ 5 h 75"/>
                <a:gd name="T14" fmla="*/ 37 w 81"/>
                <a:gd name="T15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5">
                  <a:moveTo>
                    <a:pt x="37" y="20"/>
                  </a:moveTo>
                  <a:cubicBezTo>
                    <a:pt x="32" y="25"/>
                    <a:pt x="28" y="31"/>
                    <a:pt x="23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7"/>
                    <a:pt x="23" y="36"/>
                    <a:pt x="28" y="35"/>
                  </a:cubicBezTo>
                  <a:cubicBezTo>
                    <a:pt x="28" y="40"/>
                    <a:pt x="14" y="51"/>
                    <a:pt x="5" y="62"/>
                  </a:cubicBezTo>
                  <a:cubicBezTo>
                    <a:pt x="0" y="72"/>
                    <a:pt x="16" y="75"/>
                    <a:pt x="21" y="69"/>
                  </a:cubicBezTo>
                  <a:cubicBezTo>
                    <a:pt x="45" y="52"/>
                    <a:pt x="73" y="20"/>
                    <a:pt x="76" y="5"/>
                  </a:cubicBezTo>
                  <a:cubicBezTo>
                    <a:pt x="81" y="0"/>
                    <a:pt x="56" y="8"/>
                    <a:pt x="37" y="20"/>
                  </a:cubicBezTo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="" xmlns:a16="http://schemas.microsoft.com/office/drawing/2014/main" id="{535156E8-D301-4005-B7B8-1C188AA469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086" y="3382785"/>
              <a:ext cx="140655" cy="92430"/>
            </a:xfrm>
            <a:custGeom>
              <a:avLst/>
              <a:gdLst>
                <a:gd name="T0" fmla="*/ 17 w 102"/>
                <a:gd name="T1" fmla="*/ 66 h 67"/>
                <a:gd name="T2" fmla="*/ 16 w 102"/>
                <a:gd name="T3" fmla="*/ 66 h 67"/>
                <a:gd name="T4" fmla="*/ 16 w 102"/>
                <a:gd name="T5" fmla="*/ 67 h 67"/>
                <a:gd name="T6" fmla="*/ 17 w 102"/>
                <a:gd name="T7" fmla="*/ 66 h 67"/>
                <a:gd name="T8" fmla="*/ 102 w 102"/>
                <a:gd name="T9" fmla="*/ 2 h 67"/>
                <a:gd name="T10" fmla="*/ 94 w 102"/>
                <a:gd name="T11" fmla="*/ 4 h 67"/>
                <a:gd name="T12" fmla="*/ 98 w 102"/>
                <a:gd name="T13" fmla="*/ 7 h 67"/>
                <a:gd name="T14" fmla="*/ 99 w 102"/>
                <a:gd name="T15" fmla="*/ 7 h 67"/>
                <a:gd name="T16" fmla="*/ 102 w 102"/>
                <a:gd name="T17" fmla="*/ 2 h 67"/>
                <a:gd name="T18" fmla="*/ 99 w 102"/>
                <a:gd name="T19" fmla="*/ 0 h 67"/>
                <a:gd name="T20" fmla="*/ 76 w 102"/>
                <a:gd name="T21" fmla="*/ 21 h 67"/>
                <a:gd name="T22" fmla="*/ 76 w 102"/>
                <a:gd name="T23" fmla="*/ 16 h 67"/>
                <a:gd name="T24" fmla="*/ 64 w 102"/>
                <a:gd name="T25" fmla="*/ 24 h 67"/>
                <a:gd name="T26" fmla="*/ 62 w 102"/>
                <a:gd name="T27" fmla="*/ 25 h 67"/>
                <a:gd name="T28" fmla="*/ 61 w 102"/>
                <a:gd name="T29" fmla="*/ 23 h 67"/>
                <a:gd name="T30" fmla="*/ 59 w 102"/>
                <a:gd name="T31" fmla="*/ 19 h 67"/>
                <a:gd name="T32" fmla="*/ 55 w 102"/>
                <a:gd name="T33" fmla="*/ 19 h 67"/>
                <a:gd name="T34" fmla="*/ 16 w 102"/>
                <a:gd name="T35" fmla="*/ 44 h 67"/>
                <a:gd name="T36" fmla="*/ 2 w 102"/>
                <a:gd name="T37" fmla="*/ 58 h 67"/>
                <a:gd name="T38" fmla="*/ 0 w 102"/>
                <a:gd name="T39" fmla="*/ 65 h 67"/>
                <a:gd name="T40" fmla="*/ 11 w 102"/>
                <a:gd name="T41" fmla="*/ 60 h 67"/>
                <a:gd name="T42" fmla="*/ 11 w 102"/>
                <a:gd name="T43" fmla="*/ 65 h 67"/>
                <a:gd name="T44" fmla="*/ 17 w 102"/>
                <a:gd name="T45" fmla="*/ 62 h 67"/>
                <a:gd name="T46" fmla="*/ 16 w 102"/>
                <a:gd name="T47" fmla="*/ 66 h 67"/>
                <a:gd name="T48" fmla="*/ 17 w 102"/>
                <a:gd name="T49" fmla="*/ 66 h 67"/>
                <a:gd name="T50" fmla="*/ 22 w 102"/>
                <a:gd name="T51" fmla="*/ 64 h 67"/>
                <a:gd name="T52" fmla="*/ 34 w 102"/>
                <a:gd name="T53" fmla="*/ 50 h 67"/>
                <a:gd name="T54" fmla="*/ 73 w 102"/>
                <a:gd name="T55" fmla="*/ 34 h 67"/>
                <a:gd name="T56" fmla="*/ 74 w 102"/>
                <a:gd name="T57" fmla="*/ 34 h 67"/>
                <a:gd name="T58" fmla="*/ 91 w 102"/>
                <a:gd name="T59" fmla="*/ 23 h 67"/>
                <a:gd name="T60" fmla="*/ 87 w 102"/>
                <a:gd name="T61" fmla="*/ 17 h 67"/>
                <a:gd name="T62" fmla="*/ 94 w 102"/>
                <a:gd name="T63" fmla="*/ 4 h 67"/>
                <a:gd name="T64" fmla="*/ 94 w 102"/>
                <a:gd name="T65" fmla="*/ 4 h 67"/>
                <a:gd name="T66" fmla="*/ 94 w 102"/>
                <a:gd name="T67" fmla="*/ 4 h 67"/>
                <a:gd name="T68" fmla="*/ 94 w 102"/>
                <a:gd name="T69" fmla="*/ 4 h 67"/>
                <a:gd name="T70" fmla="*/ 94 w 102"/>
                <a:gd name="T71" fmla="*/ 4 h 67"/>
                <a:gd name="T72" fmla="*/ 99 w 102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7">
                  <a:moveTo>
                    <a:pt x="17" y="66"/>
                  </a:moveTo>
                  <a:cubicBezTo>
                    <a:pt x="17" y="66"/>
                    <a:pt x="17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6"/>
                  </a:cubicBezTo>
                  <a:moveTo>
                    <a:pt x="102" y="2"/>
                  </a:moveTo>
                  <a:cubicBezTo>
                    <a:pt x="99" y="3"/>
                    <a:pt x="97" y="4"/>
                    <a:pt x="94" y="4"/>
                  </a:cubicBezTo>
                  <a:cubicBezTo>
                    <a:pt x="96" y="5"/>
                    <a:pt x="97" y="7"/>
                    <a:pt x="98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1" y="5"/>
                    <a:pt x="102" y="4"/>
                    <a:pt x="102" y="2"/>
                  </a:cubicBezTo>
                  <a:moveTo>
                    <a:pt x="99" y="0"/>
                  </a:moveTo>
                  <a:cubicBezTo>
                    <a:pt x="93" y="4"/>
                    <a:pt x="84" y="15"/>
                    <a:pt x="76" y="21"/>
                  </a:cubicBezTo>
                  <a:cubicBezTo>
                    <a:pt x="76" y="19"/>
                    <a:pt x="76" y="18"/>
                    <a:pt x="76" y="16"/>
                  </a:cubicBezTo>
                  <a:cubicBezTo>
                    <a:pt x="73" y="18"/>
                    <a:pt x="67" y="22"/>
                    <a:pt x="64" y="24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21"/>
                    <a:pt x="61" y="19"/>
                    <a:pt x="59" y="19"/>
                  </a:cubicBezTo>
                  <a:cubicBezTo>
                    <a:pt x="58" y="19"/>
                    <a:pt x="57" y="19"/>
                    <a:pt x="55" y="19"/>
                  </a:cubicBezTo>
                  <a:cubicBezTo>
                    <a:pt x="42" y="27"/>
                    <a:pt x="29" y="35"/>
                    <a:pt x="16" y="44"/>
                  </a:cubicBezTo>
                  <a:cubicBezTo>
                    <a:pt x="11" y="49"/>
                    <a:pt x="6" y="53"/>
                    <a:pt x="2" y="58"/>
                  </a:cubicBezTo>
                  <a:cubicBezTo>
                    <a:pt x="2" y="60"/>
                    <a:pt x="0" y="63"/>
                    <a:pt x="0" y="65"/>
                  </a:cubicBezTo>
                  <a:cubicBezTo>
                    <a:pt x="5" y="62"/>
                    <a:pt x="9" y="60"/>
                    <a:pt x="11" y="60"/>
                  </a:cubicBezTo>
                  <a:cubicBezTo>
                    <a:pt x="13" y="60"/>
                    <a:pt x="13" y="62"/>
                    <a:pt x="11" y="65"/>
                  </a:cubicBezTo>
                  <a:cubicBezTo>
                    <a:pt x="14" y="63"/>
                    <a:pt x="17" y="62"/>
                    <a:pt x="17" y="62"/>
                  </a:cubicBezTo>
                  <a:cubicBezTo>
                    <a:pt x="17" y="63"/>
                    <a:pt x="16" y="65"/>
                    <a:pt x="1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9" y="66"/>
                    <a:pt x="20" y="65"/>
                    <a:pt x="22" y="64"/>
                  </a:cubicBezTo>
                  <a:cubicBezTo>
                    <a:pt x="26" y="59"/>
                    <a:pt x="30" y="55"/>
                    <a:pt x="34" y="50"/>
                  </a:cubicBezTo>
                  <a:cubicBezTo>
                    <a:pt x="49" y="41"/>
                    <a:pt x="67" y="34"/>
                    <a:pt x="73" y="34"/>
                  </a:cubicBezTo>
                  <a:cubicBezTo>
                    <a:pt x="73" y="34"/>
                    <a:pt x="74" y="34"/>
                    <a:pt x="74" y="34"/>
                  </a:cubicBezTo>
                  <a:cubicBezTo>
                    <a:pt x="80" y="31"/>
                    <a:pt x="85" y="27"/>
                    <a:pt x="91" y="23"/>
                  </a:cubicBezTo>
                  <a:cubicBezTo>
                    <a:pt x="90" y="21"/>
                    <a:pt x="88" y="20"/>
                    <a:pt x="87" y="17"/>
                  </a:cubicBezTo>
                  <a:cubicBezTo>
                    <a:pt x="94" y="17"/>
                    <a:pt x="96" y="9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6" y="2"/>
                    <a:pt x="97" y="1"/>
                    <a:pt x="99" y="0"/>
                  </a:cubicBezTo>
                </a:path>
              </a:pathLst>
            </a:custGeom>
            <a:solidFill>
              <a:srgbClr val="E63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="" xmlns:a16="http://schemas.microsoft.com/office/drawing/2014/main" id="{D4C1E6D5-4DDB-420C-A41A-016CC56FA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0306" y="3111981"/>
              <a:ext cx="189683" cy="196113"/>
            </a:xfrm>
            <a:custGeom>
              <a:avLst/>
              <a:gdLst>
                <a:gd name="T0" fmla="*/ 138 w 138"/>
                <a:gd name="T1" fmla="*/ 85 h 143"/>
                <a:gd name="T2" fmla="*/ 127 w 138"/>
                <a:gd name="T3" fmla="*/ 53 h 143"/>
                <a:gd name="T4" fmla="*/ 137 w 138"/>
                <a:gd name="T5" fmla="*/ 47 h 143"/>
                <a:gd name="T6" fmla="*/ 126 w 138"/>
                <a:gd name="T7" fmla="*/ 45 h 143"/>
                <a:gd name="T8" fmla="*/ 110 w 138"/>
                <a:gd name="T9" fmla="*/ 20 h 143"/>
                <a:gd name="T10" fmla="*/ 100 w 138"/>
                <a:gd name="T11" fmla="*/ 22 h 143"/>
                <a:gd name="T12" fmla="*/ 99 w 138"/>
                <a:gd name="T13" fmla="*/ 10 h 143"/>
                <a:gd name="T14" fmla="*/ 92 w 138"/>
                <a:gd name="T15" fmla="*/ 16 h 143"/>
                <a:gd name="T16" fmla="*/ 84 w 138"/>
                <a:gd name="T17" fmla="*/ 1 h 143"/>
                <a:gd name="T18" fmla="*/ 77 w 138"/>
                <a:gd name="T19" fmla="*/ 11 h 143"/>
                <a:gd name="T20" fmla="*/ 55 w 138"/>
                <a:gd name="T21" fmla="*/ 0 h 143"/>
                <a:gd name="T22" fmla="*/ 41 w 138"/>
                <a:gd name="T23" fmla="*/ 13 h 143"/>
                <a:gd name="T24" fmla="*/ 37 w 138"/>
                <a:gd name="T25" fmla="*/ 7 h 143"/>
                <a:gd name="T26" fmla="*/ 32 w 138"/>
                <a:gd name="T27" fmla="*/ 17 h 143"/>
                <a:gd name="T28" fmla="*/ 19 w 138"/>
                <a:gd name="T29" fmla="*/ 17 h 143"/>
                <a:gd name="T30" fmla="*/ 1 w 138"/>
                <a:gd name="T31" fmla="*/ 70 h 143"/>
                <a:gd name="T32" fmla="*/ 18 w 138"/>
                <a:gd name="T33" fmla="*/ 112 h 143"/>
                <a:gd name="T34" fmla="*/ 48 w 138"/>
                <a:gd name="T35" fmla="*/ 140 h 143"/>
                <a:gd name="T36" fmla="*/ 97 w 138"/>
                <a:gd name="T37" fmla="*/ 142 h 143"/>
                <a:gd name="T38" fmla="*/ 100 w 138"/>
                <a:gd name="T39" fmla="*/ 131 h 143"/>
                <a:gd name="T40" fmla="*/ 116 w 138"/>
                <a:gd name="T41" fmla="*/ 129 h 143"/>
                <a:gd name="T42" fmla="*/ 122 w 138"/>
                <a:gd name="T43" fmla="*/ 109 h 143"/>
                <a:gd name="T44" fmla="*/ 136 w 138"/>
                <a:gd name="T45" fmla="*/ 106 h 143"/>
                <a:gd name="T46" fmla="*/ 126 w 138"/>
                <a:gd name="T47" fmla="*/ 100 h 143"/>
                <a:gd name="T48" fmla="*/ 129 w 138"/>
                <a:gd name="T49" fmla="*/ 86 h 143"/>
                <a:gd name="T50" fmla="*/ 138 w 138"/>
                <a:gd name="T5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43">
                  <a:moveTo>
                    <a:pt x="138" y="85"/>
                  </a:moveTo>
                  <a:cubicBezTo>
                    <a:pt x="133" y="77"/>
                    <a:pt x="128" y="65"/>
                    <a:pt x="127" y="53"/>
                  </a:cubicBezTo>
                  <a:cubicBezTo>
                    <a:pt x="130" y="52"/>
                    <a:pt x="135" y="52"/>
                    <a:pt x="137" y="47"/>
                  </a:cubicBezTo>
                  <a:cubicBezTo>
                    <a:pt x="134" y="45"/>
                    <a:pt x="130" y="47"/>
                    <a:pt x="126" y="45"/>
                  </a:cubicBezTo>
                  <a:cubicBezTo>
                    <a:pt x="127" y="30"/>
                    <a:pt x="105" y="33"/>
                    <a:pt x="110" y="20"/>
                  </a:cubicBezTo>
                  <a:cubicBezTo>
                    <a:pt x="109" y="15"/>
                    <a:pt x="104" y="23"/>
                    <a:pt x="100" y="22"/>
                  </a:cubicBezTo>
                  <a:cubicBezTo>
                    <a:pt x="92" y="21"/>
                    <a:pt x="102" y="15"/>
                    <a:pt x="99" y="10"/>
                  </a:cubicBezTo>
                  <a:cubicBezTo>
                    <a:pt x="96" y="10"/>
                    <a:pt x="94" y="15"/>
                    <a:pt x="92" y="16"/>
                  </a:cubicBezTo>
                  <a:cubicBezTo>
                    <a:pt x="79" y="19"/>
                    <a:pt x="87" y="5"/>
                    <a:pt x="84" y="1"/>
                  </a:cubicBezTo>
                  <a:cubicBezTo>
                    <a:pt x="79" y="3"/>
                    <a:pt x="82" y="10"/>
                    <a:pt x="77" y="11"/>
                  </a:cubicBezTo>
                  <a:cubicBezTo>
                    <a:pt x="71" y="4"/>
                    <a:pt x="58" y="10"/>
                    <a:pt x="55" y="0"/>
                  </a:cubicBezTo>
                  <a:cubicBezTo>
                    <a:pt x="55" y="8"/>
                    <a:pt x="46" y="9"/>
                    <a:pt x="41" y="13"/>
                  </a:cubicBezTo>
                  <a:cubicBezTo>
                    <a:pt x="40" y="11"/>
                    <a:pt x="37" y="9"/>
                    <a:pt x="37" y="7"/>
                  </a:cubicBezTo>
                  <a:cubicBezTo>
                    <a:pt x="30" y="7"/>
                    <a:pt x="34" y="13"/>
                    <a:pt x="32" y="17"/>
                  </a:cubicBezTo>
                  <a:cubicBezTo>
                    <a:pt x="28" y="26"/>
                    <a:pt x="21" y="14"/>
                    <a:pt x="19" y="17"/>
                  </a:cubicBezTo>
                  <a:cubicBezTo>
                    <a:pt x="18" y="33"/>
                    <a:pt x="5" y="51"/>
                    <a:pt x="1" y="70"/>
                  </a:cubicBezTo>
                  <a:cubicBezTo>
                    <a:pt x="0" y="87"/>
                    <a:pt x="12" y="98"/>
                    <a:pt x="18" y="112"/>
                  </a:cubicBezTo>
                  <a:cubicBezTo>
                    <a:pt x="18" y="122"/>
                    <a:pt x="41" y="128"/>
                    <a:pt x="48" y="140"/>
                  </a:cubicBezTo>
                  <a:cubicBezTo>
                    <a:pt x="69" y="143"/>
                    <a:pt x="77" y="139"/>
                    <a:pt x="97" y="142"/>
                  </a:cubicBezTo>
                  <a:cubicBezTo>
                    <a:pt x="101" y="139"/>
                    <a:pt x="98" y="134"/>
                    <a:pt x="100" y="131"/>
                  </a:cubicBezTo>
                  <a:cubicBezTo>
                    <a:pt x="105" y="130"/>
                    <a:pt x="111" y="135"/>
                    <a:pt x="116" y="129"/>
                  </a:cubicBezTo>
                  <a:cubicBezTo>
                    <a:pt x="111" y="121"/>
                    <a:pt x="121" y="117"/>
                    <a:pt x="122" y="109"/>
                  </a:cubicBezTo>
                  <a:cubicBezTo>
                    <a:pt x="123" y="102"/>
                    <a:pt x="137" y="111"/>
                    <a:pt x="136" y="106"/>
                  </a:cubicBezTo>
                  <a:cubicBezTo>
                    <a:pt x="136" y="100"/>
                    <a:pt x="127" y="105"/>
                    <a:pt x="126" y="100"/>
                  </a:cubicBezTo>
                  <a:cubicBezTo>
                    <a:pt x="124" y="96"/>
                    <a:pt x="127" y="90"/>
                    <a:pt x="129" y="86"/>
                  </a:cubicBezTo>
                  <a:lnTo>
                    <a:pt x="138" y="85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8">
              <a:extLst>
                <a:ext uri="{FF2B5EF4-FFF2-40B4-BE49-F238E27FC236}">
                  <a16:creationId xmlns="" xmlns:a16="http://schemas.microsoft.com/office/drawing/2014/main" id="{5273BB81-CFEB-454D-9A4D-446090A64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15825" y="5002442"/>
              <a:ext cx="166375" cy="172805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3">
              <a:extLst>
                <a:ext uri="{FF2B5EF4-FFF2-40B4-BE49-F238E27FC236}">
                  <a16:creationId xmlns="" xmlns:a16="http://schemas.microsoft.com/office/drawing/2014/main" id="{3A9471BB-B2B2-41B0-A209-3C2A95EC90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16134" y="3394496"/>
              <a:ext cx="712541" cy="686563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54">
              <a:extLst>
                <a:ext uri="{FF2B5EF4-FFF2-40B4-BE49-F238E27FC236}">
                  <a16:creationId xmlns="" xmlns:a16="http://schemas.microsoft.com/office/drawing/2014/main" id="{BA833AF6-9714-485C-9D2E-A5C3542B91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21193" y="4362776"/>
              <a:ext cx="307833" cy="296581"/>
            </a:xfrm>
            <a:custGeom>
              <a:avLst/>
              <a:gdLst>
                <a:gd name="T0" fmla="*/ 0 w 224"/>
                <a:gd name="T1" fmla="*/ 83 h 216"/>
                <a:gd name="T2" fmla="*/ 17 w 224"/>
                <a:gd name="T3" fmla="*/ 133 h 216"/>
                <a:gd name="T4" fmla="*/ 1 w 224"/>
                <a:gd name="T5" fmla="*/ 140 h 216"/>
                <a:gd name="T6" fmla="*/ 10 w 224"/>
                <a:gd name="T7" fmla="*/ 142 h 216"/>
                <a:gd name="T8" fmla="*/ 19 w 224"/>
                <a:gd name="T9" fmla="*/ 144 h 216"/>
                <a:gd name="T10" fmla="*/ 42 w 224"/>
                <a:gd name="T11" fmla="*/ 182 h 216"/>
                <a:gd name="T12" fmla="*/ 51 w 224"/>
                <a:gd name="T13" fmla="*/ 183 h 216"/>
                <a:gd name="T14" fmla="*/ 58 w 224"/>
                <a:gd name="T15" fmla="*/ 180 h 216"/>
                <a:gd name="T16" fmla="*/ 59 w 224"/>
                <a:gd name="T17" fmla="*/ 198 h 216"/>
                <a:gd name="T18" fmla="*/ 72 w 224"/>
                <a:gd name="T19" fmla="*/ 190 h 216"/>
                <a:gd name="T20" fmla="*/ 83 w 224"/>
                <a:gd name="T21" fmla="*/ 213 h 216"/>
                <a:gd name="T22" fmla="*/ 96 w 224"/>
                <a:gd name="T23" fmla="*/ 198 h 216"/>
                <a:gd name="T24" fmla="*/ 129 w 224"/>
                <a:gd name="T25" fmla="*/ 216 h 216"/>
                <a:gd name="T26" fmla="*/ 154 w 224"/>
                <a:gd name="T27" fmla="*/ 198 h 216"/>
                <a:gd name="T28" fmla="*/ 160 w 224"/>
                <a:gd name="T29" fmla="*/ 207 h 216"/>
                <a:gd name="T30" fmla="*/ 167 w 224"/>
                <a:gd name="T31" fmla="*/ 192 h 216"/>
                <a:gd name="T32" fmla="*/ 181 w 224"/>
                <a:gd name="T33" fmla="*/ 190 h 216"/>
                <a:gd name="T34" fmla="*/ 188 w 224"/>
                <a:gd name="T35" fmla="*/ 192 h 216"/>
                <a:gd name="T36" fmla="*/ 221 w 224"/>
                <a:gd name="T37" fmla="*/ 114 h 216"/>
                <a:gd name="T38" fmla="*/ 196 w 224"/>
                <a:gd name="T39" fmla="*/ 49 h 216"/>
                <a:gd name="T40" fmla="*/ 148 w 224"/>
                <a:gd name="T41" fmla="*/ 5 h 216"/>
                <a:gd name="T42" fmla="*/ 108 w 224"/>
                <a:gd name="T43" fmla="*/ 2 h 216"/>
                <a:gd name="T44" fmla="*/ 70 w 224"/>
                <a:gd name="T45" fmla="*/ 0 h 216"/>
                <a:gd name="T46" fmla="*/ 65 w 224"/>
                <a:gd name="T47" fmla="*/ 16 h 216"/>
                <a:gd name="T48" fmla="*/ 57 w 224"/>
                <a:gd name="T49" fmla="*/ 15 h 216"/>
                <a:gd name="T50" fmla="*/ 39 w 224"/>
                <a:gd name="T51" fmla="*/ 18 h 216"/>
                <a:gd name="T52" fmla="*/ 28 w 224"/>
                <a:gd name="T53" fmla="*/ 48 h 216"/>
                <a:gd name="T54" fmla="*/ 14 w 224"/>
                <a:gd name="T55" fmla="*/ 50 h 216"/>
                <a:gd name="T56" fmla="*/ 4 w 224"/>
                <a:gd name="T57" fmla="*/ 51 h 216"/>
                <a:gd name="T58" fmla="*/ 22 w 224"/>
                <a:gd name="T59" fmla="*/ 61 h 216"/>
                <a:gd name="T60" fmla="*/ 16 w 224"/>
                <a:gd name="T61" fmla="*/ 82 h 216"/>
                <a:gd name="T62" fmla="*/ 0 w 224"/>
                <a:gd name="T63" fmla="*/ 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216">
                  <a:moveTo>
                    <a:pt x="0" y="83"/>
                  </a:moveTo>
                  <a:cubicBezTo>
                    <a:pt x="8" y="96"/>
                    <a:pt x="16" y="115"/>
                    <a:pt x="17" y="133"/>
                  </a:cubicBezTo>
                  <a:cubicBezTo>
                    <a:pt x="12" y="134"/>
                    <a:pt x="3" y="133"/>
                    <a:pt x="1" y="140"/>
                  </a:cubicBezTo>
                  <a:cubicBezTo>
                    <a:pt x="3" y="143"/>
                    <a:pt x="7" y="143"/>
                    <a:pt x="10" y="142"/>
                  </a:cubicBezTo>
                  <a:cubicBezTo>
                    <a:pt x="13" y="142"/>
                    <a:pt x="16" y="142"/>
                    <a:pt x="19" y="144"/>
                  </a:cubicBezTo>
                  <a:cubicBezTo>
                    <a:pt x="15" y="167"/>
                    <a:pt x="52" y="164"/>
                    <a:pt x="42" y="182"/>
                  </a:cubicBezTo>
                  <a:cubicBezTo>
                    <a:pt x="43" y="188"/>
                    <a:pt x="47" y="185"/>
                    <a:pt x="51" y="183"/>
                  </a:cubicBezTo>
                  <a:cubicBezTo>
                    <a:pt x="53" y="181"/>
                    <a:pt x="56" y="180"/>
                    <a:pt x="58" y="180"/>
                  </a:cubicBezTo>
                  <a:cubicBezTo>
                    <a:pt x="72" y="183"/>
                    <a:pt x="55" y="191"/>
                    <a:pt x="59" y="198"/>
                  </a:cubicBezTo>
                  <a:cubicBezTo>
                    <a:pt x="64" y="199"/>
                    <a:pt x="67" y="192"/>
                    <a:pt x="72" y="190"/>
                  </a:cubicBezTo>
                  <a:cubicBezTo>
                    <a:pt x="92" y="187"/>
                    <a:pt x="78" y="207"/>
                    <a:pt x="83" y="213"/>
                  </a:cubicBezTo>
                  <a:cubicBezTo>
                    <a:pt x="92" y="211"/>
                    <a:pt x="86" y="199"/>
                    <a:pt x="96" y="198"/>
                  </a:cubicBezTo>
                  <a:cubicBezTo>
                    <a:pt x="105" y="209"/>
                    <a:pt x="125" y="201"/>
                    <a:pt x="129" y="216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3"/>
                    <a:pt x="160" y="207"/>
                  </a:cubicBezTo>
                  <a:cubicBezTo>
                    <a:pt x="170" y="207"/>
                    <a:pt x="164" y="198"/>
                    <a:pt x="167" y="192"/>
                  </a:cubicBezTo>
                  <a:cubicBezTo>
                    <a:pt x="172" y="184"/>
                    <a:pt x="177" y="187"/>
                    <a:pt x="181" y="190"/>
                  </a:cubicBezTo>
                  <a:cubicBezTo>
                    <a:pt x="184" y="192"/>
                    <a:pt x="187" y="194"/>
                    <a:pt x="188" y="192"/>
                  </a:cubicBezTo>
                  <a:cubicBezTo>
                    <a:pt x="191" y="169"/>
                    <a:pt x="214" y="143"/>
                    <a:pt x="221" y="114"/>
                  </a:cubicBezTo>
                  <a:cubicBezTo>
                    <a:pt x="224" y="87"/>
                    <a:pt x="205" y="70"/>
                    <a:pt x="196" y="49"/>
                  </a:cubicBezTo>
                  <a:cubicBezTo>
                    <a:pt x="195" y="34"/>
                    <a:pt x="160" y="24"/>
                    <a:pt x="148" y="5"/>
                  </a:cubicBezTo>
                  <a:cubicBezTo>
                    <a:pt x="131" y="2"/>
                    <a:pt x="120" y="2"/>
                    <a:pt x="108" y="2"/>
                  </a:cubicBezTo>
                  <a:cubicBezTo>
                    <a:pt x="97" y="2"/>
                    <a:pt x="86" y="2"/>
                    <a:pt x="70" y="0"/>
                  </a:cubicBezTo>
                  <a:cubicBezTo>
                    <a:pt x="63" y="4"/>
                    <a:pt x="68" y="11"/>
                    <a:pt x="65" y="16"/>
                  </a:cubicBezTo>
                  <a:cubicBezTo>
                    <a:pt x="62" y="16"/>
                    <a:pt x="59" y="15"/>
                    <a:pt x="57" y="15"/>
                  </a:cubicBezTo>
                  <a:cubicBezTo>
                    <a:pt x="51" y="13"/>
                    <a:pt x="44" y="11"/>
                    <a:pt x="39" y="18"/>
                  </a:cubicBezTo>
                  <a:cubicBezTo>
                    <a:pt x="46" y="30"/>
                    <a:pt x="31" y="36"/>
                    <a:pt x="28" y="48"/>
                  </a:cubicBezTo>
                  <a:cubicBezTo>
                    <a:pt x="27" y="53"/>
                    <a:pt x="20" y="52"/>
                    <a:pt x="14" y="50"/>
                  </a:cubicBezTo>
                  <a:cubicBezTo>
                    <a:pt x="9" y="49"/>
                    <a:pt x="4" y="48"/>
                    <a:pt x="4" y="51"/>
                  </a:cubicBezTo>
                  <a:cubicBezTo>
                    <a:pt x="5" y="61"/>
                    <a:pt x="19" y="53"/>
                    <a:pt x="22" y="61"/>
                  </a:cubicBezTo>
                  <a:cubicBezTo>
                    <a:pt x="24" y="68"/>
                    <a:pt x="18" y="76"/>
                    <a:pt x="16" y="82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5">
              <a:extLst>
                <a:ext uri="{FF2B5EF4-FFF2-40B4-BE49-F238E27FC236}">
                  <a16:creationId xmlns="" xmlns:a16="http://schemas.microsoft.com/office/drawing/2014/main" id="{AEE0E398-6557-4B68-A51B-B7EB8D7FE8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29026" y="3932367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256">
              <a:extLst>
                <a:ext uri="{FF2B5EF4-FFF2-40B4-BE49-F238E27FC236}">
                  <a16:creationId xmlns="" xmlns:a16="http://schemas.microsoft.com/office/drawing/2014/main" id="{33CA5893-064A-430B-988C-CE5CEF3C8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95358" y="3736307"/>
              <a:ext cx="261216" cy="208169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8">
              <a:extLst>
                <a:ext uri="{FF2B5EF4-FFF2-40B4-BE49-F238E27FC236}">
                  <a16:creationId xmlns="" xmlns:a16="http://schemas.microsoft.com/office/drawing/2014/main" id="{E780179A-7837-4CD8-8DA2-740825E44F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4002" y="2251810"/>
              <a:ext cx="128599" cy="128599"/>
            </a:xfrm>
            <a:custGeom>
              <a:avLst/>
              <a:gdLst>
                <a:gd name="T0" fmla="*/ 1 w 93"/>
                <a:gd name="T1" fmla="*/ 60 h 94"/>
                <a:gd name="T2" fmla="*/ 9 w 93"/>
                <a:gd name="T3" fmla="*/ 56 h 94"/>
                <a:gd name="T4" fmla="*/ 5 w 93"/>
                <a:gd name="T5" fmla="*/ 76 h 94"/>
                <a:gd name="T6" fmla="*/ 14 w 93"/>
                <a:gd name="T7" fmla="*/ 76 h 94"/>
                <a:gd name="T8" fmla="*/ 11 w 93"/>
                <a:gd name="T9" fmla="*/ 83 h 94"/>
                <a:gd name="T10" fmla="*/ 19 w 93"/>
                <a:gd name="T11" fmla="*/ 81 h 94"/>
                <a:gd name="T12" fmla="*/ 21 w 93"/>
                <a:gd name="T13" fmla="*/ 91 h 94"/>
                <a:gd name="T14" fmla="*/ 40 w 93"/>
                <a:gd name="T15" fmla="*/ 83 h 94"/>
                <a:gd name="T16" fmla="*/ 44 w 93"/>
                <a:gd name="T17" fmla="*/ 94 h 94"/>
                <a:gd name="T18" fmla="*/ 79 w 93"/>
                <a:gd name="T19" fmla="*/ 52 h 94"/>
                <a:gd name="T20" fmla="*/ 88 w 93"/>
                <a:gd name="T21" fmla="*/ 24 h 94"/>
                <a:gd name="T22" fmla="*/ 68 w 93"/>
                <a:gd name="T23" fmla="*/ 2 h 94"/>
                <a:gd name="T24" fmla="*/ 47 w 93"/>
                <a:gd name="T25" fmla="*/ 0 h 94"/>
                <a:gd name="T26" fmla="*/ 27 w 93"/>
                <a:gd name="T27" fmla="*/ 9 h 94"/>
                <a:gd name="T28" fmla="*/ 21 w 93"/>
                <a:gd name="T29" fmla="*/ 18 h 94"/>
                <a:gd name="T30" fmla="*/ 8 w 93"/>
                <a:gd name="T31" fmla="*/ 21 h 94"/>
                <a:gd name="T32" fmla="*/ 13 w 93"/>
                <a:gd name="T33" fmla="*/ 28 h 94"/>
                <a:gd name="T34" fmla="*/ 2 w 93"/>
                <a:gd name="T35" fmla="*/ 34 h 94"/>
                <a:gd name="T36" fmla="*/ 8 w 93"/>
                <a:gd name="T37" fmla="*/ 34 h 94"/>
                <a:gd name="T38" fmla="*/ 2 w 93"/>
                <a:gd name="T39" fmla="*/ 47 h 94"/>
                <a:gd name="T40" fmla="*/ 8 w 93"/>
                <a:gd name="T41" fmla="*/ 50 h 94"/>
                <a:gd name="T42" fmla="*/ 1 w 93"/>
                <a:gd name="T43" fmla="*/ 6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94">
                  <a:moveTo>
                    <a:pt x="1" y="60"/>
                  </a:moveTo>
                  <a:cubicBezTo>
                    <a:pt x="4" y="59"/>
                    <a:pt x="5" y="55"/>
                    <a:pt x="9" y="56"/>
                  </a:cubicBezTo>
                  <a:cubicBezTo>
                    <a:pt x="9" y="62"/>
                    <a:pt x="13" y="72"/>
                    <a:pt x="5" y="76"/>
                  </a:cubicBezTo>
                  <a:cubicBezTo>
                    <a:pt x="8" y="78"/>
                    <a:pt x="12" y="72"/>
                    <a:pt x="14" y="76"/>
                  </a:cubicBezTo>
                  <a:cubicBezTo>
                    <a:pt x="16" y="79"/>
                    <a:pt x="11" y="80"/>
                    <a:pt x="11" y="83"/>
                  </a:cubicBezTo>
                  <a:cubicBezTo>
                    <a:pt x="13" y="85"/>
                    <a:pt x="15" y="80"/>
                    <a:pt x="19" y="81"/>
                  </a:cubicBezTo>
                  <a:cubicBezTo>
                    <a:pt x="23" y="82"/>
                    <a:pt x="21" y="88"/>
                    <a:pt x="21" y="91"/>
                  </a:cubicBezTo>
                  <a:cubicBezTo>
                    <a:pt x="25" y="84"/>
                    <a:pt x="33" y="85"/>
                    <a:pt x="40" y="83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77"/>
                    <a:pt x="74" y="72"/>
                    <a:pt x="79" y="52"/>
                  </a:cubicBezTo>
                  <a:cubicBezTo>
                    <a:pt x="81" y="44"/>
                    <a:pt x="93" y="33"/>
                    <a:pt x="88" y="24"/>
                  </a:cubicBezTo>
                  <a:cubicBezTo>
                    <a:pt x="84" y="14"/>
                    <a:pt x="75" y="5"/>
                    <a:pt x="68" y="2"/>
                  </a:cubicBezTo>
                  <a:cubicBezTo>
                    <a:pt x="62" y="1"/>
                    <a:pt x="54" y="8"/>
                    <a:pt x="47" y="0"/>
                  </a:cubicBezTo>
                  <a:cubicBezTo>
                    <a:pt x="46" y="9"/>
                    <a:pt x="34" y="7"/>
                    <a:pt x="27" y="9"/>
                  </a:cubicBezTo>
                  <a:cubicBezTo>
                    <a:pt x="19" y="9"/>
                    <a:pt x="25" y="16"/>
                    <a:pt x="21" y="18"/>
                  </a:cubicBezTo>
                  <a:cubicBezTo>
                    <a:pt x="17" y="22"/>
                    <a:pt x="11" y="18"/>
                    <a:pt x="8" y="21"/>
                  </a:cubicBezTo>
                  <a:cubicBezTo>
                    <a:pt x="10" y="22"/>
                    <a:pt x="14" y="25"/>
                    <a:pt x="13" y="28"/>
                  </a:cubicBezTo>
                  <a:cubicBezTo>
                    <a:pt x="9" y="28"/>
                    <a:pt x="6" y="33"/>
                    <a:pt x="2" y="34"/>
                  </a:cubicBezTo>
                  <a:cubicBezTo>
                    <a:pt x="4" y="37"/>
                    <a:pt x="6" y="33"/>
                    <a:pt x="8" y="34"/>
                  </a:cubicBezTo>
                  <a:cubicBezTo>
                    <a:pt x="14" y="39"/>
                    <a:pt x="0" y="41"/>
                    <a:pt x="2" y="47"/>
                  </a:cubicBezTo>
                  <a:cubicBezTo>
                    <a:pt x="2" y="51"/>
                    <a:pt x="8" y="46"/>
                    <a:pt x="8" y="50"/>
                  </a:cubicBezTo>
                  <a:cubicBezTo>
                    <a:pt x="9" y="55"/>
                    <a:pt x="0" y="54"/>
                    <a:pt x="1" y="60"/>
                  </a:cubicBezTo>
                  <a:close/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69">
              <a:extLst>
                <a:ext uri="{FF2B5EF4-FFF2-40B4-BE49-F238E27FC236}">
                  <a16:creationId xmlns="" xmlns:a16="http://schemas.microsoft.com/office/drawing/2014/main" id="{47AD90AF-9E18-4EF7-976C-81B8329D6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11803" y="2916375"/>
              <a:ext cx="132618" cy="109309"/>
            </a:xfrm>
            <a:custGeom>
              <a:avLst/>
              <a:gdLst>
                <a:gd name="T0" fmla="*/ 0 w 96"/>
                <a:gd name="T1" fmla="*/ 60 h 80"/>
                <a:gd name="T2" fmla="*/ 4 w 96"/>
                <a:gd name="T3" fmla="*/ 61 h 80"/>
                <a:gd name="T4" fmla="*/ 0 w 96"/>
                <a:gd name="T5" fmla="*/ 66 h 80"/>
                <a:gd name="T6" fmla="*/ 13 w 96"/>
                <a:gd name="T7" fmla="*/ 60 h 80"/>
                <a:gd name="T8" fmla="*/ 9 w 96"/>
                <a:gd name="T9" fmla="*/ 65 h 80"/>
                <a:gd name="T10" fmla="*/ 18 w 96"/>
                <a:gd name="T11" fmla="*/ 63 h 80"/>
                <a:gd name="T12" fmla="*/ 22 w 96"/>
                <a:gd name="T13" fmla="*/ 70 h 80"/>
                <a:gd name="T14" fmla="*/ 31 w 96"/>
                <a:gd name="T15" fmla="*/ 64 h 80"/>
                <a:gd name="T16" fmla="*/ 28 w 96"/>
                <a:gd name="T17" fmla="*/ 80 h 80"/>
                <a:gd name="T18" fmla="*/ 53 w 96"/>
                <a:gd name="T19" fmla="*/ 64 h 80"/>
                <a:gd name="T20" fmla="*/ 54 w 96"/>
                <a:gd name="T21" fmla="*/ 72 h 80"/>
                <a:gd name="T22" fmla="*/ 66 w 96"/>
                <a:gd name="T23" fmla="*/ 61 h 80"/>
                <a:gd name="T24" fmla="*/ 66 w 96"/>
                <a:gd name="T25" fmla="*/ 66 h 80"/>
                <a:gd name="T26" fmla="*/ 91 w 96"/>
                <a:gd name="T27" fmla="*/ 17 h 80"/>
                <a:gd name="T28" fmla="*/ 77 w 96"/>
                <a:gd name="T29" fmla="*/ 2 h 80"/>
                <a:gd name="T30" fmla="*/ 44 w 96"/>
                <a:gd name="T31" fmla="*/ 8 h 80"/>
                <a:gd name="T32" fmla="*/ 15 w 96"/>
                <a:gd name="T33" fmla="*/ 29 h 80"/>
                <a:gd name="T34" fmla="*/ 19 w 96"/>
                <a:gd name="T35" fmla="*/ 31 h 80"/>
                <a:gd name="T36" fmla="*/ 4 w 96"/>
                <a:gd name="T37" fmla="*/ 42 h 80"/>
                <a:gd name="T38" fmla="*/ 14 w 96"/>
                <a:gd name="T39" fmla="*/ 41 h 80"/>
                <a:gd name="T40" fmla="*/ 0 w 96"/>
                <a:gd name="T41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80">
                  <a:moveTo>
                    <a:pt x="0" y="60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1" y="65"/>
                    <a:pt x="0" y="66"/>
                  </a:cubicBezTo>
                  <a:cubicBezTo>
                    <a:pt x="5" y="65"/>
                    <a:pt x="8" y="60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2" y="65"/>
                    <a:pt x="16" y="64"/>
                    <a:pt x="18" y="63"/>
                  </a:cubicBezTo>
                  <a:cubicBezTo>
                    <a:pt x="18" y="67"/>
                    <a:pt x="21" y="69"/>
                    <a:pt x="22" y="70"/>
                  </a:cubicBezTo>
                  <a:cubicBezTo>
                    <a:pt x="26" y="70"/>
                    <a:pt x="27" y="63"/>
                    <a:pt x="31" y="64"/>
                  </a:cubicBezTo>
                  <a:cubicBezTo>
                    <a:pt x="40" y="68"/>
                    <a:pt x="25" y="73"/>
                    <a:pt x="28" y="80"/>
                  </a:cubicBezTo>
                  <a:cubicBezTo>
                    <a:pt x="34" y="70"/>
                    <a:pt x="44" y="69"/>
                    <a:pt x="53" y="6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70"/>
                    <a:pt x="60" y="62"/>
                    <a:pt x="66" y="61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5" y="50"/>
                    <a:pt x="96" y="35"/>
                    <a:pt x="91" y="17"/>
                  </a:cubicBezTo>
                  <a:cubicBezTo>
                    <a:pt x="89" y="12"/>
                    <a:pt x="84" y="4"/>
                    <a:pt x="77" y="2"/>
                  </a:cubicBezTo>
                  <a:cubicBezTo>
                    <a:pt x="66" y="0"/>
                    <a:pt x="54" y="1"/>
                    <a:pt x="44" y="8"/>
                  </a:cubicBezTo>
                  <a:cubicBezTo>
                    <a:pt x="34" y="14"/>
                    <a:pt x="24" y="22"/>
                    <a:pt x="15" y="29"/>
                  </a:cubicBezTo>
                  <a:cubicBezTo>
                    <a:pt x="16" y="28"/>
                    <a:pt x="20" y="29"/>
                    <a:pt x="19" y="31"/>
                  </a:cubicBezTo>
                  <a:cubicBezTo>
                    <a:pt x="15" y="37"/>
                    <a:pt x="8" y="37"/>
                    <a:pt x="4" y="42"/>
                  </a:cubicBezTo>
                  <a:cubicBezTo>
                    <a:pt x="7" y="40"/>
                    <a:pt x="11" y="39"/>
                    <a:pt x="14" y="41"/>
                  </a:cubicBezTo>
                  <a:cubicBezTo>
                    <a:pt x="10" y="49"/>
                    <a:pt x="7" y="57"/>
                    <a:pt x="0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55">
              <a:extLst>
                <a:ext uri="{FF2B5EF4-FFF2-40B4-BE49-F238E27FC236}">
                  <a16:creationId xmlns="" xmlns:a16="http://schemas.microsoft.com/office/drawing/2014/main" id="{23CCE926-F60B-45E4-B9CD-9233D655C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9568" y="3121257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FF5B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55">
              <a:extLst>
                <a:ext uri="{FF2B5EF4-FFF2-40B4-BE49-F238E27FC236}">
                  <a16:creationId xmlns="" xmlns:a16="http://schemas.microsoft.com/office/drawing/2014/main" id="{D9887028-6A02-4440-8D0D-DB180FDEC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147" y="4981948"/>
              <a:ext cx="307833" cy="297384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4 h 217"/>
                <a:gd name="T4" fmla="*/ 0 w 224"/>
                <a:gd name="T5" fmla="*/ 141 h 217"/>
                <a:gd name="T6" fmla="*/ 19 w 224"/>
                <a:gd name="T7" fmla="*/ 145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3 w 224"/>
                <a:gd name="T17" fmla="*/ 214 h 217"/>
                <a:gd name="T18" fmla="*/ 95 w 224"/>
                <a:gd name="T19" fmla="*/ 199 h 217"/>
                <a:gd name="T20" fmla="*/ 129 w 224"/>
                <a:gd name="T21" fmla="*/ 217 h 217"/>
                <a:gd name="T22" fmla="*/ 153 w 224"/>
                <a:gd name="T23" fmla="*/ 199 h 217"/>
                <a:gd name="T24" fmla="*/ 159 w 224"/>
                <a:gd name="T25" fmla="*/ 208 h 217"/>
                <a:gd name="T26" fmla="*/ 167 w 224"/>
                <a:gd name="T27" fmla="*/ 192 h 217"/>
                <a:gd name="T28" fmla="*/ 188 w 224"/>
                <a:gd name="T29" fmla="*/ 193 h 217"/>
                <a:gd name="T30" fmla="*/ 220 w 224"/>
                <a:gd name="T31" fmla="*/ 115 h 217"/>
                <a:gd name="T32" fmla="*/ 195 w 224"/>
                <a:gd name="T33" fmla="*/ 50 h 217"/>
                <a:gd name="T34" fmla="*/ 148 w 224"/>
                <a:gd name="T35" fmla="*/ 6 h 217"/>
                <a:gd name="T36" fmla="*/ 70 w 224"/>
                <a:gd name="T37" fmla="*/ 1 h 217"/>
                <a:gd name="T38" fmla="*/ 65 w 224"/>
                <a:gd name="T39" fmla="*/ 17 h 217"/>
                <a:gd name="T40" fmla="*/ 38 w 224"/>
                <a:gd name="T41" fmla="*/ 19 h 217"/>
                <a:gd name="T42" fmla="*/ 28 w 224"/>
                <a:gd name="T43" fmla="*/ 48 h 217"/>
                <a:gd name="T44" fmla="*/ 4 w 224"/>
                <a:gd name="T45" fmla="*/ 52 h 217"/>
                <a:gd name="T46" fmla="*/ 21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7" y="97"/>
                    <a:pt x="16" y="115"/>
                    <a:pt x="17" y="134"/>
                  </a:cubicBezTo>
                  <a:cubicBezTo>
                    <a:pt x="11" y="135"/>
                    <a:pt x="3" y="134"/>
                    <a:pt x="0" y="141"/>
                  </a:cubicBezTo>
                  <a:cubicBezTo>
                    <a:pt x="5" y="145"/>
                    <a:pt x="12" y="142"/>
                    <a:pt x="19" y="145"/>
                  </a:cubicBezTo>
                  <a:cubicBezTo>
                    <a:pt x="15" y="168"/>
                    <a:pt x="51" y="165"/>
                    <a:pt x="42" y="183"/>
                  </a:cubicBezTo>
                  <a:cubicBezTo>
                    <a:pt x="43" y="192"/>
                    <a:pt x="52" y="180"/>
                    <a:pt x="58" y="181"/>
                  </a:cubicBezTo>
                  <a:cubicBezTo>
                    <a:pt x="72" y="184"/>
                    <a:pt x="55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8"/>
                    <a:pt x="78" y="208"/>
                    <a:pt x="83" y="214"/>
                  </a:cubicBezTo>
                  <a:cubicBezTo>
                    <a:pt x="91" y="212"/>
                    <a:pt x="86" y="200"/>
                    <a:pt x="95" y="199"/>
                  </a:cubicBezTo>
                  <a:cubicBezTo>
                    <a:pt x="105" y="210"/>
                    <a:pt x="125" y="202"/>
                    <a:pt x="129" y="217"/>
                  </a:cubicBezTo>
                  <a:cubicBezTo>
                    <a:pt x="131" y="205"/>
                    <a:pt x="144" y="204"/>
                    <a:pt x="153" y="199"/>
                  </a:cubicBezTo>
                  <a:cubicBezTo>
                    <a:pt x="155" y="201"/>
                    <a:pt x="160" y="204"/>
                    <a:pt x="159" y="208"/>
                  </a:cubicBezTo>
                  <a:cubicBezTo>
                    <a:pt x="170" y="207"/>
                    <a:pt x="164" y="199"/>
                    <a:pt x="167" y="192"/>
                  </a:cubicBezTo>
                  <a:cubicBezTo>
                    <a:pt x="175" y="179"/>
                    <a:pt x="185" y="198"/>
                    <a:pt x="188" y="193"/>
                  </a:cubicBezTo>
                  <a:cubicBezTo>
                    <a:pt x="191" y="170"/>
                    <a:pt x="214" y="144"/>
                    <a:pt x="220" y="115"/>
                  </a:cubicBezTo>
                  <a:cubicBezTo>
                    <a:pt x="224" y="88"/>
                    <a:pt x="205" y="71"/>
                    <a:pt x="195" y="50"/>
                  </a:cubicBezTo>
                  <a:cubicBezTo>
                    <a:pt x="195" y="35"/>
                    <a:pt x="160" y="25"/>
                    <a:pt x="148" y="6"/>
                  </a:cubicBezTo>
                  <a:cubicBezTo>
                    <a:pt x="115" y="0"/>
                    <a:pt x="102" y="5"/>
                    <a:pt x="70" y="1"/>
                  </a:cubicBezTo>
                  <a:cubicBezTo>
                    <a:pt x="63" y="5"/>
                    <a:pt x="68" y="12"/>
                    <a:pt x="65" y="17"/>
                  </a:cubicBezTo>
                  <a:cubicBezTo>
                    <a:pt x="56" y="17"/>
                    <a:pt x="47" y="9"/>
                    <a:pt x="38" y="19"/>
                  </a:cubicBezTo>
                  <a:cubicBezTo>
                    <a:pt x="45" y="31"/>
                    <a:pt x="30" y="37"/>
                    <a:pt x="28" y="48"/>
                  </a:cubicBezTo>
                  <a:cubicBezTo>
                    <a:pt x="25" y="59"/>
                    <a:pt x="3" y="44"/>
                    <a:pt x="4" y="52"/>
                  </a:cubicBezTo>
                  <a:cubicBezTo>
                    <a:pt x="5" y="62"/>
                    <a:pt x="19" y="54"/>
                    <a:pt x="21" y="62"/>
                  </a:cubicBezTo>
                  <a:cubicBezTo>
                    <a:pt x="23" y="69"/>
                    <a:pt x="18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E02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68">
              <a:extLst>
                <a:ext uri="{FF2B5EF4-FFF2-40B4-BE49-F238E27FC236}">
                  <a16:creationId xmlns="" xmlns:a16="http://schemas.microsoft.com/office/drawing/2014/main" id="{C8032913-5E05-46E4-BC8E-A56E31DB94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92174" y="4356889"/>
              <a:ext cx="166375" cy="172805"/>
            </a:xfrm>
            <a:custGeom>
              <a:avLst/>
              <a:gdLst>
                <a:gd name="T0" fmla="*/ 114 w 121"/>
                <a:gd name="T1" fmla="*/ 42 h 126"/>
                <a:gd name="T2" fmla="*/ 116 w 121"/>
                <a:gd name="T3" fmla="*/ 33 h 126"/>
                <a:gd name="T4" fmla="*/ 104 w 121"/>
                <a:gd name="T5" fmla="*/ 27 h 126"/>
                <a:gd name="T6" fmla="*/ 111 w 121"/>
                <a:gd name="T7" fmla="*/ 21 h 126"/>
                <a:gd name="T8" fmla="*/ 106 w 121"/>
                <a:gd name="T9" fmla="*/ 22 h 126"/>
                <a:gd name="T10" fmla="*/ 100 w 121"/>
                <a:gd name="T11" fmla="*/ 23 h 126"/>
                <a:gd name="T12" fmla="*/ 103 w 121"/>
                <a:gd name="T13" fmla="*/ 13 h 126"/>
                <a:gd name="T14" fmla="*/ 102 w 121"/>
                <a:gd name="T15" fmla="*/ 13 h 126"/>
                <a:gd name="T16" fmla="*/ 100 w 121"/>
                <a:gd name="T17" fmla="*/ 14 h 126"/>
                <a:gd name="T18" fmla="*/ 104 w 121"/>
                <a:gd name="T19" fmla="*/ 6 h 126"/>
                <a:gd name="T20" fmla="*/ 86 w 121"/>
                <a:gd name="T21" fmla="*/ 14 h 126"/>
                <a:gd name="T22" fmla="*/ 83 w 121"/>
                <a:gd name="T23" fmla="*/ 0 h 126"/>
                <a:gd name="T24" fmla="*/ 59 w 121"/>
                <a:gd name="T25" fmla="*/ 11 h 126"/>
                <a:gd name="T26" fmla="*/ 58 w 121"/>
                <a:gd name="T27" fmla="*/ 4 h 126"/>
                <a:gd name="T28" fmla="*/ 43 w 121"/>
                <a:gd name="T29" fmla="*/ 15 h 126"/>
                <a:gd name="T30" fmla="*/ 38 w 121"/>
                <a:gd name="T31" fmla="*/ 7 h 126"/>
                <a:gd name="T32" fmla="*/ 30 w 121"/>
                <a:gd name="T33" fmla="*/ 26 h 126"/>
                <a:gd name="T34" fmla="*/ 23 w 121"/>
                <a:gd name="T35" fmla="*/ 19 h 126"/>
                <a:gd name="T36" fmla="*/ 21 w 121"/>
                <a:gd name="T37" fmla="*/ 36 h 126"/>
                <a:gd name="T38" fmla="*/ 16 w 121"/>
                <a:gd name="T39" fmla="*/ 33 h 126"/>
                <a:gd name="T40" fmla="*/ 9 w 121"/>
                <a:gd name="T41" fmla="*/ 46 h 126"/>
                <a:gd name="T42" fmla="*/ 12 w 121"/>
                <a:gd name="T43" fmla="*/ 56 h 126"/>
                <a:gd name="T44" fmla="*/ 8 w 121"/>
                <a:gd name="T45" fmla="*/ 55 h 126"/>
                <a:gd name="T46" fmla="*/ 12 w 121"/>
                <a:gd name="T47" fmla="*/ 94 h 126"/>
                <a:gd name="T48" fmla="*/ 20 w 121"/>
                <a:gd name="T49" fmla="*/ 101 h 126"/>
                <a:gd name="T50" fmla="*/ 29 w 121"/>
                <a:gd name="T51" fmla="*/ 108 h 126"/>
                <a:gd name="T52" fmla="*/ 29 w 121"/>
                <a:gd name="T53" fmla="*/ 115 h 126"/>
                <a:gd name="T54" fmla="*/ 32 w 121"/>
                <a:gd name="T55" fmla="*/ 111 h 126"/>
                <a:gd name="T56" fmla="*/ 42 w 121"/>
                <a:gd name="T57" fmla="*/ 122 h 126"/>
                <a:gd name="T58" fmla="*/ 46 w 121"/>
                <a:gd name="T59" fmla="*/ 118 h 126"/>
                <a:gd name="T60" fmla="*/ 55 w 121"/>
                <a:gd name="T61" fmla="*/ 126 h 126"/>
                <a:gd name="T62" fmla="*/ 56 w 121"/>
                <a:gd name="T63" fmla="*/ 118 h 126"/>
                <a:gd name="T64" fmla="*/ 64 w 121"/>
                <a:gd name="T65" fmla="*/ 121 h 126"/>
                <a:gd name="T66" fmla="*/ 68 w 121"/>
                <a:gd name="T67" fmla="*/ 114 h 126"/>
                <a:gd name="T68" fmla="*/ 76 w 121"/>
                <a:gd name="T69" fmla="*/ 113 h 126"/>
                <a:gd name="T70" fmla="*/ 85 w 121"/>
                <a:gd name="T71" fmla="*/ 113 h 126"/>
                <a:gd name="T72" fmla="*/ 84 w 121"/>
                <a:gd name="T73" fmla="*/ 105 h 126"/>
                <a:gd name="T74" fmla="*/ 95 w 121"/>
                <a:gd name="T75" fmla="*/ 104 h 126"/>
                <a:gd name="T76" fmla="*/ 93 w 121"/>
                <a:gd name="T77" fmla="*/ 97 h 126"/>
                <a:gd name="T78" fmla="*/ 99 w 121"/>
                <a:gd name="T79" fmla="*/ 93 h 126"/>
                <a:gd name="T80" fmla="*/ 103 w 121"/>
                <a:gd name="T81" fmla="*/ 89 h 126"/>
                <a:gd name="T82" fmla="*/ 102 w 121"/>
                <a:gd name="T83" fmla="*/ 80 h 126"/>
                <a:gd name="T84" fmla="*/ 116 w 121"/>
                <a:gd name="T85" fmla="*/ 75 h 126"/>
                <a:gd name="T86" fmla="*/ 112 w 121"/>
                <a:gd name="T87" fmla="*/ 73 h 126"/>
                <a:gd name="T88" fmla="*/ 107 w 121"/>
                <a:gd name="T89" fmla="*/ 71 h 126"/>
                <a:gd name="T90" fmla="*/ 117 w 121"/>
                <a:gd name="T91" fmla="*/ 56 h 126"/>
                <a:gd name="T92" fmla="*/ 113 w 121"/>
                <a:gd name="T93" fmla="*/ 55 h 126"/>
                <a:gd name="T94" fmla="*/ 121 w 121"/>
                <a:gd name="T95" fmla="*/ 40 h 126"/>
                <a:gd name="T96" fmla="*/ 117 w 121"/>
                <a:gd name="T97" fmla="*/ 41 h 126"/>
                <a:gd name="T98" fmla="*/ 114 w 121"/>
                <a:gd name="T99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" h="126">
                  <a:moveTo>
                    <a:pt x="114" y="42"/>
                  </a:moveTo>
                  <a:cubicBezTo>
                    <a:pt x="109" y="40"/>
                    <a:pt x="116" y="37"/>
                    <a:pt x="116" y="33"/>
                  </a:cubicBezTo>
                  <a:cubicBezTo>
                    <a:pt x="113" y="34"/>
                    <a:pt x="103" y="37"/>
                    <a:pt x="104" y="27"/>
                  </a:cubicBezTo>
                  <a:cubicBezTo>
                    <a:pt x="107" y="26"/>
                    <a:pt x="110" y="24"/>
                    <a:pt x="111" y="21"/>
                  </a:cubicBezTo>
                  <a:cubicBezTo>
                    <a:pt x="109" y="19"/>
                    <a:pt x="108" y="21"/>
                    <a:pt x="106" y="22"/>
                  </a:cubicBezTo>
                  <a:cubicBezTo>
                    <a:pt x="104" y="23"/>
                    <a:pt x="102" y="24"/>
                    <a:pt x="100" y="23"/>
                  </a:cubicBezTo>
                  <a:cubicBezTo>
                    <a:pt x="97" y="20"/>
                    <a:pt x="102" y="16"/>
                    <a:pt x="103" y="13"/>
                  </a:cubicBezTo>
                  <a:cubicBezTo>
                    <a:pt x="103" y="12"/>
                    <a:pt x="102" y="13"/>
                    <a:pt x="102" y="13"/>
                  </a:cubicBezTo>
                  <a:cubicBezTo>
                    <a:pt x="101" y="14"/>
                    <a:pt x="100" y="15"/>
                    <a:pt x="100" y="14"/>
                  </a:cubicBezTo>
                  <a:cubicBezTo>
                    <a:pt x="97" y="10"/>
                    <a:pt x="104" y="11"/>
                    <a:pt x="104" y="6"/>
                  </a:cubicBezTo>
                  <a:cubicBezTo>
                    <a:pt x="96" y="7"/>
                    <a:pt x="94" y="17"/>
                    <a:pt x="86" y="14"/>
                  </a:cubicBezTo>
                  <a:cubicBezTo>
                    <a:pt x="81" y="13"/>
                    <a:pt x="85" y="3"/>
                    <a:pt x="83" y="0"/>
                  </a:cubicBezTo>
                  <a:cubicBezTo>
                    <a:pt x="78" y="8"/>
                    <a:pt x="67" y="10"/>
                    <a:pt x="59" y="11"/>
                  </a:cubicBezTo>
                  <a:cubicBezTo>
                    <a:pt x="59" y="9"/>
                    <a:pt x="62" y="4"/>
                    <a:pt x="58" y="4"/>
                  </a:cubicBezTo>
                  <a:cubicBezTo>
                    <a:pt x="54" y="9"/>
                    <a:pt x="51" y="17"/>
                    <a:pt x="43" y="15"/>
                  </a:cubicBezTo>
                  <a:cubicBezTo>
                    <a:pt x="39" y="14"/>
                    <a:pt x="42" y="6"/>
                    <a:pt x="38" y="7"/>
                  </a:cubicBezTo>
                  <a:cubicBezTo>
                    <a:pt x="30" y="8"/>
                    <a:pt x="39" y="23"/>
                    <a:pt x="30" y="26"/>
                  </a:cubicBezTo>
                  <a:cubicBezTo>
                    <a:pt x="26" y="27"/>
                    <a:pt x="25" y="21"/>
                    <a:pt x="23" y="19"/>
                  </a:cubicBezTo>
                  <a:cubicBezTo>
                    <a:pt x="19" y="24"/>
                    <a:pt x="28" y="31"/>
                    <a:pt x="21" y="36"/>
                  </a:cubicBezTo>
                  <a:cubicBezTo>
                    <a:pt x="19" y="37"/>
                    <a:pt x="18" y="34"/>
                    <a:pt x="16" y="33"/>
                  </a:cubicBezTo>
                  <a:cubicBezTo>
                    <a:pt x="19" y="38"/>
                    <a:pt x="16" y="46"/>
                    <a:pt x="9" y="46"/>
                  </a:cubicBezTo>
                  <a:cubicBezTo>
                    <a:pt x="10" y="50"/>
                    <a:pt x="16" y="51"/>
                    <a:pt x="12" y="56"/>
                  </a:cubicBezTo>
                  <a:cubicBezTo>
                    <a:pt x="11" y="57"/>
                    <a:pt x="9" y="56"/>
                    <a:pt x="8" y="55"/>
                  </a:cubicBezTo>
                  <a:cubicBezTo>
                    <a:pt x="0" y="64"/>
                    <a:pt x="15" y="81"/>
                    <a:pt x="12" y="94"/>
                  </a:cubicBezTo>
                  <a:cubicBezTo>
                    <a:pt x="18" y="93"/>
                    <a:pt x="19" y="97"/>
                    <a:pt x="20" y="101"/>
                  </a:cubicBezTo>
                  <a:cubicBezTo>
                    <a:pt x="22" y="105"/>
                    <a:pt x="23" y="109"/>
                    <a:pt x="29" y="108"/>
                  </a:cubicBezTo>
                  <a:cubicBezTo>
                    <a:pt x="30" y="110"/>
                    <a:pt x="27" y="112"/>
                    <a:pt x="29" y="115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7" y="112"/>
                    <a:pt x="39" y="117"/>
                    <a:pt x="42" y="122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9" y="120"/>
                    <a:pt x="54" y="119"/>
                    <a:pt x="55" y="126"/>
                  </a:cubicBezTo>
                  <a:cubicBezTo>
                    <a:pt x="59" y="125"/>
                    <a:pt x="53" y="120"/>
                    <a:pt x="56" y="118"/>
                  </a:cubicBezTo>
                  <a:cubicBezTo>
                    <a:pt x="59" y="116"/>
                    <a:pt x="61" y="120"/>
                    <a:pt x="64" y="121"/>
                  </a:cubicBezTo>
                  <a:cubicBezTo>
                    <a:pt x="67" y="121"/>
                    <a:pt x="64" y="114"/>
                    <a:pt x="68" y="114"/>
                  </a:cubicBezTo>
                  <a:cubicBezTo>
                    <a:pt x="71" y="115"/>
                    <a:pt x="73" y="114"/>
                    <a:pt x="76" y="113"/>
                  </a:cubicBezTo>
                  <a:cubicBezTo>
                    <a:pt x="79" y="113"/>
                    <a:pt x="82" y="112"/>
                    <a:pt x="85" y="113"/>
                  </a:cubicBezTo>
                  <a:cubicBezTo>
                    <a:pt x="90" y="110"/>
                    <a:pt x="82" y="108"/>
                    <a:pt x="84" y="105"/>
                  </a:cubicBezTo>
                  <a:cubicBezTo>
                    <a:pt x="86" y="102"/>
                    <a:pt x="92" y="104"/>
                    <a:pt x="95" y="104"/>
                  </a:cubicBezTo>
                  <a:cubicBezTo>
                    <a:pt x="97" y="101"/>
                    <a:pt x="91" y="100"/>
                    <a:pt x="93" y="97"/>
                  </a:cubicBezTo>
                  <a:cubicBezTo>
                    <a:pt x="101" y="100"/>
                    <a:pt x="100" y="97"/>
                    <a:pt x="99" y="93"/>
                  </a:cubicBezTo>
                  <a:cubicBezTo>
                    <a:pt x="98" y="91"/>
                    <a:pt x="98" y="88"/>
                    <a:pt x="103" y="89"/>
                  </a:cubicBezTo>
                  <a:cubicBezTo>
                    <a:pt x="111" y="86"/>
                    <a:pt x="100" y="85"/>
                    <a:pt x="102" y="80"/>
                  </a:cubicBezTo>
                  <a:cubicBezTo>
                    <a:pt x="105" y="74"/>
                    <a:pt x="111" y="76"/>
                    <a:pt x="116" y="75"/>
                  </a:cubicBezTo>
                  <a:cubicBezTo>
                    <a:pt x="117" y="71"/>
                    <a:pt x="114" y="72"/>
                    <a:pt x="112" y="73"/>
                  </a:cubicBezTo>
                  <a:cubicBezTo>
                    <a:pt x="110" y="73"/>
                    <a:pt x="107" y="74"/>
                    <a:pt x="107" y="71"/>
                  </a:cubicBezTo>
                  <a:cubicBezTo>
                    <a:pt x="106" y="64"/>
                    <a:pt x="111" y="59"/>
                    <a:pt x="117" y="56"/>
                  </a:cubicBezTo>
                  <a:cubicBezTo>
                    <a:pt x="116" y="55"/>
                    <a:pt x="114" y="53"/>
                    <a:pt x="113" y="55"/>
                  </a:cubicBezTo>
                  <a:cubicBezTo>
                    <a:pt x="102" y="47"/>
                    <a:pt x="120" y="46"/>
                    <a:pt x="121" y="40"/>
                  </a:cubicBezTo>
                  <a:cubicBezTo>
                    <a:pt x="119" y="39"/>
                    <a:pt x="118" y="40"/>
                    <a:pt x="117" y="41"/>
                  </a:cubicBezTo>
                  <a:cubicBezTo>
                    <a:pt x="116" y="42"/>
                    <a:pt x="115" y="43"/>
                    <a:pt x="114" y="42"/>
                  </a:cubicBezTo>
                </a:path>
              </a:pathLst>
            </a:custGeom>
            <a:solidFill>
              <a:srgbClr val="3EE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3">
              <a:extLst>
                <a:ext uri="{FF2B5EF4-FFF2-40B4-BE49-F238E27FC236}">
                  <a16:creationId xmlns="" xmlns:a16="http://schemas.microsoft.com/office/drawing/2014/main" id="{033C517C-6E0B-466D-AEE1-11B632EF9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7094" y="4242254"/>
              <a:ext cx="465610" cy="448635"/>
            </a:xfrm>
            <a:custGeom>
              <a:avLst/>
              <a:gdLst>
                <a:gd name="T0" fmla="*/ 0 w 224"/>
                <a:gd name="T1" fmla="*/ 84 h 217"/>
                <a:gd name="T2" fmla="*/ 17 w 224"/>
                <a:gd name="T3" fmla="*/ 133 h 217"/>
                <a:gd name="T4" fmla="*/ 1 w 224"/>
                <a:gd name="T5" fmla="*/ 141 h 217"/>
                <a:gd name="T6" fmla="*/ 19 w 224"/>
                <a:gd name="T7" fmla="*/ 144 h 217"/>
                <a:gd name="T8" fmla="*/ 42 w 224"/>
                <a:gd name="T9" fmla="*/ 183 h 217"/>
                <a:gd name="T10" fmla="*/ 58 w 224"/>
                <a:gd name="T11" fmla="*/ 181 h 217"/>
                <a:gd name="T12" fmla="*/ 59 w 224"/>
                <a:gd name="T13" fmla="*/ 199 h 217"/>
                <a:gd name="T14" fmla="*/ 72 w 224"/>
                <a:gd name="T15" fmla="*/ 191 h 217"/>
                <a:gd name="T16" fmla="*/ 84 w 224"/>
                <a:gd name="T17" fmla="*/ 214 h 217"/>
                <a:gd name="T18" fmla="*/ 96 w 224"/>
                <a:gd name="T19" fmla="*/ 199 h 217"/>
                <a:gd name="T20" fmla="*/ 129 w 224"/>
                <a:gd name="T21" fmla="*/ 217 h 217"/>
                <a:gd name="T22" fmla="*/ 154 w 224"/>
                <a:gd name="T23" fmla="*/ 198 h 217"/>
                <a:gd name="T24" fmla="*/ 160 w 224"/>
                <a:gd name="T25" fmla="*/ 208 h 217"/>
                <a:gd name="T26" fmla="*/ 168 w 224"/>
                <a:gd name="T27" fmla="*/ 192 h 217"/>
                <a:gd name="T28" fmla="*/ 189 w 224"/>
                <a:gd name="T29" fmla="*/ 193 h 217"/>
                <a:gd name="T30" fmla="*/ 221 w 224"/>
                <a:gd name="T31" fmla="*/ 115 h 217"/>
                <a:gd name="T32" fmla="*/ 196 w 224"/>
                <a:gd name="T33" fmla="*/ 50 h 217"/>
                <a:gd name="T34" fmla="*/ 148 w 224"/>
                <a:gd name="T35" fmla="*/ 5 h 217"/>
                <a:gd name="T36" fmla="*/ 70 w 224"/>
                <a:gd name="T37" fmla="*/ 1 h 217"/>
                <a:gd name="T38" fmla="*/ 65 w 224"/>
                <a:gd name="T39" fmla="*/ 17 h 217"/>
                <a:gd name="T40" fmla="*/ 39 w 224"/>
                <a:gd name="T41" fmla="*/ 18 h 217"/>
                <a:gd name="T42" fmla="*/ 28 w 224"/>
                <a:gd name="T43" fmla="*/ 48 h 217"/>
                <a:gd name="T44" fmla="*/ 5 w 224"/>
                <a:gd name="T45" fmla="*/ 52 h 217"/>
                <a:gd name="T46" fmla="*/ 22 w 224"/>
                <a:gd name="T47" fmla="*/ 62 h 217"/>
                <a:gd name="T48" fmla="*/ 16 w 224"/>
                <a:gd name="T49" fmla="*/ 83 h 217"/>
                <a:gd name="T50" fmla="*/ 0 w 224"/>
                <a:gd name="T51" fmla="*/ 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217">
                  <a:moveTo>
                    <a:pt x="0" y="84"/>
                  </a:moveTo>
                  <a:cubicBezTo>
                    <a:pt x="8" y="97"/>
                    <a:pt x="16" y="115"/>
                    <a:pt x="17" y="133"/>
                  </a:cubicBezTo>
                  <a:cubicBezTo>
                    <a:pt x="12" y="135"/>
                    <a:pt x="3" y="134"/>
                    <a:pt x="1" y="141"/>
                  </a:cubicBezTo>
                  <a:cubicBezTo>
                    <a:pt x="6" y="145"/>
                    <a:pt x="13" y="141"/>
                    <a:pt x="19" y="144"/>
                  </a:cubicBezTo>
                  <a:cubicBezTo>
                    <a:pt x="15" y="168"/>
                    <a:pt x="52" y="164"/>
                    <a:pt x="42" y="183"/>
                  </a:cubicBezTo>
                  <a:cubicBezTo>
                    <a:pt x="44" y="192"/>
                    <a:pt x="53" y="180"/>
                    <a:pt x="58" y="181"/>
                  </a:cubicBezTo>
                  <a:cubicBezTo>
                    <a:pt x="72" y="183"/>
                    <a:pt x="56" y="192"/>
                    <a:pt x="59" y="199"/>
                  </a:cubicBezTo>
                  <a:cubicBezTo>
                    <a:pt x="64" y="199"/>
                    <a:pt x="67" y="193"/>
                    <a:pt x="72" y="191"/>
                  </a:cubicBezTo>
                  <a:cubicBezTo>
                    <a:pt x="92" y="187"/>
                    <a:pt x="78" y="208"/>
                    <a:pt x="84" y="214"/>
                  </a:cubicBezTo>
                  <a:cubicBezTo>
                    <a:pt x="92" y="212"/>
                    <a:pt x="87" y="200"/>
                    <a:pt x="96" y="199"/>
                  </a:cubicBezTo>
                  <a:cubicBezTo>
                    <a:pt x="105" y="209"/>
                    <a:pt x="125" y="202"/>
                    <a:pt x="129" y="217"/>
                  </a:cubicBezTo>
                  <a:cubicBezTo>
                    <a:pt x="131" y="204"/>
                    <a:pt x="145" y="204"/>
                    <a:pt x="154" y="198"/>
                  </a:cubicBezTo>
                  <a:cubicBezTo>
                    <a:pt x="155" y="201"/>
                    <a:pt x="160" y="204"/>
                    <a:pt x="160" y="208"/>
                  </a:cubicBezTo>
                  <a:cubicBezTo>
                    <a:pt x="170" y="207"/>
                    <a:pt x="164" y="199"/>
                    <a:pt x="168" y="192"/>
                  </a:cubicBezTo>
                  <a:cubicBezTo>
                    <a:pt x="175" y="179"/>
                    <a:pt x="185" y="198"/>
                    <a:pt x="189" y="193"/>
                  </a:cubicBezTo>
                  <a:cubicBezTo>
                    <a:pt x="191" y="169"/>
                    <a:pt x="214" y="143"/>
                    <a:pt x="221" y="115"/>
                  </a:cubicBezTo>
                  <a:cubicBezTo>
                    <a:pt x="224" y="88"/>
                    <a:pt x="205" y="71"/>
                    <a:pt x="196" y="50"/>
                  </a:cubicBezTo>
                  <a:cubicBezTo>
                    <a:pt x="196" y="35"/>
                    <a:pt x="160" y="25"/>
                    <a:pt x="148" y="5"/>
                  </a:cubicBezTo>
                  <a:cubicBezTo>
                    <a:pt x="116" y="0"/>
                    <a:pt x="102" y="5"/>
                    <a:pt x="70" y="1"/>
                  </a:cubicBezTo>
                  <a:cubicBezTo>
                    <a:pt x="63" y="4"/>
                    <a:pt x="68" y="11"/>
                    <a:pt x="65" y="17"/>
                  </a:cubicBezTo>
                  <a:cubicBezTo>
                    <a:pt x="57" y="17"/>
                    <a:pt x="47" y="9"/>
                    <a:pt x="39" y="18"/>
                  </a:cubicBezTo>
                  <a:cubicBezTo>
                    <a:pt x="46" y="31"/>
                    <a:pt x="31" y="37"/>
                    <a:pt x="28" y="48"/>
                  </a:cubicBezTo>
                  <a:cubicBezTo>
                    <a:pt x="26" y="59"/>
                    <a:pt x="4" y="44"/>
                    <a:pt x="5" y="52"/>
                  </a:cubicBezTo>
                  <a:cubicBezTo>
                    <a:pt x="5" y="62"/>
                    <a:pt x="19" y="54"/>
                    <a:pt x="22" y="62"/>
                  </a:cubicBezTo>
                  <a:cubicBezTo>
                    <a:pt x="24" y="68"/>
                    <a:pt x="19" y="77"/>
                    <a:pt x="16" y="8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6">
              <a:extLst>
                <a:ext uri="{FF2B5EF4-FFF2-40B4-BE49-F238E27FC236}">
                  <a16:creationId xmlns="" xmlns:a16="http://schemas.microsoft.com/office/drawing/2014/main" id="{D0DC9BA9-BD80-482A-B755-C39CC25B1E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39966" y="4911728"/>
              <a:ext cx="261216" cy="208169"/>
            </a:xfrm>
            <a:custGeom>
              <a:avLst/>
              <a:gdLst>
                <a:gd name="T0" fmla="*/ 0 w 190"/>
                <a:gd name="T1" fmla="*/ 58 h 152"/>
                <a:gd name="T2" fmla="*/ 15 w 190"/>
                <a:gd name="T3" fmla="*/ 93 h 152"/>
                <a:gd name="T4" fmla="*/ 1 w 190"/>
                <a:gd name="T5" fmla="*/ 98 h 152"/>
                <a:gd name="T6" fmla="*/ 9 w 190"/>
                <a:gd name="T7" fmla="*/ 100 h 152"/>
                <a:gd name="T8" fmla="*/ 16 w 190"/>
                <a:gd name="T9" fmla="*/ 100 h 152"/>
                <a:gd name="T10" fmla="*/ 36 w 190"/>
                <a:gd name="T11" fmla="*/ 128 h 152"/>
                <a:gd name="T12" fmla="*/ 44 w 190"/>
                <a:gd name="T13" fmla="*/ 128 h 152"/>
                <a:gd name="T14" fmla="*/ 50 w 190"/>
                <a:gd name="T15" fmla="*/ 126 h 152"/>
                <a:gd name="T16" fmla="*/ 51 w 190"/>
                <a:gd name="T17" fmla="*/ 139 h 152"/>
                <a:gd name="T18" fmla="*/ 62 w 190"/>
                <a:gd name="T19" fmla="*/ 133 h 152"/>
                <a:gd name="T20" fmla="*/ 72 w 190"/>
                <a:gd name="T21" fmla="*/ 150 h 152"/>
                <a:gd name="T22" fmla="*/ 82 w 190"/>
                <a:gd name="T23" fmla="*/ 139 h 152"/>
                <a:gd name="T24" fmla="*/ 111 w 190"/>
                <a:gd name="T25" fmla="*/ 152 h 152"/>
                <a:gd name="T26" fmla="*/ 131 w 190"/>
                <a:gd name="T27" fmla="*/ 139 h 152"/>
                <a:gd name="T28" fmla="*/ 136 w 190"/>
                <a:gd name="T29" fmla="*/ 146 h 152"/>
                <a:gd name="T30" fmla="*/ 143 w 190"/>
                <a:gd name="T31" fmla="*/ 135 h 152"/>
                <a:gd name="T32" fmla="*/ 154 w 190"/>
                <a:gd name="T33" fmla="*/ 134 h 152"/>
                <a:gd name="T34" fmla="*/ 161 w 190"/>
                <a:gd name="T35" fmla="*/ 136 h 152"/>
                <a:gd name="T36" fmla="*/ 188 w 190"/>
                <a:gd name="T37" fmla="*/ 81 h 152"/>
                <a:gd name="T38" fmla="*/ 166 w 190"/>
                <a:gd name="T39" fmla="*/ 35 h 152"/>
                <a:gd name="T40" fmla="*/ 125 w 190"/>
                <a:gd name="T41" fmla="*/ 4 h 152"/>
                <a:gd name="T42" fmla="*/ 59 w 190"/>
                <a:gd name="T43" fmla="*/ 0 h 152"/>
                <a:gd name="T44" fmla="*/ 55 w 190"/>
                <a:gd name="T45" fmla="*/ 11 h 152"/>
                <a:gd name="T46" fmla="*/ 48 w 190"/>
                <a:gd name="T47" fmla="*/ 10 h 152"/>
                <a:gd name="T48" fmla="*/ 32 w 190"/>
                <a:gd name="T49" fmla="*/ 12 h 152"/>
                <a:gd name="T50" fmla="*/ 23 w 190"/>
                <a:gd name="T51" fmla="*/ 33 h 152"/>
                <a:gd name="T52" fmla="*/ 12 w 190"/>
                <a:gd name="T53" fmla="*/ 35 h 152"/>
                <a:gd name="T54" fmla="*/ 3 w 190"/>
                <a:gd name="T55" fmla="*/ 36 h 152"/>
                <a:gd name="T56" fmla="*/ 18 w 190"/>
                <a:gd name="T57" fmla="*/ 42 h 152"/>
                <a:gd name="T58" fmla="*/ 14 w 190"/>
                <a:gd name="T59" fmla="*/ 57 h 152"/>
                <a:gd name="T60" fmla="*/ 0 w 190"/>
                <a:gd name="T61" fmla="*/ 5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52">
                  <a:moveTo>
                    <a:pt x="0" y="58"/>
                  </a:moveTo>
                  <a:cubicBezTo>
                    <a:pt x="7" y="67"/>
                    <a:pt x="14" y="80"/>
                    <a:pt x="15" y="93"/>
                  </a:cubicBezTo>
                  <a:cubicBezTo>
                    <a:pt x="10" y="94"/>
                    <a:pt x="3" y="93"/>
                    <a:pt x="1" y="98"/>
                  </a:cubicBezTo>
                  <a:cubicBezTo>
                    <a:pt x="3" y="100"/>
                    <a:pt x="6" y="100"/>
                    <a:pt x="9" y="100"/>
                  </a:cubicBezTo>
                  <a:cubicBezTo>
                    <a:pt x="11" y="100"/>
                    <a:pt x="14" y="100"/>
                    <a:pt x="16" y="100"/>
                  </a:cubicBezTo>
                  <a:cubicBezTo>
                    <a:pt x="13" y="117"/>
                    <a:pt x="44" y="115"/>
                    <a:pt x="36" y="128"/>
                  </a:cubicBezTo>
                  <a:cubicBezTo>
                    <a:pt x="37" y="132"/>
                    <a:pt x="40" y="130"/>
                    <a:pt x="44" y="128"/>
                  </a:cubicBezTo>
                  <a:cubicBezTo>
                    <a:pt x="46" y="127"/>
                    <a:pt x="48" y="126"/>
                    <a:pt x="50" y="126"/>
                  </a:cubicBezTo>
                  <a:cubicBezTo>
                    <a:pt x="62" y="128"/>
                    <a:pt x="48" y="134"/>
                    <a:pt x="51" y="139"/>
                  </a:cubicBezTo>
                  <a:cubicBezTo>
                    <a:pt x="55" y="139"/>
                    <a:pt x="58" y="135"/>
                    <a:pt x="62" y="133"/>
                  </a:cubicBezTo>
                  <a:cubicBezTo>
                    <a:pt x="79" y="131"/>
                    <a:pt x="67" y="145"/>
                    <a:pt x="72" y="150"/>
                  </a:cubicBezTo>
                  <a:cubicBezTo>
                    <a:pt x="78" y="148"/>
                    <a:pt x="74" y="140"/>
                    <a:pt x="82" y="139"/>
                  </a:cubicBezTo>
                  <a:cubicBezTo>
                    <a:pt x="90" y="147"/>
                    <a:pt x="107" y="142"/>
                    <a:pt x="111" y="152"/>
                  </a:cubicBezTo>
                  <a:cubicBezTo>
                    <a:pt x="112" y="143"/>
                    <a:pt x="124" y="143"/>
                    <a:pt x="131" y="139"/>
                  </a:cubicBezTo>
                  <a:cubicBezTo>
                    <a:pt x="132" y="141"/>
                    <a:pt x="136" y="143"/>
                    <a:pt x="136" y="146"/>
                  </a:cubicBezTo>
                  <a:cubicBezTo>
                    <a:pt x="145" y="145"/>
                    <a:pt x="140" y="140"/>
                    <a:pt x="143" y="135"/>
                  </a:cubicBezTo>
                  <a:cubicBezTo>
                    <a:pt x="146" y="130"/>
                    <a:pt x="151" y="132"/>
                    <a:pt x="154" y="134"/>
                  </a:cubicBezTo>
                  <a:cubicBezTo>
                    <a:pt x="157" y="135"/>
                    <a:pt x="159" y="137"/>
                    <a:pt x="161" y="136"/>
                  </a:cubicBezTo>
                  <a:cubicBezTo>
                    <a:pt x="163" y="119"/>
                    <a:pt x="182" y="101"/>
                    <a:pt x="188" y="81"/>
                  </a:cubicBezTo>
                  <a:cubicBezTo>
                    <a:pt x="190" y="62"/>
                    <a:pt x="174" y="50"/>
                    <a:pt x="166" y="35"/>
                  </a:cubicBezTo>
                  <a:cubicBezTo>
                    <a:pt x="166" y="24"/>
                    <a:pt x="136" y="17"/>
                    <a:pt x="125" y="4"/>
                  </a:cubicBezTo>
                  <a:cubicBezTo>
                    <a:pt x="98" y="0"/>
                    <a:pt x="86" y="3"/>
                    <a:pt x="59" y="0"/>
                  </a:cubicBezTo>
                  <a:cubicBezTo>
                    <a:pt x="53" y="2"/>
                    <a:pt x="57" y="7"/>
                    <a:pt x="55" y="11"/>
                  </a:cubicBezTo>
                  <a:cubicBezTo>
                    <a:pt x="52" y="11"/>
                    <a:pt x="50" y="10"/>
                    <a:pt x="48" y="10"/>
                  </a:cubicBezTo>
                  <a:cubicBezTo>
                    <a:pt x="42" y="9"/>
                    <a:pt x="37" y="8"/>
                    <a:pt x="32" y="12"/>
                  </a:cubicBezTo>
                  <a:cubicBezTo>
                    <a:pt x="38" y="21"/>
                    <a:pt x="26" y="25"/>
                    <a:pt x="23" y="33"/>
                  </a:cubicBezTo>
                  <a:cubicBezTo>
                    <a:pt x="22" y="37"/>
                    <a:pt x="17" y="36"/>
                    <a:pt x="12" y="35"/>
                  </a:cubicBezTo>
                  <a:cubicBezTo>
                    <a:pt x="7" y="34"/>
                    <a:pt x="3" y="33"/>
                    <a:pt x="3" y="36"/>
                  </a:cubicBezTo>
                  <a:cubicBezTo>
                    <a:pt x="4" y="42"/>
                    <a:pt x="16" y="37"/>
                    <a:pt x="18" y="42"/>
                  </a:cubicBezTo>
                  <a:cubicBezTo>
                    <a:pt x="20" y="47"/>
                    <a:pt x="16" y="53"/>
                    <a:pt x="14" y="57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35B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2575C1-9FE3-44D3-AEAC-EF7D0DC5CD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03E3ECF-6FF9-41DE-9794-3B5C4F224A38}"/>
              </a:ext>
            </a:extLst>
          </p:cNvPr>
          <p:cNvSpPr txBox="1"/>
          <p:nvPr/>
        </p:nvSpPr>
        <p:spPr>
          <a:xfrm>
            <a:off x="2234047" y="2133827"/>
            <a:ext cx="3927877" cy="192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1000"/>
              </a:lnSpc>
              <a:spcBef>
                <a:spcPts val="930"/>
              </a:spcBef>
              <a:buClr>
                <a:srgbClr val="464B56"/>
              </a:buClr>
              <a:buSzPct val="100000"/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Mengumpulkan dataset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  <a:p>
            <a:pPr marL="285750" lvl="0" indent="-285750">
              <a:lnSpc>
                <a:spcPct val="111000"/>
              </a:lnSpc>
              <a:spcBef>
                <a:spcPts val="930"/>
              </a:spcBef>
              <a:buClr>
                <a:srgbClr val="464B56"/>
              </a:buClr>
              <a:buSzPct val="100000"/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Training Dataset</a:t>
            </a:r>
          </a:p>
          <a:p>
            <a:pPr marL="285750" lvl="0" indent="-285750">
              <a:lnSpc>
                <a:spcPct val="111000"/>
              </a:lnSpc>
              <a:spcBef>
                <a:spcPts val="930"/>
              </a:spcBef>
              <a:buClr>
                <a:srgbClr val="464B56"/>
              </a:buClr>
              <a:buSzPct val="100000"/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Validaasi Dataset</a:t>
            </a:r>
          </a:p>
          <a:p>
            <a:pPr marL="285750" lvl="0" indent="-285750">
              <a:lnSpc>
                <a:spcPct val="111000"/>
              </a:lnSpc>
              <a:spcBef>
                <a:spcPts val="930"/>
              </a:spcBef>
              <a:buClr>
                <a:srgbClr val="464B56"/>
              </a:buClr>
              <a:buSzPct val="100000"/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Testing Dataset</a:t>
            </a:r>
          </a:p>
          <a:p>
            <a:pPr marL="285750" lvl="0" indent="-285750">
              <a:lnSpc>
                <a:spcPct val="111000"/>
              </a:lnSpc>
              <a:spcBef>
                <a:spcPts val="930"/>
              </a:spcBef>
              <a:buClr>
                <a:srgbClr val="464B56"/>
              </a:buClr>
              <a:buSzPct val="100000"/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Deploy App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="" xmlns:a16="http://schemas.microsoft.com/office/drawing/2014/main" id="{B94E69D1-F163-41AB-B2CF-2450731061E9}"/>
              </a:ext>
            </a:extLst>
          </p:cNvPr>
          <p:cNvSpPr txBox="1">
            <a:spLocks/>
          </p:cNvSpPr>
          <p:nvPr/>
        </p:nvSpPr>
        <p:spPr>
          <a:xfrm>
            <a:off x="1655843" y="1200469"/>
            <a:ext cx="3423347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1000"/>
              </a:lnSpc>
              <a:buClr>
                <a:srgbClr val="464B56"/>
              </a:buClr>
              <a:buSzPct val="100000"/>
            </a:pPr>
            <a:r>
              <a:rPr lang="en-US" sz="2000" b="1" dirty="0" smtClean="0"/>
              <a:t>Susunan Strategi Pembuatan: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982880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F34D9D23-64D3-46A2-9BA5-C897A13C9D24}"/>
              </a:ext>
            </a:extLst>
          </p:cNvPr>
          <p:cNvSpPr>
            <a:spLocks/>
          </p:cNvSpPr>
          <p:nvPr/>
        </p:nvSpPr>
        <p:spPr bwMode="auto">
          <a:xfrm>
            <a:off x="2454674" y="5141912"/>
            <a:ext cx="2128838" cy="576263"/>
          </a:xfrm>
          <a:custGeom>
            <a:avLst/>
            <a:gdLst>
              <a:gd name="T0" fmla="*/ 802 w 894"/>
              <a:gd name="T1" fmla="*/ 243 h 243"/>
              <a:gd name="T2" fmla="*/ 92 w 894"/>
              <a:gd name="T3" fmla="*/ 243 h 243"/>
              <a:gd name="T4" fmla="*/ 0 w 894"/>
              <a:gd name="T5" fmla="*/ 150 h 243"/>
              <a:gd name="T6" fmla="*/ 0 w 894"/>
              <a:gd name="T7" fmla="*/ 93 h 243"/>
              <a:gd name="T8" fmla="*/ 92 w 894"/>
              <a:gd name="T9" fmla="*/ 0 h 243"/>
              <a:gd name="T10" fmla="*/ 802 w 894"/>
              <a:gd name="T11" fmla="*/ 0 h 243"/>
              <a:gd name="T12" fmla="*/ 894 w 894"/>
              <a:gd name="T13" fmla="*/ 93 h 243"/>
              <a:gd name="T14" fmla="*/ 894 w 894"/>
              <a:gd name="T15" fmla="*/ 150 h 243"/>
              <a:gd name="T16" fmla="*/ 802 w 894"/>
              <a:gd name="T17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4" h="243">
                <a:moveTo>
                  <a:pt x="802" y="243"/>
                </a:moveTo>
                <a:cubicBezTo>
                  <a:pt x="92" y="243"/>
                  <a:pt x="92" y="243"/>
                  <a:pt x="92" y="243"/>
                </a:cubicBezTo>
                <a:cubicBezTo>
                  <a:pt x="41" y="243"/>
                  <a:pt x="0" y="201"/>
                  <a:pt x="0" y="150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1"/>
                  <a:pt x="41" y="0"/>
                  <a:pt x="92" y="0"/>
                </a:cubicBezTo>
                <a:cubicBezTo>
                  <a:pt x="802" y="0"/>
                  <a:pt x="802" y="0"/>
                  <a:pt x="802" y="0"/>
                </a:cubicBezTo>
                <a:cubicBezTo>
                  <a:pt x="853" y="0"/>
                  <a:pt x="894" y="41"/>
                  <a:pt x="894" y="93"/>
                </a:cubicBezTo>
                <a:cubicBezTo>
                  <a:pt x="894" y="150"/>
                  <a:pt x="894" y="150"/>
                  <a:pt x="894" y="150"/>
                </a:cubicBezTo>
                <a:cubicBezTo>
                  <a:pt x="894" y="201"/>
                  <a:pt x="853" y="243"/>
                  <a:pt x="802" y="243"/>
                </a:cubicBezTo>
                <a:close/>
              </a:path>
            </a:pathLst>
          </a:custGeom>
          <a:solidFill>
            <a:srgbClr val="FF5B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568BDC29-C4FE-46FD-90F0-3C514E889FC1}"/>
              </a:ext>
            </a:extLst>
          </p:cNvPr>
          <p:cNvSpPr txBox="1">
            <a:spLocks/>
          </p:cNvSpPr>
          <p:nvPr/>
        </p:nvSpPr>
        <p:spPr>
          <a:xfrm>
            <a:off x="2454674" y="2883011"/>
            <a:ext cx="259144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400" b="1" dirty="0" smtClean="0">
                <a:solidFill>
                  <a:srgbClr val="000000"/>
                </a:solidFill>
              </a:rPr>
              <a:t>Tampilan Awal</a:t>
            </a:r>
            <a:endParaRPr lang="en-US" altLang="ko-KR" sz="2400" b="1" dirty="0">
              <a:solidFill>
                <a:srgbClr val="000000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E632146E-97EF-49B2-9082-3BC7C766DF75}"/>
              </a:ext>
            </a:extLst>
          </p:cNvPr>
          <p:cNvSpPr txBox="1">
            <a:spLocks/>
          </p:cNvSpPr>
          <p:nvPr/>
        </p:nvSpPr>
        <p:spPr>
          <a:xfrm>
            <a:off x="2454674" y="5214019"/>
            <a:ext cx="212883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400" b="1" dirty="0" smtClean="0">
                <a:solidFill>
                  <a:schemeClr val="bg1"/>
                </a:solidFill>
              </a:rPr>
              <a:t>BIGPRO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C277B9-5681-48C7-9BA5-6366840CE3A2}"/>
              </a:ext>
            </a:extLst>
          </p:cNvPr>
          <p:cNvSpPr txBox="1"/>
          <p:nvPr/>
        </p:nvSpPr>
        <p:spPr>
          <a:xfrm>
            <a:off x="2634783" y="829906"/>
            <a:ext cx="3927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3EE3D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Android</a:t>
            </a:r>
            <a:endParaRPr lang="en-US" sz="4400" dirty="0">
              <a:solidFill>
                <a:srgbClr val="3EE3DE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9961F5A-2075-47E5-8B75-53BB89A8CDFA}"/>
              </a:ext>
            </a:extLst>
          </p:cNvPr>
          <p:cNvSpPr/>
          <p:nvPr/>
        </p:nvSpPr>
        <p:spPr>
          <a:xfrm>
            <a:off x="2454674" y="829906"/>
            <a:ext cx="72190" cy="1419726"/>
          </a:xfrm>
          <a:prstGeom prst="rect">
            <a:avLst/>
          </a:prstGeom>
          <a:solidFill>
            <a:srgbClr val="3E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EE3DE"/>
              </a:solidFill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02" r="170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F34D9D23-64D3-46A2-9BA5-C897A13C9D24}"/>
              </a:ext>
            </a:extLst>
          </p:cNvPr>
          <p:cNvSpPr>
            <a:spLocks/>
          </p:cNvSpPr>
          <p:nvPr/>
        </p:nvSpPr>
        <p:spPr bwMode="auto">
          <a:xfrm>
            <a:off x="2454674" y="5141912"/>
            <a:ext cx="2128838" cy="576263"/>
          </a:xfrm>
          <a:custGeom>
            <a:avLst/>
            <a:gdLst>
              <a:gd name="T0" fmla="*/ 802 w 894"/>
              <a:gd name="T1" fmla="*/ 243 h 243"/>
              <a:gd name="T2" fmla="*/ 92 w 894"/>
              <a:gd name="T3" fmla="*/ 243 h 243"/>
              <a:gd name="T4" fmla="*/ 0 w 894"/>
              <a:gd name="T5" fmla="*/ 150 h 243"/>
              <a:gd name="T6" fmla="*/ 0 w 894"/>
              <a:gd name="T7" fmla="*/ 93 h 243"/>
              <a:gd name="T8" fmla="*/ 92 w 894"/>
              <a:gd name="T9" fmla="*/ 0 h 243"/>
              <a:gd name="T10" fmla="*/ 802 w 894"/>
              <a:gd name="T11" fmla="*/ 0 h 243"/>
              <a:gd name="T12" fmla="*/ 894 w 894"/>
              <a:gd name="T13" fmla="*/ 93 h 243"/>
              <a:gd name="T14" fmla="*/ 894 w 894"/>
              <a:gd name="T15" fmla="*/ 150 h 243"/>
              <a:gd name="T16" fmla="*/ 802 w 894"/>
              <a:gd name="T17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4" h="243">
                <a:moveTo>
                  <a:pt x="802" y="243"/>
                </a:moveTo>
                <a:cubicBezTo>
                  <a:pt x="92" y="243"/>
                  <a:pt x="92" y="243"/>
                  <a:pt x="92" y="243"/>
                </a:cubicBezTo>
                <a:cubicBezTo>
                  <a:pt x="41" y="243"/>
                  <a:pt x="0" y="201"/>
                  <a:pt x="0" y="150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1"/>
                  <a:pt x="41" y="0"/>
                  <a:pt x="92" y="0"/>
                </a:cubicBezTo>
                <a:cubicBezTo>
                  <a:pt x="802" y="0"/>
                  <a:pt x="802" y="0"/>
                  <a:pt x="802" y="0"/>
                </a:cubicBezTo>
                <a:cubicBezTo>
                  <a:pt x="853" y="0"/>
                  <a:pt x="894" y="41"/>
                  <a:pt x="894" y="93"/>
                </a:cubicBezTo>
                <a:cubicBezTo>
                  <a:pt x="894" y="150"/>
                  <a:pt x="894" y="150"/>
                  <a:pt x="894" y="150"/>
                </a:cubicBezTo>
                <a:cubicBezTo>
                  <a:pt x="894" y="201"/>
                  <a:pt x="853" y="243"/>
                  <a:pt x="802" y="243"/>
                </a:cubicBezTo>
                <a:close/>
              </a:path>
            </a:pathLst>
          </a:custGeom>
          <a:solidFill>
            <a:srgbClr val="FF5B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568BDC29-C4FE-46FD-90F0-3C514E889FC1}"/>
              </a:ext>
            </a:extLst>
          </p:cNvPr>
          <p:cNvSpPr txBox="1">
            <a:spLocks/>
          </p:cNvSpPr>
          <p:nvPr/>
        </p:nvSpPr>
        <p:spPr>
          <a:xfrm>
            <a:off x="2454673" y="2883011"/>
            <a:ext cx="3508805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400" b="1" dirty="0" smtClean="0">
                <a:solidFill>
                  <a:srgbClr val="000000"/>
                </a:solidFill>
              </a:rPr>
              <a:t>Tampilan Home</a:t>
            </a:r>
            <a:endParaRPr lang="en-US" altLang="ko-KR" sz="2400" b="1" dirty="0">
              <a:solidFill>
                <a:srgbClr val="000000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E632146E-97EF-49B2-9082-3BC7C766DF75}"/>
              </a:ext>
            </a:extLst>
          </p:cNvPr>
          <p:cNvSpPr txBox="1">
            <a:spLocks/>
          </p:cNvSpPr>
          <p:nvPr/>
        </p:nvSpPr>
        <p:spPr>
          <a:xfrm>
            <a:off x="2454674" y="5214019"/>
            <a:ext cx="212883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400" b="1" dirty="0" smtClean="0">
                <a:solidFill>
                  <a:schemeClr val="bg1"/>
                </a:solidFill>
              </a:rPr>
              <a:t>BIGPRO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C277B9-5681-48C7-9BA5-6366840CE3A2}"/>
              </a:ext>
            </a:extLst>
          </p:cNvPr>
          <p:cNvSpPr txBox="1"/>
          <p:nvPr/>
        </p:nvSpPr>
        <p:spPr>
          <a:xfrm>
            <a:off x="2634783" y="829906"/>
            <a:ext cx="3927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3EE3D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Android</a:t>
            </a:r>
            <a:endParaRPr lang="en-US" sz="4400" dirty="0">
              <a:solidFill>
                <a:srgbClr val="3EE3DE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9961F5A-2075-47E5-8B75-53BB89A8CDFA}"/>
              </a:ext>
            </a:extLst>
          </p:cNvPr>
          <p:cNvSpPr/>
          <p:nvPr/>
        </p:nvSpPr>
        <p:spPr>
          <a:xfrm>
            <a:off x="2454674" y="829906"/>
            <a:ext cx="72190" cy="1419726"/>
          </a:xfrm>
          <a:prstGeom prst="rect">
            <a:avLst/>
          </a:prstGeom>
          <a:solidFill>
            <a:srgbClr val="3E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EE3DE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075" b="207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4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119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Riadi .</dc:creator>
  <cp:lastModifiedBy>asus</cp:lastModifiedBy>
  <cp:revision>72</cp:revision>
  <dcterms:created xsi:type="dcterms:W3CDTF">2018-09-23T00:08:12Z</dcterms:created>
  <dcterms:modified xsi:type="dcterms:W3CDTF">2022-06-25T13:29:58Z</dcterms:modified>
</cp:coreProperties>
</file>