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5b1b4893c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35b1b4893c_2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5b1b4893c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35b1b4893c_2_2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5b1b4893c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35b1b4893c_2_3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5b1b4893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35b1b4893c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5b1b4893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35b1b4893c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5b1b4893c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35b1b4893c_2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5b1b4893c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35b1b4893c_2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5b1b489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35b1b4893c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5b1b4893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35b1b4893c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0" y="0"/>
            <a:ext cx="417621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>
            <p:ph idx="3" type="pic"/>
          </p:nvPr>
        </p:nvSpPr>
        <p:spPr>
          <a:xfrm>
            <a:off x="5008730" y="0"/>
            <a:ext cx="4135272" cy="517420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2349" y="0"/>
            <a:ext cx="4124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79663" y="0"/>
            <a:ext cx="2314575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4823201" y="900352"/>
            <a:ext cx="3185272" cy="38053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8" name="Google Shape;78;p17"/>
          <p:cNvGrpSpPr/>
          <p:nvPr/>
        </p:nvGrpSpPr>
        <p:grpSpPr>
          <a:xfrm>
            <a:off x="7800398" y="4011127"/>
            <a:ext cx="1057852" cy="893057"/>
            <a:chOff x="199967" y="4369594"/>
            <a:chExt cx="2785872" cy="2351881"/>
          </a:xfrm>
        </p:grpSpPr>
        <p:sp>
          <p:nvSpPr>
            <p:cNvPr id="79" name="Google Shape;79;p17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">
  <p:cSld name="16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176336" y="-154265"/>
            <a:ext cx="4124325" cy="5297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6923485" y="0"/>
            <a:ext cx="222051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/>
          <p:nvPr>
            <p:ph idx="3" type="pic"/>
          </p:nvPr>
        </p:nvSpPr>
        <p:spPr>
          <a:xfrm>
            <a:off x="4702969" y="0"/>
            <a:ext cx="222051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8"/>
          <p:cNvSpPr/>
          <p:nvPr>
            <p:ph idx="4" type="pic"/>
          </p:nvPr>
        </p:nvSpPr>
        <p:spPr>
          <a:xfrm>
            <a:off x="2482454" y="0"/>
            <a:ext cx="2220515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01" name="Google Shape;101;p19"/>
          <p:cNvSpPr/>
          <p:nvPr>
            <p:ph idx="2" type="pic"/>
          </p:nvPr>
        </p:nvSpPr>
        <p:spPr>
          <a:xfrm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1190" y="0"/>
            <a:ext cx="4314825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2" type="pic"/>
          </p:nvPr>
        </p:nvSpPr>
        <p:spPr>
          <a:xfrm>
            <a:off x="392893" y="-1373981"/>
            <a:ext cx="3242050" cy="51458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2" name="Google Shape;112;p21"/>
          <p:cNvGrpSpPr/>
          <p:nvPr/>
        </p:nvGrpSpPr>
        <p:grpSpPr>
          <a:xfrm rot="10597293">
            <a:off x="2375091" y="308090"/>
            <a:ext cx="1020528" cy="861547"/>
            <a:chOff x="199967" y="4369594"/>
            <a:chExt cx="2785872" cy="2351881"/>
          </a:xfrm>
        </p:grpSpPr>
        <p:sp>
          <p:nvSpPr>
            <p:cNvPr id="113" name="Google Shape;113;p21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1"/>
          <p:cNvGrpSpPr/>
          <p:nvPr/>
        </p:nvGrpSpPr>
        <p:grpSpPr>
          <a:xfrm rot="10597293">
            <a:off x="-214572" y="2601071"/>
            <a:ext cx="1020528" cy="861547"/>
            <a:chOff x="199967" y="4369594"/>
            <a:chExt cx="2785872" cy="2351881"/>
          </a:xfrm>
        </p:grpSpPr>
        <p:sp>
          <p:nvSpPr>
            <p:cNvPr id="124" name="Google Shape;124;p21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grpSp>
        <p:nvGrpSpPr>
          <p:cNvPr id="138" name="Google Shape;138;p22"/>
          <p:cNvGrpSpPr/>
          <p:nvPr/>
        </p:nvGrpSpPr>
        <p:grpSpPr>
          <a:xfrm>
            <a:off x="5939317" y="892250"/>
            <a:ext cx="1057852" cy="893056"/>
            <a:chOff x="199967" y="4369594"/>
            <a:chExt cx="2785872" cy="2351881"/>
          </a:xfrm>
        </p:grpSpPr>
        <p:sp>
          <p:nvSpPr>
            <p:cNvPr id="139" name="Google Shape;139;p22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 rot="10597293">
            <a:off x="7892198" y="4054987"/>
            <a:ext cx="1020528" cy="861547"/>
            <a:chOff x="199967" y="4369594"/>
            <a:chExt cx="2785872" cy="2351881"/>
          </a:xfrm>
        </p:grpSpPr>
        <p:sp>
          <p:nvSpPr>
            <p:cNvPr id="150" name="Google Shape;150;p22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2"/>
          <p:cNvSpPr/>
          <p:nvPr>
            <p:ph idx="2" type="pic"/>
          </p:nvPr>
        </p:nvSpPr>
        <p:spPr>
          <a:xfrm>
            <a:off x="5114106" y="563945"/>
            <a:ext cx="3757595" cy="4196594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2"/>
          <p:cNvSpPr/>
          <p:nvPr/>
        </p:nvSpPr>
        <p:spPr>
          <a:xfrm rot="2143755">
            <a:off x="411747" y="-1010657"/>
            <a:ext cx="3979069" cy="3149203"/>
          </a:xfrm>
          <a:custGeom>
            <a:rect b="b" l="l" r="r" t="t"/>
            <a:pathLst>
              <a:path extrusionOk="0" h="1551" w="1952">
                <a:moveTo>
                  <a:pt x="1950" y="308"/>
                </a:moveTo>
                <a:cubicBezTo>
                  <a:pt x="1950" y="304"/>
                  <a:pt x="1948" y="301"/>
                  <a:pt x="1948" y="299"/>
                </a:cubicBezTo>
                <a:cubicBezTo>
                  <a:pt x="1943" y="292"/>
                  <a:pt x="1952" y="275"/>
                  <a:pt x="1944" y="271"/>
                </a:cubicBezTo>
                <a:cubicBezTo>
                  <a:pt x="1941" y="270"/>
                  <a:pt x="1922" y="283"/>
                  <a:pt x="1911" y="286"/>
                </a:cubicBezTo>
                <a:cubicBezTo>
                  <a:pt x="1908" y="287"/>
                  <a:pt x="1911" y="281"/>
                  <a:pt x="1911" y="277"/>
                </a:cubicBezTo>
                <a:cubicBezTo>
                  <a:pt x="1900" y="285"/>
                  <a:pt x="1897" y="283"/>
                  <a:pt x="1900" y="278"/>
                </a:cubicBezTo>
                <a:cubicBezTo>
                  <a:pt x="1898" y="279"/>
                  <a:pt x="1895" y="281"/>
                  <a:pt x="1895" y="281"/>
                </a:cubicBezTo>
                <a:cubicBezTo>
                  <a:pt x="1895" y="280"/>
                  <a:pt x="1895" y="276"/>
                  <a:pt x="1895" y="276"/>
                </a:cubicBezTo>
                <a:cubicBezTo>
                  <a:pt x="1887" y="281"/>
                  <a:pt x="1878" y="286"/>
                  <a:pt x="1869" y="290"/>
                </a:cubicBezTo>
                <a:cubicBezTo>
                  <a:pt x="1869" y="283"/>
                  <a:pt x="1872" y="274"/>
                  <a:pt x="1866" y="271"/>
                </a:cubicBezTo>
                <a:cubicBezTo>
                  <a:pt x="1864" y="270"/>
                  <a:pt x="1844" y="283"/>
                  <a:pt x="1833" y="286"/>
                </a:cubicBezTo>
                <a:cubicBezTo>
                  <a:pt x="1830" y="287"/>
                  <a:pt x="1833" y="281"/>
                  <a:pt x="1834" y="277"/>
                </a:cubicBezTo>
                <a:cubicBezTo>
                  <a:pt x="1822" y="285"/>
                  <a:pt x="1820" y="283"/>
                  <a:pt x="1823" y="278"/>
                </a:cubicBezTo>
                <a:cubicBezTo>
                  <a:pt x="1820" y="279"/>
                  <a:pt x="1817" y="281"/>
                  <a:pt x="1817" y="281"/>
                </a:cubicBezTo>
                <a:cubicBezTo>
                  <a:pt x="1817" y="280"/>
                  <a:pt x="1817" y="276"/>
                  <a:pt x="1817" y="276"/>
                </a:cubicBezTo>
                <a:cubicBezTo>
                  <a:pt x="1807" y="282"/>
                  <a:pt x="1795" y="288"/>
                  <a:pt x="1784" y="294"/>
                </a:cubicBezTo>
                <a:cubicBezTo>
                  <a:pt x="1783" y="286"/>
                  <a:pt x="1788" y="274"/>
                  <a:pt x="1782" y="271"/>
                </a:cubicBezTo>
                <a:cubicBezTo>
                  <a:pt x="1779" y="270"/>
                  <a:pt x="1759" y="283"/>
                  <a:pt x="1748" y="286"/>
                </a:cubicBezTo>
                <a:cubicBezTo>
                  <a:pt x="1747" y="287"/>
                  <a:pt x="1747" y="286"/>
                  <a:pt x="1747" y="285"/>
                </a:cubicBezTo>
                <a:cubicBezTo>
                  <a:pt x="1751" y="281"/>
                  <a:pt x="1756" y="276"/>
                  <a:pt x="1760" y="272"/>
                </a:cubicBezTo>
                <a:cubicBezTo>
                  <a:pt x="1764" y="262"/>
                  <a:pt x="1748" y="259"/>
                  <a:pt x="1744" y="264"/>
                </a:cubicBezTo>
                <a:cubicBezTo>
                  <a:pt x="1738" y="269"/>
                  <a:pt x="1731" y="274"/>
                  <a:pt x="1725" y="280"/>
                </a:cubicBezTo>
                <a:cubicBezTo>
                  <a:pt x="1699" y="295"/>
                  <a:pt x="1671" y="309"/>
                  <a:pt x="1649" y="327"/>
                </a:cubicBezTo>
                <a:cubicBezTo>
                  <a:pt x="1649" y="326"/>
                  <a:pt x="1649" y="326"/>
                  <a:pt x="1649" y="325"/>
                </a:cubicBezTo>
                <a:cubicBezTo>
                  <a:pt x="1640" y="331"/>
                  <a:pt x="1636" y="331"/>
                  <a:pt x="1637" y="328"/>
                </a:cubicBezTo>
                <a:cubicBezTo>
                  <a:pt x="1645" y="322"/>
                  <a:pt x="1652" y="317"/>
                  <a:pt x="1659" y="312"/>
                </a:cubicBezTo>
                <a:cubicBezTo>
                  <a:pt x="1690" y="288"/>
                  <a:pt x="1706" y="283"/>
                  <a:pt x="1736" y="267"/>
                </a:cubicBezTo>
                <a:cubicBezTo>
                  <a:pt x="1745" y="262"/>
                  <a:pt x="1750" y="257"/>
                  <a:pt x="1756" y="255"/>
                </a:cubicBezTo>
                <a:cubicBezTo>
                  <a:pt x="1761" y="253"/>
                  <a:pt x="1770" y="241"/>
                  <a:pt x="1778" y="236"/>
                </a:cubicBezTo>
                <a:cubicBezTo>
                  <a:pt x="1778" y="237"/>
                  <a:pt x="1778" y="239"/>
                  <a:pt x="1778" y="240"/>
                </a:cubicBezTo>
                <a:cubicBezTo>
                  <a:pt x="1781" y="238"/>
                  <a:pt x="1786" y="235"/>
                  <a:pt x="1789" y="233"/>
                </a:cubicBezTo>
                <a:cubicBezTo>
                  <a:pt x="1792" y="231"/>
                  <a:pt x="1792" y="233"/>
                  <a:pt x="1792" y="234"/>
                </a:cubicBezTo>
                <a:cubicBezTo>
                  <a:pt x="1792" y="237"/>
                  <a:pt x="1792" y="239"/>
                  <a:pt x="1797" y="237"/>
                </a:cubicBezTo>
                <a:cubicBezTo>
                  <a:pt x="1809" y="230"/>
                  <a:pt x="1821" y="223"/>
                  <a:pt x="1833" y="216"/>
                </a:cubicBezTo>
                <a:cubicBezTo>
                  <a:pt x="1844" y="206"/>
                  <a:pt x="1854" y="197"/>
                  <a:pt x="1864" y="187"/>
                </a:cubicBezTo>
                <a:cubicBezTo>
                  <a:pt x="1863" y="186"/>
                  <a:pt x="1863" y="184"/>
                  <a:pt x="1864" y="182"/>
                </a:cubicBezTo>
                <a:cubicBezTo>
                  <a:pt x="1867" y="179"/>
                  <a:pt x="1870" y="176"/>
                  <a:pt x="1873" y="173"/>
                </a:cubicBezTo>
                <a:cubicBezTo>
                  <a:pt x="1873" y="169"/>
                  <a:pt x="1870" y="167"/>
                  <a:pt x="1870" y="164"/>
                </a:cubicBezTo>
                <a:cubicBezTo>
                  <a:pt x="1865" y="157"/>
                  <a:pt x="1874" y="140"/>
                  <a:pt x="1866" y="136"/>
                </a:cubicBezTo>
                <a:cubicBezTo>
                  <a:pt x="1864" y="136"/>
                  <a:pt x="1844" y="149"/>
                  <a:pt x="1833" y="152"/>
                </a:cubicBezTo>
                <a:cubicBezTo>
                  <a:pt x="1830" y="152"/>
                  <a:pt x="1833" y="147"/>
                  <a:pt x="1834" y="143"/>
                </a:cubicBezTo>
                <a:cubicBezTo>
                  <a:pt x="1822" y="151"/>
                  <a:pt x="1820" y="149"/>
                  <a:pt x="1823" y="143"/>
                </a:cubicBezTo>
                <a:cubicBezTo>
                  <a:pt x="1820" y="145"/>
                  <a:pt x="1817" y="146"/>
                  <a:pt x="1817" y="146"/>
                </a:cubicBezTo>
                <a:cubicBezTo>
                  <a:pt x="1817" y="145"/>
                  <a:pt x="1817" y="141"/>
                  <a:pt x="1817" y="141"/>
                </a:cubicBezTo>
                <a:cubicBezTo>
                  <a:pt x="1807" y="147"/>
                  <a:pt x="1796" y="153"/>
                  <a:pt x="1784" y="160"/>
                </a:cubicBezTo>
                <a:cubicBezTo>
                  <a:pt x="1783" y="152"/>
                  <a:pt x="1788" y="139"/>
                  <a:pt x="1782" y="136"/>
                </a:cubicBezTo>
                <a:cubicBezTo>
                  <a:pt x="1779" y="135"/>
                  <a:pt x="1759" y="148"/>
                  <a:pt x="1748" y="151"/>
                </a:cubicBezTo>
                <a:cubicBezTo>
                  <a:pt x="1746" y="151"/>
                  <a:pt x="1749" y="146"/>
                  <a:pt x="1749" y="142"/>
                </a:cubicBezTo>
                <a:cubicBezTo>
                  <a:pt x="1738" y="150"/>
                  <a:pt x="1735" y="148"/>
                  <a:pt x="1738" y="142"/>
                </a:cubicBezTo>
                <a:cubicBezTo>
                  <a:pt x="1735" y="144"/>
                  <a:pt x="1733" y="146"/>
                  <a:pt x="1733" y="146"/>
                </a:cubicBezTo>
                <a:cubicBezTo>
                  <a:pt x="1733" y="144"/>
                  <a:pt x="1733" y="140"/>
                  <a:pt x="1733" y="140"/>
                </a:cubicBezTo>
                <a:cubicBezTo>
                  <a:pt x="1718" y="149"/>
                  <a:pt x="1702" y="157"/>
                  <a:pt x="1687" y="166"/>
                </a:cubicBezTo>
                <a:cubicBezTo>
                  <a:pt x="1686" y="165"/>
                  <a:pt x="1686" y="164"/>
                  <a:pt x="1686" y="163"/>
                </a:cubicBezTo>
                <a:cubicBezTo>
                  <a:pt x="1681" y="157"/>
                  <a:pt x="1689" y="141"/>
                  <a:pt x="1682" y="136"/>
                </a:cubicBezTo>
                <a:cubicBezTo>
                  <a:pt x="1685" y="127"/>
                  <a:pt x="1671" y="125"/>
                  <a:pt x="1666" y="130"/>
                </a:cubicBezTo>
                <a:cubicBezTo>
                  <a:pt x="1660" y="134"/>
                  <a:pt x="1654" y="139"/>
                  <a:pt x="1649" y="144"/>
                </a:cubicBezTo>
                <a:cubicBezTo>
                  <a:pt x="1649" y="144"/>
                  <a:pt x="1649" y="143"/>
                  <a:pt x="1649" y="142"/>
                </a:cubicBezTo>
                <a:cubicBezTo>
                  <a:pt x="1638" y="150"/>
                  <a:pt x="1635" y="148"/>
                  <a:pt x="1638" y="142"/>
                </a:cubicBezTo>
                <a:cubicBezTo>
                  <a:pt x="1635" y="144"/>
                  <a:pt x="1633" y="146"/>
                  <a:pt x="1633" y="146"/>
                </a:cubicBezTo>
                <a:cubicBezTo>
                  <a:pt x="1633" y="144"/>
                  <a:pt x="1633" y="140"/>
                  <a:pt x="1633" y="140"/>
                </a:cubicBezTo>
                <a:cubicBezTo>
                  <a:pt x="1629" y="143"/>
                  <a:pt x="1624" y="145"/>
                  <a:pt x="1620" y="148"/>
                </a:cubicBezTo>
                <a:cubicBezTo>
                  <a:pt x="1623" y="145"/>
                  <a:pt x="1625" y="143"/>
                  <a:pt x="1625" y="143"/>
                </a:cubicBezTo>
                <a:cubicBezTo>
                  <a:pt x="1620" y="144"/>
                  <a:pt x="1602" y="155"/>
                  <a:pt x="1581" y="167"/>
                </a:cubicBezTo>
                <a:cubicBezTo>
                  <a:pt x="1580" y="165"/>
                  <a:pt x="1579" y="164"/>
                  <a:pt x="1579" y="162"/>
                </a:cubicBezTo>
                <a:cubicBezTo>
                  <a:pt x="1598" y="150"/>
                  <a:pt x="1613" y="144"/>
                  <a:pt x="1637" y="131"/>
                </a:cubicBezTo>
                <a:cubicBezTo>
                  <a:pt x="1645" y="126"/>
                  <a:pt x="1650" y="121"/>
                  <a:pt x="1656" y="119"/>
                </a:cubicBezTo>
                <a:cubicBezTo>
                  <a:pt x="1661" y="117"/>
                  <a:pt x="1670" y="106"/>
                  <a:pt x="1678" y="101"/>
                </a:cubicBezTo>
                <a:cubicBezTo>
                  <a:pt x="1678" y="102"/>
                  <a:pt x="1678" y="103"/>
                  <a:pt x="1678" y="104"/>
                </a:cubicBezTo>
                <a:cubicBezTo>
                  <a:pt x="1681" y="103"/>
                  <a:pt x="1686" y="99"/>
                  <a:pt x="1689" y="98"/>
                </a:cubicBezTo>
                <a:cubicBezTo>
                  <a:pt x="1692" y="96"/>
                  <a:pt x="1692" y="97"/>
                  <a:pt x="1692" y="98"/>
                </a:cubicBezTo>
                <a:cubicBezTo>
                  <a:pt x="1692" y="101"/>
                  <a:pt x="1692" y="104"/>
                  <a:pt x="1697" y="102"/>
                </a:cubicBezTo>
                <a:cubicBezTo>
                  <a:pt x="1709" y="95"/>
                  <a:pt x="1721" y="88"/>
                  <a:pt x="1733" y="80"/>
                </a:cubicBezTo>
                <a:cubicBezTo>
                  <a:pt x="1744" y="71"/>
                  <a:pt x="1754" y="61"/>
                  <a:pt x="1764" y="52"/>
                </a:cubicBezTo>
                <a:cubicBezTo>
                  <a:pt x="1764" y="50"/>
                  <a:pt x="1763" y="48"/>
                  <a:pt x="1764" y="46"/>
                </a:cubicBezTo>
                <a:cubicBezTo>
                  <a:pt x="1767" y="43"/>
                  <a:pt x="1770" y="40"/>
                  <a:pt x="1773" y="37"/>
                </a:cubicBezTo>
                <a:cubicBezTo>
                  <a:pt x="1773" y="33"/>
                  <a:pt x="1770" y="31"/>
                  <a:pt x="1770" y="29"/>
                </a:cubicBezTo>
                <a:cubicBezTo>
                  <a:pt x="1765" y="22"/>
                  <a:pt x="1774" y="5"/>
                  <a:pt x="1766" y="1"/>
                </a:cubicBezTo>
                <a:cubicBezTo>
                  <a:pt x="1764" y="0"/>
                  <a:pt x="1744" y="13"/>
                  <a:pt x="1733" y="16"/>
                </a:cubicBezTo>
                <a:cubicBezTo>
                  <a:pt x="1731" y="17"/>
                  <a:pt x="1733" y="11"/>
                  <a:pt x="1734" y="7"/>
                </a:cubicBezTo>
                <a:cubicBezTo>
                  <a:pt x="1722" y="15"/>
                  <a:pt x="1720" y="13"/>
                  <a:pt x="1723" y="7"/>
                </a:cubicBezTo>
                <a:cubicBezTo>
                  <a:pt x="1720" y="9"/>
                  <a:pt x="1717" y="11"/>
                  <a:pt x="1717" y="11"/>
                </a:cubicBezTo>
                <a:cubicBezTo>
                  <a:pt x="1717" y="10"/>
                  <a:pt x="1717" y="6"/>
                  <a:pt x="1717" y="6"/>
                </a:cubicBezTo>
                <a:cubicBezTo>
                  <a:pt x="1687" y="23"/>
                  <a:pt x="1651" y="40"/>
                  <a:pt x="1626" y="63"/>
                </a:cubicBezTo>
                <a:cubicBezTo>
                  <a:pt x="1620" y="68"/>
                  <a:pt x="1612" y="77"/>
                  <a:pt x="1606" y="83"/>
                </a:cubicBezTo>
                <a:cubicBezTo>
                  <a:pt x="1603" y="86"/>
                  <a:pt x="1595" y="90"/>
                  <a:pt x="1592" y="92"/>
                </a:cubicBezTo>
                <a:cubicBezTo>
                  <a:pt x="1589" y="97"/>
                  <a:pt x="1592" y="99"/>
                  <a:pt x="1592" y="103"/>
                </a:cubicBezTo>
                <a:cubicBezTo>
                  <a:pt x="1570" y="116"/>
                  <a:pt x="1523" y="143"/>
                  <a:pt x="1530" y="151"/>
                </a:cubicBezTo>
                <a:cubicBezTo>
                  <a:pt x="1525" y="155"/>
                  <a:pt x="1521" y="158"/>
                  <a:pt x="1518" y="162"/>
                </a:cubicBezTo>
                <a:cubicBezTo>
                  <a:pt x="1508" y="164"/>
                  <a:pt x="1500" y="167"/>
                  <a:pt x="1492" y="171"/>
                </a:cubicBezTo>
                <a:cubicBezTo>
                  <a:pt x="1484" y="179"/>
                  <a:pt x="1465" y="186"/>
                  <a:pt x="1462" y="195"/>
                </a:cubicBezTo>
                <a:cubicBezTo>
                  <a:pt x="1462" y="192"/>
                  <a:pt x="1461" y="191"/>
                  <a:pt x="1459" y="191"/>
                </a:cubicBezTo>
                <a:cubicBezTo>
                  <a:pt x="1454" y="194"/>
                  <a:pt x="1448" y="199"/>
                  <a:pt x="1442" y="204"/>
                </a:cubicBezTo>
                <a:cubicBezTo>
                  <a:pt x="1437" y="205"/>
                  <a:pt x="1427" y="206"/>
                  <a:pt x="1422" y="207"/>
                </a:cubicBezTo>
                <a:cubicBezTo>
                  <a:pt x="1417" y="212"/>
                  <a:pt x="1408" y="223"/>
                  <a:pt x="1408" y="223"/>
                </a:cubicBezTo>
                <a:cubicBezTo>
                  <a:pt x="1400" y="226"/>
                  <a:pt x="1395" y="225"/>
                  <a:pt x="1390" y="224"/>
                </a:cubicBezTo>
                <a:cubicBezTo>
                  <a:pt x="1384" y="228"/>
                  <a:pt x="1379" y="233"/>
                  <a:pt x="1374" y="239"/>
                </a:cubicBezTo>
                <a:cubicBezTo>
                  <a:pt x="1367" y="239"/>
                  <a:pt x="1358" y="241"/>
                  <a:pt x="1348" y="245"/>
                </a:cubicBezTo>
                <a:cubicBezTo>
                  <a:pt x="1339" y="251"/>
                  <a:pt x="1331" y="257"/>
                  <a:pt x="1323" y="261"/>
                </a:cubicBezTo>
                <a:cubicBezTo>
                  <a:pt x="1317" y="265"/>
                  <a:pt x="1311" y="269"/>
                  <a:pt x="1305" y="274"/>
                </a:cubicBezTo>
                <a:cubicBezTo>
                  <a:pt x="1303" y="276"/>
                  <a:pt x="1301" y="278"/>
                  <a:pt x="1299" y="280"/>
                </a:cubicBezTo>
                <a:cubicBezTo>
                  <a:pt x="1273" y="306"/>
                  <a:pt x="1247" y="335"/>
                  <a:pt x="1221" y="361"/>
                </a:cubicBezTo>
                <a:cubicBezTo>
                  <a:pt x="1211" y="362"/>
                  <a:pt x="1211" y="362"/>
                  <a:pt x="1211" y="362"/>
                </a:cubicBezTo>
                <a:cubicBezTo>
                  <a:pt x="1208" y="365"/>
                  <a:pt x="1205" y="369"/>
                  <a:pt x="1203" y="372"/>
                </a:cubicBezTo>
                <a:cubicBezTo>
                  <a:pt x="1193" y="384"/>
                  <a:pt x="1185" y="396"/>
                  <a:pt x="1174" y="405"/>
                </a:cubicBezTo>
                <a:cubicBezTo>
                  <a:pt x="1174" y="405"/>
                  <a:pt x="1167" y="406"/>
                  <a:pt x="1162" y="406"/>
                </a:cubicBezTo>
                <a:cubicBezTo>
                  <a:pt x="1159" y="408"/>
                  <a:pt x="1157" y="411"/>
                  <a:pt x="1154" y="413"/>
                </a:cubicBezTo>
                <a:cubicBezTo>
                  <a:pt x="1141" y="430"/>
                  <a:pt x="1127" y="443"/>
                  <a:pt x="1107" y="451"/>
                </a:cubicBezTo>
                <a:cubicBezTo>
                  <a:pt x="1093" y="463"/>
                  <a:pt x="1078" y="475"/>
                  <a:pt x="1063" y="486"/>
                </a:cubicBezTo>
                <a:cubicBezTo>
                  <a:pt x="1061" y="487"/>
                  <a:pt x="1060" y="489"/>
                  <a:pt x="1059" y="491"/>
                </a:cubicBezTo>
                <a:cubicBezTo>
                  <a:pt x="1009" y="522"/>
                  <a:pt x="960" y="555"/>
                  <a:pt x="947" y="566"/>
                </a:cubicBezTo>
                <a:cubicBezTo>
                  <a:pt x="942" y="570"/>
                  <a:pt x="937" y="574"/>
                  <a:pt x="933" y="578"/>
                </a:cubicBezTo>
                <a:cubicBezTo>
                  <a:pt x="871" y="616"/>
                  <a:pt x="781" y="675"/>
                  <a:pt x="762" y="690"/>
                </a:cubicBezTo>
                <a:cubicBezTo>
                  <a:pt x="761" y="691"/>
                  <a:pt x="760" y="692"/>
                  <a:pt x="759" y="693"/>
                </a:cubicBezTo>
                <a:cubicBezTo>
                  <a:pt x="758" y="694"/>
                  <a:pt x="756" y="695"/>
                  <a:pt x="755" y="696"/>
                </a:cubicBezTo>
                <a:cubicBezTo>
                  <a:pt x="704" y="737"/>
                  <a:pt x="651" y="777"/>
                  <a:pt x="597" y="815"/>
                </a:cubicBezTo>
                <a:cubicBezTo>
                  <a:pt x="587" y="818"/>
                  <a:pt x="579" y="820"/>
                  <a:pt x="578" y="822"/>
                </a:cubicBezTo>
                <a:cubicBezTo>
                  <a:pt x="578" y="825"/>
                  <a:pt x="578" y="827"/>
                  <a:pt x="578" y="828"/>
                </a:cubicBezTo>
                <a:cubicBezTo>
                  <a:pt x="576" y="830"/>
                  <a:pt x="574" y="831"/>
                  <a:pt x="572" y="833"/>
                </a:cubicBezTo>
                <a:cubicBezTo>
                  <a:pt x="569" y="834"/>
                  <a:pt x="564" y="836"/>
                  <a:pt x="556" y="841"/>
                </a:cubicBezTo>
                <a:cubicBezTo>
                  <a:pt x="555" y="842"/>
                  <a:pt x="553" y="845"/>
                  <a:pt x="550" y="848"/>
                </a:cubicBezTo>
                <a:cubicBezTo>
                  <a:pt x="507" y="877"/>
                  <a:pt x="463" y="906"/>
                  <a:pt x="419" y="933"/>
                </a:cubicBezTo>
                <a:cubicBezTo>
                  <a:pt x="452" y="914"/>
                  <a:pt x="483" y="896"/>
                  <a:pt x="516" y="876"/>
                </a:cubicBezTo>
                <a:cubicBezTo>
                  <a:pt x="512" y="880"/>
                  <a:pt x="507" y="884"/>
                  <a:pt x="500" y="890"/>
                </a:cubicBezTo>
                <a:cubicBezTo>
                  <a:pt x="472" y="914"/>
                  <a:pt x="461" y="913"/>
                  <a:pt x="438" y="939"/>
                </a:cubicBezTo>
                <a:cubicBezTo>
                  <a:pt x="436" y="942"/>
                  <a:pt x="396" y="976"/>
                  <a:pt x="396" y="976"/>
                </a:cubicBezTo>
                <a:cubicBezTo>
                  <a:pt x="378" y="989"/>
                  <a:pt x="364" y="1001"/>
                  <a:pt x="351" y="1011"/>
                </a:cubicBezTo>
                <a:cubicBezTo>
                  <a:pt x="342" y="1015"/>
                  <a:pt x="333" y="1019"/>
                  <a:pt x="323" y="1025"/>
                </a:cubicBezTo>
                <a:cubicBezTo>
                  <a:pt x="314" y="1030"/>
                  <a:pt x="309" y="1035"/>
                  <a:pt x="303" y="1037"/>
                </a:cubicBezTo>
                <a:cubicBezTo>
                  <a:pt x="298" y="1039"/>
                  <a:pt x="289" y="1051"/>
                  <a:pt x="281" y="1056"/>
                </a:cubicBezTo>
                <a:cubicBezTo>
                  <a:pt x="281" y="1054"/>
                  <a:pt x="281" y="1053"/>
                  <a:pt x="281" y="1052"/>
                </a:cubicBezTo>
                <a:cubicBezTo>
                  <a:pt x="278" y="1054"/>
                  <a:pt x="273" y="1057"/>
                  <a:pt x="270" y="1059"/>
                </a:cubicBezTo>
                <a:cubicBezTo>
                  <a:pt x="267" y="1060"/>
                  <a:pt x="267" y="1059"/>
                  <a:pt x="267" y="1058"/>
                </a:cubicBezTo>
                <a:cubicBezTo>
                  <a:pt x="267" y="1055"/>
                  <a:pt x="267" y="1053"/>
                  <a:pt x="262" y="1055"/>
                </a:cubicBezTo>
                <a:cubicBezTo>
                  <a:pt x="250" y="1061"/>
                  <a:pt x="238" y="1068"/>
                  <a:pt x="226" y="1076"/>
                </a:cubicBezTo>
                <a:cubicBezTo>
                  <a:pt x="215" y="1085"/>
                  <a:pt x="205" y="1095"/>
                  <a:pt x="195" y="1105"/>
                </a:cubicBezTo>
                <a:cubicBezTo>
                  <a:pt x="196" y="1106"/>
                  <a:pt x="196" y="1108"/>
                  <a:pt x="195" y="1110"/>
                </a:cubicBezTo>
                <a:cubicBezTo>
                  <a:pt x="192" y="1113"/>
                  <a:pt x="189" y="1116"/>
                  <a:pt x="186" y="1119"/>
                </a:cubicBezTo>
                <a:cubicBezTo>
                  <a:pt x="186" y="1121"/>
                  <a:pt x="187" y="1122"/>
                  <a:pt x="187" y="1123"/>
                </a:cubicBezTo>
                <a:cubicBezTo>
                  <a:pt x="172" y="1133"/>
                  <a:pt x="158" y="1139"/>
                  <a:pt x="138" y="1149"/>
                </a:cubicBezTo>
                <a:cubicBezTo>
                  <a:pt x="130" y="1154"/>
                  <a:pt x="124" y="1159"/>
                  <a:pt x="119" y="1161"/>
                </a:cubicBezTo>
                <a:cubicBezTo>
                  <a:pt x="113" y="1163"/>
                  <a:pt x="104" y="1175"/>
                  <a:pt x="96" y="1180"/>
                </a:cubicBezTo>
                <a:cubicBezTo>
                  <a:pt x="96" y="1179"/>
                  <a:pt x="96" y="1177"/>
                  <a:pt x="96" y="1176"/>
                </a:cubicBezTo>
                <a:cubicBezTo>
                  <a:pt x="94" y="1178"/>
                  <a:pt x="88" y="1181"/>
                  <a:pt x="85" y="1183"/>
                </a:cubicBezTo>
                <a:cubicBezTo>
                  <a:pt x="82" y="1185"/>
                  <a:pt x="83" y="1183"/>
                  <a:pt x="83" y="1182"/>
                </a:cubicBezTo>
                <a:cubicBezTo>
                  <a:pt x="83" y="1179"/>
                  <a:pt x="83" y="1177"/>
                  <a:pt x="77" y="1179"/>
                </a:cubicBezTo>
                <a:cubicBezTo>
                  <a:pt x="65" y="1185"/>
                  <a:pt x="53" y="1193"/>
                  <a:pt x="41" y="1200"/>
                </a:cubicBezTo>
                <a:cubicBezTo>
                  <a:pt x="31" y="1210"/>
                  <a:pt x="21" y="1219"/>
                  <a:pt x="11" y="1229"/>
                </a:cubicBezTo>
                <a:cubicBezTo>
                  <a:pt x="11" y="1230"/>
                  <a:pt x="11" y="1232"/>
                  <a:pt x="10" y="1234"/>
                </a:cubicBezTo>
                <a:cubicBezTo>
                  <a:pt x="7" y="1237"/>
                  <a:pt x="5" y="1240"/>
                  <a:pt x="2" y="1243"/>
                </a:cubicBezTo>
                <a:cubicBezTo>
                  <a:pt x="2" y="1247"/>
                  <a:pt x="4" y="1249"/>
                  <a:pt x="4" y="1252"/>
                </a:cubicBezTo>
                <a:cubicBezTo>
                  <a:pt x="9" y="1259"/>
                  <a:pt x="0" y="1276"/>
                  <a:pt x="8" y="1280"/>
                </a:cubicBezTo>
                <a:cubicBezTo>
                  <a:pt x="11" y="1280"/>
                  <a:pt x="30" y="1267"/>
                  <a:pt x="41" y="1264"/>
                </a:cubicBezTo>
                <a:cubicBezTo>
                  <a:pt x="44" y="1264"/>
                  <a:pt x="41" y="1269"/>
                  <a:pt x="41" y="1273"/>
                </a:cubicBezTo>
                <a:cubicBezTo>
                  <a:pt x="52" y="1265"/>
                  <a:pt x="55" y="1267"/>
                  <a:pt x="52" y="1273"/>
                </a:cubicBezTo>
                <a:cubicBezTo>
                  <a:pt x="54" y="1271"/>
                  <a:pt x="57" y="1270"/>
                  <a:pt x="57" y="1270"/>
                </a:cubicBezTo>
                <a:cubicBezTo>
                  <a:pt x="57" y="1271"/>
                  <a:pt x="57" y="1275"/>
                  <a:pt x="57" y="1275"/>
                </a:cubicBezTo>
                <a:cubicBezTo>
                  <a:pt x="87" y="1257"/>
                  <a:pt x="123" y="1240"/>
                  <a:pt x="149" y="1217"/>
                </a:cubicBezTo>
                <a:cubicBezTo>
                  <a:pt x="154" y="1212"/>
                  <a:pt x="163" y="1203"/>
                  <a:pt x="168" y="1197"/>
                </a:cubicBezTo>
                <a:cubicBezTo>
                  <a:pt x="171" y="1194"/>
                  <a:pt x="179" y="1191"/>
                  <a:pt x="182" y="1189"/>
                </a:cubicBezTo>
                <a:cubicBezTo>
                  <a:pt x="185" y="1183"/>
                  <a:pt x="182" y="1181"/>
                  <a:pt x="183" y="1177"/>
                </a:cubicBezTo>
                <a:cubicBezTo>
                  <a:pt x="184" y="1176"/>
                  <a:pt x="186" y="1175"/>
                  <a:pt x="188" y="1174"/>
                </a:cubicBezTo>
                <a:cubicBezTo>
                  <a:pt x="189" y="1175"/>
                  <a:pt x="189" y="1175"/>
                  <a:pt x="189" y="1175"/>
                </a:cubicBezTo>
                <a:cubicBezTo>
                  <a:pt x="192" y="1179"/>
                  <a:pt x="190" y="1187"/>
                  <a:pt x="189" y="1193"/>
                </a:cubicBezTo>
                <a:cubicBezTo>
                  <a:pt x="188" y="1194"/>
                  <a:pt x="187" y="1196"/>
                  <a:pt x="186" y="1197"/>
                </a:cubicBezTo>
                <a:cubicBezTo>
                  <a:pt x="186" y="1201"/>
                  <a:pt x="189" y="1203"/>
                  <a:pt x="189" y="1205"/>
                </a:cubicBezTo>
                <a:cubicBezTo>
                  <a:pt x="194" y="1212"/>
                  <a:pt x="185" y="1229"/>
                  <a:pt x="193" y="1233"/>
                </a:cubicBezTo>
                <a:cubicBezTo>
                  <a:pt x="193" y="1233"/>
                  <a:pt x="194" y="1233"/>
                  <a:pt x="195" y="1232"/>
                </a:cubicBezTo>
                <a:cubicBezTo>
                  <a:pt x="195" y="1233"/>
                  <a:pt x="195" y="1234"/>
                  <a:pt x="195" y="1235"/>
                </a:cubicBezTo>
                <a:cubicBezTo>
                  <a:pt x="192" y="1238"/>
                  <a:pt x="189" y="1241"/>
                  <a:pt x="186" y="1244"/>
                </a:cubicBezTo>
                <a:cubicBezTo>
                  <a:pt x="186" y="1248"/>
                  <a:pt x="189" y="1250"/>
                  <a:pt x="189" y="1253"/>
                </a:cubicBezTo>
                <a:cubicBezTo>
                  <a:pt x="193" y="1259"/>
                  <a:pt x="186" y="1275"/>
                  <a:pt x="192" y="1280"/>
                </a:cubicBezTo>
                <a:cubicBezTo>
                  <a:pt x="189" y="1289"/>
                  <a:pt x="204" y="1291"/>
                  <a:pt x="208" y="1286"/>
                </a:cubicBezTo>
                <a:cubicBezTo>
                  <a:pt x="214" y="1282"/>
                  <a:pt x="220" y="1277"/>
                  <a:pt x="226" y="1272"/>
                </a:cubicBezTo>
                <a:cubicBezTo>
                  <a:pt x="226" y="1272"/>
                  <a:pt x="225" y="1273"/>
                  <a:pt x="225" y="1274"/>
                </a:cubicBezTo>
                <a:cubicBezTo>
                  <a:pt x="237" y="1266"/>
                  <a:pt x="239" y="1268"/>
                  <a:pt x="236" y="1274"/>
                </a:cubicBezTo>
                <a:cubicBezTo>
                  <a:pt x="239" y="1272"/>
                  <a:pt x="242" y="1270"/>
                  <a:pt x="242" y="1270"/>
                </a:cubicBezTo>
                <a:cubicBezTo>
                  <a:pt x="242" y="1272"/>
                  <a:pt x="242" y="1276"/>
                  <a:pt x="242" y="1276"/>
                </a:cubicBezTo>
                <a:cubicBezTo>
                  <a:pt x="256" y="1267"/>
                  <a:pt x="271" y="1259"/>
                  <a:pt x="286" y="1251"/>
                </a:cubicBezTo>
                <a:cubicBezTo>
                  <a:pt x="287" y="1254"/>
                  <a:pt x="289" y="1256"/>
                  <a:pt x="288" y="1258"/>
                </a:cubicBezTo>
                <a:cubicBezTo>
                  <a:pt x="288" y="1258"/>
                  <a:pt x="288" y="1258"/>
                  <a:pt x="288" y="1258"/>
                </a:cubicBezTo>
                <a:cubicBezTo>
                  <a:pt x="272" y="1268"/>
                  <a:pt x="258" y="1274"/>
                  <a:pt x="238" y="1285"/>
                </a:cubicBezTo>
                <a:cubicBezTo>
                  <a:pt x="230" y="1290"/>
                  <a:pt x="224" y="1294"/>
                  <a:pt x="218" y="1297"/>
                </a:cubicBezTo>
                <a:cubicBezTo>
                  <a:pt x="213" y="1299"/>
                  <a:pt x="204" y="1310"/>
                  <a:pt x="196" y="1315"/>
                </a:cubicBezTo>
                <a:cubicBezTo>
                  <a:pt x="196" y="1314"/>
                  <a:pt x="196" y="1313"/>
                  <a:pt x="196" y="1312"/>
                </a:cubicBezTo>
                <a:cubicBezTo>
                  <a:pt x="193" y="1313"/>
                  <a:pt x="188" y="1317"/>
                  <a:pt x="185" y="1318"/>
                </a:cubicBezTo>
                <a:cubicBezTo>
                  <a:pt x="182" y="1320"/>
                  <a:pt x="182" y="1319"/>
                  <a:pt x="183" y="1317"/>
                </a:cubicBezTo>
                <a:cubicBezTo>
                  <a:pt x="183" y="1315"/>
                  <a:pt x="183" y="1312"/>
                  <a:pt x="177" y="1314"/>
                </a:cubicBezTo>
                <a:cubicBezTo>
                  <a:pt x="165" y="1321"/>
                  <a:pt x="153" y="1328"/>
                  <a:pt x="141" y="1336"/>
                </a:cubicBezTo>
                <a:cubicBezTo>
                  <a:pt x="131" y="1345"/>
                  <a:pt x="121" y="1355"/>
                  <a:pt x="111" y="1364"/>
                </a:cubicBezTo>
                <a:cubicBezTo>
                  <a:pt x="111" y="1366"/>
                  <a:pt x="111" y="1368"/>
                  <a:pt x="110" y="1370"/>
                </a:cubicBezTo>
                <a:cubicBezTo>
                  <a:pt x="107" y="1373"/>
                  <a:pt x="104" y="1376"/>
                  <a:pt x="102" y="1379"/>
                </a:cubicBezTo>
                <a:cubicBezTo>
                  <a:pt x="101" y="1383"/>
                  <a:pt x="104" y="1385"/>
                  <a:pt x="104" y="1387"/>
                </a:cubicBezTo>
                <a:cubicBezTo>
                  <a:pt x="109" y="1394"/>
                  <a:pt x="100" y="1411"/>
                  <a:pt x="108" y="1415"/>
                </a:cubicBezTo>
                <a:cubicBezTo>
                  <a:pt x="111" y="1416"/>
                  <a:pt x="130" y="1403"/>
                  <a:pt x="141" y="1400"/>
                </a:cubicBezTo>
                <a:cubicBezTo>
                  <a:pt x="144" y="1399"/>
                  <a:pt x="141" y="1405"/>
                  <a:pt x="141" y="1409"/>
                </a:cubicBezTo>
                <a:cubicBezTo>
                  <a:pt x="152" y="1401"/>
                  <a:pt x="155" y="1403"/>
                  <a:pt x="152" y="1409"/>
                </a:cubicBezTo>
                <a:cubicBezTo>
                  <a:pt x="154" y="1407"/>
                  <a:pt x="157" y="1405"/>
                  <a:pt x="157" y="1405"/>
                </a:cubicBezTo>
                <a:cubicBezTo>
                  <a:pt x="157" y="1406"/>
                  <a:pt x="157" y="1410"/>
                  <a:pt x="157" y="1410"/>
                </a:cubicBezTo>
                <a:cubicBezTo>
                  <a:pt x="187" y="1393"/>
                  <a:pt x="223" y="1376"/>
                  <a:pt x="248" y="1353"/>
                </a:cubicBezTo>
                <a:cubicBezTo>
                  <a:pt x="253" y="1349"/>
                  <a:pt x="260" y="1342"/>
                  <a:pt x="265" y="1336"/>
                </a:cubicBezTo>
                <a:cubicBezTo>
                  <a:pt x="266" y="1338"/>
                  <a:pt x="266" y="1339"/>
                  <a:pt x="266" y="1340"/>
                </a:cubicBezTo>
                <a:cubicBezTo>
                  <a:pt x="271" y="1347"/>
                  <a:pt x="262" y="1364"/>
                  <a:pt x="270" y="1368"/>
                </a:cubicBezTo>
                <a:cubicBezTo>
                  <a:pt x="271" y="1368"/>
                  <a:pt x="272" y="1368"/>
                  <a:pt x="273" y="1367"/>
                </a:cubicBezTo>
                <a:cubicBezTo>
                  <a:pt x="273" y="1368"/>
                  <a:pt x="273" y="1369"/>
                  <a:pt x="272" y="1370"/>
                </a:cubicBezTo>
                <a:cubicBezTo>
                  <a:pt x="269" y="1373"/>
                  <a:pt x="267" y="1376"/>
                  <a:pt x="264" y="1379"/>
                </a:cubicBezTo>
                <a:cubicBezTo>
                  <a:pt x="264" y="1383"/>
                  <a:pt x="266" y="1385"/>
                  <a:pt x="266" y="1387"/>
                </a:cubicBezTo>
                <a:cubicBezTo>
                  <a:pt x="271" y="1394"/>
                  <a:pt x="262" y="1411"/>
                  <a:pt x="270" y="1415"/>
                </a:cubicBezTo>
                <a:cubicBezTo>
                  <a:pt x="273" y="1416"/>
                  <a:pt x="292" y="1403"/>
                  <a:pt x="303" y="1400"/>
                </a:cubicBezTo>
                <a:cubicBezTo>
                  <a:pt x="304" y="1400"/>
                  <a:pt x="305" y="1400"/>
                  <a:pt x="304" y="1402"/>
                </a:cubicBezTo>
                <a:cubicBezTo>
                  <a:pt x="300" y="1406"/>
                  <a:pt x="296" y="1410"/>
                  <a:pt x="292" y="1414"/>
                </a:cubicBezTo>
                <a:cubicBezTo>
                  <a:pt x="288" y="1424"/>
                  <a:pt x="303" y="1427"/>
                  <a:pt x="308" y="1422"/>
                </a:cubicBezTo>
                <a:cubicBezTo>
                  <a:pt x="314" y="1417"/>
                  <a:pt x="321" y="1412"/>
                  <a:pt x="327" y="1406"/>
                </a:cubicBezTo>
                <a:cubicBezTo>
                  <a:pt x="353" y="1391"/>
                  <a:pt x="381" y="1377"/>
                  <a:pt x="403" y="1359"/>
                </a:cubicBezTo>
                <a:cubicBezTo>
                  <a:pt x="403" y="1360"/>
                  <a:pt x="403" y="1361"/>
                  <a:pt x="403" y="1362"/>
                </a:cubicBezTo>
                <a:cubicBezTo>
                  <a:pt x="412" y="1355"/>
                  <a:pt x="415" y="1355"/>
                  <a:pt x="415" y="1359"/>
                </a:cubicBezTo>
                <a:cubicBezTo>
                  <a:pt x="407" y="1364"/>
                  <a:pt x="400" y="1369"/>
                  <a:pt x="393" y="1374"/>
                </a:cubicBezTo>
                <a:cubicBezTo>
                  <a:pt x="362" y="1398"/>
                  <a:pt x="346" y="1403"/>
                  <a:pt x="315" y="1419"/>
                </a:cubicBezTo>
                <a:cubicBezTo>
                  <a:pt x="307" y="1424"/>
                  <a:pt x="302" y="1429"/>
                  <a:pt x="296" y="1431"/>
                </a:cubicBezTo>
                <a:cubicBezTo>
                  <a:pt x="291" y="1433"/>
                  <a:pt x="282" y="1445"/>
                  <a:pt x="274" y="1450"/>
                </a:cubicBezTo>
                <a:cubicBezTo>
                  <a:pt x="274" y="1449"/>
                  <a:pt x="274" y="1448"/>
                  <a:pt x="274" y="1446"/>
                </a:cubicBezTo>
                <a:cubicBezTo>
                  <a:pt x="271" y="1448"/>
                  <a:pt x="266" y="1451"/>
                  <a:pt x="263" y="1453"/>
                </a:cubicBezTo>
                <a:cubicBezTo>
                  <a:pt x="260" y="1455"/>
                  <a:pt x="260" y="1453"/>
                  <a:pt x="260" y="1452"/>
                </a:cubicBezTo>
                <a:cubicBezTo>
                  <a:pt x="260" y="1450"/>
                  <a:pt x="260" y="1447"/>
                  <a:pt x="255" y="1449"/>
                </a:cubicBezTo>
                <a:cubicBezTo>
                  <a:pt x="243" y="1456"/>
                  <a:pt x="231" y="1463"/>
                  <a:pt x="219" y="1470"/>
                </a:cubicBezTo>
                <a:cubicBezTo>
                  <a:pt x="208" y="1480"/>
                  <a:pt x="198" y="1489"/>
                  <a:pt x="188" y="1499"/>
                </a:cubicBezTo>
                <a:cubicBezTo>
                  <a:pt x="188" y="1501"/>
                  <a:pt x="189" y="1502"/>
                  <a:pt x="188" y="1504"/>
                </a:cubicBezTo>
                <a:cubicBezTo>
                  <a:pt x="185" y="1507"/>
                  <a:pt x="182" y="1510"/>
                  <a:pt x="179" y="1513"/>
                </a:cubicBezTo>
                <a:cubicBezTo>
                  <a:pt x="179" y="1517"/>
                  <a:pt x="182" y="1519"/>
                  <a:pt x="181" y="1522"/>
                </a:cubicBezTo>
                <a:cubicBezTo>
                  <a:pt x="187" y="1529"/>
                  <a:pt x="178" y="1546"/>
                  <a:pt x="186" y="1550"/>
                </a:cubicBezTo>
                <a:cubicBezTo>
                  <a:pt x="188" y="1551"/>
                  <a:pt x="208" y="1537"/>
                  <a:pt x="219" y="1534"/>
                </a:cubicBezTo>
                <a:cubicBezTo>
                  <a:pt x="221" y="1534"/>
                  <a:pt x="219" y="1540"/>
                  <a:pt x="218" y="1544"/>
                </a:cubicBezTo>
                <a:cubicBezTo>
                  <a:pt x="230" y="1535"/>
                  <a:pt x="232" y="1538"/>
                  <a:pt x="229" y="1543"/>
                </a:cubicBezTo>
                <a:cubicBezTo>
                  <a:pt x="232" y="1542"/>
                  <a:pt x="235" y="1540"/>
                  <a:pt x="235" y="1540"/>
                </a:cubicBezTo>
                <a:cubicBezTo>
                  <a:pt x="235" y="1541"/>
                  <a:pt x="234" y="1545"/>
                  <a:pt x="234" y="1545"/>
                </a:cubicBezTo>
                <a:cubicBezTo>
                  <a:pt x="265" y="1528"/>
                  <a:pt x="301" y="1511"/>
                  <a:pt x="326" y="1487"/>
                </a:cubicBezTo>
                <a:cubicBezTo>
                  <a:pt x="332" y="1483"/>
                  <a:pt x="340" y="1474"/>
                  <a:pt x="346" y="1468"/>
                </a:cubicBezTo>
                <a:cubicBezTo>
                  <a:pt x="349" y="1465"/>
                  <a:pt x="357" y="1461"/>
                  <a:pt x="360" y="1459"/>
                </a:cubicBezTo>
                <a:cubicBezTo>
                  <a:pt x="363" y="1453"/>
                  <a:pt x="360" y="1451"/>
                  <a:pt x="360" y="1447"/>
                </a:cubicBezTo>
                <a:cubicBezTo>
                  <a:pt x="377" y="1438"/>
                  <a:pt x="407" y="1420"/>
                  <a:pt x="418" y="1409"/>
                </a:cubicBezTo>
                <a:cubicBezTo>
                  <a:pt x="456" y="1386"/>
                  <a:pt x="509" y="1349"/>
                  <a:pt x="553" y="1320"/>
                </a:cubicBezTo>
                <a:cubicBezTo>
                  <a:pt x="559" y="1316"/>
                  <a:pt x="565" y="1312"/>
                  <a:pt x="572" y="1307"/>
                </a:cubicBezTo>
                <a:cubicBezTo>
                  <a:pt x="564" y="1313"/>
                  <a:pt x="555" y="1319"/>
                  <a:pt x="545" y="1326"/>
                </a:cubicBezTo>
                <a:cubicBezTo>
                  <a:pt x="557" y="1319"/>
                  <a:pt x="568" y="1313"/>
                  <a:pt x="579" y="1307"/>
                </a:cubicBezTo>
                <a:cubicBezTo>
                  <a:pt x="558" y="1324"/>
                  <a:pt x="555" y="1330"/>
                  <a:pt x="524" y="1358"/>
                </a:cubicBezTo>
                <a:cubicBezTo>
                  <a:pt x="515" y="1366"/>
                  <a:pt x="480" y="1405"/>
                  <a:pt x="462" y="1422"/>
                </a:cubicBezTo>
                <a:cubicBezTo>
                  <a:pt x="494" y="1398"/>
                  <a:pt x="515" y="1376"/>
                  <a:pt x="532" y="1364"/>
                </a:cubicBezTo>
                <a:cubicBezTo>
                  <a:pt x="525" y="1372"/>
                  <a:pt x="518" y="1380"/>
                  <a:pt x="511" y="1388"/>
                </a:cubicBezTo>
                <a:cubicBezTo>
                  <a:pt x="496" y="1401"/>
                  <a:pt x="480" y="1415"/>
                  <a:pt x="463" y="1430"/>
                </a:cubicBezTo>
                <a:cubicBezTo>
                  <a:pt x="466" y="1428"/>
                  <a:pt x="480" y="1417"/>
                  <a:pt x="498" y="1404"/>
                </a:cubicBezTo>
                <a:cubicBezTo>
                  <a:pt x="496" y="1406"/>
                  <a:pt x="495" y="1408"/>
                  <a:pt x="493" y="1410"/>
                </a:cubicBezTo>
                <a:cubicBezTo>
                  <a:pt x="488" y="1415"/>
                  <a:pt x="483" y="1421"/>
                  <a:pt x="478" y="1425"/>
                </a:cubicBezTo>
                <a:cubicBezTo>
                  <a:pt x="449" y="1447"/>
                  <a:pt x="425" y="1466"/>
                  <a:pt x="427" y="1465"/>
                </a:cubicBezTo>
                <a:cubicBezTo>
                  <a:pt x="432" y="1464"/>
                  <a:pt x="450" y="1454"/>
                  <a:pt x="471" y="1441"/>
                </a:cubicBezTo>
                <a:cubicBezTo>
                  <a:pt x="473" y="1446"/>
                  <a:pt x="477" y="1448"/>
                  <a:pt x="462" y="1461"/>
                </a:cubicBezTo>
                <a:cubicBezTo>
                  <a:pt x="472" y="1460"/>
                  <a:pt x="491" y="1448"/>
                  <a:pt x="491" y="1453"/>
                </a:cubicBezTo>
                <a:cubicBezTo>
                  <a:pt x="485" y="1464"/>
                  <a:pt x="471" y="1475"/>
                  <a:pt x="466" y="1485"/>
                </a:cubicBezTo>
                <a:cubicBezTo>
                  <a:pt x="477" y="1479"/>
                  <a:pt x="488" y="1473"/>
                  <a:pt x="498" y="1467"/>
                </a:cubicBezTo>
                <a:cubicBezTo>
                  <a:pt x="502" y="1464"/>
                  <a:pt x="506" y="1462"/>
                  <a:pt x="510" y="1460"/>
                </a:cubicBezTo>
                <a:cubicBezTo>
                  <a:pt x="516" y="1457"/>
                  <a:pt x="523" y="1453"/>
                  <a:pt x="529" y="1451"/>
                </a:cubicBezTo>
                <a:cubicBezTo>
                  <a:pt x="531" y="1449"/>
                  <a:pt x="532" y="1448"/>
                  <a:pt x="532" y="1448"/>
                </a:cubicBezTo>
                <a:cubicBezTo>
                  <a:pt x="543" y="1444"/>
                  <a:pt x="551" y="1442"/>
                  <a:pt x="560" y="1438"/>
                </a:cubicBezTo>
                <a:cubicBezTo>
                  <a:pt x="567" y="1430"/>
                  <a:pt x="586" y="1423"/>
                  <a:pt x="590" y="1414"/>
                </a:cubicBezTo>
                <a:cubicBezTo>
                  <a:pt x="590" y="1416"/>
                  <a:pt x="591" y="1417"/>
                  <a:pt x="593" y="1418"/>
                </a:cubicBezTo>
                <a:cubicBezTo>
                  <a:pt x="598" y="1414"/>
                  <a:pt x="603" y="1410"/>
                  <a:pt x="610" y="1404"/>
                </a:cubicBezTo>
                <a:cubicBezTo>
                  <a:pt x="615" y="1404"/>
                  <a:pt x="625" y="1402"/>
                  <a:pt x="630" y="1402"/>
                </a:cubicBezTo>
                <a:cubicBezTo>
                  <a:pt x="635" y="1396"/>
                  <a:pt x="644" y="1386"/>
                  <a:pt x="644" y="1386"/>
                </a:cubicBezTo>
                <a:cubicBezTo>
                  <a:pt x="652" y="1383"/>
                  <a:pt x="657" y="1383"/>
                  <a:pt x="662" y="1385"/>
                </a:cubicBezTo>
                <a:cubicBezTo>
                  <a:pt x="667" y="1380"/>
                  <a:pt x="673" y="1375"/>
                  <a:pt x="678" y="1369"/>
                </a:cubicBezTo>
                <a:cubicBezTo>
                  <a:pt x="685" y="1370"/>
                  <a:pt x="694" y="1367"/>
                  <a:pt x="704" y="1363"/>
                </a:cubicBezTo>
                <a:cubicBezTo>
                  <a:pt x="712" y="1357"/>
                  <a:pt x="721" y="1352"/>
                  <a:pt x="729" y="1348"/>
                </a:cubicBezTo>
                <a:cubicBezTo>
                  <a:pt x="735" y="1344"/>
                  <a:pt x="741" y="1339"/>
                  <a:pt x="746" y="1335"/>
                </a:cubicBezTo>
                <a:cubicBezTo>
                  <a:pt x="749" y="1333"/>
                  <a:pt x="751" y="1330"/>
                  <a:pt x="753" y="1328"/>
                </a:cubicBezTo>
                <a:cubicBezTo>
                  <a:pt x="779" y="1303"/>
                  <a:pt x="805" y="1273"/>
                  <a:pt x="831" y="1248"/>
                </a:cubicBezTo>
                <a:cubicBezTo>
                  <a:pt x="841" y="1247"/>
                  <a:pt x="841" y="1247"/>
                  <a:pt x="841" y="1247"/>
                </a:cubicBezTo>
                <a:cubicBezTo>
                  <a:pt x="844" y="1243"/>
                  <a:pt x="846" y="1240"/>
                  <a:pt x="849" y="1237"/>
                </a:cubicBezTo>
                <a:cubicBezTo>
                  <a:pt x="859" y="1224"/>
                  <a:pt x="867" y="1213"/>
                  <a:pt x="878" y="1204"/>
                </a:cubicBezTo>
                <a:cubicBezTo>
                  <a:pt x="878" y="1204"/>
                  <a:pt x="885" y="1203"/>
                  <a:pt x="890" y="1202"/>
                </a:cubicBezTo>
                <a:cubicBezTo>
                  <a:pt x="892" y="1200"/>
                  <a:pt x="895" y="1198"/>
                  <a:pt x="898" y="1196"/>
                </a:cubicBezTo>
                <a:cubicBezTo>
                  <a:pt x="911" y="1178"/>
                  <a:pt x="924" y="1166"/>
                  <a:pt x="945" y="1157"/>
                </a:cubicBezTo>
                <a:cubicBezTo>
                  <a:pt x="959" y="1145"/>
                  <a:pt x="974" y="1134"/>
                  <a:pt x="989" y="1123"/>
                </a:cubicBezTo>
                <a:cubicBezTo>
                  <a:pt x="991" y="1121"/>
                  <a:pt x="992" y="1119"/>
                  <a:pt x="993" y="1118"/>
                </a:cubicBezTo>
                <a:cubicBezTo>
                  <a:pt x="1043" y="1086"/>
                  <a:pt x="1092" y="1053"/>
                  <a:pt x="1105" y="1043"/>
                </a:cubicBezTo>
                <a:cubicBezTo>
                  <a:pt x="1116" y="1034"/>
                  <a:pt x="1126" y="1024"/>
                  <a:pt x="1137" y="1014"/>
                </a:cubicBezTo>
                <a:cubicBezTo>
                  <a:pt x="1138" y="1014"/>
                  <a:pt x="1139" y="1014"/>
                  <a:pt x="1141" y="1014"/>
                </a:cubicBezTo>
                <a:cubicBezTo>
                  <a:pt x="1150" y="1005"/>
                  <a:pt x="1159" y="995"/>
                  <a:pt x="1168" y="987"/>
                </a:cubicBezTo>
                <a:cubicBezTo>
                  <a:pt x="1168" y="986"/>
                  <a:pt x="1169" y="986"/>
                  <a:pt x="1170" y="985"/>
                </a:cubicBezTo>
                <a:cubicBezTo>
                  <a:pt x="1178" y="979"/>
                  <a:pt x="1186" y="975"/>
                  <a:pt x="1192" y="969"/>
                </a:cubicBezTo>
                <a:cubicBezTo>
                  <a:pt x="1192" y="968"/>
                  <a:pt x="1193" y="967"/>
                  <a:pt x="1194" y="965"/>
                </a:cubicBezTo>
                <a:cubicBezTo>
                  <a:pt x="1191" y="971"/>
                  <a:pt x="1189" y="977"/>
                  <a:pt x="1200" y="973"/>
                </a:cubicBezTo>
                <a:cubicBezTo>
                  <a:pt x="1220" y="965"/>
                  <a:pt x="1239" y="949"/>
                  <a:pt x="1258" y="937"/>
                </a:cubicBezTo>
                <a:cubicBezTo>
                  <a:pt x="1265" y="933"/>
                  <a:pt x="1271" y="929"/>
                  <a:pt x="1278" y="926"/>
                </a:cubicBezTo>
                <a:cubicBezTo>
                  <a:pt x="1284" y="922"/>
                  <a:pt x="1290" y="918"/>
                  <a:pt x="1297" y="913"/>
                </a:cubicBezTo>
                <a:cubicBezTo>
                  <a:pt x="1402" y="828"/>
                  <a:pt x="1517" y="747"/>
                  <a:pt x="1633" y="675"/>
                </a:cubicBezTo>
                <a:cubicBezTo>
                  <a:pt x="1580" y="706"/>
                  <a:pt x="1531" y="736"/>
                  <a:pt x="1473" y="772"/>
                </a:cubicBezTo>
                <a:cubicBezTo>
                  <a:pt x="1468" y="772"/>
                  <a:pt x="1458" y="774"/>
                  <a:pt x="1458" y="774"/>
                </a:cubicBezTo>
                <a:cubicBezTo>
                  <a:pt x="1431" y="800"/>
                  <a:pt x="1403" y="819"/>
                  <a:pt x="1373" y="838"/>
                </a:cubicBezTo>
                <a:cubicBezTo>
                  <a:pt x="1397" y="818"/>
                  <a:pt x="1408" y="817"/>
                  <a:pt x="1429" y="794"/>
                </a:cubicBezTo>
                <a:cubicBezTo>
                  <a:pt x="1432" y="791"/>
                  <a:pt x="1471" y="757"/>
                  <a:pt x="1471" y="757"/>
                </a:cubicBezTo>
                <a:cubicBezTo>
                  <a:pt x="1504" y="734"/>
                  <a:pt x="1521" y="714"/>
                  <a:pt x="1552" y="702"/>
                </a:cubicBezTo>
                <a:cubicBezTo>
                  <a:pt x="1577" y="675"/>
                  <a:pt x="1621" y="653"/>
                  <a:pt x="1652" y="629"/>
                </a:cubicBezTo>
                <a:cubicBezTo>
                  <a:pt x="1683" y="605"/>
                  <a:pt x="1699" y="600"/>
                  <a:pt x="1729" y="584"/>
                </a:cubicBezTo>
                <a:cubicBezTo>
                  <a:pt x="1738" y="578"/>
                  <a:pt x="1743" y="574"/>
                  <a:pt x="1749" y="572"/>
                </a:cubicBezTo>
                <a:cubicBezTo>
                  <a:pt x="1754" y="570"/>
                  <a:pt x="1763" y="558"/>
                  <a:pt x="1771" y="553"/>
                </a:cubicBezTo>
                <a:cubicBezTo>
                  <a:pt x="1771" y="554"/>
                  <a:pt x="1771" y="555"/>
                  <a:pt x="1771" y="557"/>
                </a:cubicBezTo>
                <a:cubicBezTo>
                  <a:pt x="1774" y="555"/>
                  <a:pt x="1779" y="552"/>
                  <a:pt x="1782" y="550"/>
                </a:cubicBezTo>
                <a:cubicBezTo>
                  <a:pt x="1785" y="548"/>
                  <a:pt x="1785" y="549"/>
                  <a:pt x="1785" y="551"/>
                </a:cubicBezTo>
                <a:cubicBezTo>
                  <a:pt x="1785" y="553"/>
                  <a:pt x="1785" y="556"/>
                  <a:pt x="1790" y="554"/>
                </a:cubicBezTo>
                <a:cubicBezTo>
                  <a:pt x="1802" y="547"/>
                  <a:pt x="1814" y="540"/>
                  <a:pt x="1826" y="533"/>
                </a:cubicBezTo>
                <a:cubicBezTo>
                  <a:pt x="1836" y="523"/>
                  <a:pt x="1847" y="513"/>
                  <a:pt x="1857" y="504"/>
                </a:cubicBezTo>
                <a:cubicBezTo>
                  <a:pt x="1856" y="502"/>
                  <a:pt x="1856" y="501"/>
                  <a:pt x="1857" y="499"/>
                </a:cubicBezTo>
                <a:cubicBezTo>
                  <a:pt x="1860" y="496"/>
                  <a:pt x="1863" y="493"/>
                  <a:pt x="1866" y="490"/>
                </a:cubicBezTo>
                <a:cubicBezTo>
                  <a:pt x="1866" y="486"/>
                  <a:pt x="1863" y="483"/>
                  <a:pt x="1863" y="481"/>
                </a:cubicBezTo>
                <a:cubicBezTo>
                  <a:pt x="1858" y="474"/>
                  <a:pt x="1867" y="457"/>
                  <a:pt x="1859" y="453"/>
                </a:cubicBezTo>
                <a:cubicBezTo>
                  <a:pt x="1859" y="453"/>
                  <a:pt x="1858" y="453"/>
                  <a:pt x="1856" y="454"/>
                </a:cubicBezTo>
                <a:cubicBezTo>
                  <a:pt x="1857" y="453"/>
                  <a:pt x="1857" y="452"/>
                  <a:pt x="1857" y="451"/>
                </a:cubicBezTo>
                <a:cubicBezTo>
                  <a:pt x="1860" y="448"/>
                  <a:pt x="1863" y="445"/>
                  <a:pt x="1866" y="442"/>
                </a:cubicBezTo>
                <a:cubicBezTo>
                  <a:pt x="1866" y="438"/>
                  <a:pt x="1863" y="436"/>
                  <a:pt x="1863" y="434"/>
                </a:cubicBezTo>
                <a:cubicBezTo>
                  <a:pt x="1859" y="427"/>
                  <a:pt x="1866" y="412"/>
                  <a:pt x="1860" y="407"/>
                </a:cubicBezTo>
                <a:cubicBezTo>
                  <a:pt x="1862" y="405"/>
                  <a:pt x="1864" y="403"/>
                  <a:pt x="1866" y="401"/>
                </a:cubicBezTo>
                <a:cubicBezTo>
                  <a:pt x="1866" y="397"/>
                  <a:pt x="1863" y="395"/>
                  <a:pt x="1863" y="393"/>
                </a:cubicBezTo>
                <a:cubicBezTo>
                  <a:pt x="1860" y="388"/>
                  <a:pt x="1863" y="377"/>
                  <a:pt x="1862" y="370"/>
                </a:cubicBezTo>
                <a:cubicBezTo>
                  <a:pt x="1864" y="369"/>
                  <a:pt x="1866" y="368"/>
                  <a:pt x="1867" y="368"/>
                </a:cubicBezTo>
                <a:cubicBezTo>
                  <a:pt x="1870" y="366"/>
                  <a:pt x="1869" y="367"/>
                  <a:pt x="1869" y="369"/>
                </a:cubicBezTo>
                <a:cubicBezTo>
                  <a:pt x="1869" y="371"/>
                  <a:pt x="1869" y="374"/>
                  <a:pt x="1875" y="372"/>
                </a:cubicBezTo>
                <a:cubicBezTo>
                  <a:pt x="1887" y="365"/>
                  <a:pt x="1899" y="358"/>
                  <a:pt x="1911" y="351"/>
                </a:cubicBezTo>
                <a:cubicBezTo>
                  <a:pt x="1921" y="341"/>
                  <a:pt x="1931" y="331"/>
                  <a:pt x="1941" y="322"/>
                </a:cubicBezTo>
                <a:cubicBezTo>
                  <a:pt x="1941" y="320"/>
                  <a:pt x="1941" y="319"/>
                  <a:pt x="1942" y="317"/>
                </a:cubicBezTo>
                <a:cubicBezTo>
                  <a:pt x="1945" y="314"/>
                  <a:pt x="1947" y="311"/>
                  <a:pt x="1950" y="308"/>
                </a:cubicBezTo>
                <a:moveTo>
                  <a:pt x="1322" y="639"/>
                </a:moveTo>
                <a:cubicBezTo>
                  <a:pt x="1332" y="633"/>
                  <a:pt x="1341" y="627"/>
                  <a:pt x="1350" y="621"/>
                </a:cubicBezTo>
                <a:cubicBezTo>
                  <a:pt x="1348" y="623"/>
                  <a:pt x="1345" y="624"/>
                  <a:pt x="1343" y="626"/>
                </a:cubicBezTo>
                <a:cubicBezTo>
                  <a:pt x="1331" y="634"/>
                  <a:pt x="1318" y="642"/>
                  <a:pt x="1306" y="650"/>
                </a:cubicBezTo>
                <a:cubicBezTo>
                  <a:pt x="1311" y="646"/>
                  <a:pt x="1317" y="643"/>
                  <a:pt x="1322" y="639"/>
                </a:cubicBezTo>
                <a:moveTo>
                  <a:pt x="1252" y="611"/>
                </a:moveTo>
                <a:cubicBezTo>
                  <a:pt x="1254" y="608"/>
                  <a:pt x="1259" y="606"/>
                  <a:pt x="1264" y="605"/>
                </a:cubicBezTo>
                <a:cubicBezTo>
                  <a:pt x="1260" y="609"/>
                  <a:pt x="1256" y="613"/>
                  <a:pt x="1251" y="617"/>
                </a:cubicBezTo>
                <a:cubicBezTo>
                  <a:pt x="1251" y="617"/>
                  <a:pt x="1248" y="618"/>
                  <a:pt x="1244" y="618"/>
                </a:cubicBezTo>
                <a:cubicBezTo>
                  <a:pt x="1247" y="616"/>
                  <a:pt x="1250" y="613"/>
                  <a:pt x="1252" y="611"/>
                </a:cubicBezTo>
                <a:moveTo>
                  <a:pt x="1156" y="825"/>
                </a:moveTo>
                <a:cubicBezTo>
                  <a:pt x="1164" y="820"/>
                  <a:pt x="1164" y="820"/>
                  <a:pt x="1164" y="820"/>
                </a:cubicBezTo>
                <a:cubicBezTo>
                  <a:pt x="1166" y="818"/>
                  <a:pt x="1168" y="816"/>
                  <a:pt x="1170" y="815"/>
                </a:cubicBezTo>
                <a:cubicBezTo>
                  <a:pt x="1170" y="815"/>
                  <a:pt x="1170" y="815"/>
                  <a:pt x="1170" y="815"/>
                </a:cubicBezTo>
                <a:cubicBezTo>
                  <a:pt x="1167" y="816"/>
                  <a:pt x="1162" y="818"/>
                  <a:pt x="1154" y="822"/>
                </a:cubicBezTo>
                <a:cubicBezTo>
                  <a:pt x="1157" y="820"/>
                  <a:pt x="1160" y="817"/>
                  <a:pt x="1163" y="815"/>
                </a:cubicBezTo>
                <a:cubicBezTo>
                  <a:pt x="1190" y="798"/>
                  <a:pt x="1217" y="782"/>
                  <a:pt x="1245" y="766"/>
                </a:cubicBezTo>
                <a:cubicBezTo>
                  <a:pt x="1215" y="786"/>
                  <a:pt x="1186" y="806"/>
                  <a:pt x="1156" y="825"/>
                </a:cubicBezTo>
                <a:moveTo>
                  <a:pt x="1220" y="789"/>
                </a:moveTo>
                <a:cubicBezTo>
                  <a:pt x="1218" y="790"/>
                  <a:pt x="1217" y="791"/>
                  <a:pt x="1215" y="792"/>
                </a:cubicBezTo>
                <a:cubicBezTo>
                  <a:pt x="1214" y="793"/>
                  <a:pt x="1214" y="793"/>
                  <a:pt x="1214" y="793"/>
                </a:cubicBezTo>
                <a:cubicBezTo>
                  <a:pt x="1216" y="791"/>
                  <a:pt x="1218" y="790"/>
                  <a:pt x="1220" y="789"/>
                </a:cubicBezTo>
                <a:moveTo>
                  <a:pt x="1169" y="809"/>
                </a:moveTo>
                <a:cubicBezTo>
                  <a:pt x="1173" y="807"/>
                  <a:pt x="1177" y="804"/>
                  <a:pt x="1180" y="802"/>
                </a:cubicBezTo>
                <a:cubicBezTo>
                  <a:pt x="1183" y="800"/>
                  <a:pt x="1186" y="799"/>
                  <a:pt x="1189" y="797"/>
                </a:cubicBezTo>
                <a:cubicBezTo>
                  <a:pt x="1182" y="801"/>
                  <a:pt x="1176" y="806"/>
                  <a:pt x="1169" y="809"/>
                </a:cubicBezTo>
                <a:moveTo>
                  <a:pt x="1233" y="424"/>
                </a:moveTo>
                <a:cubicBezTo>
                  <a:pt x="1233" y="424"/>
                  <a:pt x="1233" y="424"/>
                  <a:pt x="1234" y="424"/>
                </a:cubicBezTo>
                <a:cubicBezTo>
                  <a:pt x="1232" y="425"/>
                  <a:pt x="1231" y="426"/>
                  <a:pt x="1229" y="427"/>
                </a:cubicBezTo>
                <a:cubicBezTo>
                  <a:pt x="1230" y="426"/>
                  <a:pt x="1231" y="425"/>
                  <a:pt x="1233" y="424"/>
                </a:cubicBezTo>
                <a:moveTo>
                  <a:pt x="1205" y="645"/>
                </a:moveTo>
                <a:cubicBezTo>
                  <a:pt x="1213" y="639"/>
                  <a:pt x="1222" y="633"/>
                  <a:pt x="1230" y="628"/>
                </a:cubicBezTo>
                <a:cubicBezTo>
                  <a:pt x="1229" y="629"/>
                  <a:pt x="1227" y="631"/>
                  <a:pt x="1226" y="633"/>
                </a:cubicBezTo>
                <a:cubicBezTo>
                  <a:pt x="1219" y="637"/>
                  <a:pt x="1211" y="641"/>
                  <a:pt x="1204" y="645"/>
                </a:cubicBezTo>
                <a:cubicBezTo>
                  <a:pt x="1205" y="645"/>
                  <a:pt x="1205" y="645"/>
                  <a:pt x="1205" y="645"/>
                </a:cubicBezTo>
                <a:moveTo>
                  <a:pt x="1200" y="448"/>
                </a:moveTo>
                <a:cubicBezTo>
                  <a:pt x="1199" y="449"/>
                  <a:pt x="1198" y="450"/>
                  <a:pt x="1197" y="451"/>
                </a:cubicBezTo>
                <a:cubicBezTo>
                  <a:pt x="1197" y="450"/>
                  <a:pt x="1198" y="449"/>
                  <a:pt x="1200" y="448"/>
                </a:cubicBezTo>
                <a:moveTo>
                  <a:pt x="1211" y="648"/>
                </a:moveTo>
                <a:cubicBezTo>
                  <a:pt x="1203" y="654"/>
                  <a:pt x="1195" y="660"/>
                  <a:pt x="1185" y="664"/>
                </a:cubicBezTo>
                <a:cubicBezTo>
                  <a:pt x="1175" y="672"/>
                  <a:pt x="1164" y="680"/>
                  <a:pt x="1153" y="688"/>
                </a:cubicBezTo>
                <a:cubicBezTo>
                  <a:pt x="1160" y="682"/>
                  <a:pt x="1167" y="676"/>
                  <a:pt x="1176" y="669"/>
                </a:cubicBezTo>
                <a:cubicBezTo>
                  <a:pt x="1187" y="662"/>
                  <a:pt x="1199" y="655"/>
                  <a:pt x="1211" y="648"/>
                </a:cubicBezTo>
                <a:moveTo>
                  <a:pt x="1165" y="469"/>
                </a:moveTo>
                <a:cubicBezTo>
                  <a:pt x="1169" y="467"/>
                  <a:pt x="1174" y="466"/>
                  <a:pt x="1178" y="465"/>
                </a:cubicBezTo>
                <a:cubicBezTo>
                  <a:pt x="1176" y="466"/>
                  <a:pt x="1174" y="468"/>
                  <a:pt x="1173" y="469"/>
                </a:cubicBezTo>
                <a:cubicBezTo>
                  <a:pt x="1172" y="469"/>
                  <a:pt x="1171" y="470"/>
                  <a:pt x="1171" y="470"/>
                </a:cubicBezTo>
                <a:cubicBezTo>
                  <a:pt x="1165" y="473"/>
                  <a:pt x="1158" y="477"/>
                  <a:pt x="1148" y="482"/>
                </a:cubicBezTo>
                <a:cubicBezTo>
                  <a:pt x="1154" y="478"/>
                  <a:pt x="1160" y="473"/>
                  <a:pt x="1165" y="469"/>
                </a:cubicBezTo>
                <a:moveTo>
                  <a:pt x="1166" y="667"/>
                </a:moveTo>
                <a:cubicBezTo>
                  <a:pt x="1156" y="675"/>
                  <a:pt x="1156" y="675"/>
                  <a:pt x="1156" y="675"/>
                </a:cubicBezTo>
                <a:cubicBezTo>
                  <a:pt x="1151" y="678"/>
                  <a:pt x="1146" y="681"/>
                  <a:pt x="1141" y="684"/>
                </a:cubicBezTo>
                <a:cubicBezTo>
                  <a:pt x="1151" y="677"/>
                  <a:pt x="1159" y="671"/>
                  <a:pt x="1166" y="667"/>
                </a:cubicBezTo>
                <a:moveTo>
                  <a:pt x="1120" y="779"/>
                </a:moveTo>
                <a:cubicBezTo>
                  <a:pt x="1126" y="775"/>
                  <a:pt x="1133" y="770"/>
                  <a:pt x="1139" y="766"/>
                </a:cubicBezTo>
                <a:cubicBezTo>
                  <a:pt x="1133" y="771"/>
                  <a:pt x="1126" y="776"/>
                  <a:pt x="1119" y="781"/>
                </a:cubicBezTo>
                <a:cubicBezTo>
                  <a:pt x="1119" y="780"/>
                  <a:pt x="1120" y="780"/>
                  <a:pt x="1120" y="779"/>
                </a:cubicBezTo>
                <a:moveTo>
                  <a:pt x="1104" y="868"/>
                </a:moveTo>
                <a:cubicBezTo>
                  <a:pt x="1075" y="888"/>
                  <a:pt x="1047" y="908"/>
                  <a:pt x="1019" y="928"/>
                </a:cubicBezTo>
                <a:cubicBezTo>
                  <a:pt x="1003" y="938"/>
                  <a:pt x="987" y="948"/>
                  <a:pt x="970" y="958"/>
                </a:cubicBezTo>
                <a:cubicBezTo>
                  <a:pt x="1019" y="924"/>
                  <a:pt x="1019" y="924"/>
                  <a:pt x="1019" y="924"/>
                </a:cubicBezTo>
                <a:cubicBezTo>
                  <a:pt x="1044" y="907"/>
                  <a:pt x="1069" y="891"/>
                  <a:pt x="1087" y="879"/>
                </a:cubicBezTo>
                <a:cubicBezTo>
                  <a:pt x="1092" y="875"/>
                  <a:pt x="1098" y="872"/>
                  <a:pt x="1104" y="868"/>
                </a:cubicBezTo>
                <a:moveTo>
                  <a:pt x="1036" y="956"/>
                </a:moveTo>
                <a:cubicBezTo>
                  <a:pt x="1031" y="959"/>
                  <a:pt x="1025" y="963"/>
                  <a:pt x="1021" y="966"/>
                </a:cubicBezTo>
                <a:cubicBezTo>
                  <a:pt x="1012" y="972"/>
                  <a:pt x="1003" y="977"/>
                  <a:pt x="994" y="982"/>
                </a:cubicBezTo>
                <a:cubicBezTo>
                  <a:pt x="1008" y="973"/>
                  <a:pt x="1022" y="964"/>
                  <a:pt x="1036" y="956"/>
                </a:cubicBezTo>
                <a:moveTo>
                  <a:pt x="678" y="1025"/>
                </a:moveTo>
                <a:cubicBezTo>
                  <a:pt x="666" y="1034"/>
                  <a:pt x="654" y="1042"/>
                  <a:pt x="642" y="1050"/>
                </a:cubicBezTo>
                <a:cubicBezTo>
                  <a:pt x="661" y="1035"/>
                  <a:pt x="680" y="1018"/>
                  <a:pt x="700" y="1001"/>
                </a:cubicBezTo>
                <a:cubicBezTo>
                  <a:pt x="700" y="1001"/>
                  <a:pt x="701" y="1000"/>
                  <a:pt x="702" y="1000"/>
                </a:cubicBezTo>
                <a:cubicBezTo>
                  <a:pt x="735" y="975"/>
                  <a:pt x="766" y="953"/>
                  <a:pt x="796" y="932"/>
                </a:cubicBezTo>
                <a:cubicBezTo>
                  <a:pt x="793" y="935"/>
                  <a:pt x="791" y="937"/>
                  <a:pt x="788" y="939"/>
                </a:cubicBezTo>
                <a:cubicBezTo>
                  <a:pt x="751" y="968"/>
                  <a:pt x="710" y="997"/>
                  <a:pt x="678" y="1025"/>
                </a:cubicBezTo>
                <a:moveTo>
                  <a:pt x="746" y="1036"/>
                </a:moveTo>
                <a:cubicBezTo>
                  <a:pt x="741" y="1040"/>
                  <a:pt x="735" y="1044"/>
                  <a:pt x="730" y="1047"/>
                </a:cubicBezTo>
                <a:cubicBezTo>
                  <a:pt x="720" y="1053"/>
                  <a:pt x="711" y="1059"/>
                  <a:pt x="702" y="1065"/>
                </a:cubicBezTo>
                <a:cubicBezTo>
                  <a:pt x="704" y="1063"/>
                  <a:pt x="707" y="1062"/>
                  <a:pt x="709" y="1060"/>
                </a:cubicBezTo>
                <a:cubicBezTo>
                  <a:pt x="721" y="1052"/>
                  <a:pt x="734" y="1044"/>
                  <a:pt x="746" y="1036"/>
                </a:cubicBezTo>
                <a:moveTo>
                  <a:pt x="685" y="1199"/>
                </a:moveTo>
                <a:cubicBezTo>
                  <a:pt x="681" y="1202"/>
                  <a:pt x="677" y="1205"/>
                  <a:pt x="673" y="1209"/>
                </a:cubicBezTo>
                <a:cubicBezTo>
                  <a:pt x="665" y="1214"/>
                  <a:pt x="658" y="1219"/>
                  <a:pt x="651" y="1223"/>
                </a:cubicBezTo>
                <a:cubicBezTo>
                  <a:pt x="663" y="1215"/>
                  <a:pt x="674" y="1207"/>
                  <a:pt x="685" y="1199"/>
                </a:cubicBezTo>
                <a:moveTo>
                  <a:pt x="644" y="1065"/>
                </a:moveTo>
                <a:cubicBezTo>
                  <a:pt x="650" y="1059"/>
                  <a:pt x="655" y="1054"/>
                  <a:pt x="659" y="1049"/>
                </a:cubicBezTo>
                <a:cubicBezTo>
                  <a:pt x="662" y="1049"/>
                  <a:pt x="664" y="1048"/>
                  <a:pt x="666" y="1048"/>
                </a:cubicBezTo>
                <a:cubicBezTo>
                  <a:pt x="664" y="1050"/>
                  <a:pt x="662" y="1052"/>
                  <a:pt x="660" y="1055"/>
                </a:cubicBezTo>
                <a:cubicBezTo>
                  <a:pt x="655" y="1058"/>
                  <a:pt x="650" y="1062"/>
                  <a:pt x="644" y="1065"/>
                </a:cubicBezTo>
                <a:moveTo>
                  <a:pt x="800" y="1069"/>
                </a:moveTo>
                <a:cubicBezTo>
                  <a:pt x="800" y="1069"/>
                  <a:pt x="804" y="1069"/>
                  <a:pt x="808" y="1068"/>
                </a:cubicBezTo>
                <a:cubicBezTo>
                  <a:pt x="805" y="1071"/>
                  <a:pt x="802" y="1073"/>
                  <a:pt x="800" y="1076"/>
                </a:cubicBezTo>
                <a:cubicBezTo>
                  <a:pt x="797" y="1078"/>
                  <a:pt x="793" y="1080"/>
                  <a:pt x="788" y="1082"/>
                </a:cubicBezTo>
                <a:cubicBezTo>
                  <a:pt x="792" y="1077"/>
                  <a:pt x="796" y="1073"/>
                  <a:pt x="800" y="1069"/>
                </a:cubicBezTo>
                <a:moveTo>
                  <a:pt x="793" y="1123"/>
                </a:moveTo>
                <a:cubicBezTo>
                  <a:pt x="821" y="1102"/>
                  <a:pt x="850" y="1081"/>
                  <a:pt x="879" y="1057"/>
                </a:cubicBezTo>
                <a:cubicBezTo>
                  <a:pt x="882" y="1055"/>
                  <a:pt x="884" y="1054"/>
                  <a:pt x="886" y="1052"/>
                </a:cubicBezTo>
                <a:cubicBezTo>
                  <a:pt x="881" y="1058"/>
                  <a:pt x="874" y="1068"/>
                  <a:pt x="866" y="1074"/>
                </a:cubicBezTo>
                <a:cubicBezTo>
                  <a:pt x="837" y="1096"/>
                  <a:pt x="805" y="1119"/>
                  <a:pt x="777" y="1141"/>
                </a:cubicBezTo>
                <a:cubicBezTo>
                  <a:pt x="769" y="1147"/>
                  <a:pt x="760" y="1153"/>
                  <a:pt x="751" y="1158"/>
                </a:cubicBezTo>
                <a:cubicBezTo>
                  <a:pt x="765" y="1147"/>
                  <a:pt x="779" y="1135"/>
                  <a:pt x="793" y="1123"/>
                </a:cubicBezTo>
                <a:moveTo>
                  <a:pt x="914" y="1029"/>
                </a:moveTo>
                <a:cubicBezTo>
                  <a:pt x="915" y="1028"/>
                  <a:pt x="915" y="1028"/>
                  <a:pt x="915" y="1028"/>
                </a:cubicBezTo>
                <a:cubicBezTo>
                  <a:pt x="913" y="1029"/>
                  <a:pt x="912" y="1031"/>
                  <a:pt x="910" y="1032"/>
                </a:cubicBezTo>
                <a:cubicBezTo>
                  <a:pt x="911" y="1031"/>
                  <a:pt x="913" y="1030"/>
                  <a:pt x="914" y="1029"/>
                </a:cubicBezTo>
                <a:moveTo>
                  <a:pt x="886" y="1019"/>
                </a:moveTo>
                <a:cubicBezTo>
                  <a:pt x="896" y="1012"/>
                  <a:pt x="896" y="1012"/>
                  <a:pt x="896" y="1012"/>
                </a:cubicBezTo>
                <a:cubicBezTo>
                  <a:pt x="901" y="1009"/>
                  <a:pt x="906" y="1006"/>
                  <a:pt x="911" y="1002"/>
                </a:cubicBezTo>
                <a:cubicBezTo>
                  <a:pt x="901" y="1009"/>
                  <a:pt x="892" y="1015"/>
                  <a:pt x="886" y="1019"/>
                </a:cubicBezTo>
                <a:moveTo>
                  <a:pt x="913" y="920"/>
                </a:moveTo>
                <a:cubicBezTo>
                  <a:pt x="919" y="915"/>
                  <a:pt x="926" y="910"/>
                  <a:pt x="933" y="906"/>
                </a:cubicBezTo>
                <a:cubicBezTo>
                  <a:pt x="933" y="906"/>
                  <a:pt x="932" y="906"/>
                  <a:pt x="932" y="907"/>
                </a:cubicBezTo>
                <a:cubicBezTo>
                  <a:pt x="926" y="912"/>
                  <a:pt x="919" y="916"/>
                  <a:pt x="913" y="920"/>
                </a:cubicBezTo>
                <a:moveTo>
                  <a:pt x="924" y="851"/>
                </a:moveTo>
                <a:cubicBezTo>
                  <a:pt x="915" y="855"/>
                  <a:pt x="905" y="861"/>
                  <a:pt x="896" y="868"/>
                </a:cubicBezTo>
                <a:cubicBezTo>
                  <a:pt x="879" y="878"/>
                  <a:pt x="862" y="888"/>
                  <a:pt x="844" y="899"/>
                </a:cubicBezTo>
                <a:cubicBezTo>
                  <a:pt x="857" y="889"/>
                  <a:pt x="870" y="880"/>
                  <a:pt x="883" y="871"/>
                </a:cubicBezTo>
                <a:cubicBezTo>
                  <a:pt x="896" y="866"/>
                  <a:pt x="939" y="840"/>
                  <a:pt x="985" y="811"/>
                </a:cubicBezTo>
                <a:cubicBezTo>
                  <a:pt x="982" y="814"/>
                  <a:pt x="980" y="816"/>
                  <a:pt x="977" y="819"/>
                </a:cubicBezTo>
                <a:cubicBezTo>
                  <a:pt x="959" y="830"/>
                  <a:pt x="942" y="840"/>
                  <a:pt x="924" y="851"/>
                </a:cubicBezTo>
                <a:moveTo>
                  <a:pt x="883" y="877"/>
                </a:moveTo>
                <a:cubicBezTo>
                  <a:pt x="879" y="879"/>
                  <a:pt x="875" y="882"/>
                  <a:pt x="872" y="884"/>
                </a:cubicBezTo>
                <a:cubicBezTo>
                  <a:pt x="869" y="886"/>
                  <a:pt x="866" y="887"/>
                  <a:pt x="863" y="889"/>
                </a:cubicBezTo>
                <a:cubicBezTo>
                  <a:pt x="869" y="885"/>
                  <a:pt x="876" y="881"/>
                  <a:pt x="883" y="877"/>
                </a:cubicBezTo>
                <a:moveTo>
                  <a:pt x="867" y="1022"/>
                </a:moveTo>
                <a:cubicBezTo>
                  <a:pt x="877" y="1014"/>
                  <a:pt x="887" y="1007"/>
                  <a:pt x="897" y="999"/>
                </a:cubicBezTo>
                <a:cubicBezTo>
                  <a:pt x="898" y="998"/>
                  <a:pt x="898" y="998"/>
                  <a:pt x="898" y="998"/>
                </a:cubicBezTo>
                <a:cubicBezTo>
                  <a:pt x="891" y="1005"/>
                  <a:pt x="884" y="1011"/>
                  <a:pt x="876" y="1017"/>
                </a:cubicBezTo>
                <a:cubicBezTo>
                  <a:pt x="865" y="1024"/>
                  <a:pt x="853" y="1031"/>
                  <a:pt x="841" y="1038"/>
                </a:cubicBezTo>
                <a:cubicBezTo>
                  <a:pt x="849" y="1032"/>
                  <a:pt x="857" y="1027"/>
                  <a:pt x="867" y="1022"/>
                </a:cubicBezTo>
                <a:moveTo>
                  <a:pt x="848" y="1041"/>
                </a:moveTo>
                <a:cubicBezTo>
                  <a:pt x="847" y="1041"/>
                  <a:pt x="847" y="1041"/>
                  <a:pt x="847" y="1041"/>
                </a:cubicBezTo>
                <a:cubicBezTo>
                  <a:pt x="839" y="1048"/>
                  <a:pt x="830" y="1053"/>
                  <a:pt x="822" y="1058"/>
                </a:cubicBezTo>
                <a:cubicBezTo>
                  <a:pt x="823" y="1057"/>
                  <a:pt x="825" y="1055"/>
                  <a:pt x="826" y="1054"/>
                </a:cubicBezTo>
                <a:cubicBezTo>
                  <a:pt x="833" y="1049"/>
                  <a:pt x="840" y="1045"/>
                  <a:pt x="848" y="1041"/>
                </a:cubicBezTo>
                <a:moveTo>
                  <a:pt x="824" y="1118"/>
                </a:moveTo>
                <a:cubicBezTo>
                  <a:pt x="831" y="1113"/>
                  <a:pt x="838" y="1109"/>
                  <a:pt x="844" y="1105"/>
                </a:cubicBezTo>
                <a:cubicBezTo>
                  <a:pt x="841" y="1106"/>
                  <a:pt x="839" y="1108"/>
                  <a:pt x="837" y="1110"/>
                </a:cubicBezTo>
                <a:cubicBezTo>
                  <a:pt x="833" y="1112"/>
                  <a:pt x="829" y="1115"/>
                  <a:pt x="824" y="1118"/>
                </a:cubicBezTo>
                <a:cubicBezTo>
                  <a:pt x="824" y="1118"/>
                  <a:pt x="824" y="1118"/>
                  <a:pt x="824" y="1118"/>
                </a:cubicBezTo>
                <a:cubicBezTo>
                  <a:pt x="823" y="1118"/>
                  <a:pt x="823" y="1118"/>
                  <a:pt x="823" y="1118"/>
                </a:cubicBezTo>
                <a:cubicBezTo>
                  <a:pt x="824" y="1118"/>
                  <a:pt x="824" y="1118"/>
                  <a:pt x="824" y="1118"/>
                </a:cubicBezTo>
                <a:moveTo>
                  <a:pt x="835" y="1103"/>
                </a:moveTo>
                <a:cubicBezTo>
                  <a:pt x="836" y="1102"/>
                  <a:pt x="837" y="1101"/>
                  <a:pt x="838" y="1100"/>
                </a:cubicBezTo>
                <a:cubicBezTo>
                  <a:pt x="885" y="1068"/>
                  <a:pt x="917" y="1036"/>
                  <a:pt x="964" y="1009"/>
                </a:cubicBezTo>
                <a:cubicBezTo>
                  <a:pt x="965" y="1008"/>
                  <a:pt x="967" y="1008"/>
                  <a:pt x="968" y="1008"/>
                </a:cubicBezTo>
                <a:cubicBezTo>
                  <a:pt x="957" y="1016"/>
                  <a:pt x="946" y="1025"/>
                  <a:pt x="934" y="1034"/>
                </a:cubicBezTo>
                <a:cubicBezTo>
                  <a:pt x="900" y="1059"/>
                  <a:pt x="866" y="1082"/>
                  <a:pt x="835" y="1103"/>
                </a:cubicBezTo>
                <a:moveTo>
                  <a:pt x="885" y="1055"/>
                </a:moveTo>
                <a:cubicBezTo>
                  <a:pt x="914" y="1035"/>
                  <a:pt x="944" y="1015"/>
                  <a:pt x="973" y="996"/>
                </a:cubicBezTo>
                <a:cubicBezTo>
                  <a:pt x="965" y="1001"/>
                  <a:pt x="965" y="1001"/>
                  <a:pt x="965" y="1001"/>
                </a:cubicBezTo>
                <a:cubicBezTo>
                  <a:pt x="963" y="1003"/>
                  <a:pt x="961" y="1005"/>
                  <a:pt x="959" y="1006"/>
                </a:cubicBezTo>
                <a:cubicBezTo>
                  <a:pt x="959" y="1006"/>
                  <a:pt x="959" y="1006"/>
                  <a:pt x="959" y="1006"/>
                </a:cubicBezTo>
                <a:cubicBezTo>
                  <a:pt x="964" y="1005"/>
                  <a:pt x="976" y="998"/>
                  <a:pt x="992" y="989"/>
                </a:cubicBezTo>
                <a:cubicBezTo>
                  <a:pt x="988" y="992"/>
                  <a:pt x="984" y="995"/>
                  <a:pt x="979" y="999"/>
                </a:cubicBezTo>
                <a:cubicBezTo>
                  <a:pt x="948" y="1017"/>
                  <a:pt x="917" y="1036"/>
                  <a:pt x="885" y="1055"/>
                </a:cubicBezTo>
                <a:moveTo>
                  <a:pt x="991" y="807"/>
                </a:moveTo>
                <a:cubicBezTo>
                  <a:pt x="993" y="806"/>
                  <a:pt x="994" y="805"/>
                  <a:pt x="996" y="804"/>
                </a:cubicBezTo>
                <a:cubicBezTo>
                  <a:pt x="995" y="805"/>
                  <a:pt x="994" y="806"/>
                  <a:pt x="993" y="807"/>
                </a:cubicBezTo>
                <a:cubicBezTo>
                  <a:pt x="992" y="807"/>
                  <a:pt x="992" y="807"/>
                  <a:pt x="991" y="807"/>
                </a:cubicBezTo>
                <a:moveTo>
                  <a:pt x="1047" y="756"/>
                </a:moveTo>
                <a:cubicBezTo>
                  <a:pt x="1049" y="755"/>
                  <a:pt x="1049" y="755"/>
                  <a:pt x="1049" y="755"/>
                </a:cubicBezTo>
                <a:cubicBezTo>
                  <a:pt x="1057" y="749"/>
                  <a:pt x="1065" y="744"/>
                  <a:pt x="1074" y="738"/>
                </a:cubicBezTo>
                <a:cubicBezTo>
                  <a:pt x="1049" y="755"/>
                  <a:pt x="1049" y="755"/>
                  <a:pt x="1049" y="755"/>
                </a:cubicBezTo>
                <a:cubicBezTo>
                  <a:pt x="1049" y="755"/>
                  <a:pt x="1049" y="755"/>
                  <a:pt x="1048" y="756"/>
                </a:cubicBezTo>
                <a:cubicBezTo>
                  <a:pt x="1047" y="756"/>
                  <a:pt x="1047" y="756"/>
                  <a:pt x="1047" y="756"/>
                </a:cubicBezTo>
                <a:moveTo>
                  <a:pt x="1003" y="779"/>
                </a:moveTo>
                <a:cubicBezTo>
                  <a:pt x="1013" y="772"/>
                  <a:pt x="1023" y="766"/>
                  <a:pt x="1033" y="759"/>
                </a:cubicBezTo>
                <a:cubicBezTo>
                  <a:pt x="1049" y="748"/>
                  <a:pt x="1065" y="738"/>
                  <a:pt x="1082" y="728"/>
                </a:cubicBezTo>
                <a:cubicBezTo>
                  <a:pt x="1003" y="784"/>
                  <a:pt x="1003" y="784"/>
                  <a:pt x="1003" y="784"/>
                </a:cubicBezTo>
                <a:cubicBezTo>
                  <a:pt x="995" y="789"/>
                  <a:pt x="987" y="794"/>
                  <a:pt x="980" y="799"/>
                </a:cubicBezTo>
                <a:cubicBezTo>
                  <a:pt x="987" y="792"/>
                  <a:pt x="995" y="786"/>
                  <a:pt x="1003" y="779"/>
                </a:cubicBezTo>
                <a:moveTo>
                  <a:pt x="958" y="821"/>
                </a:moveTo>
                <a:cubicBezTo>
                  <a:pt x="953" y="824"/>
                  <a:pt x="948" y="828"/>
                  <a:pt x="943" y="831"/>
                </a:cubicBezTo>
                <a:cubicBezTo>
                  <a:pt x="934" y="837"/>
                  <a:pt x="925" y="843"/>
                  <a:pt x="916" y="848"/>
                </a:cubicBezTo>
                <a:cubicBezTo>
                  <a:pt x="930" y="839"/>
                  <a:pt x="944" y="830"/>
                  <a:pt x="958" y="821"/>
                </a:cubicBezTo>
                <a:moveTo>
                  <a:pt x="887" y="615"/>
                </a:moveTo>
                <a:cubicBezTo>
                  <a:pt x="891" y="612"/>
                  <a:pt x="896" y="609"/>
                  <a:pt x="900" y="605"/>
                </a:cubicBezTo>
                <a:cubicBezTo>
                  <a:pt x="897" y="609"/>
                  <a:pt x="893" y="613"/>
                  <a:pt x="889" y="617"/>
                </a:cubicBezTo>
                <a:cubicBezTo>
                  <a:pt x="860" y="637"/>
                  <a:pt x="860" y="637"/>
                  <a:pt x="860" y="637"/>
                </a:cubicBezTo>
                <a:cubicBezTo>
                  <a:pt x="860" y="636"/>
                  <a:pt x="860" y="636"/>
                  <a:pt x="860" y="635"/>
                </a:cubicBezTo>
                <a:cubicBezTo>
                  <a:pt x="868" y="629"/>
                  <a:pt x="877" y="622"/>
                  <a:pt x="887" y="615"/>
                </a:cubicBezTo>
                <a:moveTo>
                  <a:pt x="859" y="641"/>
                </a:moveTo>
                <a:cubicBezTo>
                  <a:pt x="860" y="641"/>
                  <a:pt x="860" y="641"/>
                  <a:pt x="860" y="641"/>
                </a:cubicBezTo>
                <a:cubicBezTo>
                  <a:pt x="859" y="641"/>
                  <a:pt x="859" y="642"/>
                  <a:pt x="858" y="643"/>
                </a:cubicBezTo>
                <a:cubicBezTo>
                  <a:pt x="858" y="643"/>
                  <a:pt x="858" y="642"/>
                  <a:pt x="859" y="641"/>
                </a:cubicBezTo>
                <a:moveTo>
                  <a:pt x="855" y="688"/>
                </a:moveTo>
                <a:cubicBezTo>
                  <a:pt x="856" y="687"/>
                  <a:pt x="857" y="686"/>
                  <a:pt x="858" y="685"/>
                </a:cubicBezTo>
                <a:cubicBezTo>
                  <a:pt x="857" y="686"/>
                  <a:pt x="855" y="688"/>
                  <a:pt x="853" y="689"/>
                </a:cubicBezTo>
                <a:cubicBezTo>
                  <a:pt x="854" y="688"/>
                  <a:pt x="854" y="688"/>
                  <a:pt x="855" y="688"/>
                </a:cubicBezTo>
                <a:moveTo>
                  <a:pt x="808" y="723"/>
                </a:moveTo>
                <a:cubicBezTo>
                  <a:pt x="820" y="716"/>
                  <a:pt x="834" y="707"/>
                  <a:pt x="850" y="697"/>
                </a:cubicBezTo>
                <a:cubicBezTo>
                  <a:pt x="840" y="704"/>
                  <a:pt x="830" y="711"/>
                  <a:pt x="821" y="717"/>
                </a:cubicBezTo>
                <a:cubicBezTo>
                  <a:pt x="811" y="723"/>
                  <a:pt x="801" y="729"/>
                  <a:pt x="791" y="735"/>
                </a:cubicBezTo>
                <a:cubicBezTo>
                  <a:pt x="796" y="731"/>
                  <a:pt x="802" y="727"/>
                  <a:pt x="808" y="723"/>
                </a:cubicBezTo>
                <a:moveTo>
                  <a:pt x="826" y="859"/>
                </a:moveTo>
                <a:cubicBezTo>
                  <a:pt x="818" y="866"/>
                  <a:pt x="809" y="874"/>
                  <a:pt x="800" y="882"/>
                </a:cubicBezTo>
                <a:cubicBezTo>
                  <a:pt x="799" y="882"/>
                  <a:pt x="798" y="882"/>
                  <a:pt x="798" y="883"/>
                </a:cubicBezTo>
                <a:cubicBezTo>
                  <a:pt x="783" y="892"/>
                  <a:pt x="768" y="901"/>
                  <a:pt x="753" y="910"/>
                </a:cubicBezTo>
                <a:cubicBezTo>
                  <a:pt x="778" y="892"/>
                  <a:pt x="802" y="875"/>
                  <a:pt x="826" y="859"/>
                </a:cubicBezTo>
                <a:moveTo>
                  <a:pt x="711" y="941"/>
                </a:moveTo>
                <a:cubicBezTo>
                  <a:pt x="715" y="938"/>
                  <a:pt x="719" y="936"/>
                  <a:pt x="724" y="933"/>
                </a:cubicBezTo>
                <a:cubicBezTo>
                  <a:pt x="715" y="939"/>
                  <a:pt x="706" y="945"/>
                  <a:pt x="697" y="951"/>
                </a:cubicBezTo>
                <a:cubicBezTo>
                  <a:pt x="696" y="951"/>
                  <a:pt x="696" y="951"/>
                  <a:pt x="696" y="951"/>
                </a:cubicBezTo>
                <a:cubicBezTo>
                  <a:pt x="698" y="950"/>
                  <a:pt x="700" y="948"/>
                  <a:pt x="702" y="947"/>
                </a:cubicBezTo>
                <a:cubicBezTo>
                  <a:pt x="705" y="945"/>
                  <a:pt x="708" y="943"/>
                  <a:pt x="711" y="941"/>
                </a:cubicBezTo>
                <a:moveTo>
                  <a:pt x="698" y="878"/>
                </a:moveTo>
                <a:cubicBezTo>
                  <a:pt x="691" y="884"/>
                  <a:pt x="684" y="889"/>
                  <a:pt x="677" y="894"/>
                </a:cubicBezTo>
                <a:cubicBezTo>
                  <a:pt x="662" y="903"/>
                  <a:pt x="649" y="913"/>
                  <a:pt x="637" y="922"/>
                </a:cubicBezTo>
                <a:cubicBezTo>
                  <a:pt x="633" y="925"/>
                  <a:pt x="629" y="928"/>
                  <a:pt x="625" y="930"/>
                </a:cubicBezTo>
                <a:cubicBezTo>
                  <a:pt x="650" y="912"/>
                  <a:pt x="674" y="895"/>
                  <a:pt x="698" y="878"/>
                </a:cubicBezTo>
                <a:moveTo>
                  <a:pt x="561" y="911"/>
                </a:moveTo>
                <a:cubicBezTo>
                  <a:pt x="565" y="908"/>
                  <a:pt x="570" y="906"/>
                  <a:pt x="574" y="904"/>
                </a:cubicBezTo>
                <a:cubicBezTo>
                  <a:pt x="567" y="910"/>
                  <a:pt x="560" y="915"/>
                  <a:pt x="554" y="919"/>
                </a:cubicBezTo>
                <a:cubicBezTo>
                  <a:pt x="557" y="916"/>
                  <a:pt x="559" y="914"/>
                  <a:pt x="561" y="911"/>
                </a:cubicBezTo>
                <a:moveTo>
                  <a:pt x="529" y="1136"/>
                </a:moveTo>
                <a:cubicBezTo>
                  <a:pt x="541" y="1127"/>
                  <a:pt x="544" y="1121"/>
                  <a:pt x="552" y="1114"/>
                </a:cubicBezTo>
                <a:cubicBezTo>
                  <a:pt x="555" y="1112"/>
                  <a:pt x="557" y="1110"/>
                  <a:pt x="560" y="1108"/>
                </a:cubicBezTo>
                <a:cubicBezTo>
                  <a:pt x="588" y="1091"/>
                  <a:pt x="616" y="1074"/>
                  <a:pt x="647" y="1055"/>
                </a:cubicBezTo>
                <a:cubicBezTo>
                  <a:pt x="633" y="1067"/>
                  <a:pt x="618" y="1080"/>
                  <a:pt x="602" y="1093"/>
                </a:cubicBezTo>
                <a:cubicBezTo>
                  <a:pt x="575" y="1111"/>
                  <a:pt x="550" y="1128"/>
                  <a:pt x="528" y="1142"/>
                </a:cubicBezTo>
                <a:cubicBezTo>
                  <a:pt x="530" y="1139"/>
                  <a:pt x="530" y="1137"/>
                  <a:pt x="529" y="1136"/>
                </a:cubicBezTo>
                <a:moveTo>
                  <a:pt x="641" y="1075"/>
                </a:moveTo>
                <a:cubicBezTo>
                  <a:pt x="641" y="1075"/>
                  <a:pt x="641" y="1075"/>
                  <a:pt x="641" y="1075"/>
                </a:cubicBezTo>
                <a:cubicBezTo>
                  <a:pt x="634" y="1080"/>
                  <a:pt x="628" y="1084"/>
                  <a:pt x="621" y="1089"/>
                </a:cubicBezTo>
                <a:cubicBezTo>
                  <a:pt x="622" y="1088"/>
                  <a:pt x="623" y="1087"/>
                  <a:pt x="623" y="1087"/>
                </a:cubicBezTo>
                <a:cubicBezTo>
                  <a:pt x="630" y="1082"/>
                  <a:pt x="636" y="1078"/>
                  <a:pt x="641" y="1075"/>
                </a:cubicBezTo>
                <a:moveTo>
                  <a:pt x="621" y="1093"/>
                </a:moveTo>
                <a:cubicBezTo>
                  <a:pt x="618" y="1095"/>
                  <a:pt x="615" y="1097"/>
                  <a:pt x="613" y="1099"/>
                </a:cubicBezTo>
                <a:cubicBezTo>
                  <a:pt x="608" y="1103"/>
                  <a:pt x="602" y="1106"/>
                  <a:pt x="595" y="1110"/>
                </a:cubicBezTo>
                <a:cubicBezTo>
                  <a:pt x="595" y="1111"/>
                  <a:pt x="594" y="1111"/>
                  <a:pt x="594" y="1111"/>
                </a:cubicBezTo>
                <a:cubicBezTo>
                  <a:pt x="599" y="1108"/>
                  <a:pt x="604" y="1104"/>
                  <a:pt x="610" y="1099"/>
                </a:cubicBezTo>
                <a:cubicBezTo>
                  <a:pt x="613" y="1097"/>
                  <a:pt x="617" y="1095"/>
                  <a:pt x="621" y="1093"/>
                </a:cubicBezTo>
                <a:moveTo>
                  <a:pt x="510" y="949"/>
                </a:moveTo>
                <a:cubicBezTo>
                  <a:pt x="515" y="946"/>
                  <a:pt x="520" y="942"/>
                  <a:pt x="525" y="938"/>
                </a:cubicBezTo>
                <a:cubicBezTo>
                  <a:pt x="522" y="941"/>
                  <a:pt x="518" y="944"/>
                  <a:pt x="515" y="947"/>
                </a:cubicBezTo>
                <a:cubicBezTo>
                  <a:pt x="512" y="949"/>
                  <a:pt x="509" y="950"/>
                  <a:pt x="506" y="952"/>
                </a:cubicBezTo>
                <a:cubicBezTo>
                  <a:pt x="507" y="951"/>
                  <a:pt x="508" y="950"/>
                  <a:pt x="510" y="949"/>
                </a:cubicBezTo>
                <a:moveTo>
                  <a:pt x="552" y="1135"/>
                </a:moveTo>
                <a:cubicBezTo>
                  <a:pt x="544" y="1141"/>
                  <a:pt x="537" y="1147"/>
                  <a:pt x="530" y="1152"/>
                </a:cubicBezTo>
                <a:cubicBezTo>
                  <a:pt x="506" y="1168"/>
                  <a:pt x="495" y="1177"/>
                  <a:pt x="487" y="1185"/>
                </a:cubicBezTo>
                <a:cubicBezTo>
                  <a:pt x="483" y="1188"/>
                  <a:pt x="480" y="1190"/>
                  <a:pt x="478" y="1192"/>
                </a:cubicBezTo>
                <a:cubicBezTo>
                  <a:pt x="463" y="1204"/>
                  <a:pt x="451" y="1211"/>
                  <a:pt x="440" y="1217"/>
                </a:cubicBezTo>
                <a:cubicBezTo>
                  <a:pt x="444" y="1213"/>
                  <a:pt x="449" y="1208"/>
                  <a:pt x="453" y="1204"/>
                </a:cubicBezTo>
                <a:cubicBezTo>
                  <a:pt x="456" y="1201"/>
                  <a:pt x="464" y="1197"/>
                  <a:pt x="467" y="1195"/>
                </a:cubicBezTo>
                <a:cubicBezTo>
                  <a:pt x="468" y="1193"/>
                  <a:pt x="468" y="1191"/>
                  <a:pt x="468" y="1190"/>
                </a:cubicBezTo>
                <a:cubicBezTo>
                  <a:pt x="492" y="1175"/>
                  <a:pt x="522" y="1155"/>
                  <a:pt x="552" y="1135"/>
                </a:cubicBezTo>
                <a:moveTo>
                  <a:pt x="467" y="1131"/>
                </a:moveTo>
                <a:cubicBezTo>
                  <a:pt x="471" y="1128"/>
                  <a:pt x="476" y="1126"/>
                  <a:pt x="481" y="1123"/>
                </a:cubicBezTo>
                <a:cubicBezTo>
                  <a:pt x="478" y="1125"/>
                  <a:pt x="475" y="1127"/>
                  <a:pt x="472" y="1129"/>
                </a:cubicBezTo>
                <a:cubicBezTo>
                  <a:pt x="471" y="1130"/>
                  <a:pt x="469" y="1131"/>
                  <a:pt x="467" y="1132"/>
                </a:cubicBezTo>
                <a:cubicBezTo>
                  <a:pt x="467" y="1132"/>
                  <a:pt x="467" y="1131"/>
                  <a:pt x="467" y="1131"/>
                </a:cubicBezTo>
                <a:moveTo>
                  <a:pt x="445" y="991"/>
                </a:moveTo>
                <a:cubicBezTo>
                  <a:pt x="462" y="981"/>
                  <a:pt x="479" y="970"/>
                  <a:pt x="495" y="959"/>
                </a:cubicBezTo>
                <a:cubicBezTo>
                  <a:pt x="490" y="964"/>
                  <a:pt x="485" y="968"/>
                  <a:pt x="479" y="973"/>
                </a:cubicBezTo>
                <a:cubicBezTo>
                  <a:pt x="463" y="983"/>
                  <a:pt x="447" y="993"/>
                  <a:pt x="431" y="1003"/>
                </a:cubicBezTo>
                <a:cubicBezTo>
                  <a:pt x="437" y="999"/>
                  <a:pt x="441" y="995"/>
                  <a:pt x="445" y="991"/>
                </a:cubicBezTo>
                <a:moveTo>
                  <a:pt x="429" y="1005"/>
                </a:moveTo>
                <a:cubicBezTo>
                  <a:pt x="429" y="1005"/>
                  <a:pt x="429" y="1005"/>
                  <a:pt x="429" y="1005"/>
                </a:cubicBezTo>
                <a:cubicBezTo>
                  <a:pt x="430" y="1004"/>
                  <a:pt x="432" y="1004"/>
                  <a:pt x="433" y="1003"/>
                </a:cubicBezTo>
                <a:cubicBezTo>
                  <a:pt x="432" y="1004"/>
                  <a:pt x="430" y="1005"/>
                  <a:pt x="429" y="1005"/>
                </a:cubicBezTo>
                <a:moveTo>
                  <a:pt x="583" y="1326"/>
                </a:moveTo>
                <a:cubicBezTo>
                  <a:pt x="578" y="1328"/>
                  <a:pt x="574" y="1329"/>
                  <a:pt x="571" y="1330"/>
                </a:cubicBezTo>
                <a:cubicBezTo>
                  <a:pt x="585" y="1319"/>
                  <a:pt x="598" y="1307"/>
                  <a:pt x="611" y="1296"/>
                </a:cubicBezTo>
                <a:cubicBezTo>
                  <a:pt x="615" y="1294"/>
                  <a:pt x="621" y="1291"/>
                  <a:pt x="627" y="1288"/>
                </a:cubicBezTo>
                <a:cubicBezTo>
                  <a:pt x="615" y="1298"/>
                  <a:pt x="600" y="1311"/>
                  <a:pt x="583" y="1326"/>
                </a:cubicBezTo>
                <a:moveTo>
                  <a:pt x="628" y="1270"/>
                </a:moveTo>
                <a:cubicBezTo>
                  <a:pt x="626" y="1272"/>
                  <a:pt x="624" y="1273"/>
                  <a:pt x="622" y="1274"/>
                </a:cubicBezTo>
                <a:cubicBezTo>
                  <a:pt x="625" y="1272"/>
                  <a:pt x="627" y="1271"/>
                  <a:pt x="630" y="1269"/>
                </a:cubicBezTo>
                <a:cubicBezTo>
                  <a:pt x="629" y="1270"/>
                  <a:pt x="629" y="1270"/>
                  <a:pt x="628" y="1270"/>
                </a:cubicBezTo>
                <a:moveTo>
                  <a:pt x="661" y="1258"/>
                </a:moveTo>
                <a:cubicBezTo>
                  <a:pt x="656" y="1261"/>
                  <a:pt x="652" y="1263"/>
                  <a:pt x="648" y="1266"/>
                </a:cubicBezTo>
                <a:cubicBezTo>
                  <a:pt x="653" y="1263"/>
                  <a:pt x="658" y="1259"/>
                  <a:pt x="663" y="1255"/>
                </a:cubicBezTo>
                <a:cubicBezTo>
                  <a:pt x="663" y="1255"/>
                  <a:pt x="664" y="1255"/>
                  <a:pt x="664" y="1255"/>
                </a:cubicBezTo>
                <a:cubicBezTo>
                  <a:pt x="663" y="1255"/>
                  <a:pt x="662" y="1256"/>
                  <a:pt x="661" y="1258"/>
                </a:cubicBezTo>
                <a:moveTo>
                  <a:pt x="690" y="1219"/>
                </a:moveTo>
                <a:cubicBezTo>
                  <a:pt x="671" y="1232"/>
                  <a:pt x="653" y="1245"/>
                  <a:pt x="635" y="1257"/>
                </a:cubicBezTo>
                <a:cubicBezTo>
                  <a:pt x="581" y="1292"/>
                  <a:pt x="541" y="1318"/>
                  <a:pt x="522" y="1330"/>
                </a:cubicBezTo>
                <a:cubicBezTo>
                  <a:pt x="517" y="1336"/>
                  <a:pt x="517" y="1336"/>
                  <a:pt x="517" y="1336"/>
                </a:cubicBezTo>
                <a:cubicBezTo>
                  <a:pt x="484" y="1357"/>
                  <a:pt x="456" y="1375"/>
                  <a:pt x="434" y="1389"/>
                </a:cubicBezTo>
                <a:cubicBezTo>
                  <a:pt x="440" y="1383"/>
                  <a:pt x="444" y="1377"/>
                  <a:pt x="455" y="1369"/>
                </a:cubicBezTo>
                <a:cubicBezTo>
                  <a:pt x="477" y="1351"/>
                  <a:pt x="506" y="1330"/>
                  <a:pt x="534" y="1309"/>
                </a:cubicBezTo>
                <a:cubicBezTo>
                  <a:pt x="549" y="1297"/>
                  <a:pt x="564" y="1287"/>
                  <a:pt x="579" y="1276"/>
                </a:cubicBezTo>
                <a:cubicBezTo>
                  <a:pt x="584" y="1272"/>
                  <a:pt x="590" y="1268"/>
                  <a:pt x="595" y="1264"/>
                </a:cubicBezTo>
                <a:cubicBezTo>
                  <a:pt x="602" y="1258"/>
                  <a:pt x="610" y="1253"/>
                  <a:pt x="617" y="1248"/>
                </a:cubicBezTo>
                <a:cubicBezTo>
                  <a:pt x="609" y="1257"/>
                  <a:pt x="609" y="1257"/>
                  <a:pt x="609" y="1257"/>
                </a:cubicBezTo>
                <a:cubicBezTo>
                  <a:pt x="616" y="1253"/>
                  <a:pt x="625" y="1248"/>
                  <a:pt x="636" y="1242"/>
                </a:cubicBezTo>
                <a:cubicBezTo>
                  <a:pt x="614" y="1257"/>
                  <a:pt x="614" y="1257"/>
                  <a:pt x="614" y="1257"/>
                </a:cubicBezTo>
                <a:cubicBezTo>
                  <a:pt x="625" y="1252"/>
                  <a:pt x="636" y="1245"/>
                  <a:pt x="644" y="1238"/>
                </a:cubicBezTo>
                <a:cubicBezTo>
                  <a:pt x="645" y="1238"/>
                  <a:pt x="646" y="1237"/>
                  <a:pt x="647" y="1237"/>
                </a:cubicBezTo>
                <a:cubicBezTo>
                  <a:pt x="650" y="1235"/>
                  <a:pt x="651" y="1233"/>
                  <a:pt x="652" y="1232"/>
                </a:cubicBezTo>
                <a:cubicBezTo>
                  <a:pt x="665" y="1226"/>
                  <a:pt x="680" y="1215"/>
                  <a:pt x="696" y="1203"/>
                </a:cubicBezTo>
                <a:cubicBezTo>
                  <a:pt x="735" y="1177"/>
                  <a:pt x="778" y="1148"/>
                  <a:pt x="808" y="1128"/>
                </a:cubicBezTo>
                <a:cubicBezTo>
                  <a:pt x="808" y="1129"/>
                  <a:pt x="807" y="1129"/>
                  <a:pt x="806" y="1130"/>
                </a:cubicBezTo>
                <a:cubicBezTo>
                  <a:pt x="795" y="1138"/>
                  <a:pt x="782" y="1146"/>
                  <a:pt x="768" y="1156"/>
                </a:cubicBezTo>
                <a:cubicBezTo>
                  <a:pt x="774" y="1152"/>
                  <a:pt x="780" y="1149"/>
                  <a:pt x="786" y="1146"/>
                </a:cubicBezTo>
                <a:cubicBezTo>
                  <a:pt x="770" y="1158"/>
                  <a:pt x="759" y="1168"/>
                  <a:pt x="750" y="1177"/>
                </a:cubicBezTo>
                <a:cubicBezTo>
                  <a:pt x="743" y="1181"/>
                  <a:pt x="737" y="1186"/>
                  <a:pt x="731" y="1191"/>
                </a:cubicBezTo>
                <a:cubicBezTo>
                  <a:pt x="739" y="1182"/>
                  <a:pt x="745" y="1174"/>
                  <a:pt x="750" y="1168"/>
                </a:cubicBezTo>
                <a:cubicBezTo>
                  <a:pt x="735" y="1181"/>
                  <a:pt x="713" y="1200"/>
                  <a:pt x="690" y="1219"/>
                </a:cubicBezTo>
                <a:moveTo>
                  <a:pt x="869" y="1177"/>
                </a:moveTo>
                <a:cubicBezTo>
                  <a:pt x="870" y="1176"/>
                  <a:pt x="871" y="1176"/>
                  <a:pt x="872" y="1175"/>
                </a:cubicBezTo>
                <a:cubicBezTo>
                  <a:pt x="873" y="1174"/>
                  <a:pt x="873" y="1174"/>
                  <a:pt x="873" y="1174"/>
                </a:cubicBezTo>
                <a:cubicBezTo>
                  <a:pt x="877" y="1172"/>
                  <a:pt x="875" y="1173"/>
                  <a:pt x="869" y="1177"/>
                </a:cubicBezTo>
                <a:moveTo>
                  <a:pt x="1044" y="1019"/>
                </a:moveTo>
                <a:cubicBezTo>
                  <a:pt x="1014" y="1039"/>
                  <a:pt x="984" y="1060"/>
                  <a:pt x="954" y="1083"/>
                </a:cubicBezTo>
                <a:cubicBezTo>
                  <a:pt x="894" y="1126"/>
                  <a:pt x="894" y="1126"/>
                  <a:pt x="894" y="1126"/>
                </a:cubicBezTo>
                <a:cubicBezTo>
                  <a:pt x="897" y="1124"/>
                  <a:pt x="899" y="1123"/>
                  <a:pt x="902" y="1121"/>
                </a:cubicBezTo>
                <a:cubicBezTo>
                  <a:pt x="937" y="1097"/>
                  <a:pt x="937" y="1097"/>
                  <a:pt x="937" y="1097"/>
                </a:cubicBezTo>
                <a:cubicBezTo>
                  <a:pt x="935" y="1099"/>
                  <a:pt x="933" y="1101"/>
                  <a:pt x="931" y="1102"/>
                </a:cubicBezTo>
                <a:cubicBezTo>
                  <a:pt x="928" y="1104"/>
                  <a:pt x="926" y="1106"/>
                  <a:pt x="924" y="1108"/>
                </a:cubicBezTo>
                <a:cubicBezTo>
                  <a:pt x="916" y="1113"/>
                  <a:pt x="909" y="1117"/>
                  <a:pt x="902" y="1121"/>
                </a:cubicBezTo>
                <a:cubicBezTo>
                  <a:pt x="881" y="1136"/>
                  <a:pt x="881" y="1136"/>
                  <a:pt x="881" y="1136"/>
                </a:cubicBezTo>
                <a:cubicBezTo>
                  <a:pt x="879" y="1138"/>
                  <a:pt x="877" y="1139"/>
                  <a:pt x="874" y="1141"/>
                </a:cubicBezTo>
                <a:cubicBezTo>
                  <a:pt x="875" y="1141"/>
                  <a:pt x="875" y="1141"/>
                  <a:pt x="875" y="1141"/>
                </a:cubicBezTo>
                <a:cubicBezTo>
                  <a:pt x="879" y="1140"/>
                  <a:pt x="889" y="1134"/>
                  <a:pt x="903" y="1126"/>
                </a:cubicBezTo>
                <a:cubicBezTo>
                  <a:pt x="887" y="1140"/>
                  <a:pt x="870" y="1153"/>
                  <a:pt x="854" y="1164"/>
                </a:cubicBezTo>
                <a:cubicBezTo>
                  <a:pt x="816" y="1188"/>
                  <a:pt x="792" y="1215"/>
                  <a:pt x="753" y="1234"/>
                </a:cubicBezTo>
                <a:cubicBezTo>
                  <a:pt x="741" y="1240"/>
                  <a:pt x="729" y="1244"/>
                  <a:pt x="718" y="1247"/>
                </a:cubicBezTo>
                <a:cubicBezTo>
                  <a:pt x="724" y="1243"/>
                  <a:pt x="731" y="1239"/>
                  <a:pt x="738" y="1235"/>
                </a:cubicBezTo>
                <a:cubicBezTo>
                  <a:pt x="742" y="1232"/>
                  <a:pt x="751" y="1221"/>
                  <a:pt x="756" y="1216"/>
                </a:cubicBezTo>
                <a:cubicBezTo>
                  <a:pt x="793" y="1188"/>
                  <a:pt x="835" y="1166"/>
                  <a:pt x="873" y="1136"/>
                </a:cubicBezTo>
                <a:cubicBezTo>
                  <a:pt x="896" y="1118"/>
                  <a:pt x="924" y="1105"/>
                  <a:pt x="947" y="1087"/>
                </a:cubicBezTo>
                <a:cubicBezTo>
                  <a:pt x="984" y="1058"/>
                  <a:pt x="1023" y="1031"/>
                  <a:pt x="1063" y="1005"/>
                </a:cubicBezTo>
                <a:cubicBezTo>
                  <a:pt x="1044" y="1019"/>
                  <a:pt x="1044" y="1019"/>
                  <a:pt x="1044" y="1019"/>
                </a:cubicBezTo>
                <a:moveTo>
                  <a:pt x="1087" y="1035"/>
                </a:moveTo>
                <a:cubicBezTo>
                  <a:pt x="1085" y="1037"/>
                  <a:pt x="1085" y="1037"/>
                  <a:pt x="1085" y="1037"/>
                </a:cubicBezTo>
                <a:cubicBezTo>
                  <a:pt x="1085" y="1036"/>
                  <a:pt x="1085" y="1035"/>
                  <a:pt x="1086" y="1034"/>
                </a:cubicBezTo>
                <a:cubicBezTo>
                  <a:pt x="1086" y="1034"/>
                  <a:pt x="1087" y="1033"/>
                  <a:pt x="1088" y="1033"/>
                </a:cubicBezTo>
                <a:cubicBezTo>
                  <a:pt x="1088" y="1034"/>
                  <a:pt x="1088" y="1034"/>
                  <a:pt x="1087" y="1035"/>
                </a:cubicBezTo>
                <a:moveTo>
                  <a:pt x="1080" y="919"/>
                </a:moveTo>
                <a:cubicBezTo>
                  <a:pt x="1062" y="930"/>
                  <a:pt x="1044" y="941"/>
                  <a:pt x="1026" y="953"/>
                </a:cubicBezTo>
                <a:cubicBezTo>
                  <a:pt x="1054" y="933"/>
                  <a:pt x="1082" y="913"/>
                  <a:pt x="1110" y="893"/>
                </a:cubicBezTo>
                <a:cubicBezTo>
                  <a:pt x="1127" y="883"/>
                  <a:pt x="1143" y="873"/>
                  <a:pt x="1159" y="862"/>
                </a:cubicBezTo>
                <a:cubicBezTo>
                  <a:pt x="1080" y="919"/>
                  <a:pt x="1080" y="919"/>
                  <a:pt x="1080" y="919"/>
                </a:cubicBezTo>
                <a:moveTo>
                  <a:pt x="1122" y="963"/>
                </a:moveTo>
                <a:cubicBezTo>
                  <a:pt x="1123" y="962"/>
                  <a:pt x="1124" y="960"/>
                  <a:pt x="1126" y="959"/>
                </a:cubicBezTo>
                <a:cubicBezTo>
                  <a:pt x="1139" y="950"/>
                  <a:pt x="1151" y="942"/>
                  <a:pt x="1159" y="937"/>
                </a:cubicBezTo>
                <a:cubicBezTo>
                  <a:pt x="1122" y="963"/>
                  <a:pt x="1122" y="963"/>
                  <a:pt x="1122" y="963"/>
                </a:cubicBezTo>
                <a:moveTo>
                  <a:pt x="1162" y="949"/>
                </a:moveTo>
                <a:cubicBezTo>
                  <a:pt x="1157" y="951"/>
                  <a:pt x="1152" y="954"/>
                  <a:pt x="1147" y="957"/>
                </a:cubicBezTo>
                <a:cubicBezTo>
                  <a:pt x="1154" y="951"/>
                  <a:pt x="1161" y="944"/>
                  <a:pt x="1170" y="938"/>
                </a:cubicBezTo>
                <a:cubicBezTo>
                  <a:pt x="1178" y="931"/>
                  <a:pt x="1186" y="928"/>
                  <a:pt x="1192" y="922"/>
                </a:cubicBezTo>
                <a:cubicBezTo>
                  <a:pt x="1192" y="920"/>
                  <a:pt x="1195" y="917"/>
                  <a:pt x="1198" y="914"/>
                </a:cubicBezTo>
                <a:cubicBezTo>
                  <a:pt x="1214" y="901"/>
                  <a:pt x="1234" y="892"/>
                  <a:pt x="1245" y="880"/>
                </a:cubicBezTo>
                <a:cubicBezTo>
                  <a:pt x="1248" y="877"/>
                  <a:pt x="1255" y="874"/>
                  <a:pt x="1263" y="872"/>
                </a:cubicBezTo>
                <a:cubicBezTo>
                  <a:pt x="1230" y="896"/>
                  <a:pt x="1197" y="921"/>
                  <a:pt x="1162" y="949"/>
                </a:cubicBezTo>
                <a:moveTo>
                  <a:pt x="1250" y="764"/>
                </a:moveTo>
                <a:cubicBezTo>
                  <a:pt x="1248" y="766"/>
                  <a:pt x="1246" y="767"/>
                  <a:pt x="1244" y="769"/>
                </a:cubicBezTo>
                <a:cubicBezTo>
                  <a:pt x="1248" y="763"/>
                  <a:pt x="1256" y="753"/>
                  <a:pt x="1263" y="747"/>
                </a:cubicBezTo>
                <a:cubicBezTo>
                  <a:pt x="1269" y="743"/>
                  <a:pt x="1274" y="739"/>
                  <a:pt x="1279" y="735"/>
                </a:cubicBezTo>
                <a:cubicBezTo>
                  <a:pt x="1285" y="733"/>
                  <a:pt x="1289" y="732"/>
                  <a:pt x="1293" y="731"/>
                </a:cubicBezTo>
                <a:cubicBezTo>
                  <a:pt x="1279" y="741"/>
                  <a:pt x="1264" y="752"/>
                  <a:pt x="1250" y="764"/>
                </a:cubicBezTo>
                <a:moveTo>
                  <a:pt x="1296" y="728"/>
                </a:moveTo>
                <a:cubicBezTo>
                  <a:pt x="1296" y="725"/>
                  <a:pt x="1296" y="723"/>
                  <a:pt x="1296" y="722"/>
                </a:cubicBezTo>
                <a:cubicBezTo>
                  <a:pt x="1298" y="721"/>
                  <a:pt x="1300" y="720"/>
                  <a:pt x="1302" y="718"/>
                </a:cubicBezTo>
                <a:cubicBezTo>
                  <a:pt x="1305" y="717"/>
                  <a:pt x="1310" y="715"/>
                  <a:pt x="1318" y="710"/>
                </a:cubicBezTo>
                <a:cubicBezTo>
                  <a:pt x="1320" y="708"/>
                  <a:pt x="1324" y="703"/>
                  <a:pt x="1328" y="699"/>
                </a:cubicBezTo>
                <a:cubicBezTo>
                  <a:pt x="1330" y="697"/>
                  <a:pt x="1333" y="695"/>
                  <a:pt x="1335" y="693"/>
                </a:cubicBezTo>
                <a:cubicBezTo>
                  <a:pt x="1352" y="683"/>
                  <a:pt x="1356" y="676"/>
                  <a:pt x="1374" y="661"/>
                </a:cubicBezTo>
                <a:cubicBezTo>
                  <a:pt x="1375" y="660"/>
                  <a:pt x="1376" y="660"/>
                  <a:pt x="1377" y="659"/>
                </a:cubicBezTo>
                <a:cubicBezTo>
                  <a:pt x="1388" y="651"/>
                  <a:pt x="1399" y="644"/>
                  <a:pt x="1410" y="636"/>
                </a:cubicBezTo>
                <a:cubicBezTo>
                  <a:pt x="1386" y="655"/>
                  <a:pt x="1361" y="677"/>
                  <a:pt x="1337" y="698"/>
                </a:cubicBezTo>
                <a:cubicBezTo>
                  <a:pt x="1323" y="708"/>
                  <a:pt x="1310" y="718"/>
                  <a:pt x="1296" y="728"/>
                </a:cubicBezTo>
                <a:moveTo>
                  <a:pt x="1351" y="810"/>
                </a:moveTo>
                <a:cubicBezTo>
                  <a:pt x="1355" y="806"/>
                  <a:pt x="1360" y="801"/>
                  <a:pt x="1367" y="796"/>
                </a:cubicBezTo>
                <a:cubicBezTo>
                  <a:pt x="1368" y="795"/>
                  <a:pt x="1368" y="795"/>
                  <a:pt x="1369" y="795"/>
                </a:cubicBezTo>
                <a:cubicBezTo>
                  <a:pt x="1379" y="788"/>
                  <a:pt x="1389" y="781"/>
                  <a:pt x="1400" y="774"/>
                </a:cubicBezTo>
                <a:cubicBezTo>
                  <a:pt x="1409" y="767"/>
                  <a:pt x="1418" y="762"/>
                  <a:pt x="1427" y="756"/>
                </a:cubicBezTo>
                <a:cubicBezTo>
                  <a:pt x="1401" y="775"/>
                  <a:pt x="1376" y="793"/>
                  <a:pt x="1351" y="810"/>
                </a:cubicBezTo>
                <a:moveTo>
                  <a:pt x="1427" y="414"/>
                </a:moveTo>
                <a:cubicBezTo>
                  <a:pt x="1439" y="404"/>
                  <a:pt x="1451" y="395"/>
                  <a:pt x="1465" y="388"/>
                </a:cubicBezTo>
                <a:cubicBezTo>
                  <a:pt x="1453" y="397"/>
                  <a:pt x="1440" y="405"/>
                  <a:pt x="1427" y="414"/>
                </a:cubicBezTo>
                <a:moveTo>
                  <a:pt x="1542" y="660"/>
                </a:moveTo>
                <a:cubicBezTo>
                  <a:pt x="1528" y="668"/>
                  <a:pt x="1514" y="680"/>
                  <a:pt x="1500" y="691"/>
                </a:cubicBezTo>
                <a:cubicBezTo>
                  <a:pt x="1495" y="694"/>
                  <a:pt x="1486" y="701"/>
                  <a:pt x="1478" y="704"/>
                </a:cubicBezTo>
                <a:cubicBezTo>
                  <a:pt x="1505" y="685"/>
                  <a:pt x="1521" y="668"/>
                  <a:pt x="1546" y="657"/>
                </a:cubicBezTo>
                <a:cubicBezTo>
                  <a:pt x="1545" y="658"/>
                  <a:pt x="1543" y="659"/>
                  <a:pt x="1542" y="660"/>
                </a:cubicBezTo>
                <a:moveTo>
                  <a:pt x="1607" y="618"/>
                </a:moveTo>
                <a:cubicBezTo>
                  <a:pt x="1590" y="628"/>
                  <a:pt x="1573" y="638"/>
                  <a:pt x="1557" y="649"/>
                </a:cubicBezTo>
                <a:cubicBezTo>
                  <a:pt x="1575" y="632"/>
                  <a:pt x="1599" y="617"/>
                  <a:pt x="1622" y="602"/>
                </a:cubicBezTo>
                <a:cubicBezTo>
                  <a:pt x="1623" y="603"/>
                  <a:pt x="1623" y="603"/>
                  <a:pt x="1623" y="603"/>
                </a:cubicBezTo>
                <a:cubicBezTo>
                  <a:pt x="1615" y="609"/>
                  <a:pt x="1611" y="613"/>
                  <a:pt x="1607" y="618"/>
                </a:cubicBezTo>
                <a:moveTo>
                  <a:pt x="1674" y="452"/>
                </a:moveTo>
                <a:cubicBezTo>
                  <a:pt x="1652" y="469"/>
                  <a:pt x="1624" y="491"/>
                  <a:pt x="1596" y="512"/>
                </a:cubicBezTo>
                <a:cubicBezTo>
                  <a:pt x="1581" y="524"/>
                  <a:pt x="1566" y="534"/>
                  <a:pt x="1551" y="545"/>
                </a:cubicBezTo>
                <a:cubicBezTo>
                  <a:pt x="1545" y="549"/>
                  <a:pt x="1540" y="553"/>
                  <a:pt x="1535" y="557"/>
                </a:cubicBezTo>
                <a:cubicBezTo>
                  <a:pt x="1503" y="581"/>
                  <a:pt x="1473" y="602"/>
                  <a:pt x="1444" y="622"/>
                </a:cubicBezTo>
                <a:cubicBezTo>
                  <a:pt x="1460" y="609"/>
                  <a:pt x="1475" y="596"/>
                  <a:pt x="1489" y="583"/>
                </a:cubicBezTo>
                <a:cubicBezTo>
                  <a:pt x="1511" y="569"/>
                  <a:pt x="1533" y="554"/>
                  <a:pt x="1556" y="540"/>
                </a:cubicBezTo>
                <a:cubicBezTo>
                  <a:pt x="1541" y="549"/>
                  <a:pt x="1528" y="557"/>
                  <a:pt x="1514" y="565"/>
                </a:cubicBezTo>
                <a:cubicBezTo>
                  <a:pt x="1506" y="568"/>
                  <a:pt x="1499" y="573"/>
                  <a:pt x="1492" y="578"/>
                </a:cubicBezTo>
                <a:cubicBezTo>
                  <a:pt x="1473" y="589"/>
                  <a:pt x="1455" y="600"/>
                  <a:pt x="1436" y="612"/>
                </a:cubicBezTo>
                <a:cubicBezTo>
                  <a:pt x="1436" y="612"/>
                  <a:pt x="1436" y="612"/>
                  <a:pt x="1436" y="612"/>
                </a:cubicBezTo>
                <a:cubicBezTo>
                  <a:pt x="1439" y="609"/>
                  <a:pt x="1478" y="575"/>
                  <a:pt x="1478" y="575"/>
                </a:cubicBezTo>
                <a:cubicBezTo>
                  <a:pt x="1479" y="574"/>
                  <a:pt x="1481" y="573"/>
                  <a:pt x="1482" y="572"/>
                </a:cubicBezTo>
                <a:cubicBezTo>
                  <a:pt x="1542" y="533"/>
                  <a:pt x="1587" y="504"/>
                  <a:pt x="1607" y="491"/>
                </a:cubicBezTo>
                <a:cubicBezTo>
                  <a:pt x="1621" y="476"/>
                  <a:pt x="1621" y="476"/>
                  <a:pt x="1621" y="476"/>
                </a:cubicBezTo>
                <a:cubicBezTo>
                  <a:pt x="1614" y="479"/>
                  <a:pt x="1606" y="483"/>
                  <a:pt x="1597" y="489"/>
                </a:cubicBezTo>
                <a:cubicBezTo>
                  <a:pt x="1618" y="475"/>
                  <a:pt x="1641" y="461"/>
                  <a:pt x="1659" y="447"/>
                </a:cubicBezTo>
                <a:cubicBezTo>
                  <a:pt x="1678" y="432"/>
                  <a:pt x="1692" y="424"/>
                  <a:pt x="1707" y="416"/>
                </a:cubicBezTo>
                <a:cubicBezTo>
                  <a:pt x="1707" y="417"/>
                  <a:pt x="1707" y="418"/>
                  <a:pt x="1707" y="418"/>
                </a:cubicBezTo>
                <a:cubicBezTo>
                  <a:pt x="1707" y="419"/>
                  <a:pt x="1707" y="421"/>
                  <a:pt x="1708" y="421"/>
                </a:cubicBezTo>
                <a:cubicBezTo>
                  <a:pt x="1691" y="433"/>
                  <a:pt x="1691" y="439"/>
                  <a:pt x="1674" y="452"/>
                </a:cubicBezTo>
              </a:path>
            </a:pathLst>
          </a:custGeom>
          <a:solidFill>
            <a:srgbClr val="FF5BA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66" name="Google Shape;166;p23"/>
          <p:cNvSpPr/>
          <p:nvPr>
            <p:ph idx="2" type="pic"/>
          </p:nvPr>
        </p:nvSpPr>
        <p:spPr>
          <a:xfrm>
            <a:off x="0" y="0"/>
            <a:ext cx="2538413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7" name="Google Shape;167;p23"/>
          <p:cNvGrpSpPr/>
          <p:nvPr/>
        </p:nvGrpSpPr>
        <p:grpSpPr>
          <a:xfrm>
            <a:off x="7800398" y="4011127"/>
            <a:ext cx="1057852" cy="893057"/>
            <a:chOff x="199967" y="4369594"/>
            <a:chExt cx="2785872" cy="2351881"/>
          </a:xfrm>
        </p:grpSpPr>
        <p:sp>
          <p:nvSpPr>
            <p:cNvPr id="168" name="Google Shape;168;p23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3" name="Google Shape;183;p24"/>
          <p:cNvSpPr/>
          <p:nvPr>
            <p:ph idx="2" type="pic"/>
          </p:nvPr>
        </p:nvSpPr>
        <p:spPr>
          <a:xfrm>
            <a:off x="628650" y="1710516"/>
            <a:ext cx="1390708" cy="1349995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4"/>
          <p:cNvSpPr/>
          <p:nvPr>
            <p:ph idx="3" type="pic"/>
          </p:nvPr>
        </p:nvSpPr>
        <p:spPr>
          <a:xfrm>
            <a:off x="2682866" y="1710516"/>
            <a:ext cx="1390708" cy="134999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4"/>
          <p:cNvSpPr/>
          <p:nvPr>
            <p:ph idx="4" type="pic"/>
          </p:nvPr>
        </p:nvSpPr>
        <p:spPr>
          <a:xfrm>
            <a:off x="4737081" y="1710516"/>
            <a:ext cx="1390708" cy="134999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4"/>
          <p:cNvSpPr/>
          <p:nvPr>
            <p:ph idx="5" type="pic"/>
          </p:nvPr>
        </p:nvSpPr>
        <p:spPr>
          <a:xfrm>
            <a:off x="6791296" y="1710516"/>
            <a:ext cx="1390708" cy="1349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Blank">
  <p:cSld name="14_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91" name="Google Shape;191;p25"/>
          <p:cNvSpPr/>
          <p:nvPr>
            <p:ph idx="2" type="pic"/>
          </p:nvPr>
        </p:nvSpPr>
        <p:spPr>
          <a:xfrm>
            <a:off x="4823202" y="900352"/>
            <a:ext cx="2433996" cy="29078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0" y="0"/>
            <a:ext cx="9216737" cy="517646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-5333" y="2210937"/>
            <a:ext cx="9319930" cy="2965530"/>
          </a:xfrm>
          <a:custGeom>
            <a:rect b="b" l="l" r="r" t="t"/>
            <a:pathLst>
              <a:path extrusionOk="0" h="4722855" w="12201502">
                <a:moveTo>
                  <a:pt x="7110" y="2527994"/>
                </a:moveTo>
                <a:lnTo>
                  <a:pt x="215125" y="2527994"/>
                </a:lnTo>
                <a:lnTo>
                  <a:pt x="215125" y="2000023"/>
                </a:lnTo>
                <a:lnTo>
                  <a:pt x="571477" y="2000023"/>
                </a:lnTo>
                <a:lnTo>
                  <a:pt x="571477" y="2369584"/>
                </a:lnTo>
                <a:lnTo>
                  <a:pt x="729888" y="2356375"/>
                </a:lnTo>
                <a:lnTo>
                  <a:pt x="729983" y="1828308"/>
                </a:lnTo>
                <a:lnTo>
                  <a:pt x="809046" y="1802081"/>
                </a:lnTo>
                <a:lnTo>
                  <a:pt x="1125772" y="1802081"/>
                </a:lnTo>
                <a:lnTo>
                  <a:pt x="1191816" y="1881238"/>
                </a:lnTo>
                <a:lnTo>
                  <a:pt x="1191816" y="2057039"/>
                </a:lnTo>
                <a:lnTo>
                  <a:pt x="1482124" y="2057039"/>
                </a:lnTo>
                <a:lnTo>
                  <a:pt x="1482124" y="1749246"/>
                </a:lnTo>
                <a:lnTo>
                  <a:pt x="1534959" y="1564513"/>
                </a:lnTo>
                <a:lnTo>
                  <a:pt x="1904520" y="1564513"/>
                </a:lnTo>
                <a:lnTo>
                  <a:pt x="1904520" y="693397"/>
                </a:lnTo>
                <a:lnTo>
                  <a:pt x="2379657" y="693397"/>
                </a:lnTo>
                <a:lnTo>
                  <a:pt x="2379657" y="2000023"/>
                </a:lnTo>
                <a:lnTo>
                  <a:pt x="2590807" y="2000023"/>
                </a:lnTo>
                <a:lnTo>
                  <a:pt x="2590807" y="1854821"/>
                </a:lnTo>
                <a:lnTo>
                  <a:pt x="2656756" y="1854821"/>
                </a:lnTo>
                <a:lnTo>
                  <a:pt x="2656756" y="1709714"/>
                </a:lnTo>
                <a:lnTo>
                  <a:pt x="2815167" y="1709714"/>
                </a:lnTo>
                <a:lnTo>
                  <a:pt x="2815167" y="1828498"/>
                </a:lnTo>
                <a:lnTo>
                  <a:pt x="2894324" y="1828498"/>
                </a:lnTo>
                <a:lnTo>
                  <a:pt x="2894324" y="2000023"/>
                </a:lnTo>
                <a:lnTo>
                  <a:pt x="3079152" y="2000023"/>
                </a:lnTo>
                <a:lnTo>
                  <a:pt x="3079152" y="1722923"/>
                </a:lnTo>
                <a:lnTo>
                  <a:pt x="3079152" y="1234578"/>
                </a:lnTo>
                <a:lnTo>
                  <a:pt x="3343138" y="1234578"/>
                </a:lnTo>
                <a:lnTo>
                  <a:pt x="3343138" y="693397"/>
                </a:lnTo>
                <a:lnTo>
                  <a:pt x="3593820" y="442620"/>
                </a:lnTo>
                <a:lnTo>
                  <a:pt x="3851249" y="700049"/>
                </a:lnTo>
                <a:lnTo>
                  <a:pt x="3851249" y="1221369"/>
                </a:lnTo>
                <a:lnTo>
                  <a:pt x="4068957" y="1221369"/>
                </a:lnTo>
                <a:lnTo>
                  <a:pt x="4068957" y="2057039"/>
                </a:lnTo>
                <a:lnTo>
                  <a:pt x="4214158" y="2057039"/>
                </a:lnTo>
                <a:lnTo>
                  <a:pt x="4214158" y="1854821"/>
                </a:lnTo>
                <a:lnTo>
                  <a:pt x="4464935" y="1854821"/>
                </a:lnTo>
                <a:lnTo>
                  <a:pt x="4464935" y="1947282"/>
                </a:lnTo>
                <a:lnTo>
                  <a:pt x="4557302" y="1947282"/>
                </a:lnTo>
                <a:lnTo>
                  <a:pt x="4557302" y="2057039"/>
                </a:lnTo>
                <a:lnTo>
                  <a:pt x="4781661" y="2057039"/>
                </a:lnTo>
                <a:lnTo>
                  <a:pt x="4781661" y="838599"/>
                </a:lnTo>
                <a:lnTo>
                  <a:pt x="4847705" y="838599"/>
                </a:lnTo>
                <a:lnTo>
                  <a:pt x="4847705" y="574613"/>
                </a:lnTo>
                <a:lnTo>
                  <a:pt x="5151223" y="574613"/>
                </a:lnTo>
                <a:lnTo>
                  <a:pt x="5151223" y="851808"/>
                </a:lnTo>
                <a:lnTo>
                  <a:pt x="5243684" y="851808"/>
                </a:lnTo>
                <a:lnTo>
                  <a:pt x="5243684" y="2057039"/>
                </a:lnTo>
                <a:lnTo>
                  <a:pt x="5468043" y="2057039"/>
                </a:lnTo>
                <a:lnTo>
                  <a:pt x="5468043" y="1788872"/>
                </a:lnTo>
                <a:lnTo>
                  <a:pt x="5665985" y="1788872"/>
                </a:lnTo>
                <a:lnTo>
                  <a:pt x="5665985" y="1670088"/>
                </a:lnTo>
                <a:lnTo>
                  <a:pt x="5850718" y="1670088"/>
                </a:lnTo>
                <a:lnTo>
                  <a:pt x="5850718" y="785764"/>
                </a:lnTo>
                <a:lnTo>
                  <a:pt x="6029179" y="607398"/>
                </a:lnTo>
                <a:lnTo>
                  <a:pt x="6029179" y="165521"/>
                </a:lnTo>
                <a:lnTo>
                  <a:pt x="6029179" y="7110"/>
                </a:lnTo>
                <a:lnTo>
                  <a:pt x="6141122" y="7110"/>
                </a:lnTo>
                <a:lnTo>
                  <a:pt x="6141122" y="587822"/>
                </a:lnTo>
                <a:lnTo>
                  <a:pt x="6332507" y="779207"/>
                </a:lnTo>
                <a:lnTo>
                  <a:pt x="6332507" y="1670088"/>
                </a:lnTo>
                <a:lnTo>
                  <a:pt x="6523892" y="1670088"/>
                </a:lnTo>
                <a:lnTo>
                  <a:pt x="6523892" y="772650"/>
                </a:lnTo>
                <a:lnTo>
                  <a:pt x="7236596" y="772650"/>
                </a:lnTo>
                <a:lnTo>
                  <a:pt x="7236596" y="2198059"/>
                </a:lnTo>
                <a:lnTo>
                  <a:pt x="7381798" y="2198059"/>
                </a:lnTo>
                <a:lnTo>
                  <a:pt x="7381798" y="1722923"/>
                </a:lnTo>
                <a:lnTo>
                  <a:pt x="7533557" y="1571069"/>
                </a:lnTo>
                <a:lnTo>
                  <a:pt x="7711733" y="1571069"/>
                </a:lnTo>
                <a:lnTo>
                  <a:pt x="7807425" y="1666762"/>
                </a:lnTo>
                <a:lnTo>
                  <a:pt x="7807425" y="1102585"/>
                </a:lnTo>
                <a:lnTo>
                  <a:pt x="8213286" y="1102585"/>
                </a:lnTo>
                <a:lnTo>
                  <a:pt x="8213286" y="1762454"/>
                </a:lnTo>
                <a:lnTo>
                  <a:pt x="8490385" y="1762454"/>
                </a:lnTo>
                <a:lnTo>
                  <a:pt x="8490385" y="1551304"/>
                </a:lnTo>
                <a:lnTo>
                  <a:pt x="8754371" y="1551304"/>
                </a:lnTo>
                <a:lnTo>
                  <a:pt x="9137142" y="152312"/>
                </a:lnTo>
                <a:lnTo>
                  <a:pt x="9717853" y="152312"/>
                </a:lnTo>
                <a:lnTo>
                  <a:pt x="9717853" y="2057039"/>
                </a:lnTo>
                <a:lnTo>
                  <a:pt x="9929004" y="2057039"/>
                </a:lnTo>
                <a:lnTo>
                  <a:pt x="9929004" y="482247"/>
                </a:lnTo>
                <a:lnTo>
                  <a:pt x="10192990" y="482247"/>
                </a:lnTo>
                <a:lnTo>
                  <a:pt x="10456976" y="746233"/>
                </a:lnTo>
                <a:lnTo>
                  <a:pt x="10456976" y="2057039"/>
                </a:lnTo>
                <a:lnTo>
                  <a:pt x="10734074" y="2057039"/>
                </a:lnTo>
                <a:lnTo>
                  <a:pt x="10734074" y="1538095"/>
                </a:lnTo>
                <a:lnTo>
                  <a:pt x="11156471" y="1538095"/>
                </a:lnTo>
                <a:lnTo>
                  <a:pt x="11380831" y="1762454"/>
                </a:lnTo>
                <a:lnTo>
                  <a:pt x="11380831" y="2145224"/>
                </a:lnTo>
                <a:lnTo>
                  <a:pt x="11631608" y="2145224"/>
                </a:lnTo>
                <a:lnTo>
                  <a:pt x="11631608" y="1511677"/>
                </a:lnTo>
                <a:lnTo>
                  <a:pt x="11816340" y="1511677"/>
                </a:lnTo>
                <a:lnTo>
                  <a:pt x="11816340" y="1802081"/>
                </a:lnTo>
                <a:lnTo>
                  <a:pt x="11987960" y="1802081"/>
                </a:lnTo>
                <a:lnTo>
                  <a:pt x="11987960" y="2158433"/>
                </a:lnTo>
                <a:lnTo>
                  <a:pt x="12170602" y="2158433"/>
                </a:lnTo>
                <a:lnTo>
                  <a:pt x="12197020" y="4718848"/>
                </a:lnTo>
                <a:lnTo>
                  <a:pt x="7110" y="4718848"/>
                </a:ln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Blank">
  <p:cSld name="18_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176336" y="-154265"/>
            <a:ext cx="4124325" cy="529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descr="A screenshot of a cell phone&#10;&#10;Description generated with high confidence"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025" y="312895"/>
            <a:ext cx="2257940" cy="4363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>
            <p:ph idx="2" type="pic"/>
          </p:nvPr>
        </p:nvSpPr>
        <p:spPr>
          <a:xfrm>
            <a:off x="5722144" y="706041"/>
            <a:ext cx="2037160" cy="358259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-45967" y="-49558"/>
            <a:ext cx="9227698" cy="5211178"/>
          </a:xfrm>
          <a:custGeom>
            <a:rect b="b" l="l" r="r" t="t"/>
            <a:pathLst>
              <a:path extrusionOk="0" h="6948236" w="12303597">
                <a:moveTo>
                  <a:pt x="12248267" y="66077"/>
                </a:moveTo>
                <a:lnTo>
                  <a:pt x="12248267" y="846325"/>
                </a:lnTo>
                <a:cubicBezTo>
                  <a:pt x="12248267" y="1492722"/>
                  <a:pt x="11845959" y="2335534"/>
                  <a:pt x="11306666" y="2618276"/>
                </a:cubicBezTo>
                <a:cubicBezTo>
                  <a:pt x="10407470" y="3089613"/>
                  <a:pt x="9217007" y="3359421"/>
                  <a:pt x="8104103" y="3343179"/>
                </a:cubicBezTo>
                <a:cubicBezTo>
                  <a:pt x="6085030" y="3314303"/>
                  <a:pt x="4291662" y="4040108"/>
                  <a:pt x="4205174" y="5112723"/>
                </a:cubicBezTo>
                <a:cubicBezTo>
                  <a:pt x="4123429" y="6127587"/>
                  <a:pt x="4530201" y="6364008"/>
                  <a:pt x="4923024" y="6910843"/>
                </a:cubicBezTo>
                <a:lnTo>
                  <a:pt x="61289" y="6910843"/>
                </a:lnTo>
                <a:lnTo>
                  <a:pt x="61289" y="66077"/>
                </a:lnTo>
                <a:lnTo>
                  <a:pt x="12248267" y="66077"/>
                </a:lnTo>
                <a:close/>
              </a:path>
            </a:pathLst>
          </a:custGeom>
          <a:solidFill>
            <a:srgbClr val="3EE3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/>
          <p:nvPr>
            <p:ph idx="2" type="pic"/>
          </p:nvPr>
        </p:nvSpPr>
        <p:spPr>
          <a:xfrm>
            <a:off x="3054823" y="557346"/>
            <a:ext cx="6082226" cy="460412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10664" y="1810928"/>
            <a:ext cx="9144000" cy="1394630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>
            <p:ph idx="2" type="pic"/>
          </p:nvPr>
        </p:nvSpPr>
        <p:spPr>
          <a:xfrm>
            <a:off x="0" y="348485"/>
            <a:ext cx="2159759" cy="431951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Blank">
  <p:cSld name="15_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21" name="Google Shape;221;p30"/>
          <p:cNvSpPr/>
          <p:nvPr>
            <p:ph idx="2" type="pic"/>
          </p:nvPr>
        </p:nvSpPr>
        <p:spPr>
          <a:xfrm>
            <a:off x="4372455" y="1423769"/>
            <a:ext cx="4336101" cy="23646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Blank">
  <p:cSld name="20_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111536" y="1036988"/>
            <a:ext cx="1190293" cy="3775939"/>
          </a:xfrm>
          <a:custGeom>
            <a:rect b="b" l="l" r="r" t="t"/>
            <a:pathLst>
              <a:path extrusionOk="0" h="2376" w="745">
                <a:moveTo>
                  <a:pt x="30" y="684"/>
                </a:moveTo>
                <a:cubicBezTo>
                  <a:pt x="13" y="710"/>
                  <a:pt x="0" y="741"/>
                  <a:pt x="3" y="773"/>
                </a:cubicBezTo>
                <a:cubicBezTo>
                  <a:pt x="6" y="800"/>
                  <a:pt x="38" y="818"/>
                  <a:pt x="54" y="838"/>
                </a:cubicBezTo>
                <a:cubicBezTo>
                  <a:pt x="101" y="899"/>
                  <a:pt x="145" y="974"/>
                  <a:pt x="219" y="1007"/>
                </a:cubicBezTo>
                <a:cubicBezTo>
                  <a:pt x="229" y="1011"/>
                  <a:pt x="240" y="1010"/>
                  <a:pt x="249" y="1014"/>
                </a:cubicBezTo>
                <a:cubicBezTo>
                  <a:pt x="259" y="1018"/>
                  <a:pt x="268" y="1032"/>
                  <a:pt x="273" y="1042"/>
                </a:cubicBezTo>
                <a:cubicBezTo>
                  <a:pt x="280" y="1055"/>
                  <a:pt x="262" y="1067"/>
                  <a:pt x="258" y="1079"/>
                </a:cubicBezTo>
                <a:cubicBezTo>
                  <a:pt x="247" y="1107"/>
                  <a:pt x="245" y="1142"/>
                  <a:pt x="245" y="1172"/>
                </a:cubicBezTo>
                <a:cubicBezTo>
                  <a:pt x="247" y="1246"/>
                  <a:pt x="272" y="1317"/>
                  <a:pt x="278" y="1390"/>
                </a:cubicBezTo>
                <a:cubicBezTo>
                  <a:pt x="282" y="1440"/>
                  <a:pt x="286" y="1489"/>
                  <a:pt x="290" y="1539"/>
                </a:cubicBezTo>
                <a:cubicBezTo>
                  <a:pt x="292" y="1562"/>
                  <a:pt x="295" y="1587"/>
                  <a:pt x="287" y="1609"/>
                </a:cubicBezTo>
                <a:cubicBezTo>
                  <a:pt x="280" y="1633"/>
                  <a:pt x="267" y="1649"/>
                  <a:pt x="262" y="1675"/>
                </a:cubicBezTo>
                <a:cubicBezTo>
                  <a:pt x="250" y="1737"/>
                  <a:pt x="259" y="1787"/>
                  <a:pt x="274" y="1847"/>
                </a:cubicBezTo>
                <a:cubicBezTo>
                  <a:pt x="294" y="1921"/>
                  <a:pt x="312" y="1997"/>
                  <a:pt x="327" y="2073"/>
                </a:cubicBezTo>
                <a:cubicBezTo>
                  <a:pt x="331" y="2095"/>
                  <a:pt x="331" y="2120"/>
                  <a:pt x="330" y="2143"/>
                </a:cubicBezTo>
                <a:cubicBezTo>
                  <a:pt x="328" y="2198"/>
                  <a:pt x="327" y="2254"/>
                  <a:pt x="340" y="2308"/>
                </a:cubicBezTo>
                <a:cubicBezTo>
                  <a:pt x="342" y="2318"/>
                  <a:pt x="346" y="2329"/>
                  <a:pt x="355" y="2332"/>
                </a:cubicBezTo>
                <a:cubicBezTo>
                  <a:pt x="361" y="2335"/>
                  <a:pt x="369" y="2333"/>
                  <a:pt x="375" y="2333"/>
                </a:cubicBezTo>
                <a:cubicBezTo>
                  <a:pt x="386" y="2332"/>
                  <a:pt x="396" y="2333"/>
                  <a:pt x="406" y="2331"/>
                </a:cubicBezTo>
                <a:cubicBezTo>
                  <a:pt x="432" y="2325"/>
                  <a:pt x="446" y="2295"/>
                  <a:pt x="447" y="2268"/>
                </a:cubicBezTo>
                <a:cubicBezTo>
                  <a:pt x="447" y="2256"/>
                  <a:pt x="445" y="2244"/>
                  <a:pt x="443" y="2233"/>
                </a:cubicBezTo>
                <a:cubicBezTo>
                  <a:pt x="436" y="2185"/>
                  <a:pt x="430" y="2138"/>
                  <a:pt x="414" y="2093"/>
                </a:cubicBezTo>
                <a:cubicBezTo>
                  <a:pt x="408" y="2076"/>
                  <a:pt x="401" y="2059"/>
                  <a:pt x="399" y="2041"/>
                </a:cubicBezTo>
                <a:cubicBezTo>
                  <a:pt x="397" y="2019"/>
                  <a:pt x="401" y="1996"/>
                  <a:pt x="403" y="1974"/>
                </a:cubicBezTo>
                <a:cubicBezTo>
                  <a:pt x="405" y="1946"/>
                  <a:pt x="403" y="1919"/>
                  <a:pt x="401" y="1891"/>
                </a:cubicBezTo>
                <a:cubicBezTo>
                  <a:pt x="395" y="1827"/>
                  <a:pt x="390" y="1762"/>
                  <a:pt x="385" y="1698"/>
                </a:cubicBezTo>
                <a:cubicBezTo>
                  <a:pt x="385" y="1696"/>
                  <a:pt x="385" y="1694"/>
                  <a:pt x="384" y="1693"/>
                </a:cubicBezTo>
                <a:cubicBezTo>
                  <a:pt x="394" y="1685"/>
                  <a:pt x="401" y="1672"/>
                  <a:pt x="400" y="1659"/>
                </a:cubicBezTo>
                <a:cubicBezTo>
                  <a:pt x="400" y="1653"/>
                  <a:pt x="398" y="1646"/>
                  <a:pt x="399" y="1640"/>
                </a:cubicBezTo>
                <a:cubicBezTo>
                  <a:pt x="400" y="1629"/>
                  <a:pt x="410" y="1621"/>
                  <a:pt x="416" y="1611"/>
                </a:cubicBezTo>
                <a:cubicBezTo>
                  <a:pt x="424" y="1601"/>
                  <a:pt x="427" y="1588"/>
                  <a:pt x="430" y="1575"/>
                </a:cubicBezTo>
                <a:cubicBezTo>
                  <a:pt x="444" y="1518"/>
                  <a:pt x="454" y="1460"/>
                  <a:pt x="462" y="1402"/>
                </a:cubicBezTo>
                <a:cubicBezTo>
                  <a:pt x="471" y="1400"/>
                  <a:pt x="481" y="1404"/>
                  <a:pt x="485" y="1412"/>
                </a:cubicBezTo>
                <a:cubicBezTo>
                  <a:pt x="488" y="1417"/>
                  <a:pt x="488" y="1423"/>
                  <a:pt x="488" y="1429"/>
                </a:cubicBezTo>
                <a:cubicBezTo>
                  <a:pt x="490" y="1482"/>
                  <a:pt x="519" y="1532"/>
                  <a:pt x="498" y="1580"/>
                </a:cubicBezTo>
                <a:cubicBezTo>
                  <a:pt x="485" y="1608"/>
                  <a:pt x="499" y="1641"/>
                  <a:pt x="505" y="1672"/>
                </a:cubicBezTo>
                <a:cubicBezTo>
                  <a:pt x="517" y="1728"/>
                  <a:pt x="506" y="1792"/>
                  <a:pt x="500" y="1849"/>
                </a:cubicBezTo>
                <a:cubicBezTo>
                  <a:pt x="496" y="1898"/>
                  <a:pt x="500" y="1943"/>
                  <a:pt x="504" y="1993"/>
                </a:cubicBezTo>
                <a:cubicBezTo>
                  <a:pt x="505" y="1994"/>
                  <a:pt x="505" y="1997"/>
                  <a:pt x="503" y="1997"/>
                </a:cubicBezTo>
                <a:cubicBezTo>
                  <a:pt x="503" y="1997"/>
                  <a:pt x="502" y="1997"/>
                  <a:pt x="502" y="1997"/>
                </a:cubicBezTo>
                <a:cubicBezTo>
                  <a:pt x="507" y="2031"/>
                  <a:pt x="510" y="2066"/>
                  <a:pt x="494" y="2096"/>
                </a:cubicBezTo>
                <a:cubicBezTo>
                  <a:pt x="488" y="2107"/>
                  <a:pt x="480" y="2117"/>
                  <a:pt x="476" y="2129"/>
                </a:cubicBezTo>
                <a:cubicBezTo>
                  <a:pt x="461" y="2168"/>
                  <a:pt x="491" y="2209"/>
                  <a:pt x="497" y="2251"/>
                </a:cubicBezTo>
                <a:cubicBezTo>
                  <a:pt x="501" y="2276"/>
                  <a:pt x="497" y="2302"/>
                  <a:pt x="506" y="2324"/>
                </a:cubicBezTo>
                <a:cubicBezTo>
                  <a:pt x="519" y="2359"/>
                  <a:pt x="565" y="2376"/>
                  <a:pt x="597" y="2359"/>
                </a:cubicBezTo>
                <a:cubicBezTo>
                  <a:pt x="630" y="2342"/>
                  <a:pt x="631" y="2310"/>
                  <a:pt x="617" y="2276"/>
                </a:cubicBezTo>
                <a:cubicBezTo>
                  <a:pt x="593" y="2215"/>
                  <a:pt x="570" y="2151"/>
                  <a:pt x="583" y="2087"/>
                </a:cubicBezTo>
                <a:cubicBezTo>
                  <a:pt x="589" y="2053"/>
                  <a:pt x="606" y="2022"/>
                  <a:pt x="618" y="1990"/>
                </a:cubicBezTo>
                <a:cubicBezTo>
                  <a:pt x="633" y="1950"/>
                  <a:pt x="640" y="1908"/>
                  <a:pt x="646" y="1866"/>
                </a:cubicBezTo>
                <a:cubicBezTo>
                  <a:pt x="660" y="1759"/>
                  <a:pt x="632" y="1652"/>
                  <a:pt x="650" y="1546"/>
                </a:cubicBezTo>
                <a:cubicBezTo>
                  <a:pt x="662" y="1476"/>
                  <a:pt x="674" y="1406"/>
                  <a:pt x="686" y="1336"/>
                </a:cubicBezTo>
                <a:cubicBezTo>
                  <a:pt x="688" y="1330"/>
                  <a:pt x="689" y="1323"/>
                  <a:pt x="692" y="1317"/>
                </a:cubicBezTo>
                <a:cubicBezTo>
                  <a:pt x="696" y="1311"/>
                  <a:pt x="701" y="1306"/>
                  <a:pt x="706" y="1301"/>
                </a:cubicBezTo>
                <a:cubicBezTo>
                  <a:pt x="741" y="1267"/>
                  <a:pt x="745" y="1223"/>
                  <a:pt x="737" y="1175"/>
                </a:cubicBezTo>
                <a:cubicBezTo>
                  <a:pt x="732" y="1146"/>
                  <a:pt x="727" y="1117"/>
                  <a:pt x="722" y="1087"/>
                </a:cubicBezTo>
                <a:cubicBezTo>
                  <a:pt x="720" y="1075"/>
                  <a:pt x="717" y="1064"/>
                  <a:pt x="716" y="1052"/>
                </a:cubicBezTo>
                <a:cubicBezTo>
                  <a:pt x="705" y="985"/>
                  <a:pt x="696" y="918"/>
                  <a:pt x="685" y="852"/>
                </a:cubicBezTo>
                <a:cubicBezTo>
                  <a:pt x="675" y="795"/>
                  <a:pt x="647" y="740"/>
                  <a:pt x="648" y="683"/>
                </a:cubicBezTo>
                <a:cubicBezTo>
                  <a:pt x="649" y="637"/>
                  <a:pt x="658" y="591"/>
                  <a:pt x="659" y="545"/>
                </a:cubicBezTo>
                <a:cubicBezTo>
                  <a:pt x="660" y="524"/>
                  <a:pt x="658" y="503"/>
                  <a:pt x="649" y="484"/>
                </a:cubicBezTo>
                <a:cubicBezTo>
                  <a:pt x="641" y="466"/>
                  <a:pt x="623" y="450"/>
                  <a:pt x="603" y="449"/>
                </a:cubicBezTo>
                <a:cubicBezTo>
                  <a:pt x="593" y="448"/>
                  <a:pt x="583" y="449"/>
                  <a:pt x="577" y="442"/>
                </a:cubicBezTo>
                <a:cubicBezTo>
                  <a:pt x="574" y="439"/>
                  <a:pt x="573" y="434"/>
                  <a:pt x="573" y="429"/>
                </a:cubicBezTo>
                <a:cubicBezTo>
                  <a:pt x="567" y="377"/>
                  <a:pt x="571" y="324"/>
                  <a:pt x="570" y="271"/>
                </a:cubicBezTo>
                <a:cubicBezTo>
                  <a:pt x="570" y="219"/>
                  <a:pt x="566" y="165"/>
                  <a:pt x="544" y="117"/>
                </a:cubicBezTo>
                <a:cubicBezTo>
                  <a:pt x="523" y="68"/>
                  <a:pt x="482" y="26"/>
                  <a:pt x="431" y="15"/>
                </a:cubicBezTo>
                <a:cubicBezTo>
                  <a:pt x="365" y="0"/>
                  <a:pt x="306" y="93"/>
                  <a:pt x="279" y="142"/>
                </a:cubicBezTo>
                <a:cubicBezTo>
                  <a:pt x="269" y="161"/>
                  <a:pt x="260" y="180"/>
                  <a:pt x="253" y="199"/>
                </a:cubicBezTo>
                <a:cubicBezTo>
                  <a:pt x="240" y="235"/>
                  <a:pt x="231" y="273"/>
                  <a:pt x="226" y="311"/>
                </a:cubicBezTo>
                <a:cubicBezTo>
                  <a:pt x="219" y="374"/>
                  <a:pt x="214" y="397"/>
                  <a:pt x="166" y="441"/>
                </a:cubicBezTo>
                <a:cubicBezTo>
                  <a:pt x="156" y="450"/>
                  <a:pt x="143" y="457"/>
                  <a:pt x="134" y="467"/>
                </a:cubicBezTo>
                <a:cubicBezTo>
                  <a:pt x="126" y="477"/>
                  <a:pt x="124" y="492"/>
                  <a:pt x="119" y="504"/>
                </a:cubicBezTo>
                <a:cubicBezTo>
                  <a:pt x="106" y="539"/>
                  <a:pt x="92" y="574"/>
                  <a:pt x="74" y="606"/>
                </a:cubicBezTo>
                <a:cubicBezTo>
                  <a:pt x="61" y="630"/>
                  <a:pt x="49" y="653"/>
                  <a:pt x="35" y="676"/>
                </a:cubicBezTo>
                <a:cubicBezTo>
                  <a:pt x="33" y="678"/>
                  <a:pt x="32" y="681"/>
                  <a:pt x="30" y="684"/>
                </a:cubicBezTo>
                <a:close/>
                <a:moveTo>
                  <a:pt x="649" y="1017"/>
                </a:moveTo>
                <a:cubicBezTo>
                  <a:pt x="657" y="1040"/>
                  <a:pt x="665" y="1063"/>
                  <a:pt x="672" y="1086"/>
                </a:cubicBezTo>
                <a:cubicBezTo>
                  <a:pt x="673" y="1090"/>
                  <a:pt x="674" y="1095"/>
                  <a:pt x="674" y="1099"/>
                </a:cubicBezTo>
                <a:cubicBezTo>
                  <a:pt x="674" y="1102"/>
                  <a:pt x="674" y="1106"/>
                  <a:pt x="673" y="1109"/>
                </a:cubicBezTo>
                <a:cubicBezTo>
                  <a:pt x="671" y="1117"/>
                  <a:pt x="671" y="1125"/>
                  <a:pt x="668" y="1132"/>
                </a:cubicBezTo>
                <a:cubicBezTo>
                  <a:pt x="664" y="1123"/>
                  <a:pt x="666" y="1111"/>
                  <a:pt x="665" y="1101"/>
                </a:cubicBezTo>
                <a:cubicBezTo>
                  <a:pt x="665" y="1092"/>
                  <a:pt x="664" y="1083"/>
                  <a:pt x="662" y="1074"/>
                </a:cubicBezTo>
                <a:cubicBezTo>
                  <a:pt x="660" y="1067"/>
                  <a:pt x="658" y="1060"/>
                  <a:pt x="655" y="1053"/>
                </a:cubicBezTo>
                <a:cubicBezTo>
                  <a:pt x="652" y="1041"/>
                  <a:pt x="650" y="1029"/>
                  <a:pt x="649" y="1017"/>
                </a:cubicBezTo>
                <a:close/>
                <a:moveTo>
                  <a:pt x="105" y="745"/>
                </a:moveTo>
                <a:cubicBezTo>
                  <a:pt x="105" y="727"/>
                  <a:pt x="116" y="713"/>
                  <a:pt x="127" y="698"/>
                </a:cubicBezTo>
                <a:cubicBezTo>
                  <a:pt x="140" y="682"/>
                  <a:pt x="152" y="665"/>
                  <a:pt x="165" y="649"/>
                </a:cubicBezTo>
                <a:cubicBezTo>
                  <a:pt x="170" y="642"/>
                  <a:pt x="176" y="634"/>
                  <a:pt x="183" y="628"/>
                </a:cubicBezTo>
                <a:cubicBezTo>
                  <a:pt x="207" y="607"/>
                  <a:pt x="230" y="609"/>
                  <a:pt x="244" y="638"/>
                </a:cubicBezTo>
                <a:cubicBezTo>
                  <a:pt x="258" y="671"/>
                  <a:pt x="261" y="707"/>
                  <a:pt x="272" y="741"/>
                </a:cubicBezTo>
                <a:cubicBezTo>
                  <a:pt x="288" y="791"/>
                  <a:pt x="305" y="841"/>
                  <a:pt x="311" y="892"/>
                </a:cubicBezTo>
                <a:cubicBezTo>
                  <a:pt x="312" y="898"/>
                  <a:pt x="312" y="904"/>
                  <a:pt x="310" y="909"/>
                </a:cubicBezTo>
                <a:cubicBezTo>
                  <a:pt x="309" y="914"/>
                  <a:pt x="305" y="918"/>
                  <a:pt x="301" y="922"/>
                </a:cubicBezTo>
                <a:cubicBezTo>
                  <a:pt x="290" y="934"/>
                  <a:pt x="276" y="947"/>
                  <a:pt x="259" y="947"/>
                </a:cubicBezTo>
                <a:cubicBezTo>
                  <a:pt x="246" y="947"/>
                  <a:pt x="235" y="938"/>
                  <a:pt x="225" y="930"/>
                </a:cubicBezTo>
                <a:cubicBezTo>
                  <a:pt x="182" y="894"/>
                  <a:pt x="147" y="849"/>
                  <a:pt x="121" y="799"/>
                </a:cubicBezTo>
                <a:cubicBezTo>
                  <a:pt x="113" y="782"/>
                  <a:pt x="105" y="764"/>
                  <a:pt x="105" y="745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720505" y="896241"/>
            <a:ext cx="1180039" cy="4057433"/>
          </a:xfrm>
          <a:custGeom>
            <a:rect b="b" l="l" r="r" t="t"/>
            <a:pathLst>
              <a:path extrusionOk="0" h="2553" w="739">
                <a:moveTo>
                  <a:pt x="705" y="667"/>
                </a:moveTo>
                <a:cubicBezTo>
                  <a:pt x="694" y="609"/>
                  <a:pt x="662" y="487"/>
                  <a:pt x="619" y="448"/>
                </a:cubicBezTo>
                <a:cubicBezTo>
                  <a:pt x="590" y="421"/>
                  <a:pt x="546" y="411"/>
                  <a:pt x="509" y="393"/>
                </a:cubicBezTo>
                <a:cubicBezTo>
                  <a:pt x="472" y="375"/>
                  <a:pt x="438" y="338"/>
                  <a:pt x="452" y="302"/>
                </a:cubicBezTo>
                <a:cubicBezTo>
                  <a:pt x="451" y="303"/>
                  <a:pt x="449" y="303"/>
                  <a:pt x="448" y="303"/>
                </a:cubicBezTo>
                <a:cubicBezTo>
                  <a:pt x="455" y="283"/>
                  <a:pt x="472" y="267"/>
                  <a:pt x="487" y="250"/>
                </a:cubicBezTo>
                <a:cubicBezTo>
                  <a:pt x="531" y="199"/>
                  <a:pt x="503" y="167"/>
                  <a:pt x="490" y="181"/>
                </a:cubicBezTo>
                <a:cubicBezTo>
                  <a:pt x="492" y="170"/>
                  <a:pt x="494" y="160"/>
                  <a:pt x="496" y="150"/>
                </a:cubicBezTo>
                <a:cubicBezTo>
                  <a:pt x="500" y="151"/>
                  <a:pt x="504" y="152"/>
                  <a:pt x="508" y="151"/>
                </a:cubicBezTo>
                <a:cubicBezTo>
                  <a:pt x="502" y="138"/>
                  <a:pt x="497" y="125"/>
                  <a:pt x="491" y="111"/>
                </a:cubicBezTo>
                <a:cubicBezTo>
                  <a:pt x="498" y="112"/>
                  <a:pt x="505" y="113"/>
                  <a:pt x="512" y="114"/>
                </a:cubicBezTo>
                <a:cubicBezTo>
                  <a:pt x="507" y="101"/>
                  <a:pt x="499" y="88"/>
                  <a:pt x="488" y="77"/>
                </a:cubicBezTo>
                <a:cubicBezTo>
                  <a:pt x="498" y="78"/>
                  <a:pt x="507" y="79"/>
                  <a:pt x="517" y="80"/>
                </a:cubicBezTo>
                <a:cubicBezTo>
                  <a:pt x="489" y="60"/>
                  <a:pt x="471" y="28"/>
                  <a:pt x="437" y="16"/>
                </a:cubicBezTo>
                <a:cubicBezTo>
                  <a:pt x="393" y="0"/>
                  <a:pt x="343" y="8"/>
                  <a:pt x="309" y="38"/>
                </a:cubicBezTo>
                <a:cubicBezTo>
                  <a:pt x="293" y="52"/>
                  <a:pt x="278" y="87"/>
                  <a:pt x="277" y="107"/>
                </a:cubicBezTo>
                <a:cubicBezTo>
                  <a:pt x="277" y="127"/>
                  <a:pt x="287" y="126"/>
                  <a:pt x="279" y="162"/>
                </a:cubicBezTo>
                <a:cubicBezTo>
                  <a:pt x="275" y="159"/>
                  <a:pt x="269" y="159"/>
                  <a:pt x="266" y="162"/>
                </a:cubicBezTo>
                <a:cubicBezTo>
                  <a:pt x="262" y="165"/>
                  <a:pt x="261" y="170"/>
                  <a:pt x="261" y="175"/>
                </a:cubicBezTo>
                <a:cubicBezTo>
                  <a:pt x="260" y="194"/>
                  <a:pt x="267" y="212"/>
                  <a:pt x="275" y="228"/>
                </a:cubicBezTo>
                <a:cubicBezTo>
                  <a:pt x="283" y="243"/>
                  <a:pt x="287" y="258"/>
                  <a:pt x="291" y="275"/>
                </a:cubicBezTo>
                <a:cubicBezTo>
                  <a:pt x="298" y="308"/>
                  <a:pt x="295" y="325"/>
                  <a:pt x="274" y="353"/>
                </a:cubicBezTo>
                <a:cubicBezTo>
                  <a:pt x="227" y="415"/>
                  <a:pt x="103" y="409"/>
                  <a:pt x="77" y="490"/>
                </a:cubicBezTo>
                <a:cubicBezTo>
                  <a:pt x="39" y="602"/>
                  <a:pt x="0" y="717"/>
                  <a:pt x="6" y="833"/>
                </a:cubicBezTo>
                <a:cubicBezTo>
                  <a:pt x="8" y="874"/>
                  <a:pt x="16" y="915"/>
                  <a:pt x="32" y="956"/>
                </a:cubicBezTo>
                <a:cubicBezTo>
                  <a:pt x="53" y="1013"/>
                  <a:pt x="44" y="1118"/>
                  <a:pt x="93" y="1160"/>
                </a:cubicBezTo>
                <a:cubicBezTo>
                  <a:pt x="188" y="1243"/>
                  <a:pt x="142" y="1298"/>
                  <a:pt x="131" y="1403"/>
                </a:cubicBezTo>
                <a:cubicBezTo>
                  <a:pt x="129" y="1424"/>
                  <a:pt x="130" y="1445"/>
                  <a:pt x="131" y="1466"/>
                </a:cubicBezTo>
                <a:cubicBezTo>
                  <a:pt x="134" y="1573"/>
                  <a:pt x="125" y="1677"/>
                  <a:pt x="125" y="1783"/>
                </a:cubicBezTo>
                <a:cubicBezTo>
                  <a:pt x="125" y="2057"/>
                  <a:pt x="282" y="2239"/>
                  <a:pt x="158" y="2373"/>
                </a:cubicBezTo>
                <a:cubicBezTo>
                  <a:pt x="143" y="2390"/>
                  <a:pt x="124" y="2407"/>
                  <a:pt x="121" y="2430"/>
                </a:cubicBezTo>
                <a:cubicBezTo>
                  <a:pt x="119" y="2442"/>
                  <a:pt x="128" y="2444"/>
                  <a:pt x="140" y="2442"/>
                </a:cubicBezTo>
                <a:cubicBezTo>
                  <a:pt x="177" y="2438"/>
                  <a:pt x="214" y="2430"/>
                  <a:pt x="244" y="2411"/>
                </a:cubicBezTo>
                <a:cubicBezTo>
                  <a:pt x="274" y="2393"/>
                  <a:pt x="295" y="2360"/>
                  <a:pt x="290" y="2328"/>
                </a:cubicBezTo>
                <a:cubicBezTo>
                  <a:pt x="293" y="2345"/>
                  <a:pt x="313" y="2309"/>
                  <a:pt x="313" y="2308"/>
                </a:cubicBezTo>
                <a:cubicBezTo>
                  <a:pt x="318" y="2299"/>
                  <a:pt x="317" y="2279"/>
                  <a:pt x="317" y="2270"/>
                </a:cubicBezTo>
                <a:cubicBezTo>
                  <a:pt x="321" y="2189"/>
                  <a:pt x="300" y="2168"/>
                  <a:pt x="306" y="2104"/>
                </a:cubicBezTo>
                <a:cubicBezTo>
                  <a:pt x="315" y="1992"/>
                  <a:pt x="326" y="1881"/>
                  <a:pt x="327" y="1769"/>
                </a:cubicBezTo>
                <a:cubicBezTo>
                  <a:pt x="328" y="1705"/>
                  <a:pt x="317" y="1657"/>
                  <a:pt x="334" y="1595"/>
                </a:cubicBezTo>
                <a:cubicBezTo>
                  <a:pt x="352" y="1527"/>
                  <a:pt x="348" y="1456"/>
                  <a:pt x="366" y="1387"/>
                </a:cubicBezTo>
                <a:cubicBezTo>
                  <a:pt x="366" y="1385"/>
                  <a:pt x="367" y="1383"/>
                  <a:pt x="369" y="1381"/>
                </a:cubicBezTo>
                <a:cubicBezTo>
                  <a:pt x="373" y="1377"/>
                  <a:pt x="380" y="1379"/>
                  <a:pt x="383" y="1384"/>
                </a:cubicBezTo>
                <a:cubicBezTo>
                  <a:pt x="386" y="1389"/>
                  <a:pt x="385" y="1395"/>
                  <a:pt x="385" y="1401"/>
                </a:cubicBezTo>
                <a:cubicBezTo>
                  <a:pt x="377" y="1490"/>
                  <a:pt x="366" y="1594"/>
                  <a:pt x="371" y="1683"/>
                </a:cubicBezTo>
                <a:cubicBezTo>
                  <a:pt x="380" y="1834"/>
                  <a:pt x="360" y="1985"/>
                  <a:pt x="352" y="2135"/>
                </a:cubicBezTo>
                <a:cubicBezTo>
                  <a:pt x="350" y="2181"/>
                  <a:pt x="341" y="2229"/>
                  <a:pt x="346" y="2275"/>
                </a:cubicBezTo>
                <a:cubicBezTo>
                  <a:pt x="348" y="2302"/>
                  <a:pt x="327" y="2366"/>
                  <a:pt x="348" y="2389"/>
                </a:cubicBezTo>
                <a:cubicBezTo>
                  <a:pt x="368" y="2412"/>
                  <a:pt x="394" y="2390"/>
                  <a:pt x="405" y="2422"/>
                </a:cubicBezTo>
                <a:cubicBezTo>
                  <a:pt x="408" y="2430"/>
                  <a:pt x="415" y="2436"/>
                  <a:pt x="422" y="2442"/>
                </a:cubicBezTo>
                <a:cubicBezTo>
                  <a:pt x="457" y="2467"/>
                  <a:pt x="635" y="2553"/>
                  <a:pt x="579" y="2454"/>
                </a:cubicBezTo>
                <a:cubicBezTo>
                  <a:pt x="551" y="2405"/>
                  <a:pt x="482" y="2383"/>
                  <a:pt x="463" y="2328"/>
                </a:cubicBezTo>
                <a:cubicBezTo>
                  <a:pt x="449" y="2289"/>
                  <a:pt x="481" y="2229"/>
                  <a:pt x="490" y="2190"/>
                </a:cubicBezTo>
                <a:cubicBezTo>
                  <a:pt x="512" y="2094"/>
                  <a:pt x="523" y="1996"/>
                  <a:pt x="534" y="1899"/>
                </a:cubicBezTo>
                <a:cubicBezTo>
                  <a:pt x="562" y="1643"/>
                  <a:pt x="575" y="1558"/>
                  <a:pt x="567" y="1463"/>
                </a:cubicBezTo>
                <a:cubicBezTo>
                  <a:pt x="575" y="1434"/>
                  <a:pt x="584" y="1405"/>
                  <a:pt x="586" y="1376"/>
                </a:cubicBezTo>
                <a:cubicBezTo>
                  <a:pt x="589" y="1323"/>
                  <a:pt x="590" y="1279"/>
                  <a:pt x="606" y="1227"/>
                </a:cubicBezTo>
                <a:cubicBezTo>
                  <a:pt x="627" y="1158"/>
                  <a:pt x="624" y="1161"/>
                  <a:pt x="642" y="1151"/>
                </a:cubicBezTo>
                <a:cubicBezTo>
                  <a:pt x="671" y="1135"/>
                  <a:pt x="691" y="1129"/>
                  <a:pt x="702" y="1101"/>
                </a:cubicBezTo>
                <a:cubicBezTo>
                  <a:pt x="706" y="1090"/>
                  <a:pt x="714" y="1023"/>
                  <a:pt x="706" y="1015"/>
                </a:cubicBezTo>
                <a:cubicBezTo>
                  <a:pt x="706" y="1016"/>
                  <a:pt x="708" y="1015"/>
                  <a:pt x="710" y="1011"/>
                </a:cubicBezTo>
                <a:cubicBezTo>
                  <a:pt x="723" y="977"/>
                  <a:pt x="736" y="943"/>
                  <a:pt x="737" y="907"/>
                </a:cubicBezTo>
                <a:cubicBezTo>
                  <a:pt x="739" y="828"/>
                  <a:pt x="719" y="744"/>
                  <a:pt x="705" y="667"/>
                </a:cubicBezTo>
                <a:close/>
                <a:moveTo>
                  <a:pt x="150" y="979"/>
                </a:moveTo>
                <a:cubicBezTo>
                  <a:pt x="149" y="995"/>
                  <a:pt x="148" y="1012"/>
                  <a:pt x="138" y="1025"/>
                </a:cubicBezTo>
                <a:cubicBezTo>
                  <a:pt x="118" y="963"/>
                  <a:pt x="109" y="899"/>
                  <a:pt x="110" y="835"/>
                </a:cubicBezTo>
                <a:cubicBezTo>
                  <a:pt x="110" y="805"/>
                  <a:pt x="115" y="776"/>
                  <a:pt x="138" y="753"/>
                </a:cubicBezTo>
                <a:cubicBezTo>
                  <a:pt x="177" y="781"/>
                  <a:pt x="152" y="934"/>
                  <a:pt x="150" y="979"/>
                </a:cubicBezTo>
                <a:close/>
                <a:moveTo>
                  <a:pt x="614" y="1010"/>
                </a:moveTo>
                <a:cubicBezTo>
                  <a:pt x="595" y="991"/>
                  <a:pt x="589" y="965"/>
                  <a:pt x="583" y="941"/>
                </a:cubicBezTo>
                <a:cubicBezTo>
                  <a:pt x="555" y="820"/>
                  <a:pt x="553" y="821"/>
                  <a:pt x="564" y="776"/>
                </a:cubicBezTo>
                <a:cubicBezTo>
                  <a:pt x="570" y="751"/>
                  <a:pt x="575" y="723"/>
                  <a:pt x="586" y="701"/>
                </a:cubicBezTo>
                <a:cubicBezTo>
                  <a:pt x="605" y="737"/>
                  <a:pt x="611" y="783"/>
                  <a:pt x="620" y="823"/>
                </a:cubicBezTo>
                <a:cubicBezTo>
                  <a:pt x="634" y="887"/>
                  <a:pt x="640" y="941"/>
                  <a:pt x="614" y="1010"/>
                </a:cubicBezTo>
                <a:close/>
              </a:path>
            </a:pathLst>
          </a:custGeom>
          <a:solidFill>
            <a:srgbClr val="231F20"/>
          </a:solidFill>
          <a:ln cap="flat" cmpd="sng" w="9525">
            <a:solidFill>
              <a:srgbClr val="2E31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Blank">
  <p:cSld name="19_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descr="A screen shot of a computer&#10;&#10;Description generated with high confidence" id="232" name="Google Shape;2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2520" y="1213865"/>
            <a:ext cx="3086100" cy="2715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high confidence"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663" y="2372287"/>
            <a:ext cx="1357506" cy="197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>
            <p:ph idx="2" type="pic"/>
          </p:nvPr>
        </p:nvSpPr>
        <p:spPr>
          <a:xfrm>
            <a:off x="5547818" y="1310184"/>
            <a:ext cx="2917209" cy="1750326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4237633" y="2571749"/>
            <a:ext cx="1182239" cy="15123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9" name="Google Shape;239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4" name="Google Shape;264;p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6" name="Google Shape;266;p3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Blank">
  <p:cSld name="17_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0" y="0"/>
            <a:ext cx="9144000" cy="5143500"/>
          </a:xfrm>
          <a:prstGeom prst="rtTriangle">
            <a:avLst/>
          </a:prstGeom>
          <a:solidFill>
            <a:srgbClr val="3EE3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rgbClr val="FF5B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88" name="Google Shape;288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9" name="Google Shape;289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2" name="Google Shape;302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/>
          <p:nvPr/>
        </p:nvSpPr>
        <p:spPr>
          <a:xfrm>
            <a:off x="-53579" y="0"/>
            <a:ext cx="9197579" cy="515302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-52387" y="2019299"/>
            <a:ext cx="9224960" cy="3133725"/>
          </a:xfrm>
          <a:custGeom>
            <a:rect b="b" l="l" r="r" t="t"/>
            <a:pathLst>
              <a:path extrusionOk="0" h="1957" w="5120">
                <a:moveTo>
                  <a:pt x="5120" y="131"/>
                </a:moveTo>
                <a:cubicBezTo>
                  <a:pt x="5120" y="1957"/>
                  <a:pt x="5120" y="1957"/>
                  <a:pt x="5120" y="195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327" y="162"/>
                  <a:pt x="327" y="362"/>
                </a:cubicBezTo>
                <a:cubicBezTo>
                  <a:pt x="327" y="378"/>
                  <a:pt x="325" y="394"/>
                  <a:pt x="324" y="410"/>
                </a:cubicBezTo>
                <a:cubicBezTo>
                  <a:pt x="385" y="427"/>
                  <a:pt x="440" y="462"/>
                  <a:pt x="482" y="511"/>
                </a:cubicBezTo>
                <a:cubicBezTo>
                  <a:pt x="542" y="443"/>
                  <a:pt x="625" y="400"/>
                  <a:pt x="717" y="400"/>
                </a:cubicBezTo>
                <a:cubicBezTo>
                  <a:pt x="802" y="400"/>
                  <a:pt x="879" y="436"/>
                  <a:pt x="937" y="494"/>
                </a:cubicBezTo>
                <a:cubicBezTo>
                  <a:pt x="993" y="444"/>
                  <a:pt x="1064" y="413"/>
                  <a:pt x="1142" y="413"/>
                </a:cubicBezTo>
                <a:cubicBezTo>
                  <a:pt x="1281" y="413"/>
                  <a:pt x="1400" y="510"/>
                  <a:pt x="1447" y="646"/>
                </a:cubicBezTo>
                <a:cubicBezTo>
                  <a:pt x="1468" y="651"/>
                  <a:pt x="1488" y="659"/>
                  <a:pt x="1507" y="669"/>
                </a:cubicBezTo>
                <a:cubicBezTo>
                  <a:pt x="1548" y="648"/>
                  <a:pt x="1594" y="636"/>
                  <a:pt x="1643" y="636"/>
                </a:cubicBezTo>
                <a:cubicBezTo>
                  <a:pt x="1703" y="636"/>
                  <a:pt x="1758" y="653"/>
                  <a:pt x="1806" y="684"/>
                </a:cubicBezTo>
                <a:cubicBezTo>
                  <a:pt x="1854" y="653"/>
                  <a:pt x="1910" y="636"/>
                  <a:pt x="1970" y="636"/>
                </a:cubicBezTo>
                <a:cubicBezTo>
                  <a:pt x="1998" y="636"/>
                  <a:pt x="2026" y="640"/>
                  <a:pt x="2052" y="647"/>
                </a:cubicBezTo>
                <a:cubicBezTo>
                  <a:pt x="2107" y="534"/>
                  <a:pt x="2216" y="463"/>
                  <a:pt x="2340" y="456"/>
                </a:cubicBezTo>
                <a:cubicBezTo>
                  <a:pt x="2340" y="456"/>
                  <a:pt x="2359" y="339"/>
                  <a:pt x="2481" y="357"/>
                </a:cubicBezTo>
                <a:cubicBezTo>
                  <a:pt x="2637" y="380"/>
                  <a:pt x="2628" y="560"/>
                  <a:pt x="2628" y="560"/>
                </a:cubicBezTo>
                <a:cubicBezTo>
                  <a:pt x="2736" y="532"/>
                  <a:pt x="2739" y="659"/>
                  <a:pt x="2739" y="659"/>
                </a:cubicBezTo>
                <a:cubicBezTo>
                  <a:pt x="2799" y="577"/>
                  <a:pt x="2890" y="525"/>
                  <a:pt x="2993" y="525"/>
                </a:cubicBezTo>
                <a:cubicBezTo>
                  <a:pt x="3060" y="525"/>
                  <a:pt x="3122" y="547"/>
                  <a:pt x="3174" y="585"/>
                </a:cubicBezTo>
                <a:cubicBezTo>
                  <a:pt x="3206" y="574"/>
                  <a:pt x="3240" y="567"/>
                  <a:pt x="3276" y="567"/>
                </a:cubicBezTo>
                <a:cubicBezTo>
                  <a:pt x="3306" y="567"/>
                  <a:pt x="3336" y="572"/>
                  <a:pt x="3364" y="581"/>
                </a:cubicBezTo>
                <a:cubicBezTo>
                  <a:pt x="3420" y="473"/>
                  <a:pt x="3526" y="400"/>
                  <a:pt x="3646" y="400"/>
                </a:cubicBezTo>
                <a:cubicBezTo>
                  <a:pt x="3748" y="400"/>
                  <a:pt x="3840" y="452"/>
                  <a:pt x="3900" y="534"/>
                </a:cubicBezTo>
                <a:cubicBezTo>
                  <a:pt x="3948" y="492"/>
                  <a:pt x="4007" y="464"/>
                  <a:pt x="4072" y="458"/>
                </a:cubicBezTo>
                <a:cubicBezTo>
                  <a:pt x="4128" y="348"/>
                  <a:pt x="4234" y="274"/>
                  <a:pt x="4356" y="274"/>
                </a:cubicBezTo>
                <a:cubicBezTo>
                  <a:pt x="4459" y="274"/>
                  <a:pt x="4551" y="327"/>
                  <a:pt x="4611" y="409"/>
                </a:cubicBezTo>
                <a:cubicBezTo>
                  <a:pt x="4624" y="406"/>
                  <a:pt x="4638" y="403"/>
                  <a:pt x="4653" y="402"/>
                </a:cubicBezTo>
                <a:cubicBezTo>
                  <a:pt x="4677" y="228"/>
                  <a:pt x="4812" y="94"/>
                  <a:pt x="4976" y="94"/>
                </a:cubicBezTo>
                <a:cubicBezTo>
                  <a:pt x="5028" y="94"/>
                  <a:pt x="5077" y="108"/>
                  <a:pt x="5120" y="131"/>
                </a:cubicBezTo>
                <a:close/>
              </a:path>
            </a:pathLst>
          </a:custGeom>
          <a:solidFill>
            <a:srgbClr val="35B5C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-53579" y="3124201"/>
            <a:ext cx="9224963" cy="2030016"/>
          </a:xfrm>
          <a:custGeom>
            <a:rect b="b" l="l" r="r" t="t"/>
            <a:pathLst>
              <a:path extrusionOk="0" h="1141" w="5120">
                <a:moveTo>
                  <a:pt x="5120" y="0"/>
                </a:moveTo>
                <a:cubicBezTo>
                  <a:pt x="5120" y="1141"/>
                  <a:pt x="5120" y="1141"/>
                  <a:pt x="5120" y="114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0" y="323"/>
                  <a:pt x="0" y="323"/>
                  <a:pt x="0" y="323"/>
                </a:cubicBezTo>
                <a:cubicBezTo>
                  <a:pt x="52" y="327"/>
                  <a:pt x="93" y="361"/>
                  <a:pt x="93" y="402"/>
                </a:cubicBezTo>
                <a:cubicBezTo>
                  <a:pt x="93" y="418"/>
                  <a:pt x="87" y="433"/>
                  <a:pt x="76" y="446"/>
                </a:cubicBezTo>
                <a:cubicBezTo>
                  <a:pt x="127" y="480"/>
                  <a:pt x="160" y="530"/>
                  <a:pt x="160" y="586"/>
                </a:cubicBezTo>
                <a:cubicBezTo>
                  <a:pt x="160" y="613"/>
                  <a:pt x="152" y="638"/>
                  <a:pt x="139" y="661"/>
                </a:cubicBezTo>
                <a:cubicBezTo>
                  <a:pt x="194" y="695"/>
                  <a:pt x="229" y="747"/>
                  <a:pt x="229" y="805"/>
                </a:cubicBezTo>
                <a:cubicBezTo>
                  <a:pt x="229" y="807"/>
                  <a:pt x="229" y="808"/>
                  <a:pt x="229" y="810"/>
                </a:cubicBezTo>
                <a:cubicBezTo>
                  <a:pt x="254" y="811"/>
                  <a:pt x="278" y="815"/>
                  <a:pt x="302" y="821"/>
                </a:cubicBezTo>
                <a:cubicBezTo>
                  <a:pt x="331" y="811"/>
                  <a:pt x="364" y="805"/>
                  <a:pt x="398" y="805"/>
                </a:cubicBezTo>
                <a:cubicBezTo>
                  <a:pt x="530" y="805"/>
                  <a:pt x="636" y="887"/>
                  <a:pt x="636" y="989"/>
                </a:cubicBezTo>
                <a:cubicBezTo>
                  <a:pt x="636" y="990"/>
                  <a:pt x="636" y="991"/>
                  <a:pt x="636" y="993"/>
                </a:cubicBezTo>
                <a:cubicBezTo>
                  <a:pt x="666" y="997"/>
                  <a:pt x="695" y="1005"/>
                  <a:pt x="722" y="1015"/>
                </a:cubicBezTo>
                <a:cubicBezTo>
                  <a:pt x="783" y="950"/>
                  <a:pt x="882" y="907"/>
                  <a:pt x="994" y="907"/>
                </a:cubicBezTo>
                <a:cubicBezTo>
                  <a:pt x="1060" y="907"/>
                  <a:pt x="1121" y="922"/>
                  <a:pt x="1173" y="948"/>
                </a:cubicBezTo>
                <a:cubicBezTo>
                  <a:pt x="1223" y="854"/>
                  <a:pt x="1342" y="789"/>
                  <a:pt x="1481" y="789"/>
                </a:cubicBezTo>
                <a:cubicBezTo>
                  <a:pt x="1560" y="789"/>
                  <a:pt x="1631" y="809"/>
                  <a:pt x="1688" y="844"/>
                </a:cubicBezTo>
                <a:cubicBezTo>
                  <a:pt x="1722" y="820"/>
                  <a:pt x="1768" y="805"/>
                  <a:pt x="1818" y="805"/>
                </a:cubicBezTo>
                <a:cubicBezTo>
                  <a:pt x="1847" y="805"/>
                  <a:pt x="1874" y="810"/>
                  <a:pt x="1899" y="819"/>
                </a:cubicBezTo>
                <a:cubicBezTo>
                  <a:pt x="1960" y="765"/>
                  <a:pt x="2050" y="731"/>
                  <a:pt x="2150" y="731"/>
                </a:cubicBezTo>
                <a:cubicBezTo>
                  <a:pt x="2272" y="731"/>
                  <a:pt x="2379" y="782"/>
                  <a:pt x="2437" y="857"/>
                </a:cubicBezTo>
                <a:cubicBezTo>
                  <a:pt x="2494" y="823"/>
                  <a:pt x="2565" y="802"/>
                  <a:pt x="2643" y="802"/>
                </a:cubicBezTo>
                <a:cubicBezTo>
                  <a:pt x="2748" y="802"/>
                  <a:pt x="2842" y="840"/>
                  <a:pt x="2904" y="899"/>
                </a:cubicBezTo>
                <a:cubicBezTo>
                  <a:pt x="2961" y="863"/>
                  <a:pt x="3034" y="842"/>
                  <a:pt x="3113" y="842"/>
                </a:cubicBezTo>
                <a:cubicBezTo>
                  <a:pt x="3139" y="842"/>
                  <a:pt x="3164" y="844"/>
                  <a:pt x="3188" y="848"/>
                </a:cubicBezTo>
                <a:cubicBezTo>
                  <a:pt x="3249" y="800"/>
                  <a:pt x="3334" y="769"/>
                  <a:pt x="3429" y="769"/>
                </a:cubicBezTo>
                <a:cubicBezTo>
                  <a:pt x="3483" y="769"/>
                  <a:pt x="3535" y="780"/>
                  <a:pt x="3581" y="798"/>
                </a:cubicBezTo>
                <a:cubicBezTo>
                  <a:pt x="3640" y="756"/>
                  <a:pt x="3718" y="731"/>
                  <a:pt x="3805" y="731"/>
                </a:cubicBezTo>
                <a:cubicBezTo>
                  <a:pt x="3820" y="731"/>
                  <a:pt x="3836" y="732"/>
                  <a:pt x="3851" y="734"/>
                </a:cubicBezTo>
                <a:cubicBezTo>
                  <a:pt x="3884" y="692"/>
                  <a:pt x="3943" y="665"/>
                  <a:pt x="4010" y="665"/>
                </a:cubicBezTo>
                <a:cubicBezTo>
                  <a:pt x="4080" y="665"/>
                  <a:pt x="4141" y="694"/>
                  <a:pt x="4173" y="738"/>
                </a:cubicBezTo>
                <a:cubicBezTo>
                  <a:pt x="4197" y="733"/>
                  <a:pt x="4222" y="731"/>
                  <a:pt x="4249" y="731"/>
                </a:cubicBezTo>
                <a:cubicBezTo>
                  <a:pt x="4316" y="731"/>
                  <a:pt x="4380" y="747"/>
                  <a:pt x="4432" y="773"/>
                </a:cubicBezTo>
                <a:cubicBezTo>
                  <a:pt x="4483" y="740"/>
                  <a:pt x="4546" y="718"/>
                  <a:pt x="4617" y="712"/>
                </a:cubicBezTo>
                <a:cubicBezTo>
                  <a:pt x="4611" y="697"/>
                  <a:pt x="4609" y="681"/>
                  <a:pt x="4609" y="665"/>
                </a:cubicBezTo>
                <a:cubicBezTo>
                  <a:pt x="4609" y="563"/>
                  <a:pt x="4715" y="481"/>
                  <a:pt x="4847" y="481"/>
                </a:cubicBezTo>
                <a:cubicBezTo>
                  <a:pt x="4848" y="481"/>
                  <a:pt x="4850" y="481"/>
                  <a:pt x="4852" y="481"/>
                </a:cubicBezTo>
                <a:cubicBezTo>
                  <a:pt x="4832" y="459"/>
                  <a:pt x="4821" y="431"/>
                  <a:pt x="4821" y="402"/>
                </a:cubicBezTo>
                <a:cubicBezTo>
                  <a:pt x="4821" y="323"/>
                  <a:pt x="4903" y="259"/>
                  <a:pt x="5005" y="258"/>
                </a:cubicBezTo>
                <a:cubicBezTo>
                  <a:pt x="4961" y="232"/>
                  <a:pt x="4933" y="191"/>
                  <a:pt x="4933" y="145"/>
                </a:cubicBezTo>
                <a:cubicBezTo>
                  <a:pt x="4933" y="65"/>
                  <a:pt x="5017" y="0"/>
                  <a:pt x="5120" y="0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314135" y="2702534"/>
            <a:ext cx="315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big project</a:t>
            </a:r>
            <a:endParaRPr sz="1100"/>
          </a:p>
        </p:txBody>
      </p:sp>
      <p:sp>
        <p:nvSpPr>
          <p:cNvPr id="319" name="Google Shape;319;p45"/>
          <p:cNvSpPr txBox="1"/>
          <p:nvPr/>
        </p:nvSpPr>
        <p:spPr>
          <a:xfrm>
            <a:off x="314125" y="3250572"/>
            <a:ext cx="3586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pendeteksi pengecekan harga disupermaket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3626830" y="734218"/>
            <a:ext cx="1766074" cy="176607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45"/>
          <p:cNvGrpSpPr/>
          <p:nvPr/>
        </p:nvGrpSpPr>
        <p:grpSpPr>
          <a:xfrm>
            <a:off x="4721806" y="573792"/>
            <a:ext cx="1057852" cy="893056"/>
            <a:chOff x="199967" y="4369594"/>
            <a:chExt cx="2785872" cy="2351881"/>
          </a:xfrm>
        </p:grpSpPr>
        <p:sp>
          <p:nvSpPr>
            <p:cNvPr id="322" name="Google Shape;322;p45"/>
            <p:cNvSpPr/>
            <p:nvPr/>
          </p:nvSpPr>
          <p:spPr>
            <a:xfrm>
              <a:off x="2005913" y="5668086"/>
              <a:ext cx="220663" cy="201613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1838432" y="4931235"/>
              <a:ext cx="277813" cy="182563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1928920" y="5959225"/>
              <a:ext cx="374650" cy="387350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1909119" y="5186281"/>
              <a:ext cx="328613" cy="341313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381000" y="5022517"/>
              <a:ext cx="1407368" cy="1356058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2377826" y="5356937"/>
              <a:ext cx="608013" cy="585788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1301106" y="4369594"/>
              <a:ext cx="608013" cy="58737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618372" y="4545806"/>
              <a:ext cx="515938" cy="411163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1137987" y="6467475"/>
              <a:ext cx="254000" cy="254000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199967" y="5078331"/>
              <a:ext cx="261938" cy="215900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45"/>
          <p:cNvSpPr txBox="1"/>
          <p:nvPr/>
        </p:nvSpPr>
        <p:spPr>
          <a:xfrm>
            <a:off x="3360525" y="3250585"/>
            <a:ext cx="3586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anggota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1.Rian pratama(19090069)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</a:t>
            </a:r>
            <a:r>
              <a:rPr lang="id">
                <a:solidFill>
                  <a:srgbClr val="FFFFFF"/>
                </a:solidFill>
              </a:rPr>
              <a:t>Wahyu Zuhudistia Khoiri(</a:t>
            </a:r>
            <a:r>
              <a:rPr lang="id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19090129)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/>
        </p:nvSpPr>
        <p:spPr>
          <a:xfrm>
            <a:off x="835547" y="2688875"/>
            <a:ext cx="386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2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sering menjumpai customer atau kita yang sering berbelanja tapi takut dengan harga yang tiba tiba tidak sesuai dengan keterangan dibawah yang kadang belum terupdate oleh karyawan tersebut . Jadi kita membuat sebuah aplikasi yang dapat mendeteksi harga barang yang ada disupermarket. 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835546" y="2364875"/>
            <a:ext cx="2703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ide project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46"/>
          <p:cNvGrpSpPr/>
          <p:nvPr/>
        </p:nvGrpSpPr>
        <p:grpSpPr>
          <a:xfrm>
            <a:off x="5227242" y="1817547"/>
            <a:ext cx="1622343" cy="1784246"/>
            <a:chOff x="8048377" y="2251810"/>
            <a:chExt cx="2752805" cy="3027522"/>
          </a:xfrm>
        </p:grpSpPr>
        <p:sp>
          <p:nvSpPr>
            <p:cNvPr id="340" name="Google Shape;340;p46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46"/>
          <p:cNvGrpSpPr/>
          <p:nvPr/>
        </p:nvGrpSpPr>
        <p:grpSpPr>
          <a:xfrm>
            <a:off x="5229538" y="-232164"/>
            <a:ext cx="1622343" cy="1784246"/>
            <a:chOff x="8048377" y="2251810"/>
            <a:chExt cx="2752805" cy="3027522"/>
          </a:xfrm>
        </p:grpSpPr>
        <p:sp>
          <p:nvSpPr>
            <p:cNvPr id="356" name="Google Shape;356;p46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/>
        </p:nvSpPr>
        <p:spPr>
          <a:xfrm>
            <a:off x="499592" y="527407"/>
            <a:ext cx="3282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>
                <a:solidFill>
                  <a:srgbClr val="FF5BA4"/>
                </a:solidFill>
                <a:latin typeface="Calibri"/>
                <a:ea typeface="Calibri"/>
                <a:cs typeface="Calibri"/>
                <a:sym typeface="Calibri"/>
              </a:rPr>
              <a:t>Cara Kerja </a:t>
            </a:r>
            <a:endParaRPr sz="1100"/>
          </a:p>
        </p:txBody>
      </p:sp>
      <p:sp>
        <p:nvSpPr>
          <p:cNvPr id="376" name="Google Shape;376;p47"/>
          <p:cNvSpPr txBox="1"/>
          <p:nvPr/>
        </p:nvSpPr>
        <p:spPr>
          <a:xfrm>
            <a:off x="1388550" y="545250"/>
            <a:ext cx="6366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cara kerja 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1388625" y="1554425"/>
            <a:ext cx="63669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8" name="Google Shape;378;p47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379" name="Google Shape;379;p4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langkah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4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kita langsung pada menu aplikasi bisa mengupload atau scan ke produk yang akan kita cek untuk mengenai harga produk tersebut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47"/>
          <p:cNvGrpSpPr/>
          <p:nvPr/>
        </p:nvGrpSpPr>
        <p:grpSpPr>
          <a:xfrm>
            <a:off x="12638" y="1189989"/>
            <a:ext cx="3546900" cy="3482836"/>
            <a:chOff x="0" y="1189989"/>
            <a:chExt cx="3546900" cy="3482836"/>
          </a:xfrm>
        </p:grpSpPr>
        <p:sp>
          <p:nvSpPr>
            <p:cNvPr id="382" name="Google Shape;382;p4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langkah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4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500">
                  <a:latin typeface="Roboto"/>
                  <a:ea typeface="Roboto"/>
                  <a:cs typeface="Roboto"/>
                  <a:sym typeface="Roboto"/>
                </a:rPr>
                <a:t>membuka aplikasi yang sudah disiapkan disupermarket 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47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385" name="Google Shape;385;p4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langkah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4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menyiapkan produk yang kita akan dicek menggunakan aplikasi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7" name="Google Shape;387;p47"/>
          <p:cNvSpPr/>
          <p:nvPr/>
        </p:nvSpPr>
        <p:spPr>
          <a:xfrm>
            <a:off x="-15437" y="3156699"/>
            <a:ext cx="9224960" cy="3133725"/>
          </a:xfrm>
          <a:custGeom>
            <a:rect b="b" l="l" r="r" t="t"/>
            <a:pathLst>
              <a:path extrusionOk="0" h="1957" w="5120">
                <a:moveTo>
                  <a:pt x="5120" y="131"/>
                </a:moveTo>
                <a:cubicBezTo>
                  <a:pt x="5120" y="1957"/>
                  <a:pt x="5120" y="1957"/>
                  <a:pt x="5120" y="195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327" y="162"/>
                  <a:pt x="327" y="362"/>
                </a:cubicBezTo>
                <a:cubicBezTo>
                  <a:pt x="327" y="378"/>
                  <a:pt x="325" y="394"/>
                  <a:pt x="324" y="410"/>
                </a:cubicBezTo>
                <a:cubicBezTo>
                  <a:pt x="385" y="427"/>
                  <a:pt x="440" y="462"/>
                  <a:pt x="482" y="511"/>
                </a:cubicBezTo>
                <a:cubicBezTo>
                  <a:pt x="542" y="443"/>
                  <a:pt x="625" y="400"/>
                  <a:pt x="717" y="400"/>
                </a:cubicBezTo>
                <a:cubicBezTo>
                  <a:pt x="802" y="400"/>
                  <a:pt x="879" y="436"/>
                  <a:pt x="937" y="494"/>
                </a:cubicBezTo>
                <a:cubicBezTo>
                  <a:pt x="993" y="444"/>
                  <a:pt x="1064" y="413"/>
                  <a:pt x="1142" y="413"/>
                </a:cubicBezTo>
                <a:cubicBezTo>
                  <a:pt x="1281" y="413"/>
                  <a:pt x="1400" y="510"/>
                  <a:pt x="1447" y="646"/>
                </a:cubicBezTo>
                <a:cubicBezTo>
                  <a:pt x="1468" y="651"/>
                  <a:pt x="1488" y="659"/>
                  <a:pt x="1507" y="669"/>
                </a:cubicBezTo>
                <a:cubicBezTo>
                  <a:pt x="1548" y="648"/>
                  <a:pt x="1594" y="636"/>
                  <a:pt x="1643" y="636"/>
                </a:cubicBezTo>
                <a:cubicBezTo>
                  <a:pt x="1703" y="636"/>
                  <a:pt x="1758" y="653"/>
                  <a:pt x="1806" y="684"/>
                </a:cubicBezTo>
                <a:cubicBezTo>
                  <a:pt x="1854" y="653"/>
                  <a:pt x="1910" y="636"/>
                  <a:pt x="1970" y="636"/>
                </a:cubicBezTo>
                <a:cubicBezTo>
                  <a:pt x="1998" y="636"/>
                  <a:pt x="2026" y="640"/>
                  <a:pt x="2052" y="647"/>
                </a:cubicBezTo>
                <a:cubicBezTo>
                  <a:pt x="2107" y="534"/>
                  <a:pt x="2216" y="463"/>
                  <a:pt x="2340" y="456"/>
                </a:cubicBezTo>
                <a:cubicBezTo>
                  <a:pt x="2340" y="456"/>
                  <a:pt x="2359" y="339"/>
                  <a:pt x="2481" y="357"/>
                </a:cubicBezTo>
                <a:cubicBezTo>
                  <a:pt x="2637" y="380"/>
                  <a:pt x="2628" y="560"/>
                  <a:pt x="2628" y="560"/>
                </a:cubicBezTo>
                <a:cubicBezTo>
                  <a:pt x="2736" y="532"/>
                  <a:pt x="2739" y="659"/>
                  <a:pt x="2739" y="659"/>
                </a:cubicBezTo>
                <a:cubicBezTo>
                  <a:pt x="2799" y="577"/>
                  <a:pt x="2890" y="525"/>
                  <a:pt x="2993" y="525"/>
                </a:cubicBezTo>
                <a:cubicBezTo>
                  <a:pt x="3060" y="525"/>
                  <a:pt x="3122" y="547"/>
                  <a:pt x="3174" y="585"/>
                </a:cubicBezTo>
                <a:cubicBezTo>
                  <a:pt x="3206" y="574"/>
                  <a:pt x="3240" y="567"/>
                  <a:pt x="3276" y="567"/>
                </a:cubicBezTo>
                <a:cubicBezTo>
                  <a:pt x="3306" y="567"/>
                  <a:pt x="3336" y="572"/>
                  <a:pt x="3364" y="581"/>
                </a:cubicBezTo>
                <a:cubicBezTo>
                  <a:pt x="3420" y="473"/>
                  <a:pt x="3526" y="400"/>
                  <a:pt x="3646" y="400"/>
                </a:cubicBezTo>
                <a:cubicBezTo>
                  <a:pt x="3748" y="400"/>
                  <a:pt x="3840" y="452"/>
                  <a:pt x="3900" y="534"/>
                </a:cubicBezTo>
                <a:cubicBezTo>
                  <a:pt x="3948" y="492"/>
                  <a:pt x="4007" y="464"/>
                  <a:pt x="4072" y="458"/>
                </a:cubicBezTo>
                <a:cubicBezTo>
                  <a:pt x="4128" y="348"/>
                  <a:pt x="4234" y="274"/>
                  <a:pt x="4356" y="274"/>
                </a:cubicBezTo>
                <a:cubicBezTo>
                  <a:pt x="4459" y="274"/>
                  <a:pt x="4551" y="327"/>
                  <a:pt x="4611" y="409"/>
                </a:cubicBezTo>
                <a:cubicBezTo>
                  <a:pt x="4624" y="406"/>
                  <a:pt x="4638" y="403"/>
                  <a:pt x="4653" y="402"/>
                </a:cubicBezTo>
                <a:cubicBezTo>
                  <a:pt x="4677" y="228"/>
                  <a:pt x="4812" y="94"/>
                  <a:pt x="4976" y="94"/>
                </a:cubicBezTo>
                <a:cubicBezTo>
                  <a:pt x="5028" y="94"/>
                  <a:pt x="5077" y="108"/>
                  <a:pt x="5120" y="131"/>
                </a:cubicBezTo>
                <a:close/>
              </a:path>
            </a:pathLst>
          </a:custGeom>
          <a:solidFill>
            <a:srgbClr val="35B5C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7"/>
          <p:cNvGrpSpPr/>
          <p:nvPr/>
        </p:nvGrpSpPr>
        <p:grpSpPr>
          <a:xfrm>
            <a:off x="7587301" y="-535558"/>
            <a:ext cx="1622228" cy="1784119"/>
            <a:chOff x="8048377" y="2251810"/>
            <a:chExt cx="2752805" cy="3027522"/>
          </a:xfrm>
        </p:grpSpPr>
        <p:sp>
          <p:nvSpPr>
            <p:cNvPr id="389" name="Google Shape;389;p47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/>
        </p:nvSpPr>
        <p:spPr>
          <a:xfrm>
            <a:off x="835547" y="2688875"/>
            <a:ext cx="386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2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sering menjumpai customer atau kita yang sering berbelanja tapi takut dengan harga yang tiba tiba tidak sesuai dengan keterangan dibawah yang kadang belum terupdate oleh karyawan tersebut . Jadi kita membuat sebuah aplikasi yang dapat mendeteksi harga barang yang ada disupermarket. 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835546" y="2364875"/>
            <a:ext cx="2703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ide project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48"/>
          <p:cNvGrpSpPr/>
          <p:nvPr/>
        </p:nvGrpSpPr>
        <p:grpSpPr>
          <a:xfrm>
            <a:off x="5226906" y="1817453"/>
            <a:ext cx="1622228" cy="1784119"/>
            <a:chOff x="8048377" y="2251810"/>
            <a:chExt cx="2752805" cy="3027522"/>
          </a:xfrm>
        </p:grpSpPr>
        <p:sp>
          <p:nvSpPr>
            <p:cNvPr id="411" name="Google Shape;411;p48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48"/>
          <p:cNvGrpSpPr/>
          <p:nvPr/>
        </p:nvGrpSpPr>
        <p:grpSpPr>
          <a:xfrm>
            <a:off x="5229201" y="-232258"/>
            <a:ext cx="1622228" cy="1784119"/>
            <a:chOff x="8048377" y="2251810"/>
            <a:chExt cx="2752805" cy="3027522"/>
          </a:xfrm>
        </p:grpSpPr>
        <p:sp>
          <p:nvSpPr>
            <p:cNvPr id="427" name="Google Shape;427;p48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/>
        </p:nvSpPr>
        <p:spPr>
          <a:xfrm>
            <a:off x="835547" y="2170725"/>
            <a:ext cx="38655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unito"/>
              <a:buChar char="-"/>
            </a:pP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Mencari dataset 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unito"/>
              <a:buChar char="-"/>
            </a:pP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lebeling dataset  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unito"/>
              <a:buChar char="-"/>
            </a:pP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Prepossing dataset  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unito"/>
              <a:buChar char="-"/>
            </a:pP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Membuat model 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unito"/>
              <a:buChar char="-"/>
            </a:pP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Interface (Membuat web serv untuk mengirim gambar ke Androi</a:t>
            </a: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id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402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835550" y="1352225"/>
            <a:ext cx="38655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Alur Pembuatan Model 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49"/>
          <p:cNvGrpSpPr/>
          <p:nvPr/>
        </p:nvGrpSpPr>
        <p:grpSpPr>
          <a:xfrm>
            <a:off x="5226906" y="1817453"/>
            <a:ext cx="1622228" cy="1784119"/>
            <a:chOff x="8048377" y="2251810"/>
            <a:chExt cx="2752805" cy="3027522"/>
          </a:xfrm>
        </p:grpSpPr>
        <p:sp>
          <p:nvSpPr>
            <p:cNvPr id="449" name="Google Shape;449;p49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49"/>
          <p:cNvGrpSpPr/>
          <p:nvPr/>
        </p:nvGrpSpPr>
        <p:grpSpPr>
          <a:xfrm>
            <a:off x="5229201" y="-232258"/>
            <a:ext cx="1622228" cy="1784119"/>
            <a:chOff x="8048377" y="2251810"/>
            <a:chExt cx="2752805" cy="3027522"/>
          </a:xfrm>
        </p:grpSpPr>
        <p:sp>
          <p:nvSpPr>
            <p:cNvPr id="465" name="Google Shape;465;p49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/>
        </p:nvSpPr>
        <p:spPr>
          <a:xfrm>
            <a:off x="3994928" y="124532"/>
            <a:ext cx="3282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>
                <a:solidFill>
                  <a:srgbClr val="35B5CF"/>
                </a:solidFill>
                <a:latin typeface="Calibri"/>
                <a:ea typeface="Calibri"/>
                <a:cs typeface="Calibri"/>
                <a:sym typeface="Calibri"/>
              </a:rPr>
              <a:t>Tampilan Mobile</a:t>
            </a:r>
            <a:endParaRPr sz="1100"/>
          </a:p>
        </p:txBody>
      </p:sp>
      <p:sp>
        <p:nvSpPr>
          <p:cNvPr id="485" name="Google Shape;485;p50"/>
          <p:cNvSpPr txBox="1"/>
          <p:nvPr/>
        </p:nvSpPr>
        <p:spPr>
          <a:xfrm>
            <a:off x="4934459" y="1512293"/>
            <a:ext cx="294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0"/>
          <p:cNvSpPr/>
          <p:nvPr>
            <p:ph idx="2" type="pic"/>
          </p:nvPr>
        </p:nvSpPr>
        <p:spPr>
          <a:xfrm>
            <a:off x="0" y="0"/>
            <a:ext cx="25383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87" name="Google Shape;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3" y="0"/>
            <a:ext cx="23817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3065952" y="985654"/>
            <a:ext cx="3282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300">
              <a:solidFill>
                <a:schemeClr val="dk1"/>
              </a:solidFill>
            </a:endParaRPr>
          </a:p>
        </p:txBody>
      </p:sp>
      <p:grpSp>
        <p:nvGrpSpPr>
          <p:cNvPr id="489" name="Google Shape;489;p50"/>
          <p:cNvGrpSpPr/>
          <p:nvPr/>
        </p:nvGrpSpPr>
        <p:grpSpPr>
          <a:xfrm>
            <a:off x="6202301" y="1221067"/>
            <a:ext cx="1622228" cy="1784119"/>
            <a:chOff x="8048377" y="2251810"/>
            <a:chExt cx="2752805" cy="3027522"/>
          </a:xfrm>
        </p:grpSpPr>
        <p:sp>
          <p:nvSpPr>
            <p:cNvPr id="490" name="Google Shape;490;p50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/>
        </p:nvSpPr>
        <p:spPr>
          <a:xfrm>
            <a:off x="829102" y="275404"/>
            <a:ext cx="328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Tampilan Mobile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997487" y="2489879"/>
            <a:ext cx="2946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scan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about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wa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loguot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997487" y="2165843"/>
            <a:ext cx="194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35B5CF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100"/>
          </a:p>
        </p:txBody>
      </p:sp>
      <p:sp>
        <p:nvSpPr>
          <p:cNvPr id="512" name="Google Shape;512;p51"/>
          <p:cNvSpPr/>
          <p:nvPr>
            <p:ph idx="2" type="pic"/>
          </p:nvPr>
        </p:nvSpPr>
        <p:spPr>
          <a:xfrm>
            <a:off x="5114106" y="563945"/>
            <a:ext cx="3757500" cy="41967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3" name="Google Shape;5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325" y="563950"/>
            <a:ext cx="2143125" cy="4196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51"/>
          <p:cNvGrpSpPr/>
          <p:nvPr/>
        </p:nvGrpSpPr>
        <p:grpSpPr>
          <a:xfrm>
            <a:off x="-294149" y="3710579"/>
            <a:ext cx="1622228" cy="1784119"/>
            <a:chOff x="8048377" y="2251810"/>
            <a:chExt cx="2752805" cy="3027522"/>
          </a:xfrm>
        </p:grpSpPr>
        <p:sp>
          <p:nvSpPr>
            <p:cNvPr id="515" name="Google Shape;515;p51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/>
        </p:nvSpPr>
        <p:spPr>
          <a:xfrm>
            <a:off x="829102" y="275404"/>
            <a:ext cx="328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Tampilan Mobile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2628312" y="2039468"/>
            <a:ext cx="194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35B5CF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sz="1100"/>
          </a:p>
        </p:txBody>
      </p:sp>
      <p:sp>
        <p:nvSpPr>
          <p:cNvPr id="536" name="Google Shape;536;p52"/>
          <p:cNvSpPr/>
          <p:nvPr>
            <p:ph idx="2" type="pic"/>
          </p:nvPr>
        </p:nvSpPr>
        <p:spPr>
          <a:xfrm>
            <a:off x="5114106" y="563945"/>
            <a:ext cx="3757500" cy="4196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7" name="Google Shape;537;p52"/>
          <p:cNvGrpSpPr/>
          <p:nvPr/>
        </p:nvGrpSpPr>
        <p:grpSpPr>
          <a:xfrm>
            <a:off x="-294149" y="3710579"/>
            <a:ext cx="1622228" cy="1784119"/>
            <a:chOff x="8048377" y="2251810"/>
            <a:chExt cx="2752805" cy="3027522"/>
          </a:xfrm>
        </p:grpSpPr>
        <p:sp>
          <p:nvSpPr>
            <p:cNvPr id="538" name="Google Shape;538;p52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3" name="Google Shape;5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400" y="638225"/>
            <a:ext cx="2266950" cy="404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52"/>
          <p:cNvGrpSpPr/>
          <p:nvPr/>
        </p:nvGrpSpPr>
        <p:grpSpPr>
          <a:xfrm>
            <a:off x="-167049" y="867879"/>
            <a:ext cx="1622228" cy="1784119"/>
            <a:chOff x="8048377" y="2251810"/>
            <a:chExt cx="2752805" cy="3027522"/>
          </a:xfrm>
        </p:grpSpPr>
        <p:sp>
          <p:nvSpPr>
            <p:cNvPr id="555" name="Google Shape;555;p52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52"/>
          <p:cNvGrpSpPr/>
          <p:nvPr/>
        </p:nvGrpSpPr>
        <p:grpSpPr>
          <a:xfrm>
            <a:off x="2949776" y="3762629"/>
            <a:ext cx="1622228" cy="1784119"/>
            <a:chOff x="8048377" y="2251810"/>
            <a:chExt cx="2752805" cy="3027522"/>
          </a:xfrm>
        </p:grpSpPr>
        <p:sp>
          <p:nvSpPr>
            <p:cNvPr id="571" name="Google Shape;571;p52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/>
        </p:nvSpPr>
        <p:spPr>
          <a:xfrm>
            <a:off x="829102" y="275404"/>
            <a:ext cx="328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Tampilan Mobile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2628312" y="2039468"/>
            <a:ext cx="194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35B5CF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sz="1100"/>
          </a:p>
        </p:txBody>
      </p:sp>
      <p:sp>
        <p:nvSpPr>
          <p:cNvPr id="592" name="Google Shape;592;p53"/>
          <p:cNvSpPr/>
          <p:nvPr>
            <p:ph idx="2" type="pic"/>
          </p:nvPr>
        </p:nvSpPr>
        <p:spPr>
          <a:xfrm>
            <a:off x="5114106" y="563945"/>
            <a:ext cx="3757500" cy="4196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3" name="Google Shape;593;p53"/>
          <p:cNvGrpSpPr/>
          <p:nvPr/>
        </p:nvGrpSpPr>
        <p:grpSpPr>
          <a:xfrm>
            <a:off x="-294149" y="3710579"/>
            <a:ext cx="1622228" cy="1784119"/>
            <a:chOff x="8048377" y="2251810"/>
            <a:chExt cx="2752805" cy="3027522"/>
          </a:xfrm>
        </p:grpSpPr>
        <p:sp>
          <p:nvSpPr>
            <p:cNvPr id="594" name="Google Shape;594;p53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53"/>
          <p:cNvGrpSpPr/>
          <p:nvPr/>
        </p:nvGrpSpPr>
        <p:grpSpPr>
          <a:xfrm>
            <a:off x="-167049" y="867879"/>
            <a:ext cx="1622228" cy="1784119"/>
            <a:chOff x="8048377" y="2251810"/>
            <a:chExt cx="2752805" cy="3027522"/>
          </a:xfrm>
        </p:grpSpPr>
        <p:sp>
          <p:nvSpPr>
            <p:cNvPr id="610" name="Google Shape;610;p53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53"/>
          <p:cNvGrpSpPr/>
          <p:nvPr/>
        </p:nvGrpSpPr>
        <p:grpSpPr>
          <a:xfrm>
            <a:off x="2949776" y="3762629"/>
            <a:ext cx="1622228" cy="1784119"/>
            <a:chOff x="8048377" y="2251810"/>
            <a:chExt cx="2752805" cy="3027522"/>
          </a:xfrm>
        </p:grpSpPr>
        <p:sp>
          <p:nvSpPr>
            <p:cNvPr id="626" name="Google Shape;626;p53"/>
            <p:cNvSpPr/>
            <p:nvPr/>
          </p:nvSpPr>
          <p:spPr>
            <a:xfrm>
              <a:off x="8048377" y="3869924"/>
              <a:ext cx="111720" cy="102075"/>
            </a:xfrm>
            <a:custGeom>
              <a:rect b="b" l="l" r="r" t="t"/>
              <a:pathLst>
                <a:path extrusionOk="0" h="75" w="81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10030086" y="3382785"/>
              <a:ext cx="140655" cy="92430"/>
            </a:xfrm>
            <a:custGeom>
              <a:rect b="b" l="l" r="r" t="t"/>
              <a:pathLst>
                <a:path extrusionOk="0" h="67" w="102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8850306" y="3111981"/>
              <a:ext cx="189683" cy="196113"/>
            </a:xfrm>
            <a:custGeom>
              <a:rect b="b" l="l" r="r" t="t"/>
              <a:pathLst>
                <a:path extrusionOk="0" h="143" w="138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9815825" y="5002442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8716134" y="3394496"/>
              <a:ext cx="712541" cy="686563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9221193" y="4362776"/>
              <a:ext cx="307833" cy="296581"/>
            </a:xfrm>
            <a:custGeom>
              <a:rect b="b" l="l" r="r" t="t"/>
              <a:pathLst>
                <a:path extrusionOk="0" h="216" w="224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9529026" y="393236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3"/>
            <p:cNvSpPr/>
            <p:nvPr/>
          </p:nvSpPr>
          <p:spPr>
            <a:xfrm>
              <a:off x="10195358" y="3736307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8394002" y="2251810"/>
              <a:ext cx="128599" cy="128599"/>
            </a:xfrm>
            <a:custGeom>
              <a:rect b="b" l="l" r="r" t="t"/>
              <a:pathLst>
                <a:path extrusionOk="0" h="94" w="93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9411803" y="2916375"/>
              <a:ext cx="132618" cy="109309"/>
            </a:xfrm>
            <a:custGeom>
              <a:rect b="b" l="l" r="r" t="t"/>
              <a:pathLst>
                <a:path extrusionOk="0" h="80" w="96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3"/>
            <p:cNvSpPr/>
            <p:nvPr/>
          </p:nvSpPr>
          <p:spPr>
            <a:xfrm>
              <a:off x="9309568" y="3121257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8945147" y="4981948"/>
              <a:ext cx="307833" cy="297384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3"/>
            <p:cNvSpPr/>
            <p:nvPr/>
          </p:nvSpPr>
          <p:spPr>
            <a:xfrm>
              <a:off x="9792174" y="4356889"/>
              <a:ext cx="166375" cy="172805"/>
            </a:xfrm>
            <a:custGeom>
              <a:rect b="b" l="l" r="r" t="t"/>
              <a:pathLst>
                <a:path extrusionOk="0" h="126" w="121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3"/>
            <p:cNvSpPr/>
            <p:nvPr/>
          </p:nvSpPr>
          <p:spPr>
            <a:xfrm>
              <a:off x="10157094" y="4242254"/>
              <a:ext cx="465610" cy="448635"/>
            </a:xfrm>
            <a:custGeom>
              <a:rect b="b" l="l" r="r" t="t"/>
              <a:pathLst>
                <a:path extrusionOk="0" h="217" w="224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10539966" y="4911728"/>
              <a:ext cx="261216" cy="208169"/>
            </a:xfrm>
            <a:custGeom>
              <a:rect b="b" l="l" r="r" t="t"/>
              <a:pathLst>
                <a:path extrusionOk="0" h="152" w="190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1" name="Google Shape;6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75" y="563950"/>
            <a:ext cx="2295525" cy="4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