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3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C25D2-A11D-433E-89A0-767443643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7212F7-A837-4DC7-8608-0DAE75DDA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07D938-A2A0-4839-AA9D-E0CD6374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4E23-1C98-4543-876E-A3E55FF000E3}" type="datetimeFigureOut">
              <a:rPr lang="fr-FR" smtClean="0"/>
              <a:t>28/11/2021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B565CD-83EF-483E-BFF1-C9DDA704B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351663-65CB-4066-B1FB-1515EC86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1604-BCC7-4CC5-A4D9-D977C85BCF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0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8473B-FA4A-4A34-A514-79CC691F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559444-4853-4596-A4F8-D31683123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9E3169-9ADA-4AA0-8404-187E7803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4E23-1C98-4543-876E-A3E55FF000E3}" type="datetimeFigureOut">
              <a:rPr lang="fr-FR" smtClean="0"/>
              <a:t>28/11/2021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7C252D-B0F1-4467-AB67-B8816BE0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C597DA-C1F0-4862-8D5A-F8BF5305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1604-BCC7-4CC5-A4D9-D977C85BCF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85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8517D2E-1475-4FC0-A984-9A97A98C6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80323D-B6E0-454B-8959-0C61EDE8A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3C9C84-9FE1-41E1-B3BE-F97E3602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4E23-1C98-4543-876E-A3E55FF000E3}" type="datetimeFigureOut">
              <a:rPr lang="fr-FR" smtClean="0"/>
              <a:t>28/11/2021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6F54E7-9D4D-4E5C-B2F3-305E21D24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BB83BD-FFF2-43D3-9466-A8AE1E2D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1604-BCC7-4CC5-A4D9-D977C85BCF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99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3F996-7586-46E7-ADBA-0E6AA4BE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7A26F0-CC60-46B0-BEA2-68F3AE620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CCD203-68D5-4B1B-9300-A036CA642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4E23-1C98-4543-876E-A3E55FF000E3}" type="datetimeFigureOut">
              <a:rPr lang="fr-FR" smtClean="0"/>
              <a:t>28/11/2021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44EA5B-935F-4737-A25A-A321DC99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6350A0-00D9-447E-B290-C5A834A9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1604-BCC7-4CC5-A4D9-D977C85BCF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48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D2E633-3EEF-46EE-B4B4-A517AE0B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7D101C-3793-47C1-B6AB-51A1568E9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C9F558-FF56-45C8-8A3C-0DD71500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4E23-1C98-4543-876E-A3E55FF000E3}" type="datetimeFigureOut">
              <a:rPr lang="fr-FR" smtClean="0"/>
              <a:t>28/11/2021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30C98A-144D-4FEF-9A33-421F4C55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B1CA33-02CE-49E4-81E7-7884E7E8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1604-BCC7-4CC5-A4D9-D977C85BCF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79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768CE7-CD90-4B8B-9B40-768BAA43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8242BF-C726-471F-889C-85B3A33F5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18F06B-E245-4D9D-99E1-6280001B7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5B7EA6-476E-4B68-9CD8-CF8F0EC5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4E23-1C98-4543-876E-A3E55FF000E3}" type="datetimeFigureOut">
              <a:rPr lang="fr-FR" smtClean="0"/>
              <a:t>28/11/2021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F77AB7-F240-496F-9649-E2997121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56A659-64C7-4FBD-8351-5D548CBF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1604-BCC7-4CC5-A4D9-D977C85BCF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93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FC712D-FC1D-4868-A98B-E22C17772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7A9281-45B6-4E16-8920-75EBCDD99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56B7DC-3393-4DF1-A067-90D9F60AD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A8EA51-3D5A-4070-9AD7-A1C00E377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F97D92-05B3-4B2B-A5EE-EF3215818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9D1301C-4E32-461B-A414-8BFD20E4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4E23-1C98-4543-876E-A3E55FF000E3}" type="datetimeFigureOut">
              <a:rPr lang="fr-FR" smtClean="0"/>
              <a:t>28/11/2021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B15E403-6013-442E-9E31-24094B84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FD4C930-1447-4531-A525-B34BC592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1604-BCC7-4CC5-A4D9-D977C85BCF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19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4D3F20-5358-42E6-818E-ADCEFCE8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3A6FCAC-4B5E-4CFB-BC0F-0D04E0C1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4E23-1C98-4543-876E-A3E55FF000E3}" type="datetimeFigureOut">
              <a:rPr lang="fr-FR" smtClean="0"/>
              <a:t>28/11/2021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BFFF21-B80A-4F7E-B27D-343FA648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0CDA99-389C-40A8-98A5-D8FFAFB4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1604-BCC7-4CC5-A4D9-D977C85BCF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45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1354C8B-5CE3-44D2-BFC0-4B0E661B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4E23-1C98-4543-876E-A3E55FF000E3}" type="datetimeFigureOut">
              <a:rPr lang="fr-FR" smtClean="0"/>
              <a:t>28/11/2021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1C32C92-EA3E-4662-A7C0-D98E36E3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B0EABF-AD01-4101-81FB-53DDAD8E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1604-BCC7-4CC5-A4D9-D977C85BCF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9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EF834C-BBD2-4321-83FE-DB3887FE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516A6C-4159-42F6-8F80-C04C70935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BE4F20-F0C1-4B9B-9393-47A4776FA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2CE70D-B0C8-4A9E-8D9C-0504F38F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4E23-1C98-4543-876E-A3E55FF000E3}" type="datetimeFigureOut">
              <a:rPr lang="fr-FR" smtClean="0"/>
              <a:t>28/11/2021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D25BCD-066F-47BA-BD8D-E7824B17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371CB8-538D-4FF7-B328-D5A93BD5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1604-BCC7-4CC5-A4D9-D977C85BCF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03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6B08E-DEC9-463F-8F9C-FD2BE319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E0FAA0F-94A4-425C-B232-802FFFBA4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9A81CF-411B-43B4-9533-C3B72D786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B4578E-88BC-430E-B875-C82400C7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4E23-1C98-4543-876E-A3E55FF000E3}" type="datetimeFigureOut">
              <a:rPr lang="fr-FR" smtClean="0"/>
              <a:t>28/11/2021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C60479-C423-4900-ABD3-3C171C0F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90A4D1-020B-445A-90A5-7E998D3C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1604-BCC7-4CC5-A4D9-D977C85BCF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55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A9FDBA4-F9F1-4348-A3CE-08E7FDC4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27088E-131E-44C1-B450-60E04156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3CFBAE-2558-41D2-8D83-3B6E8C7E2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E4E23-1C98-4543-876E-A3E55FF000E3}" type="datetimeFigureOut">
              <a:rPr lang="fr-FR" smtClean="0"/>
              <a:t>28/11/2021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1DFC06-294D-45B3-949C-B71E3486B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7218B4-5364-4776-9845-186502E6D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51604-BCC7-4CC5-A4D9-D977C85BCF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85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Modèle en étoile : exemple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014937" y="2358830"/>
            <a:ext cx="2520280" cy="2393699"/>
            <a:chOff x="3491880" y="3789040"/>
            <a:chExt cx="2172655" cy="2545980"/>
          </a:xfrm>
        </p:grpSpPr>
        <p:sp>
          <p:nvSpPr>
            <p:cNvPr id="5" name="Rectangle 4"/>
            <p:cNvSpPr/>
            <p:nvPr/>
          </p:nvSpPr>
          <p:spPr>
            <a:xfrm>
              <a:off x="3491880" y="4140696"/>
              <a:ext cx="2172655" cy="21943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r>
                <a:rPr lang="fr-FR" dirty="0">
                  <a:solidFill>
                    <a:srgbClr val="C00000"/>
                  </a:solidFill>
                </a:rPr>
                <a:t>#Id_temps</a:t>
              </a:r>
            </a:p>
            <a:p>
              <a:r>
                <a:rPr lang="fr-FR" dirty="0">
                  <a:solidFill>
                    <a:srgbClr val="C00000"/>
                  </a:solidFill>
                </a:rPr>
                <a:t>#Id_produit</a:t>
              </a:r>
            </a:p>
            <a:p>
              <a:r>
                <a:rPr lang="fr-FR" dirty="0">
                  <a:solidFill>
                    <a:srgbClr val="C00000"/>
                  </a:solidFill>
                </a:rPr>
                <a:t>#Id_magasin</a:t>
              </a:r>
            </a:p>
            <a:p>
              <a:endParaRPr lang="fr-FR" dirty="0">
                <a:solidFill>
                  <a:srgbClr val="C00000"/>
                </a:solidFill>
              </a:endParaRPr>
            </a:p>
            <a:p>
              <a:r>
                <a:rPr lang="fr-FR" b="1" dirty="0">
                  <a:solidFill>
                    <a:schemeClr val="tx1"/>
                  </a:solidFill>
                </a:rPr>
                <a:t>Quantité vendue</a:t>
              </a:r>
            </a:p>
            <a:p>
              <a:r>
                <a:rPr lang="fr-FR" b="1" dirty="0">
                  <a:solidFill>
                    <a:schemeClr val="tx1"/>
                  </a:solidFill>
                </a:rPr>
                <a:t>Montant de ventes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1880" y="3789040"/>
              <a:ext cx="2172655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Vente</a:t>
              </a:r>
            </a:p>
          </p:txBody>
        </p:sp>
        <p:pic>
          <p:nvPicPr>
            <p:cNvPr id="7" name="Picture 1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3233" y="3850474"/>
              <a:ext cx="355761" cy="355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1981200" y="4556898"/>
            <a:ext cx="2026568" cy="1694817"/>
            <a:chOff x="6156176" y="3926104"/>
            <a:chExt cx="2026568" cy="1072559"/>
          </a:xfrm>
        </p:grpSpPr>
        <p:sp>
          <p:nvSpPr>
            <p:cNvPr id="9" name="Rectangle 8"/>
            <p:cNvSpPr/>
            <p:nvPr/>
          </p:nvSpPr>
          <p:spPr>
            <a:xfrm>
              <a:off x="6156176" y="4195388"/>
              <a:ext cx="2026568" cy="8032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r>
                <a:rPr lang="fr-FR" sz="1400" dirty="0" err="1">
                  <a:solidFill>
                    <a:schemeClr val="accent3"/>
                  </a:solidFill>
                </a:rPr>
                <a:t>Id_magasin</a:t>
              </a:r>
              <a:endParaRPr lang="fr-FR" sz="1400" dirty="0">
                <a:solidFill>
                  <a:schemeClr val="accent3"/>
                </a:solidFill>
              </a:endParaRPr>
            </a:p>
            <a:p>
              <a:r>
                <a:rPr lang="fr-FR" sz="1400" i="1" dirty="0" err="1">
                  <a:solidFill>
                    <a:schemeClr val="tx1"/>
                  </a:solidFill>
                </a:rPr>
                <a:t>Nom_magasin</a:t>
              </a:r>
              <a:endParaRPr lang="fr-FR" sz="1400" i="1" dirty="0">
                <a:solidFill>
                  <a:schemeClr val="tx1"/>
                </a:solidFill>
              </a:endParaRPr>
            </a:p>
            <a:p>
              <a:r>
                <a:rPr lang="fr-FR" sz="1400" i="1" dirty="0" err="1">
                  <a:solidFill>
                    <a:schemeClr val="tx1"/>
                  </a:solidFill>
                </a:rPr>
                <a:t>Telephone</a:t>
              </a:r>
              <a:endParaRPr lang="fr-FR" sz="1400" i="1" dirty="0">
                <a:solidFill>
                  <a:schemeClr val="tx1"/>
                </a:solidFill>
              </a:endParaRPr>
            </a:p>
            <a:p>
              <a:r>
                <a:rPr lang="fr-FR" sz="1400" i="1" dirty="0">
                  <a:solidFill>
                    <a:schemeClr val="tx1"/>
                  </a:solidFill>
                </a:rPr>
                <a:t>Ville</a:t>
              </a:r>
            </a:p>
            <a:p>
              <a:r>
                <a:rPr lang="fr-FR" sz="1400" i="1" dirty="0" err="1">
                  <a:solidFill>
                    <a:schemeClr val="tx1"/>
                  </a:solidFill>
                </a:rPr>
                <a:t>Region</a:t>
              </a:r>
              <a:endParaRPr lang="fr-FR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56176" y="3941440"/>
              <a:ext cx="2026568" cy="23931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Magasin 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789758" y="3926104"/>
              <a:ext cx="392986" cy="243187"/>
              <a:chOff x="1630420" y="2425657"/>
              <a:chExt cx="1143744" cy="545569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2134477" y="2752024"/>
                <a:ext cx="63968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V="1">
                <a:off x="2134477" y="2425657"/>
                <a:ext cx="0" cy="2935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1">
                <a:off x="1630420" y="2719198"/>
                <a:ext cx="504057" cy="2520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1597386" y="2266120"/>
            <a:ext cx="1690303" cy="1735660"/>
            <a:chOff x="6156176" y="3941440"/>
            <a:chExt cx="1800200" cy="1778116"/>
          </a:xfrm>
        </p:grpSpPr>
        <p:sp>
          <p:nvSpPr>
            <p:cNvPr id="16" name="Rectangle 15"/>
            <p:cNvSpPr/>
            <p:nvPr/>
          </p:nvSpPr>
          <p:spPr>
            <a:xfrm>
              <a:off x="6156176" y="4293094"/>
              <a:ext cx="1800200" cy="14264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r>
                <a:rPr lang="fr-FR" sz="1600" dirty="0" err="1">
                  <a:solidFill>
                    <a:srgbClr val="FF0000"/>
                  </a:solidFill>
                </a:rPr>
                <a:t>Id_temps</a:t>
              </a:r>
              <a:endParaRPr lang="fr-FR" sz="1600" dirty="0">
                <a:solidFill>
                  <a:srgbClr val="FF0000"/>
                </a:solidFill>
              </a:endParaRPr>
            </a:p>
            <a:p>
              <a:r>
                <a:rPr lang="fr-FR" sz="1600" i="1" dirty="0">
                  <a:solidFill>
                    <a:schemeClr val="tx1"/>
                  </a:solidFill>
                </a:rPr>
                <a:t>Mois</a:t>
              </a:r>
            </a:p>
            <a:p>
              <a:r>
                <a:rPr lang="fr-FR" sz="1600" i="1" dirty="0">
                  <a:solidFill>
                    <a:schemeClr val="tx1"/>
                  </a:solidFill>
                </a:rPr>
                <a:t>trimestre</a:t>
              </a:r>
            </a:p>
            <a:p>
              <a:r>
                <a:rPr lang="fr-FR" sz="1600" i="1" dirty="0">
                  <a:solidFill>
                    <a:schemeClr val="tx1"/>
                  </a:solidFill>
                </a:rPr>
                <a:t>année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156176" y="3941440"/>
              <a:ext cx="1800200" cy="50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Temps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563390" y="3956073"/>
              <a:ext cx="392986" cy="337023"/>
              <a:chOff x="971600" y="2492896"/>
              <a:chExt cx="1143744" cy="756084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flipV="1">
                <a:off x="1475656" y="2492896"/>
                <a:ext cx="0" cy="5040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1475656" y="2996952"/>
                <a:ext cx="63968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971600" y="2996952"/>
                <a:ext cx="504056" cy="2520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/>
          <p:cNvGrpSpPr/>
          <p:nvPr/>
        </p:nvGrpSpPr>
        <p:grpSpPr>
          <a:xfrm>
            <a:off x="8400256" y="2448273"/>
            <a:ext cx="2267744" cy="2108625"/>
            <a:chOff x="5870029" y="3941440"/>
            <a:chExt cx="2267744" cy="2108625"/>
          </a:xfrm>
        </p:grpSpPr>
        <p:sp>
          <p:nvSpPr>
            <p:cNvPr id="23" name="Rectangle 22"/>
            <p:cNvSpPr/>
            <p:nvPr/>
          </p:nvSpPr>
          <p:spPr>
            <a:xfrm>
              <a:off x="5870029" y="4293095"/>
              <a:ext cx="2267743" cy="17569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err="1">
                  <a:solidFill>
                    <a:schemeClr val="accent3"/>
                  </a:solidFill>
                </a:rPr>
                <a:t>Id_produit</a:t>
              </a:r>
              <a:endParaRPr lang="fr-FR" dirty="0">
                <a:solidFill>
                  <a:schemeClr val="accent3"/>
                </a:solidFill>
              </a:endParaRPr>
            </a:p>
            <a:p>
              <a:r>
                <a:rPr lang="fr-FR" i="1" dirty="0" err="1">
                  <a:solidFill>
                    <a:schemeClr val="tx1"/>
                  </a:solidFill>
                </a:rPr>
                <a:t>Nom_produit</a:t>
              </a:r>
              <a:endParaRPr lang="fr-FR" i="1" dirty="0">
                <a:solidFill>
                  <a:schemeClr val="tx1"/>
                </a:solidFill>
              </a:endParaRPr>
            </a:p>
            <a:p>
              <a:r>
                <a:rPr lang="fr-FR" i="1" dirty="0" err="1">
                  <a:solidFill>
                    <a:schemeClr val="tx1"/>
                  </a:solidFill>
                </a:rPr>
                <a:t>Categorie</a:t>
              </a:r>
              <a:endParaRPr lang="fr-FR" i="1" dirty="0">
                <a:solidFill>
                  <a:schemeClr val="tx1"/>
                </a:solidFill>
              </a:endParaRPr>
            </a:p>
            <a:p>
              <a:r>
                <a:rPr lang="fr-FR" i="1" dirty="0" err="1">
                  <a:solidFill>
                    <a:schemeClr val="tx1"/>
                  </a:solidFill>
                </a:rPr>
                <a:t>Prix_vente</a:t>
              </a:r>
              <a:endParaRPr lang="fr-FR" i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870029" y="3941440"/>
              <a:ext cx="2267744" cy="50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produit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7563390" y="3956073"/>
              <a:ext cx="392986" cy="337023"/>
              <a:chOff x="971600" y="2492896"/>
              <a:chExt cx="1143744" cy="756084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V="1">
                <a:off x="1475656" y="2492896"/>
                <a:ext cx="0" cy="5040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1475656" y="2996952"/>
                <a:ext cx="63968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H="1">
                <a:off x="971600" y="2996952"/>
                <a:ext cx="504056" cy="2520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9" name="Straight Arrow Connector 28"/>
          <p:cNvCxnSpPr/>
          <p:nvPr/>
        </p:nvCxnSpPr>
        <p:spPr>
          <a:xfrm flipH="1" flipV="1">
            <a:off x="3287688" y="3018463"/>
            <a:ext cx="1633582" cy="14489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23" idx="1"/>
          </p:cNvCxnSpPr>
          <p:nvPr/>
        </p:nvCxnSpPr>
        <p:spPr>
          <a:xfrm flipV="1">
            <a:off x="7535218" y="3678412"/>
            <a:ext cx="865039" cy="4257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1"/>
          </p:cNvCxnSpPr>
          <p:nvPr/>
        </p:nvCxnSpPr>
        <p:spPr>
          <a:xfrm flipH="1">
            <a:off x="4007771" y="3720990"/>
            <a:ext cx="1007167" cy="20476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96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401B40-E82C-4E6D-846F-BD6326B7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05" y="46144"/>
            <a:ext cx="10515600" cy="1325563"/>
          </a:xfrm>
        </p:spPr>
        <p:txBody>
          <a:bodyPr/>
          <a:lstStyle/>
          <a:p>
            <a:pPr algn="ctr"/>
            <a:r>
              <a:rPr lang="fr-FR" b="1" dirty="0" err="1"/>
              <a:t>Staging</a:t>
            </a:r>
            <a:r>
              <a:rPr lang="fr-FR" b="1" dirty="0"/>
              <a:t> Area</a:t>
            </a:r>
            <a:endParaRPr lang="en-US" b="1" dirty="0"/>
          </a:p>
        </p:txBody>
      </p:sp>
      <p:grpSp>
        <p:nvGrpSpPr>
          <p:cNvPr id="4" name="Group 7">
            <a:extLst>
              <a:ext uri="{FF2B5EF4-FFF2-40B4-BE49-F238E27FC236}">
                <a16:creationId xmlns:a16="http://schemas.microsoft.com/office/drawing/2014/main" id="{EEA882C3-A6B2-4CB5-AB8D-4F46FB005DCD}"/>
              </a:ext>
            </a:extLst>
          </p:cNvPr>
          <p:cNvGrpSpPr/>
          <p:nvPr/>
        </p:nvGrpSpPr>
        <p:grpSpPr>
          <a:xfrm>
            <a:off x="1018204" y="1441281"/>
            <a:ext cx="1863384" cy="2598976"/>
            <a:chOff x="5956701" y="3926103"/>
            <a:chExt cx="2226044" cy="42570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11B2E6-8BFB-47A0-916D-C27E8B6DA638}"/>
                </a:ext>
              </a:extLst>
            </p:cNvPr>
            <p:cNvSpPr/>
            <p:nvPr/>
          </p:nvSpPr>
          <p:spPr>
            <a:xfrm>
              <a:off x="5956701" y="4195388"/>
              <a:ext cx="2226043" cy="39877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r>
                <a:rPr lang="fr-FR" sz="2000" dirty="0" err="1">
                  <a:solidFill>
                    <a:schemeClr val="accent3"/>
                  </a:solidFill>
                </a:rPr>
                <a:t>Id_magasin</a:t>
              </a:r>
              <a:endParaRPr lang="fr-FR" sz="2000" dirty="0">
                <a:solidFill>
                  <a:schemeClr val="accent3"/>
                </a:solidFill>
              </a:endParaRPr>
            </a:p>
            <a:p>
              <a:r>
                <a:rPr lang="fr-FR" sz="2000" i="1" dirty="0" err="1">
                  <a:solidFill>
                    <a:schemeClr val="tx1"/>
                  </a:solidFill>
                </a:rPr>
                <a:t>Nom_magasin</a:t>
              </a:r>
              <a:endParaRPr lang="fr-FR" sz="2000" i="1" dirty="0">
                <a:solidFill>
                  <a:schemeClr val="tx1"/>
                </a:solidFill>
              </a:endParaRPr>
            </a:p>
            <a:p>
              <a:r>
                <a:rPr lang="fr-FR" sz="2000" i="1" dirty="0" err="1">
                  <a:solidFill>
                    <a:schemeClr val="tx1"/>
                  </a:solidFill>
                </a:rPr>
                <a:t>Telephone</a:t>
              </a:r>
              <a:endParaRPr lang="fr-FR" sz="2000" i="1" dirty="0">
                <a:solidFill>
                  <a:schemeClr val="tx1"/>
                </a:solidFill>
              </a:endParaRPr>
            </a:p>
            <a:p>
              <a:r>
                <a:rPr lang="fr-FR" sz="2000" i="1" dirty="0">
                  <a:solidFill>
                    <a:schemeClr val="tx1"/>
                  </a:solidFill>
                </a:rPr>
                <a:t>Ville</a:t>
              </a:r>
            </a:p>
            <a:p>
              <a:r>
                <a:rPr lang="fr-FR" sz="2000" i="1" dirty="0" err="1">
                  <a:solidFill>
                    <a:schemeClr val="tx1"/>
                  </a:solidFill>
                </a:rPr>
                <a:t>Region</a:t>
              </a:r>
              <a:endParaRPr lang="fr-FR" sz="2000" i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447991-58AB-4F96-8DE3-52D4D5E2A9F2}"/>
                </a:ext>
              </a:extLst>
            </p:cNvPr>
            <p:cNvSpPr/>
            <p:nvPr/>
          </p:nvSpPr>
          <p:spPr>
            <a:xfrm>
              <a:off x="5956702" y="3926103"/>
              <a:ext cx="2226043" cy="6998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2000" b="1" dirty="0" err="1">
                  <a:solidFill>
                    <a:schemeClr val="tx1"/>
                  </a:solidFill>
                </a:rPr>
                <a:t>STA_magasin</a:t>
              </a:r>
              <a:r>
                <a:rPr lang="fr-FR" sz="2000" b="1" dirty="0">
                  <a:solidFill>
                    <a:schemeClr val="tx1"/>
                  </a:solidFill>
                </a:rPr>
                <a:t>  </a:t>
              </a:r>
            </a:p>
          </p:txBody>
        </p:sp>
      </p:grpSp>
      <p:grpSp>
        <p:nvGrpSpPr>
          <p:cNvPr id="27" name="Group 7">
            <a:extLst>
              <a:ext uri="{FF2B5EF4-FFF2-40B4-BE49-F238E27FC236}">
                <a16:creationId xmlns:a16="http://schemas.microsoft.com/office/drawing/2014/main" id="{0A78231C-CF6C-4C27-8CC9-034853BD8C15}"/>
              </a:ext>
            </a:extLst>
          </p:cNvPr>
          <p:cNvGrpSpPr/>
          <p:nvPr/>
        </p:nvGrpSpPr>
        <p:grpSpPr>
          <a:xfrm>
            <a:off x="7891618" y="1499146"/>
            <a:ext cx="1863383" cy="2872409"/>
            <a:chOff x="5956701" y="3421485"/>
            <a:chExt cx="2226043" cy="323912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16779C0-D992-4F45-89F0-38DB89BD56ED}"/>
                </a:ext>
              </a:extLst>
            </p:cNvPr>
            <p:cNvSpPr/>
            <p:nvPr/>
          </p:nvSpPr>
          <p:spPr>
            <a:xfrm>
              <a:off x="5956701" y="4195388"/>
              <a:ext cx="2226043" cy="24652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r>
                <a:rPr lang="fr-FR" sz="2000" dirty="0" err="1">
                  <a:solidFill>
                    <a:schemeClr val="accent3"/>
                  </a:solidFill>
                </a:rPr>
                <a:t>Id_produit</a:t>
              </a:r>
              <a:endParaRPr lang="fr-FR" sz="2000" dirty="0">
                <a:solidFill>
                  <a:schemeClr val="accent3"/>
                </a:solidFill>
              </a:endParaRPr>
            </a:p>
            <a:p>
              <a:r>
                <a:rPr lang="fr-FR" sz="2000" i="1" dirty="0" err="1">
                  <a:solidFill>
                    <a:schemeClr val="tx1"/>
                  </a:solidFill>
                </a:rPr>
                <a:t>Nom_produit</a:t>
              </a:r>
              <a:endParaRPr lang="fr-FR" sz="2000" i="1" dirty="0">
                <a:solidFill>
                  <a:schemeClr val="tx1"/>
                </a:solidFill>
              </a:endParaRPr>
            </a:p>
            <a:p>
              <a:r>
                <a:rPr lang="fr-FR" sz="2000" i="1" dirty="0" err="1">
                  <a:solidFill>
                    <a:schemeClr val="tx1"/>
                  </a:solidFill>
                </a:rPr>
                <a:t>Categorie</a:t>
              </a:r>
              <a:endParaRPr lang="fr-FR" sz="2000" i="1" dirty="0">
                <a:solidFill>
                  <a:schemeClr val="tx1"/>
                </a:solidFill>
              </a:endParaRPr>
            </a:p>
            <a:p>
              <a:r>
                <a:rPr lang="fr-FR" sz="2000" i="1" dirty="0" err="1">
                  <a:solidFill>
                    <a:schemeClr val="tx1"/>
                  </a:solidFill>
                </a:rPr>
                <a:t>Prix_vente</a:t>
              </a:r>
              <a:endParaRPr lang="fr-FR" sz="2000" i="1" dirty="0">
                <a:solidFill>
                  <a:schemeClr val="tx1"/>
                </a:solidFill>
              </a:endParaRPr>
            </a:p>
            <a:p>
              <a:endParaRPr lang="fr-FR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3B98EB8-0741-46B3-8D20-2B9C15B34EF7}"/>
                </a:ext>
              </a:extLst>
            </p:cNvPr>
            <p:cNvSpPr/>
            <p:nvPr/>
          </p:nvSpPr>
          <p:spPr>
            <a:xfrm>
              <a:off x="5956701" y="3421485"/>
              <a:ext cx="2226043" cy="9726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2000" b="1" dirty="0" err="1">
                  <a:solidFill>
                    <a:schemeClr val="tx1"/>
                  </a:solidFill>
                </a:rPr>
                <a:t>STA_produit</a:t>
              </a:r>
              <a:r>
                <a:rPr lang="fr-FR" sz="2000" b="1" dirty="0">
                  <a:solidFill>
                    <a:schemeClr val="tx1"/>
                  </a:solidFill>
                </a:rPr>
                <a:t>  </a:t>
              </a:r>
            </a:p>
          </p:txBody>
        </p:sp>
      </p:grpSp>
      <p:grpSp>
        <p:nvGrpSpPr>
          <p:cNvPr id="30" name="Group 7">
            <a:extLst>
              <a:ext uri="{FF2B5EF4-FFF2-40B4-BE49-F238E27FC236}">
                <a16:creationId xmlns:a16="http://schemas.microsoft.com/office/drawing/2014/main" id="{80470F80-D57B-4B95-A9CF-C8C8AE954A6C}"/>
              </a:ext>
            </a:extLst>
          </p:cNvPr>
          <p:cNvGrpSpPr/>
          <p:nvPr/>
        </p:nvGrpSpPr>
        <p:grpSpPr>
          <a:xfrm>
            <a:off x="3882853" y="2509630"/>
            <a:ext cx="2662064" cy="2767820"/>
            <a:chOff x="5956700" y="3926103"/>
            <a:chExt cx="2226044" cy="196366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8FE179F-EEF2-402B-B66B-A8C46F914277}"/>
                </a:ext>
              </a:extLst>
            </p:cNvPr>
            <p:cNvSpPr/>
            <p:nvPr/>
          </p:nvSpPr>
          <p:spPr>
            <a:xfrm>
              <a:off x="5956700" y="4195388"/>
              <a:ext cx="2226043" cy="16943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r>
                <a:rPr lang="fr-FR" sz="2000" dirty="0" err="1">
                  <a:solidFill>
                    <a:schemeClr val="tx1"/>
                  </a:solidFill>
                </a:rPr>
                <a:t>id_ticket</a:t>
              </a:r>
              <a:r>
                <a:rPr lang="fr-FR" sz="2000" dirty="0">
                  <a:solidFill>
                    <a:schemeClr val="tx1"/>
                  </a:solidFill>
                </a:rPr>
                <a:t> , </a:t>
              </a:r>
            </a:p>
            <a:p>
              <a:r>
                <a:rPr lang="fr-FR" sz="2000" dirty="0" err="1">
                  <a:solidFill>
                    <a:schemeClr val="tx1"/>
                  </a:solidFill>
                </a:rPr>
                <a:t>id_magasin</a:t>
              </a:r>
              <a:r>
                <a:rPr lang="fr-FR" sz="2000" dirty="0">
                  <a:solidFill>
                    <a:schemeClr val="tx1"/>
                  </a:solidFill>
                </a:rPr>
                <a:t> , </a:t>
              </a:r>
              <a:r>
                <a:rPr lang="fr-FR" sz="2000" dirty="0" err="1">
                  <a:solidFill>
                    <a:schemeClr val="tx1"/>
                  </a:solidFill>
                </a:rPr>
                <a:t>id_produit</a:t>
              </a:r>
              <a:r>
                <a:rPr lang="fr-FR" sz="2000" dirty="0">
                  <a:solidFill>
                    <a:schemeClr val="tx1"/>
                  </a:solidFill>
                </a:rPr>
                <a:t> , </a:t>
              </a:r>
              <a:r>
                <a:rPr lang="fr-FR" sz="2000" dirty="0" err="1">
                  <a:solidFill>
                    <a:schemeClr val="tx1"/>
                  </a:solidFill>
                </a:rPr>
                <a:t>dateVente</a:t>
              </a:r>
              <a:r>
                <a:rPr lang="fr-FR" sz="2000" dirty="0">
                  <a:solidFill>
                    <a:schemeClr val="tx1"/>
                  </a:solidFill>
                </a:rPr>
                <a:t>,</a:t>
              </a:r>
            </a:p>
            <a:p>
              <a:r>
                <a:rPr lang="fr-FR" sz="2000" dirty="0">
                  <a:solidFill>
                    <a:schemeClr val="tx1"/>
                  </a:solidFill>
                </a:rPr>
                <a:t> </a:t>
              </a:r>
              <a:r>
                <a:rPr lang="fr-FR" sz="2000" dirty="0" err="1">
                  <a:solidFill>
                    <a:schemeClr val="tx1"/>
                  </a:solidFill>
                </a:rPr>
                <a:t>qte</a:t>
              </a:r>
              <a:r>
                <a:rPr lang="fr-FR" sz="20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3CABF2B-76B0-4DD7-8135-C5DDA0979CA2}"/>
                </a:ext>
              </a:extLst>
            </p:cNvPr>
            <p:cNvSpPr/>
            <p:nvPr/>
          </p:nvSpPr>
          <p:spPr>
            <a:xfrm>
              <a:off x="5956701" y="3926103"/>
              <a:ext cx="2226043" cy="4679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2000" b="1" dirty="0" err="1">
                  <a:solidFill>
                    <a:schemeClr val="tx1"/>
                  </a:solidFill>
                </a:rPr>
                <a:t>STA_detail_ticket</a:t>
              </a:r>
              <a:endParaRPr lang="fr-FR" sz="2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9306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99</Words>
  <Application>Microsoft Office PowerPoint</Application>
  <PresentationFormat>Grand écran</PresentationFormat>
  <Paragraphs>40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Modèle en étoile : exemple</vt:lpstr>
      <vt:lpstr>Staging Area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mali abelhjamid</dc:creator>
  <cp:lastModifiedBy>mali abelhjamid</cp:lastModifiedBy>
  <cp:revision>5</cp:revision>
  <dcterms:created xsi:type="dcterms:W3CDTF">2021-11-24T22:30:12Z</dcterms:created>
  <dcterms:modified xsi:type="dcterms:W3CDTF">2021-11-28T07:11:25Z</dcterms:modified>
</cp:coreProperties>
</file>