
<file path=[Content_Types].xml><?xml version="1.0" encoding="utf-8"?>
<Types xmlns="http://schemas.openxmlformats.org/package/2006/content-types">
  <Default Extension="bf6989c8-ec63-4bbf-9927-9da5527aece1" ContentType="image/pn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82" r:id="rId7"/>
    <p:sldId id="263" r:id="rId8"/>
    <p:sldId id="264" r:id="rId9"/>
    <p:sldId id="280" r:id="rId10"/>
    <p:sldId id="283" r:id="rId11"/>
    <p:sldId id="272" r:id="rId12"/>
    <p:sldId id="262" r:id="rId13"/>
    <p:sldId id="266" r:id="rId14"/>
    <p:sldId id="265" r:id="rId15"/>
    <p:sldId id="269" r:id="rId16"/>
    <p:sldId id="279" r:id="rId17"/>
    <p:sldId id="268" r:id="rId18"/>
    <p:sldId id="267" r:id="rId19"/>
    <p:sldId id="277" r:id="rId20"/>
    <p:sldId id="270" r:id="rId21"/>
    <p:sldId id="274" r:id="rId22"/>
    <p:sldId id="278" r:id="rId2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55A1F685-976B-4DB4-AE4F-D09A6CA28258}">
          <p14:sldIdLst>
            <p14:sldId id="256"/>
            <p14:sldId id="257"/>
            <p14:sldId id="258"/>
            <p14:sldId id="260"/>
            <p14:sldId id="259"/>
            <p14:sldId id="282"/>
            <p14:sldId id="263"/>
            <p14:sldId id="264"/>
            <p14:sldId id="280"/>
            <p14:sldId id="283"/>
            <p14:sldId id="272"/>
            <p14:sldId id="262"/>
            <p14:sldId id="266"/>
            <p14:sldId id="265"/>
            <p14:sldId id="269"/>
            <p14:sldId id="279"/>
            <p14:sldId id="268"/>
            <p14:sldId id="267"/>
            <p14:sldId id="277"/>
            <p14:sldId id="270"/>
            <p14:sldId id="27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FEFFEF"/>
    <a:srgbClr val="ECECEC"/>
    <a:srgbClr val="DCDCDC"/>
    <a:srgbClr val="F2F2F2"/>
    <a:srgbClr val="9A3916"/>
    <a:srgbClr val="DFDDDD"/>
    <a:srgbClr val="4472C4"/>
    <a:srgbClr val="A6A6A6"/>
    <a:srgbClr val="DDA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4" autoAdjust="0"/>
    <p:restoredTop sz="93932" autoAdjust="0"/>
  </p:normalViewPr>
  <p:slideViewPr>
    <p:cSldViewPr snapToGrid="0">
      <p:cViewPr varScale="1">
        <p:scale>
          <a:sx n="76" d="100"/>
          <a:sy n="76" d="100"/>
        </p:scale>
        <p:origin x="835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43DB5-1D20-48B8-A034-D1CAB2084AC1}" type="datetimeFigureOut">
              <a:rPr lang="el-GR" smtClean="0"/>
              <a:t>16/10/2024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E275-0322-4800-ABF9-954A3311548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6726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E275-0322-4800-ABF9-954A33115488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779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BD82D0-A659-5C3B-01BE-ADC7E2CEC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774FF89-021E-DA3C-6C07-BAB34BD13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C881199-AEA9-4AD9-BE48-A6B93880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8078-DD30-49C2-82F9-A1E17D866891}" type="datetime1">
              <a:rPr lang="el-GR" smtClean="0"/>
              <a:t>16/10/2024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60A03F2-06D6-0634-5C90-FD44BF03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CF901A6-6BC9-D0FC-6189-965C4DFD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6E63-A67D-431C-9385-B0CA4606B3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691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7138575-44F8-6EDD-BB53-46EBA340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1FF6122-E793-9F17-02F0-51AB7E4C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03AA3C6-968F-7C25-7288-B428B43C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1FD5-B69C-48E5-AEB7-8E69D549A924}" type="datetime1">
              <a:rPr lang="el-GR" smtClean="0"/>
              <a:t>16/10/2024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0FAE508-7444-CBC4-12FC-54FDB703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8B540DE-B645-3456-DF78-B7461079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6E63-A67D-431C-9385-B0CA4606B3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537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9E6B8645-9C98-33AC-5503-C1D080DEB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CFE0735-31D8-CA8A-FD9A-4BF26DE8B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E954581-674D-F2A0-D3A6-70F3415B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4C96-6D3B-4A7E-BD18-ADBF424E450F}" type="datetime1">
              <a:rPr lang="el-GR" smtClean="0"/>
              <a:t>16/10/2024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6D812AB-D82C-C06C-2A7C-00A81214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A9532B5-D590-24D0-E267-88CDAFDD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6E63-A67D-431C-9385-B0CA4606B3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909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7179C74-E05B-886B-25F2-8AF531F0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16D3C41-0F60-CDE1-A8D1-34DF10DF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F07E1AB-8DCE-06DE-DF43-F865C22E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1C5E-30AB-4B70-B622-3F24C09EAEBB}" type="datetime1">
              <a:rPr lang="el-GR" smtClean="0"/>
              <a:t>16/10/2024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A0F2AAC-8D04-D559-04E5-7996F6E7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A0A0EBE-669B-66FC-2E23-83381E1E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6E63-A67D-431C-9385-B0CA4606B3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070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472D784-C5CA-83B8-F27C-CF3B1147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F47447F-9DAA-B509-9D2C-54E06E14C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62583DB-B02C-2377-4D44-93EACAD9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5222-DCDB-48C2-AEDD-706B2C7A2179}" type="datetime1">
              <a:rPr lang="el-GR" smtClean="0"/>
              <a:t>16/10/2024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E675F5B-58AC-F45A-DFF8-8E74D5ED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54602F5-203C-6156-9A29-07E64178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6E63-A67D-431C-9385-B0CA4606B3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19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6288CA-E4CD-DCE9-989A-3DC767F3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6701E3F-D2CC-1E4C-8D81-B0C808E9C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E4D25E1-C21A-1F6C-BECC-FEA0EA96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D6F298B-3D0E-346B-69F9-D256B558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E168-3883-410D-85AB-0E56EF9D4858}" type="datetime1">
              <a:rPr lang="el-GR" smtClean="0"/>
              <a:t>16/10/2024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3A279A4-1903-A1A3-2CAE-C1CD60E2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EAA96EB-BD8D-6136-3ED1-D4A45DCC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6E63-A67D-431C-9385-B0CA4606B3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875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CA6267F-93E2-A6C9-043B-250FEAF4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8AF9300-B25D-1EC2-2237-15BC0761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0AA39B1-B7D8-73E7-62F4-6F594A014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72B0D2FA-DF2B-F18E-EB04-F1CCAB64F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86EF9A36-4BDC-4398-C31E-DD443F83B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AC24CCDF-1C85-4594-AECC-F2D30A17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3D3E-CC44-4527-9B97-4DAEF6035152}" type="datetime1">
              <a:rPr lang="el-GR" smtClean="0"/>
              <a:t>16/10/2024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E7D16294-A1C3-27F4-0CF3-B17F5E45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16F1E5A-1ADE-E036-060D-EE4E903A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6E63-A67D-431C-9385-B0CA4606B3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340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B8A7D6-7BE0-44EC-18E2-23587C9E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6CF57D6-934C-FACF-9CD6-FC034590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A821-F724-4861-B061-7BF765F7423C}" type="datetime1">
              <a:rPr lang="el-GR" smtClean="0"/>
              <a:t>16/10/2024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2BB9D82-5C82-7BF1-3EB3-C44707F5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6C75726A-D092-21B5-0458-8E44767A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6E63-A67D-431C-9385-B0CA4606B3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923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841085B-D4D9-3D75-870C-908976C6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E0EC-FDA9-47CA-B625-F40D461623B9}" type="datetime1">
              <a:rPr lang="el-GR" smtClean="0"/>
              <a:t>16/10/2024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06D938B-3C94-F454-C6B6-D729E101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367FFED-6470-9AF9-26AA-121C7D89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6E63-A67D-431C-9385-B0CA4606B3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42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1FABB65-8911-829A-46AB-87803FDA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1E5A7BE-FEA6-0B7B-51B8-D400EB2E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7F9E08F-33FB-5733-A677-6F988F78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8757D34-B4B3-084B-1822-9AE32442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A8E6-7DBA-486F-93A3-B6D986E761BC}" type="datetime1">
              <a:rPr lang="el-GR" smtClean="0"/>
              <a:t>16/10/2024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8B2D419-A99C-6966-487D-4648A4FA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098AFF4-D978-E710-5C4E-48A12F24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6E63-A67D-431C-9385-B0CA4606B3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0379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9CA4CC0-6409-C2B2-EC2F-668DF2D7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B7522657-F2D2-D4D6-298D-8284E5110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1A8E818-720E-EF46-F48D-786EF943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F3B98F4-56E0-59F3-1738-A6BE3D8F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2F23-AFD0-43A3-97FF-ECCE5CCE8308}" type="datetime1">
              <a:rPr lang="el-GR" smtClean="0"/>
              <a:t>16/10/2024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6E27027-B167-5B80-01B8-B8C4AA66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6D3EA00-A74D-35EF-DD14-DE23D7E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6E63-A67D-431C-9385-B0CA4606B3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843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79F12054-7E72-DEB0-9F75-47C38DEE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F6C11A7-DB3A-3333-25DB-6B8A499CC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67C7DAF-D97B-D95D-93E0-26988C8BD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D527B-1783-4EEB-A327-C530642786E3}" type="datetime1">
              <a:rPr lang="el-GR" smtClean="0"/>
              <a:t>16/10/2024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A22BB46-7BD2-ABBA-DBDB-BEFD32B35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AB45001-16AD-BC91-9FF1-895C395AE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6E63-A67D-431C-9385-B0CA4606B3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551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bf6989c8-ec63-4bbf-9927-9da5527aece1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3BAC23-7158-F870-990E-047FFCC0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312" y="4925964"/>
            <a:ext cx="2960017" cy="668304"/>
          </a:xfrm>
        </p:spPr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Red Hat Text"/>
                <a:cs typeface="Arial" panose="020B0604020202020204" pitchFamily="34" charset="0"/>
                <a:sym typeface="Red Hat Text"/>
              </a:rPr>
              <a:t>	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7A63EB2-4136-9A32-1D7D-9D27D0397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6303" y="704204"/>
            <a:ext cx="5103940" cy="1058608"/>
          </a:xfrm>
        </p:spPr>
        <p:txBody>
          <a:bodyPr>
            <a:normAutofit/>
          </a:bodyPr>
          <a:lstStyle/>
          <a:p>
            <a:pPr algn="l"/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hand"/>
              </a:rPr>
              <a:t>    </a:t>
            </a:r>
            <a:r>
              <a:rPr kumimoji="0" lang="el-G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hand"/>
              </a:rPr>
              <a:t>ΔΗΜΟΚΡΙΤΕΙΟ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hand"/>
              </a:rPr>
              <a:t>   </a:t>
            </a:r>
            <a:r>
              <a:rPr kumimoji="0" lang="el-G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Red Hat Text"/>
                <a:cs typeface="Arial" panose="020B0604020202020204" pitchFamily="34" charset="0"/>
                <a:sym typeface="Red Hat Text"/>
              </a:rPr>
              <a:t>ΣΧΟΛΗ ΘΕΤΙΚΩΝ ΕΠΙΣΤΗΜΩΝ</a:t>
            </a:r>
            <a:br>
              <a:rPr kumimoji="0" lang="el-G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hand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hand"/>
              </a:rPr>
              <a:t>  </a:t>
            </a:r>
            <a:r>
              <a:rPr kumimoji="0" lang="el-G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hand"/>
              </a:rPr>
              <a:t>ΠΑΝΕΠΙΣΤΗΜΙΟ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hand"/>
              </a:rPr>
              <a:t>   </a:t>
            </a:r>
            <a:r>
              <a:rPr kumimoji="0" lang="el-G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Red Hat Text"/>
                <a:cs typeface="Arial" panose="020B0604020202020204" pitchFamily="34" charset="0"/>
                <a:sym typeface="Red Hat Text"/>
              </a:rPr>
              <a:t>ΤΜΗΜΑ ΠΛΗΡΟΦΟΡΙΚΗΣ</a:t>
            </a:r>
            <a:br>
              <a:rPr kumimoji="0" lang="el-G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hand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hand"/>
              </a:rPr>
              <a:t>              </a:t>
            </a:r>
            <a:r>
              <a:rPr kumimoji="0" lang="el-G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hand"/>
              </a:rPr>
              <a:t>ΘΡΑΚΗΣ</a:t>
            </a:r>
            <a:endParaRPr lang="el-GR" sz="16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B3C8DC73-28AB-AC36-7BC9-F21081E6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575" y="243088"/>
            <a:ext cx="1350789" cy="1445035"/>
          </a:xfrm>
          <a:prstGeom prst="rect">
            <a:avLst/>
          </a:prstGeom>
        </p:spPr>
      </p:pic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7B930A2-AAF5-2B2B-F964-E722E5886C3D}"/>
              </a:ext>
            </a:extLst>
          </p:cNvPr>
          <p:cNvSpPr/>
          <p:nvPr/>
        </p:nvSpPr>
        <p:spPr>
          <a:xfrm>
            <a:off x="6073140" y="704204"/>
            <a:ext cx="45719" cy="709817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l-GR" sz="1400" b="0" i="0" u="none" strike="noStrike" kern="0" cap="none" spc="0" normalizeH="0" baseline="0" noProof="0">
              <a:ln>
                <a:noFill/>
              </a:ln>
              <a:solidFill>
                <a:srgbClr val="0047CC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44B2B-1961-A577-A17D-C554529AD807}"/>
              </a:ext>
            </a:extLst>
          </p:cNvPr>
          <p:cNvSpPr txBox="1"/>
          <p:nvPr/>
        </p:nvSpPr>
        <p:spPr>
          <a:xfrm>
            <a:off x="4994666" y="2886398"/>
            <a:ext cx="2202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ΠΤΥΧΙΑΚΗ ΕΡΓΑΣΙΑ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73F1E-6266-6C62-DB31-32565F51B7B6}"/>
              </a:ext>
            </a:extLst>
          </p:cNvPr>
          <p:cNvSpPr txBox="1"/>
          <p:nvPr/>
        </p:nvSpPr>
        <p:spPr>
          <a:xfrm>
            <a:off x="3212575" y="3223041"/>
            <a:ext cx="5766847" cy="30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400" b="1" kern="100" dirty="0">
                <a:effectLst/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ΣΥΣΤΗΜΑ ΠΛΗΡΟΦΟΡΙΩΝ ΦΟΙΤΗΣΗΣ ΜΕ ΦΥΣΙΚΟΥΣ ΔΙΑΛΟΓΟΥΣ</a:t>
            </a:r>
            <a:r>
              <a:rPr lang="el-GR" sz="1400" kern="100" dirty="0">
                <a:effectLst/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A88EE-C97A-7FD1-D2D3-02D5D33045E9}"/>
              </a:ext>
            </a:extLst>
          </p:cNvPr>
          <p:cNvSpPr txBox="1"/>
          <p:nvPr/>
        </p:nvSpPr>
        <p:spPr>
          <a:xfrm>
            <a:off x="3131801" y="4348539"/>
            <a:ext cx="609442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400" b="1" dirty="0">
                <a:latin typeface="Arial" panose="020B0604020202020204" pitchFamily="34" charset="0"/>
                <a:cs typeface="Arial" panose="020B0604020202020204" pitchFamily="34" charset="0"/>
              </a:rPr>
              <a:t>Κουρελή Ζωγραφούλα Αμαλία, ΑΜ 5372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Επιβλέπων: Ελευθέριος Μωυσιάδης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Οκτώβριος 2024</a:t>
            </a:r>
          </a:p>
        </p:txBody>
      </p:sp>
      <p:sp>
        <p:nvSpPr>
          <p:cNvPr id="248" name="Ορθογώνιο 247">
            <a:extLst>
              <a:ext uri="{FF2B5EF4-FFF2-40B4-BE49-F238E27FC236}">
                <a16:creationId xmlns:a16="http://schemas.microsoft.com/office/drawing/2014/main" id="{FF79B950-4F96-2602-4A6B-E758084C0BA3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9" name="Θέση περιεχομένου 3">
            <a:extLst>
              <a:ext uri="{FF2B5EF4-FFF2-40B4-BE49-F238E27FC236}">
                <a16:creationId xmlns:a16="http://schemas.microsoft.com/office/drawing/2014/main" id="{2A69AE7B-8AF6-CADA-3A69-BE076A6A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958" y="3845239"/>
            <a:ext cx="31262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9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A2F49-0A17-2288-A6EA-895B61BF8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8F2BE5-2FA4-C15D-543A-A2321E76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55" y="365125"/>
            <a:ext cx="10117144" cy="1325563"/>
          </a:xfrm>
        </p:spPr>
        <p:txBody>
          <a:bodyPr>
            <a:normAutofit/>
          </a:bodyPr>
          <a:lstStyle/>
          <a:p>
            <a: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  <a:t>Διεπαφή χρήστη</a:t>
            </a:r>
            <a:endParaRPr lang="el-G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95D16B84-5703-75EE-54FC-2BD83350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811B478-F922-4162-A92E-D2F928A993F6}" type="slidenum">
              <a:rPr lang="el-GR" smtClean="0"/>
              <a:t>10</a:t>
            </a:fld>
            <a:endParaRPr lang="el-GR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6B579FDA-E527-4231-E984-8F6BD3001C3B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69BFCEA6-F415-B0AE-A5F5-E6FA8F3D7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843" y="2790974"/>
            <a:ext cx="7874277" cy="351881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D9F439-C2EF-5C74-BBD3-7C206B5CF49B}"/>
              </a:ext>
            </a:extLst>
          </p:cNvPr>
          <p:cNvSpPr txBox="1"/>
          <p:nvPr/>
        </p:nvSpPr>
        <p:spPr>
          <a:xfrm>
            <a:off x="2510843" y="1959977"/>
            <a:ext cx="7874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/>
              <a:t>Εμφάνιση Ημερομηνίας και Ώρας.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/>
              <a:t>Ενημερωτικό μήνυμα αναζήτησης της απάντησης.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11969E90-5029-741B-7594-EB8B22950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843" y="2864547"/>
            <a:ext cx="7874277" cy="34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6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3EFF4B9A-3048-4BFE-9098-97866D5F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617" y="1376596"/>
            <a:ext cx="4100783" cy="1325563"/>
          </a:xfrm>
        </p:spPr>
        <p:txBody>
          <a:bodyPr>
            <a:normAutofit/>
          </a:bodyPr>
          <a:lstStyle/>
          <a:p>
            <a:r>
              <a:rPr lang="el-GR" sz="4000" b="1" dirty="0">
                <a:latin typeface="Arial" panose="020B0604020202020204" pitchFamily="34" charset="0"/>
                <a:cs typeface="Arial" panose="020B0604020202020204" pitchFamily="34" charset="0"/>
              </a:rPr>
              <a:t>Αποτελέσματα</a:t>
            </a:r>
            <a:endParaRPr lang="el-GR" sz="4000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28A24F1-C313-48FE-C8D1-894B34FB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DFC9A94-2088-4842-9D32-6A03F006ECCE}" type="slidenum">
              <a:rPr lang="el-GR" smtClean="0"/>
              <a:t>11</a:t>
            </a:fld>
            <a:endParaRPr lang="el-GR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F51BCF4B-AA26-4E0F-1AEF-5CFDA6FBDD47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5" name="Google Shape;775;p38">
            <a:extLst>
              <a:ext uri="{FF2B5EF4-FFF2-40B4-BE49-F238E27FC236}">
                <a16:creationId xmlns:a16="http://schemas.microsoft.com/office/drawing/2014/main" id="{0DAFA4D5-1514-A0D0-76D4-7512019FACA4}"/>
              </a:ext>
            </a:extLst>
          </p:cNvPr>
          <p:cNvGrpSpPr/>
          <p:nvPr/>
        </p:nvGrpSpPr>
        <p:grpSpPr>
          <a:xfrm>
            <a:off x="2306518" y="2210459"/>
            <a:ext cx="1732082" cy="1375649"/>
            <a:chOff x="2735825" y="2251925"/>
            <a:chExt cx="1386775" cy="1101400"/>
          </a:xfrm>
        </p:grpSpPr>
        <p:sp>
          <p:nvSpPr>
            <p:cNvPr id="166" name="Google Shape;776;p38">
              <a:extLst>
                <a:ext uri="{FF2B5EF4-FFF2-40B4-BE49-F238E27FC236}">
                  <a16:creationId xmlns:a16="http://schemas.microsoft.com/office/drawing/2014/main" id="{C161E307-2997-4169-289A-F8F1D620E41C}"/>
                </a:ext>
              </a:extLst>
            </p:cNvPr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777;p38">
              <a:extLst>
                <a:ext uri="{FF2B5EF4-FFF2-40B4-BE49-F238E27FC236}">
                  <a16:creationId xmlns:a16="http://schemas.microsoft.com/office/drawing/2014/main" id="{0477C8A7-B3D3-8122-B732-FC8C9EC9780B}"/>
                </a:ext>
              </a:extLst>
            </p:cNvPr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78;p38">
              <a:extLst>
                <a:ext uri="{FF2B5EF4-FFF2-40B4-BE49-F238E27FC236}">
                  <a16:creationId xmlns:a16="http://schemas.microsoft.com/office/drawing/2014/main" id="{93BCA660-73EE-75B3-C44B-4C5F1EF33E2C}"/>
                </a:ext>
              </a:extLst>
            </p:cNvPr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79;p38">
              <a:extLst>
                <a:ext uri="{FF2B5EF4-FFF2-40B4-BE49-F238E27FC236}">
                  <a16:creationId xmlns:a16="http://schemas.microsoft.com/office/drawing/2014/main" id="{F6A5A8F2-2652-98D7-705C-4D32D1FEEEF0}"/>
                </a:ext>
              </a:extLst>
            </p:cNvPr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80;p38">
              <a:extLst>
                <a:ext uri="{FF2B5EF4-FFF2-40B4-BE49-F238E27FC236}">
                  <a16:creationId xmlns:a16="http://schemas.microsoft.com/office/drawing/2014/main" id="{E24CFE8E-774D-AAAA-8D4F-41CCC670898A}"/>
                </a:ext>
              </a:extLst>
            </p:cNvPr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81;p38">
              <a:extLst>
                <a:ext uri="{FF2B5EF4-FFF2-40B4-BE49-F238E27FC236}">
                  <a16:creationId xmlns:a16="http://schemas.microsoft.com/office/drawing/2014/main" id="{57885521-BEC1-4C1F-0FCA-D4DF8F3EA930}"/>
                </a:ext>
              </a:extLst>
            </p:cNvPr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82;p38">
              <a:extLst>
                <a:ext uri="{FF2B5EF4-FFF2-40B4-BE49-F238E27FC236}">
                  <a16:creationId xmlns:a16="http://schemas.microsoft.com/office/drawing/2014/main" id="{C8A428BA-D66A-D780-07A9-163B03E13478}"/>
                </a:ext>
              </a:extLst>
            </p:cNvPr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83;p38">
              <a:extLst>
                <a:ext uri="{FF2B5EF4-FFF2-40B4-BE49-F238E27FC236}">
                  <a16:creationId xmlns:a16="http://schemas.microsoft.com/office/drawing/2014/main" id="{2EEEFB8A-4B1B-E2B7-41AE-54AC5C68B852}"/>
                </a:ext>
              </a:extLst>
            </p:cNvPr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84;p38">
              <a:extLst>
                <a:ext uri="{FF2B5EF4-FFF2-40B4-BE49-F238E27FC236}">
                  <a16:creationId xmlns:a16="http://schemas.microsoft.com/office/drawing/2014/main" id="{4D993E54-635B-678E-21DE-C5C3D2CC2455}"/>
                </a:ext>
              </a:extLst>
            </p:cNvPr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85;p38">
              <a:extLst>
                <a:ext uri="{FF2B5EF4-FFF2-40B4-BE49-F238E27FC236}">
                  <a16:creationId xmlns:a16="http://schemas.microsoft.com/office/drawing/2014/main" id="{8ECD4044-75D7-9AB7-0267-2849562AE30F}"/>
                </a:ext>
              </a:extLst>
            </p:cNvPr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86;p38">
              <a:extLst>
                <a:ext uri="{FF2B5EF4-FFF2-40B4-BE49-F238E27FC236}">
                  <a16:creationId xmlns:a16="http://schemas.microsoft.com/office/drawing/2014/main" id="{472F09F6-EE76-6E55-6AC3-30977703CA22}"/>
                </a:ext>
              </a:extLst>
            </p:cNvPr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87;p38">
              <a:extLst>
                <a:ext uri="{FF2B5EF4-FFF2-40B4-BE49-F238E27FC236}">
                  <a16:creationId xmlns:a16="http://schemas.microsoft.com/office/drawing/2014/main" id="{EFBD3EDB-6B1C-E287-67E5-A6E5249F16BF}"/>
                </a:ext>
              </a:extLst>
            </p:cNvPr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88;p38">
              <a:extLst>
                <a:ext uri="{FF2B5EF4-FFF2-40B4-BE49-F238E27FC236}">
                  <a16:creationId xmlns:a16="http://schemas.microsoft.com/office/drawing/2014/main" id="{C62D3DEF-CA36-C6FD-A631-9FB29D79E14B}"/>
                </a:ext>
              </a:extLst>
            </p:cNvPr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89;p38">
              <a:extLst>
                <a:ext uri="{FF2B5EF4-FFF2-40B4-BE49-F238E27FC236}">
                  <a16:creationId xmlns:a16="http://schemas.microsoft.com/office/drawing/2014/main" id="{0BC60306-3532-05F8-8A29-442B1E8A2AE6}"/>
                </a:ext>
              </a:extLst>
            </p:cNvPr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90;p38">
              <a:extLst>
                <a:ext uri="{FF2B5EF4-FFF2-40B4-BE49-F238E27FC236}">
                  <a16:creationId xmlns:a16="http://schemas.microsoft.com/office/drawing/2014/main" id="{992468C4-AAC9-A4E2-88DB-B51D0718D430}"/>
                </a:ext>
              </a:extLst>
            </p:cNvPr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91;p38">
              <a:extLst>
                <a:ext uri="{FF2B5EF4-FFF2-40B4-BE49-F238E27FC236}">
                  <a16:creationId xmlns:a16="http://schemas.microsoft.com/office/drawing/2014/main" id="{D700FEEE-EAE6-A824-AE66-E5A30F4CAEC8}"/>
                </a:ext>
              </a:extLst>
            </p:cNvPr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792;p38">
              <a:extLst>
                <a:ext uri="{FF2B5EF4-FFF2-40B4-BE49-F238E27FC236}">
                  <a16:creationId xmlns:a16="http://schemas.microsoft.com/office/drawing/2014/main" id="{4019BA87-A96E-C55B-DE78-071703BCF2AD}"/>
                </a:ext>
              </a:extLst>
            </p:cNvPr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93;p38">
              <a:extLst>
                <a:ext uri="{FF2B5EF4-FFF2-40B4-BE49-F238E27FC236}">
                  <a16:creationId xmlns:a16="http://schemas.microsoft.com/office/drawing/2014/main" id="{416AAACB-B7AE-8F90-A74A-EBB641B76AD9}"/>
                </a:ext>
              </a:extLst>
            </p:cNvPr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94;p38">
              <a:extLst>
                <a:ext uri="{FF2B5EF4-FFF2-40B4-BE49-F238E27FC236}">
                  <a16:creationId xmlns:a16="http://schemas.microsoft.com/office/drawing/2014/main" id="{AE7118C8-0FCA-A88C-CDD6-A7432C05F8A1}"/>
                </a:ext>
              </a:extLst>
            </p:cNvPr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95;p38">
              <a:extLst>
                <a:ext uri="{FF2B5EF4-FFF2-40B4-BE49-F238E27FC236}">
                  <a16:creationId xmlns:a16="http://schemas.microsoft.com/office/drawing/2014/main" id="{DC1D77C9-B2E7-C9D7-7D30-E000440981FE}"/>
                </a:ext>
              </a:extLst>
            </p:cNvPr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96;p38">
              <a:extLst>
                <a:ext uri="{FF2B5EF4-FFF2-40B4-BE49-F238E27FC236}">
                  <a16:creationId xmlns:a16="http://schemas.microsoft.com/office/drawing/2014/main" id="{A13F07C5-C895-AC27-5649-85B5E23460D1}"/>
                </a:ext>
              </a:extLst>
            </p:cNvPr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97;p38">
              <a:extLst>
                <a:ext uri="{FF2B5EF4-FFF2-40B4-BE49-F238E27FC236}">
                  <a16:creationId xmlns:a16="http://schemas.microsoft.com/office/drawing/2014/main" id="{5035689B-87EB-3496-80D8-AF241B320028}"/>
                </a:ext>
              </a:extLst>
            </p:cNvPr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98;p38">
              <a:extLst>
                <a:ext uri="{FF2B5EF4-FFF2-40B4-BE49-F238E27FC236}">
                  <a16:creationId xmlns:a16="http://schemas.microsoft.com/office/drawing/2014/main" id="{B941CEBB-5264-9B52-49DE-2AEA756EE71D}"/>
                </a:ext>
              </a:extLst>
            </p:cNvPr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99;p38">
              <a:extLst>
                <a:ext uri="{FF2B5EF4-FFF2-40B4-BE49-F238E27FC236}">
                  <a16:creationId xmlns:a16="http://schemas.microsoft.com/office/drawing/2014/main" id="{F4F26CCD-2131-4341-84D1-E89F790BA75A}"/>
                </a:ext>
              </a:extLst>
            </p:cNvPr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00;p38">
              <a:extLst>
                <a:ext uri="{FF2B5EF4-FFF2-40B4-BE49-F238E27FC236}">
                  <a16:creationId xmlns:a16="http://schemas.microsoft.com/office/drawing/2014/main" id="{D9838CE0-E3DA-C7ED-4CD8-D287F87DCBB6}"/>
                </a:ext>
              </a:extLst>
            </p:cNvPr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01;p38">
              <a:extLst>
                <a:ext uri="{FF2B5EF4-FFF2-40B4-BE49-F238E27FC236}">
                  <a16:creationId xmlns:a16="http://schemas.microsoft.com/office/drawing/2014/main" id="{FEAFC8A6-F737-D636-F2A4-5B193C961B98}"/>
                </a:ext>
              </a:extLst>
            </p:cNvPr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802;p38">
              <a:extLst>
                <a:ext uri="{FF2B5EF4-FFF2-40B4-BE49-F238E27FC236}">
                  <a16:creationId xmlns:a16="http://schemas.microsoft.com/office/drawing/2014/main" id="{6F160B87-CB31-AA88-4C5A-B6B861CC9777}"/>
                </a:ext>
              </a:extLst>
            </p:cNvPr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03;p38">
              <a:extLst>
                <a:ext uri="{FF2B5EF4-FFF2-40B4-BE49-F238E27FC236}">
                  <a16:creationId xmlns:a16="http://schemas.microsoft.com/office/drawing/2014/main" id="{65BE7541-47F9-2DE6-EE8E-A72EDEBFEB04}"/>
                </a:ext>
              </a:extLst>
            </p:cNvPr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04;p38">
              <a:extLst>
                <a:ext uri="{FF2B5EF4-FFF2-40B4-BE49-F238E27FC236}">
                  <a16:creationId xmlns:a16="http://schemas.microsoft.com/office/drawing/2014/main" id="{1A571D05-6B08-F0C2-34D8-035BF6AD75DE}"/>
                </a:ext>
              </a:extLst>
            </p:cNvPr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05;p38">
              <a:extLst>
                <a:ext uri="{FF2B5EF4-FFF2-40B4-BE49-F238E27FC236}">
                  <a16:creationId xmlns:a16="http://schemas.microsoft.com/office/drawing/2014/main" id="{3635FF27-2881-1C7C-B2DF-97D66FA9295F}"/>
                </a:ext>
              </a:extLst>
            </p:cNvPr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06;p38">
              <a:extLst>
                <a:ext uri="{FF2B5EF4-FFF2-40B4-BE49-F238E27FC236}">
                  <a16:creationId xmlns:a16="http://schemas.microsoft.com/office/drawing/2014/main" id="{D61D9C2D-6370-68B3-7461-0083FD459CC1}"/>
                </a:ext>
              </a:extLst>
            </p:cNvPr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07;p38">
              <a:extLst>
                <a:ext uri="{FF2B5EF4-FFF2-40B4-BE49-F238E27FC236}">
                  <a16:creationId xmlns:a16="http://schemas.microsoft.com/office/drawing/2014/main" id="{08A44815-3CD7-156D-C403-E327DD566659}"/>
                </a:ext>
              </a:extLst>
            </p:cNvPr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08;p38">
              <a:extLst>
                <a:ext uri="{FF2B5EF4-FFF2-40B4-BE49-F238E27FC236}">
                  <a16:creationId xmlns:a16="http://schemas.microsoft.com/office/drawing/2014/main" id="{03D9E5D4-6B32-1DE3-F50C-14DE71886C7D}"/>
                </a:ext>
              </a:extLst>
            </p:cNvPr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809;p38">
              <a:extLst>
                <a:ext uri="{FF2B5EF4-FFF2-40B4-BE49-F238E27FC236}">
                  <a16:creationId xmlns:a16="http://schemas.microsoft.com/office/drawing/2014/main" id="{7E93ECF3-D6BE-8ECA-65A3-E26DC1134F9A}"/>
                </a:ext>
              </a:extLst>
            </p:cNvPr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10;p38">
              <a:extLst>
                <a:ext uri="{FF2B5EF4-FFF2-40B4-BE49-F238E27FC236}">
                  <a16:creationId xmlns:a16="http://schemas.microsoft.com/office/drawing/2014/main" id="{63A7312C-C888-F2DB-F112-868B05D826E7}"/>
                </a:ext>
              </a:extLst>
            </p:cNvPr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811;p38">
              <a:extLst>
                <a:ext uri="{FF2B5EF4-FFF2-40B4-BE49-F238E27FC236}">
                  <a16:creationId xmlns:a16="http://schemas.microsoft.com/office/drawing/2014/main" id="{00C4BD97-289A-D92B-3821-C65BD9DF105C}"/>
                </a:ext>
              </a:extLst>
            </p:cNvPr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812;p38">
              <a:extLst>
                <a:ext uri="{FF2B5EF4-FFF2-40B4-BE49-F238E27FC236}">
                  <a16:creationId xmlns:a16="http://schemas.microsoft.com/office/drawing/2014/main" id="{D62F9790-6B88-9E9E-3A9D-DE3839C7044F}"/>
                </a:ext>
              </a:extLst>
            </p:cNvPr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13;p38">
              <a:extLst>
                <a:ext uri="{FF2B5EF4-FFF2-40B4-BE49-F238E27FC236}">
                  <a16:creationId xmlns:a16="http://schemas.microsoft.com/office/drawing/2014/main" id="{A98D15C9-62E6-FCBA-E1A7-E02F77429872}"/>
                </a:ext>
              </a:extLst>
            </p:cNvPr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14;p38">
              <a:extLst>
                <a:ext uri="{FF2B5EF4-FFF2-40B4-BE49-F238E27FC236}">
                  <a16:creationId xmlns:a16="http://schemas.microsoft.com/office/drawing/2014/main" id="{7508D829-2C45-3CFF-39AF-094AC50C2370}"/>
                </a:ext>
              </a:extLst>
            </p:cNvPr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815;p38">
              <a:extLst>
                <a:ext uri="{FF2B5EF4-FFF2-40B4-BE49-F238E27FC236}">
                  <a16:creationId xmlns:a16="http://schemas.microsoft.com/office/drawing/2014/main" id="{DAD7049D-9E65-E337-43C0-AAFA4078FD93}"/>
                </a:ext>
              </a:extLst>
            </p:cNvPr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16;p38">
              <a:extLst>
                <a:ext uri="{FF2B5EF4-FFF2-40B4-BE49-F238E27FC236}">
                  <a16:creationId xmlns:a16="http://schemas.microsoft.com/office/drawing/2014/main" id="{9B5307F6-549C-B6E8-EDD7-12AA1AE4925F}"/>
                </a:ext>
              </a:extLst>
            </p:cNvPr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817;p38">
              <a:extLst>
                <a:ext uri="{FF2B5EF4-FFF2-40B4-BE49-F238E27FC236}">
                  <a16:creationId xmlns:a16="http://schemas.microsoft.com/office/drawing/2014/main" id="{D8E5B3AF-5AF2-9DAD-D592-C323810331DE}"/>
                </a:ext>
              </a:extLst>
            </p:cNvPr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818;p38">
              <a:extLst>
                <a:ext uri="{FF2B5EF4-FFF2-40B4-BE49-F238E27FC236}">
                  <a16:creationId xmlns:a16="http://schemas.microsoft.com/office/drawing/2014/main" id="{5F657A46-D988-FC28-759F-AB6B1C8F7AFF}"/>
                </a:ext>
              </a:extLst>
            </p:cNvPr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819;p38">
              <a:extLst>
                <a:ext uri="{FF2B5EF4-FFF2-40B4-BE49-F238E27FC236}">
                  <a16:creationId xmlns:a16="http://schemas.microsoft.com/office/drawing/2014/main" id="{06D80991-EE93-DF44-C11A-787A51305450}"/>
                </a:ext>
              </a:extLst>
            </p:cNvPr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820;p38">
              <a:extLst>
                <a:ext uri="{FF2B5EF4-FFF2-40B4-BE49-F238E27FC236}">
                  <a16:creationId xmlns:a16="http://schemas.microsoft.com/office/drawing/2014/main" id="{07C6C440-4041-F425-95E9-A4620DCFBE1C}"/>
                </a:ext>
              </a:extLst>
            </p:cNvPr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21;p38">
              <a:extLst>
                <a:ext uri="{FF2B5EF4-FFF2-40B4-BE49-F238E27FC236}">
                  <a16:creationId xmlns:a16="http://schemas.microsoft.com/office/drawing/2014/main" id="{BCDF6227-3DFF-E605-381B-CBD3F348F9AC}"/>
                </a:ext>
              </a:extLst>
            </p:cNvPr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822;p38">
              <a:extLst>
                <a:ext uri="{FF2B5EF4-FFF2-40B4-BE49-F238E27FC236}">
                  <a16:creationId xmlns:a16="http://schemas.microsoft.com/office/drawing/2014/main" id="{6266A0E0-BA06-C262-98AA-9B02B6F58687}"/>
                </a:ext>
              </a:extLst>
            </p:cNvPr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823;p38">
              <a:extLst>
                <a:ext uri="{FF2B5EF4-FFF2-40B4-BE49-F238E27FC236}">
                  <a16:creationId xmlns:a16="http://schemas.microsoft.com/office/drawing/2014/main" id="{6F2A1D05-A8DC-46E0-80CD-AA0A0884FA21}"/>
                </a:ext>
              </a:extLst>
            </p:cNvPr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824;p38">
              <a:extLst>
                <a:ext uri="{FF2B5EF4-FFF2-40B4-BE49-F238E27FC236}">
                  <a16:creationId xmlns:a16="http://schemas.microsoft.com/office/drawing/2014/main" id="{8808B429-BB23-2E18-9609-9FBECD58DE2B}"/>
                </a:ext>
              </a:extLst>
            </p:cNvPr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825;p38">
              <a:extLst>
                <a:ext uri="{FF2B5EF4-FFF2-40B4-BE49-F238E27FC236}">
                  <a16:creationId xmlns:a16="http://schemas.microsoft.com/office/drawing/2014/main" id="{DDE17724-B161-2728-EDDE-544828EA893A}"/>
                </a:ext>
              </a:extLst>
            </p:cNvPr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826;p38">
              <a:extLst>
                <a:ext uri="{FF2B5EF4-FFF2-40B4-BE49-F238E27FC236}">
                  <a16:creationId xmlns:a16="http://schemas.microsoft.com/office/drawing/2014/main" id="{37226A4A-B9B0-93C0-1DAE-1F0606B0C52C}"/>
                </a:ext>
              </a:extLst>
            </p:cNvPr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827;p38">
              <a:extLst>
                <a:ext uri="{FF2B5EF4-FFF2-40B4-BE49-F238E27FC236}">
                  <a16:creationId xmlns:a16="http://schemas.microsoft.com/office/drawing/2014/main" id="{6D39CBBF-29B8-82E8-FBC9-E6BCDCD449EB}"/>
                </a:ext>
              </a:extLst>
            </p:cNvPr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828;p38">
              <a:extLst>
                <a:ext uri="{FF2B5EF4-FFF2-40B4-BE49-F238E27FC236}">
                  <a16:creationId xmlns:a16="http://schemas.microsoft.com/office/drawing/2014/main" id="{89422C44-34A9-5916-CB8F-1858644EC390}"/>
                </a:ext>
              </a:extLst>
            </p:cNvPr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829;p38">
              <a:extLst>
                <a:ext uri="{FF2B5EF4-FFF2-40B4-BE49-F238E27FC236}">
                  <a16:creationId xmlns:a16="http://schemas.microsoft.com/office/drawing/2014/main" id="{1713ED12-0F28-A18F-B207-D616C8CEA66E}"/>
                </a:ext>
              </a:extLst>
            </p:cNvPr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830;p38">
              <a:extLst>
                <a:ext uri="{FF2B5EF4-FFF2-40B4-BE49-F238E27FC236}">
                  <a16:creationId xmlns:a16="http://schemas.microsoft.com/office/drawing/2014/main" id="{0452114C-B660-365C-5BCE-493FAC8A28BA}"/>
                </a:ext>
              </a:extLst>
            </p:cNvPr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831;p38">
              <a:extLst>
                <a:ext uri="{FF2B5EF4-FFF2-40B4-BE49-F238E27FC236}">
                  <a16:creationId xmlns:a16="http://schemas.microsoft.com/office/drawing/2014/main" id="{CE83AA42-3460-1D3E-56B5-341BF75D6D0A}"/>
                </a:ext>
              </a:extLst>
            </p:cNvPr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832;p38">
              <a:extLst>
                <a:ext uri="{FF2B5EF4-FFF2-40B4-BE49-F238E27FC236}">
                  <a16:creationId xmlns:a16="http://schemas.microsoft.com/office/drawing/2014/main" id="{435956DF-642D-B387-E3D0-46AF74C88164}"/>
                </a:ext>
              </a:extLst>
            </p:cNvPr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833;p38">
              <a:extLst>
                <a:ext uri="{FF2B5EF4-FFF2-40B4-BE49-F238E27FC236}">
                  <a16:creationId xmlns:a16="http://schemas.microsoft.com/office/drawing/2014/main" id="{46214D23-38AB-4E1F-A5AD-8D78EC804793}"/>
                </a:ext>
              </a:extLst>
            </p:cNvPr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834;p38">
              <a:extLst>
                <a:ext uri="{FF2B5EF4-FFF2-40B4-BE49-F238E27FC236}">
                  <a16:creationId xmlns:a16="http://schemas.microsoft.com/office/drawing/2014/main" id="{B6A891A9-90BD-4839-AC37-42CAF6C20D88}"/>
                </a:ext>
              </a:extLst>
            </p:cNvPr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835;p38">
              <a:extLst>
                <a:ext uri="{FF2B5EF4-FFF2-40B4-BE49-F238E27FC236}">
                  <a16:creationId xmlns:a16="http://schemas.microsoft.com/office/drawing/2014/main" id="{E8368386-FDF8-02F4-1C01-69C5386F6FAA}"/>
                </a:ext>
              </a:extLst>
            </p:cNvPr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836;p38">
              <a:extLst>
                <a:ext uri="{FF2B5EF4-FFF2-40B4-BE49-F238E27FC236}">
                  <a16:creationId xmlns:a16="http://schemas.microsoft.com/office/drawing/2014/main" id="{139594E6-4BE0-78F9-0F5E-3B9B243E73DB}"/>
                </a:ext>
              </a:extLst>
            </p:cNvPr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837;p38">
              <a:extLst>
                <a:ext uri="{FF2B5EF4-FFF2-40B4-BE49-F238E27FC236}">
                  <a16:creationId xmlns:a16="http://schemas.microsoft.com/office/drawing/2014/main" id="{644A487A-516C-8355-AAA6-289B3C6AA451}"/>
                </a:ext>
              </a:extLst>
            </p:cNvPr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838;p38">
              <a:extLst>
                <a:ext uri="{FF2B5EF4-FFF2-40B4-BE49-F238E27FC236}">
                  <a16:creationId xmlns:a16="http://schemas.microsoft.com/office/drawing/2014/main" id="{5EFC6414-C1A7-C7FA-8EDB-A5A066687AE1}"/>
                </a:ext>
              </a:extLst>
            </p:cNvPr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839;p38">
              <a:extLst>
                <a:ext uri="{FF2B5EF4-FFF2-40B4-BE49-F238E27FC236}">
                  <a16:creationId xmlns:a16="http://schemas.microsoft.com/office/drawing/2014/main" id="{77F755DE-4FC9-4AC5-5503-F461D6DC9F3A}"/>
                </a:ext>
              </a:extLst>
            </p:cNvPr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840;p38">
              <a:extLst>
                <a:ext uri="{FF2B5EF4-FFF2-40B4-BE49-F238E27FC236}">
                  <a16:creationId xmlns:a16="http://schemas.microsoft.com/office/drawing/2014/main" id="{AA26D599-FAB3-29AC-287D-E3BD0300EED3}"/>
                </a:ext>
              </a:extLst>
            </p:cNvPr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841;p38">
              <a:extLst>
                <a:ext uri="{FF2B5EF4-FFF2-40B4-BE49-F238E27FC236}">
                  <a16:creationId xmlns:a16="http://schemas.microsoft.com/office/drawing/2014/main" id="{870E0795-B479-FC37-9104-7CFBA84ED3C3}"/>
                </a:ext>
              </a:extLst>
            </p:cNvPr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842;p38">
              <a:extLst>
                <a:ext uri="{FF2B5EF4-FFF2-40B4-BE49-F238E27FC236}">
                  <a16:creationId xmlns:a16="http://schemas.microsoft.com/office/drawing/2014/main" id="{4C8B057B-4057-C342-D12A-B86E6DB2CA8F}"/>
                </a:ext>
              </a:extLst>
            </p:cNvPr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843;p38">
              <a:extLst>
                <a:ext uri="{FF2B5EF4-FFF2-40B4-BE49-F238E27FC236}">
                  <a16:creationId xmlns:a16="http://schemas.microsoft.com/office/drawing/2014/main" id="{A31A5DFD-C4BB-9719-3F32-8D63C8C0BC60}"/>
                </a:ext>
              </a:extLst>
            </p:cNvPr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844;p38">
              <a:extLst>
                <a:ext uri="{FF2B5EF4-FFF2-40B4-BE49-F238E27FC236}">
                  <a16:creationId xmlns:a16="http://schemas.microsoft.com/office/drawing/2014/main" id="{52702699-C8C4-EDB7-DE9F-BBF55697F11B}"/>
                </a:ext>
              </a:extLst>
            </p:cNvPr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845;p38">
              <a:extLst>
                <a:ext uri="{FF2B5EF4-FFF2-40B4-BE49-F238E27FC236}">
                  <a16:creationId xmlns:a16="http://schemas.microsoft.com/office/drawing/2014/main" id="{E4D7319B-A718-C880-0874-B0F5084E643A}"/>
                </a:ext>
              </a:extLst>
            </p:cNvPr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846;p38">
              <a:extLst>
                <a:ext uri="{FF2B5EF4-FFF2-40B4-BE49-F238E27FC236}">
                  <a16:creationId xmlns:a16="http://schemas.microsoft.com/office/drawing/2014/main" id="{939833F0-00A3-1F6B-3990-9FFD0884B58B}"/>
                </a:ext>
              </a:extLst>
            </p:cNvPr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847;p38">
              <a:extLst>
                <a:ext uri="{FF2B5EF4-FFF2-40B4-BE49-F238E27FC236}">
                  <a16:creationId xmlns:a16="http://schemas.microsoft.com/office/drawing/2014/main" id="{8E46262D-8E31-5A7A-A5F2-A16691E2A467}"/>
                </a:ext>
              </a:extLst>
            </p:cNvPr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848;p38">
              <a:extLst>
                <a:ext uri="{FF2B5EF4-FFF2-40B4-BE49-F238E27FC236}">
                  <a16:creationId xmlns:a16="http://schemas.microsoft.com/office/drawing/2014/main" id="{1BED5A66-E765-1826-50D4-9B9FCB9A6CB3}"/>
                </a:ext>
              </a:extLst>
            </p:cNvPr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849;p38">
              <a:extLst>
                <a:ext uri="{FF2B5EF4-FFF2-40B4-BE49-F238E27FC236}">
                  <a16:creationId xmlns:a16="http://schemas.microsoft.com/office/drawing/2014/main" id="{975D6A06-7905-3F61-737A-4DBFF6D536A4}"/>
                </a:ext>
              </a:extLst>
            </p:cNvPr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850;p38">
              <a:extLst>
                <a:ext uri="{FF2B5EF4-FFF2-40B4-BE49-F238E27FC236}">
                  <a16:creationId xmlns:a16="http://schemas.microsoft.com/office/drawing/2014/main" id="{A0FBFDE8-9154-A373-5E13-427330243A7C}"/>
                </a:ext>
              </a:extLst>
            </p:cNvPr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851;p38">
              <a:extLst>
                <a:ext uri="{FF2B5EF4-FFF2-40B4-BE49-F238E27FC236}">
                  <a16:creationId xmlns:a16="http://schemas.microsoft.com/office/drawing/2014/main" id="{85C83797-6CB5-5EC0-485A-9D55A6B6C51F}"/>
                </a:ext>
              </a:extLst>
            </p:cNvPr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52;p38">
              <a:extLst>
                <a:ext uri="{FF2B5EF4-FFF2-40B4-BE49-F238E27FC236}">
                  <a16:creationId xmlns:a16="http://schemas.microsoft.com/office/drawing/2014/main" id="{6872C87D-B2E1-E3BE-9DDB-EF1A27CEC2A1}"/>
                </a:ext>
              </a:extLst>
            </p:cNvPr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853;p38">
              <a:extLst>
                <a:ext uri="{FF2B5EF4-FFF2-40B4-BE49-F238E27FC236}">
                  <a16:creationId xmlns:a16="http://schemas.microsoft.com/office/drawing/2014/main" id="{09C60271-AC9F-DD77-CE6A-386AE373C50A}"/>
                </a:ext>
              </a:extLst>
            </p:cNvPr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854;p38">
              <a:extLst>
                <a:ext uri="{FF2B5EF4-FFF2-40B4-BE49-F238E27FC236}">
                  <a16:creationId xmlns:a16="http://schemas.microsoft.com/office/drawing/2014/main" id="{0C1D853E-DA88-5B4D-8578-E8AE75A01C16}"/>
                </a:ext>
              </a:extLst>
            </p:cNvPr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855;p38">
              <a:extLst>
                <a:ext uri="{FF2B5EF4-FFF2-40B4-BE49-F238E27FC236}">
                  <a16:creationId xmlns:a16="http://schemas.microsoft.com/office/drawing/2014/main" id="{07EFDF75-0345-8BC0-BA12-8B1C655D95FF}"/>
                </a:ext>
              </a:extLst>
            </p:cNvPr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856;p38">
              <a:extLst>
                <a:ext uri="{FF2B5EF4-FFF2-40B4-BE49-F238E27FC236}">
                  <a16:creationId xmlns:a16="http://schemas.microsoft.com/office/drawing/2014/main" id="{700F3992-8EF1-5A69-3A7A-165C6E75AE4B}"/>
                </a:ext>
              </a:extLst>
            </p:cNvPr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857;p38">
              <a:extLst>
                <a:ext uri="{FF2B5EF4-FFF2-40B4-BE49-F238E27FC236}">
                  <a16:creationId xmlns:a16="http://schemas.microsoft.com/office/drawing/2014/main" id="{A859C57C-E2BC-0E52-D722-D87DD0FB1BE3}"/>
                </a:ext>
              </a:extLst>
            </p:cNvPr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858;p38">
              <a:extLst>
                <a:ext uri="{FF2B5EF4-FFF2-40B4-BE49-F238E27FC236}">
                  <a16:creationId xmlns:a16="http://schemas.microsoft.com/office/drawing/2014/main" id="{11258C05-5C4C-B22A-2505-63DD4DFE804B}"/>
                </a:ext>
              </a:extLst>
            </p:cNvPr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457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550E8-DA0E-9228-AA3B-63E90425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55" y="365125"/>
            <a:ext cx="10117144" cy="1325563"/>
          </a:xfrm>
        </p:spPr>
        <p:txBody>
          <a:bodyPr>
            <a:normAutofit/>
          </a:bodyPr>
          <a:lstStyle/>
          <a:p>
            <a: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  <a:t>Αποτελέσματα</a:t>
            </a:r>
            <a:b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Αίτημα για στοιχεία επικοινωνίας με καθηγητή</a:t>
            </a:r>
            <a:endParaRPr lang="el-G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3662348A-5DFA-E5FD-41F0-CDEE6193B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"/>
          <a:stretch/>
        </p:blipFill>
        <p:spPr>
          <a:xfrm>
            <a:off x="1236655" y="1894787"/>
            <a:ext cx="9718689" cy="4282175"/>
          </a:xfrm>
        </p:spPr>
      </p:pic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40F121A-42C5-76D6-93DF-F3EF9FB2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811B478-F922-4162-A92E-D2F928A993F6}" type="slidenum">
              <a:rPr lang="el-GR" smtClean="0"/>
              <a:t>12</a:t>
            </a:fld>
            <a:endParaRPr lang="el-GR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BAE65A5A-E9DC-972A-A420-1BE81F9CBC8C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48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550E8-DA0E-9228-AA3B-63E90425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984" y="365125"/>
            <a:ext cx="10120816" cy="1325563"/>
          </a:xfrm>
        </p:spPr>
        <p:txBody>
          <a:bodyPr>
            <a:normAutofit/>
          </a:bodyPr>
          <a:lstStyle/>
          <a:p>
            <a: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  <a:t>Αποτελέσματα</a:t>
            </a:r>
            <a:b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Αίτημα για ανακοινώσεις και πτυχιακές εργασίες</a:t>
            </a:r>
            <a:endParaRPr lang="el-G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84EC11BE-EB0E-87AE-689F-61829889D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84" y="1825625"/>
            <a:ext cx="9783156" cy="4351338"/>
          </a:xfrm>
        </p:spPr>
      </p:pic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40F121A-42C5-76D6-93DF-F3EF9FB2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811B478-F922-4162-A92E-D2F928A993F6}" type="slidenum">
              <a:rPr lang="el-GR" smtClean="0"/>
              <a:t>13</a:t>
            </a:fld>
            <a:endParaRPr lang="el-GR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D8E3D6FA-A81F-A996-0724-7F98837173E2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0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550E8-DA0E-9228-AA3B-63E90425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30" y="365125"/>
            <a:ext cx="10147169" cy="1325563"/>
          </a:xfrm>
        </p:spPr>
        <p:txBody>
          <a:bodyPr>
            <a:normAutofit/>
          </a:bodyPr>
          <a:lstStyle/>
          <a:p>
            <a: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  <a:t>Αποτελέσματα</a:t>
            </a:r>
            <a:b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Αίτημα για στοιχεία επικοινωνίας με τη σχολή</a:t>
            </a:r>
            <a:endParaRPr lang="el-G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B03C75C9-982B-9B13-DFF0-3E3FE6498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"/>
          <a:stretch/>
        </p:blipFill>
        <p:spPr>
          <a:xfrm>
            <a:off x="1206630" y="1827251"/>
            <a:ext cx="9698076" cy="4318502"/>
          </a:xfrm>
        </p:spPr>
      </p:pic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40F121A-42C5-76D6-93DF-F3EF9FB2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811B478-F922-4162-A92E-D2F928A993F6}" type="slidenum">
              <a:rPr lang="el-GR" smtClean="0"/>
              <a:t>14</a:t>
            </a:fld>
            <a:endParaRPr lang="el-GR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269C95B-2D5E-929C-68C3-1EC6B7495FA4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3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550E8-DA0E-9228-AA3B-63E90425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930" y="365125"/>
            <a:ext cx="10094869" cy="1325563"/>
          </a:xfrm>
        </p:spPr>
        <p:txBody>
          <a:bodyPr>
            <a:normAutofit/>
          </a:bodyPr>
          <a:lstStyle/>
          <a:p>
            <a: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  <a:t>Αποτελέσματα</a:t>
            </a:r>
            <a:b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Αίτημα για το πρόγραμμα σπουδών</a:t>
            </a:r>
            <a:endParaRPr lang="el-G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F5643F8E-82D8-4AA7-C41D-B75E84EDF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"/>
          <a:stretch/>
        </p:blipFill>
        <p:spPr>
          <a:xfrm>
            <a:off x="1258931" y="1875933"/>
            <a:ext cx="9674137" cy="4301029"/>
          </a:xfrm>
        </p:spPr>
      </p:pic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40F121A-42C5-76D6-93DF-F3EF9FB2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811B478-F922-4162-A92E-D2F928A993F6}" type="slidenum">
              <a:rPr lang="el-GR" smtClean="0"/>
              <a:t>15</a:t>
            </a:fld>
            <a:endParaRPr lang="el-GR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4B2E59A8-1765-A170-06AE-AEE4FFEEC7A5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1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FC98A-8800-F332-D2C0-0F5F0E386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A9C4FF8-5C35-EDA5-CD6A-BF2F3775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617" y="1376596"/>
            <a:ext cx="6051952" cy="1325563"/>
          </a:xfrm>
        </p:spPr>
        <p:txBody>
          <a:bodyPr>
            <a:normAutofit/>
          </a:bodyPr>
          <a:lstStyle/>
          <a:p>
            <a:r>
              <a:rPr lang="el-GR" sz="4000" b="1" dirty="0">
                <a:latin typeface="Arial" panose="020B0604020202020204" pitchFamily="34" charset="0"/>
                <a:cs typeface="Arial" panose="020B0604020202020204" pitchFamily="34" charset="0"/>
              </a:rPr>
              <a:t>Μετρικές Συστήματος</a:t>
            </a:r>
            <a:endParaRPr lang="el-GR" sz="4000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3F96CBC8-B635-93A8-8974-2D0F1E20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DFC9A94-2088-4842-9D32-6A03F006ECCE}" type="slidenum">
              <a:rPr lang="el-GR" smtClean="0"/>
              <a:t>16</a:t>
            </a:fld>
            <a:endParaRPr lang="el-GR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4184328F-76B6-4463-011B-EB8C84482E66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5" name="Google Shape;775;p38">
            <a:extLst>
              <a:ext uri="{FF2B5EF4-FFF2-40B4-BE49-F238E27FC236}">
                <a16:creationId xmlns:a16="http://schemas.microsoft.com/office/drawing/2014/main" id="{A265E08A-0832-5D6A-0A63-46EF3A599FF1}"/>
              </a:ext>
            </a:extLst>
          </p:cNvPr>
          <p:cNvGrpSpPr/>
          <p:nvPr/>
        </p:nvGrpSpPr>
        <p:grpSpPr>
          <a:xfrm>
            <a:off x="2306518" y="2210459"/>
            <a:ext cx="1732082" cy="1375649"/>
            <a:chOff x="2735825" y="2251925"/>
            <a:chExt cx="1386775" cy="1101400"/>
          </a:xfrm>
        </p:grpSpPr>
        <p:sp>
          <p:nvSpPr>
            <p:cNvPr id="166" name="Google Shape;776;p38">
              <a:extLst>
                <a:ext uri="{FF2B5EF4-FFF2-40B4-BE49-F238E27FC236}">
                  <a16:creationId xmlns:a16="http://schemas.microsoft.com/office/drawing/2014/main" id="{4A06FA56-E389-8DD0-FECF-00A9A138B6B5}"/>
                </a:ext>
              </a:extLst>
            </p:cNvPr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777;p38">
              <a:extLst>
                <a:ext uri="{FF2B5EF4-FFF2-40B4-BE49-F238E27FC236}">
                  <a16:creationId xmlns:a16="http://schemas.microsoft.com/office/drawing/2014/main" id="{84E26C35-9012-7DE1-20BC-917D62E8C389}"/>
                </a:ext>
              </a:extLst>
            </p:cNvPr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78;p38">
              <a:extLst>
                <a:ext uri="{FF2B5EF4-FFF2-40B4-BE49-F238E27FC236}">
                  <a16:creationId xmlns:a16="http://schemas.microsoft.com/office/drawing/2014/main" id="{2E3927BF-CEFB-EF4B-AC10-306A9467F990}"/>
                </a:ext>
              </a:extLst>
            </p:cNvPr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79;p38">
              <a:extLst>
                <a:ext uri="{FF2B5EF4-FFF2-40B4-BE49-F238E27FC236}">
                  <a16:creationId xmlns:a16="http://schemas.microsoft.com/office/drawing/2014/main" id="{4B21BD34-4137-749D-0D3B-2EF501E99771}"/>
                </a:ext>
              </a:extLst>
            </p:cNvPr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80;p38">
              <a:extLst>
                <a:ext uri="{FF2B5EF4-FFF2-40B4-BE49-F238E27FC236}">
                  <a16:creationId xmlns:a16="http://schemas.microsoft.com/office/drawing/2014/main" id="{DC98F2BF-9621-061F-33B5-41AA962CC313}"/>
                </a:ext>
              </a:extLst>
            </p:cNvPr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81;p38">
              <a:extLst>
                <a:ext uri="{FF2B5EF4-FFF2-40B4-BE49-F238E27FC236}">
                  <a16:creationId xmlns:a16="http://schemas.microsoft.com/office/drawing/2014/main" id="{1A002934-B6BB-7F3D-94E2-6ED443D925FA}"/>
                </a:ext>
              </a:extLst>
            </p:cNvPr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82;p38">
              <a:extLst>
                <a:ext uri="{FF2B5EF4-FFF2-40B4-BE49-F238E27FC236}">
                  <a16:creationId xmlns:a16="http://schemas.microsoft.com/office/drawing/2014/main" id="{3E3AD18A-8979-D9CF-2A1F-D04EF0E2DD7E}"/>
                </a:ext>
              </a:extLst>
            </p:cNvPr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83;p38">
              <a:extLst>
                <a:ext uri="{FF2B5EF4-FFF2-40B4-BE49-F238E27FC236}">
                  <a16:creationId xmlns:a16="http://schemas.microsoft.com/office/drawing/2014/main" id="{AF0CFE7B-ED38-55C1-00E4-93BAD2858A8B}"/>
                </a:ext>
              </a:extLst>
            </p:cNvPr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84;p38">
              <a:extLst>
                <a:ext uri="{FF2B5EF4-FFF2-40B4-BE49-F238E27FC236}">
                  <a16:creationId xmlns:a16="http://schemas.microsoft.com/office/drawing/2014/main" id="{08E571F0-88C0-8BF0-8971-CDFD831C0CE8}"/>
                </a:ext>
              </a:extLst>
            </p:cNvPr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85;p38">
              <a:extLst>
                <a:ext uri="{FF2B5EF4-FFF2-40B4-BE49-F238E27FC236}">
                  <a16:creationId xmlns:a16="http://schemas.microsoft.com/office/drawing/2014/main" id="{21DC5ECE-8523-B7F6-FA98-1EA6B93E89A7}"/>
                </a:ext>
              </a:extLst>
            </p:cNvPr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86;p38">
              <a:extLst>
                <a:ext uri="{FF2B5EF4-FFF2-40B4-BE49-F238E27FC236}">
                  <a16:creationId xmlns:a16="http://schemas.microsoft.com/office/drawing/2014/main" id="{86AEE8D3-60B9-7795-0DFE-1CBFB0B5AE1F}"/>
                </a:ext>
              </a:extLst>
            </p:cNvPr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87;p38">
              <a:extLst>
                <a:ext uri="{FF2B5EF4-FFF2-40B4-BE49-F238E27FC236}">
                  <a16:creationId xmlns:a16="http://schemas.microsoft.com/office/drawing/2014/main" id="{53522075-66A0-FD22-AEC1-DFC6A63F0465}"/>
                </a:ext>
              </a:extLst>
            </p:cNvPr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88;p38">
              <a:extLst>
                <a:ext uri="{FF2B5EF4-FFF2-40B4-BE49-F238E27FC236}">
                  <a16:creationId xmlns:a16="http://schemas.microsoft.com/office/drawing/2014/main" id="{48D38FE6-B942-A554-37F0-FA5285B48B55}"/>
                </a:ext>
              </a:extLst>
            </p:cNvPr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89;p38">
              <a:extLst>
                <a:ext uri="{FF2B5EF4-FFF2-40B4-BE49-F238E27FC236}">
                  <a16:creationId xmlns:a16="http://schemas.microsoft.com/office/drawing/2014/main" id="{6B5BE5C9-3C62-FA5F-F72A-145F4AD77CF5}"/>
                </a:ext>
              </a:extLst>
            </p:cNvPr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90;p38">
              <a:extLst>
                <a:ext uri="{FF2B5EF4-FFF2-40B4-BE49-F238E27FC236}">
                  <a16:creationId xmlns:a16="http://schemas.microsoft.com/office/drawing/2014/main" id="{B775FAEE-CC7D-174C-597A-438CC4625528}"/>
                </a:ext>
              </a:extLst>
            </p:cNvPr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91;p38">
              <a:extLst>
                <a:ext uri="{FF2B5EF4-FFF2-40B4-BE49-F238E27FC236}">
                  <a16:creationId xmlns:a16="http://schemas.microsoft.com/office/drawing/2014/main" id="{8056D780-418D-F269-9571-BD12120BCCF4}"/>
                </a:ext>
              </a:extLst>
            </p:cNvPr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792;p38">
              <a:extLst>
                <a:ext uri="{FF2B5EF4-FFF2-40B4-BE49-F238E27FC236}">
                  <a16:creationId xmlns:a16="http://schemas.microsoft.com/office/drawing/2014/main" id="{D5BD25BC-3574-BF1C-9618-9669D42C2AE9}"/>
                </a:ext>
              </a:extLst>
            </p:cNvPr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93;p38">
              <a:extLst>
                <a:ext uri="{FF2B5EF4-FFF2-40B4-BE49-F238E27FC236}">
                  <a16:creationId xmlns:a16="http://schemas.microsoft.com/office/drawing/2014/main" id="{74AC72FD-34AB-2C44-41E2-4DA565376167}"/>
                </a:ext>
              </a:extLst>
            </p:cNvPr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94;p38">
              <a:extLst>
                <a:ext uri="{FF2B5EF4-FFF2-40B4-BE49-F238E27FC236}">
                  <a16:creationId xmlns:a16="http://schemas.microsoft.com/office/drawing/2014/main" id="{F327363E-B2E0-B554-E23C-982EF8C99D29}"/>
                </a:ext>
              </a:extLst>
            </p:cNvPr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95;p38">
              <a:extLst>
                <a:ext uri="{FF2B5EF4-FFF2-40B4-BE49-F238E27FC236}">
                  <a16:creationId xmlns:a16="http://schemas.microsoft.com/office/drawing/2014/main" id="{F450BC53-16E4-4E3C-5445-7566C8174DC5}"/>
                </a:ext>
              </a:extLst>
            </p:cNvPr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96;p38">
              <a:extLst>
                <a:ext uri="{FF2B5EF4-FFF2-40B4-BE49-F238E27FC236}">
                  <a16:creationId xmlns:a16="http://schemas.microsoft.com/office/drawing/2014/main" id="{6C2D926D-BBE1-C458-8734-E906D78FC293}"/>
                </a:ext>
              </a:extLst>
            </p:cNvPr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97;p38">
              <a:extLst>
                <a:ext uri="{FF2B5EF4-FFF2-40B4-BE49-F238E27FC236}">
                  <a16:creationId xmlns:a16="http://schemas.microsoft.com/office/drawing/2014/main" id="{D943D748-4C38-D606-194E-44306D9FA910}"/>
                </a:ext>
              </a:extLst>
            </p:cNvPr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98;p38">
              <a:extLst>
                <a:ext uri="{FF2B5EF4-FFF2-40B4-BE49-F238E27FC236}">
                  <a16:creationId xmlns:a16="http://schemas.microsoft.com/office/drawing/2014/main" id="{65E11016-C34E-C81C-2CEA-070948391AF2}"/>
                </a:ext>
              </a:extLst>
            </p:cNvPr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99;p38">
              <a:extLst>
                <a:ext uri="{FF2B5EF4-FFF2-40B4-BE49-F238E27FC236}">
                  <a16:creationId xmlns:a16="http://schemas.microsoft.com/office/drawing/2014/main" id="{348B98B2-D528-CB8E-F785-EA8BF163A5DF}"/>
                </a:ext>
              </a:extLst>
            </p:cNvPr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00;p38">
              <a:extLst>
                <a:ext uri="{FF2B5EF4-FFF2-40B4-BE49-F238E27FC236}">
                  <a16:creationId xmlns:a16="http://schemas.microsoft.com/office/drawing/2014/main" id="{BBC1B692-490C-1E94-F60C-55113A9B379C}"/>
                </a:ext>
              </a:extLst>
            </p:cNvPr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01;p38">
              <a:extLst>
                <a:ext uri="{FF2B5EF4-FFF2-40B4-BE49-F238E27FC236}">
                  <a16:creationId xmlns:a16="http://schemas.microsoft.com/office/drawing/2014/main" id="{632C9A27-300D-064E-BE70-B0A69A9D0D0C}"/>
                </a:ext>
              </a:extLst>
            </p:cNvPr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802;p38">
              <a:extLst>
                <a:ext uri="{FF2B5EF4-FFF2-40B4-BE49-F238E27FC236}">
                  <a16:creationId xmlns:a16="http://schemas.microsoft.com/office/drawing/2014/main" id="{DB1C7FB1-B10A-6D75-7EBB-D02C6E0DE416}"/>
                </a:ext>
              </a:extLst>
            </p:cNvPr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03;p38">
              <a:extLst>
                <a:ext uri="{FF2B5EF4-FFF2-40B4-BE49-F238E27FC236}">
                  <a16:creationId xmlns:a16="http://schemas.microsoft.com/office/drawing/2014/main" id="{0B69BDD0-312E-E6DB-C48F-B3FE122451D7}"/>
                </a:ext>
              </a:extLst>
            </p:cNvPr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04;p38">
              <a:extLst>
                <a:ext uri="{FF2B5EF4-FFF2-40B4-BE49-F238E27FC236}">
                  <a16:creationId xmlns:a16="http://schemas.microsoft.com/office/drawing/2014/main" id="{6BFB90EE-3CE7-5212-4D53-4A3D4EDF0033}"/>
                </a:ext>
              </a:extLst>
            </p:cNvPr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05;p38">
              <a:extLst>
                <a:ext uri="{FF2B5EF4-FFF2-40B4-BE49-F238E27FC236}">
                  <a16:creationId xmlns:a16="http://schemas.microsoft.com/office/drawing/2014/main" id="{81F9142D-DFCA-23CD-BBCB-D2D7E4229B85}"/>
                </a:ext>
              </a:extLst>
            </p:cNvPr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06;p38">
              <a:extLst>
                <a:ext uri="{FF2B5EF4-FFF2-40B4-BE49-F238E27FC236}">
                  <a16:creationId xmlns:a16="http://schemas.microsoft.com/office/drawing/2014/main" id="{B1E6D39B-DEA5-73FF-1158-136A63F09B24}"/>
                </a:ext>
              </a:extLst>
            </p:cNvPr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07;p38">
              <a:extLst>
                <a:ext uri="{FF2B5EF4-FFF2-40B4-BE49-F238E27FC236}">
                  <a16:creationId xmlns:a16="http://schemas.microsoft.com/office/drawing/2014/main" id="{E2055969-9E3D-B52E-41AD-63C98294C934}"/>
                </a:ext>
              </a:extLst>
            </p:cNvPr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08;p38">
              <a:extLst>
                <a:ext uri="{FF2B5EF4-FFF2-40B4-BE49-F238E27FC236}">
                  <a16:creationId xmlns:a16="http://schemas.microsoft.com/office/drawing/2014/main" id="{6EB1D855-F541-1B28-45FC-FE9EA33DB15D}"/>
                </a:ext>
              </a:extLst>
            </p:cNvPr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809;p38">
              <a:extLst>
                <a:ext uri="{FF2B5EF4-FFF2-40B4-BE49-F238E27FC236}">
                  <a16:creationId xmlns:a16="http://schemas.microsoft.com/office/drawing/2014/main" id="{BA17151F-BB2A-0E7B-D985-2C0827C0251D}"/>
                </a:ext>
              </a:extLst>
            </p:cNvPr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10;p38">
              <a:extLst>
                <a:ext uri="{FF2B5EF4-FFF2-40B4-BE49-F238E27FC236}">
                  <a16:creationId xmlns:a16="http://schemas.microsoft.com/office/drawing/2014/main" id="{7C73DF5B-5A44-01AC-3BC7-F780F8B819EA}"/>
                </a:ext>
              </a:extLst>
            </p:cNvPr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811;p38">
              <a:extLst>
                <a:ext uri="{FF2B5EF4-FFF2-40B4-BE49-F238E27FC236}">
                  <a16:creationId xmlns:a16="http://schemas.microsoft.com/office/drawing/2014/main" id="{E0514B49-325E-DB79-C21D-52934D157922}"/>
                </a:ext>
              </a:extLst>
            </p:cNvPr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812;p38">
              <a:extLst>
                <a:ext uri="{FF2B5EF4-FFF2-40B4-BE49-F238E27FC236}">
                  <a16:creationId xmlns:a16="http://schemas.microsoft.com/office/drawing/2014/main" id="{E20BD94F-33DC-B3D4-4766-7759412D2644}"/>
                </a:ext>
              </a:extLst>
            </p:cNvPr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13;p38">
              <a:extLst>
                <a:ext uri="{FF2B5EF4-FFF2-40B4-BE49-F238E27FC236}">
                  <a16:creationId xmlns:a16="http://schemas.microsoft.com/office/drawing/2014/main" id="{57089D02-6327-4862-2564-D97971C51E05}"/>
                </a:ext>
              </a:extLst>
            </p:cNvPr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14;p38">
              <a:extLst>
                <a:ext uri="{FF2B5EF4-FFF2-40B4-BE49-F238E27FC236}">
                  <a16:creationId xmlns:a16="http://schemas.microsoft.com/office/drawing/2014/main" id="{2A7B2215-1C78-CC65-780E-1365CD444830}"/>
                </a:ext>
              </a:extLst>
            </p:cNvPr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815;p38">
              <a:extLst>
                <a:ext uri="{FF2B5EF4-FFF2-40B4-BE49-F238E27FC236}">
                  <a16:creationId xmlns:a16="http://schemas.microsoft.com/office/drawing/2014/main" id="{2806AD3C-3D68-1765-F6B8-8F28ED8BFCB4}"/>
                </a:ext>
              </a:extLst>
            </p:cNvPr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16;p38">
              <a:extLst>
                <a:ext uri="{FF2B5EF4-FFF2-40B4-BE49-F238E27FC236}">
                  <a16:creationId xmlns:a16="http://schemas.microsoft.com/office/drawing/2014/main" id="{FF6C6E92-D4EB-E070-339D-72AF4A2A13B9}"/>
                </a:ext>
              </a:extLst>
            </p:cNvPr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817;p38">
              <a:extLst>
                <a:ext uri="{FF2B5EF4-FFF2-40B4-BE49-F238E27FC236}">
                  <a16:creationId xmlns:a16="http://schemas.microsoft.com/office/drawing/2014/main" id="{CDDA4EEF-3665-5F69-2A81-DA4791E7A43B}"/>
                </a:ext>
              </a:extLst>
            </p:cNvPr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818;p38">
              <a:extLst>
                <a:ext uri="{FF2B5EF4-FFF2-40B4-BE49-F238E27FC236}">
                  <a16:creationId xmlns:a16="http://schemas.microsoft.com/office/drawing/2014/main" id="{F257EC53-AE78-E39E-E5A5-5D7055B49C31}"/>
                </a:ext>
              </a:extLst>
            </p:cNvPr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819;p38">
              <a:extLst>
                <a:ext uri="{FF2B5EF4-FFF2-40B4-BE49-F238E27FC236}">
                  <a16:creationId xmlns:a16="http://schemas.microsoft.com/office/drawing/2014/main" id="{85EE39FF-A78E-8655-9D39-DCFA4E74F2BC}"/>
                </a:ext>
              </a:extLst>
            </p:cNvPr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820;p38">
              <a:extLst>
                <a:ext uri="{FF2B5EF4-FFF2-40B4-BE49-F238E27FC236}">
                  <a16:creationId xmlns:a16="http://schemas.microsoft.com/office/drawing/2014/main" id="{93EE41BC-51AC-9E10-BDE4-11918F9DD15C}"/>
                </a:ext>
              </a:extLst>
            </p:cNvPr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21;p38">
              <a:extLst>
                <a:ext uri="{FF2B5EF4-FFF2-40B4-BE49-F238E27FC236}">
                  <a16:creationId xmlns:a16="http://schemas.microsoft.com/office/drawing/2014/main" id="{4320A7EA-EA87-5194-4ADB-17FDE1D0A304}"/>
                </a:ext>
              </a:extLst>
            </p:cNvPr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822;p38">
              <a:extLst>
                <a:ext uri="{FF2B5EF4-FFF2-40B4-BE49-F238E27FC236}">
                  <a16:creationId xmlns:a16="http://schemas.microsoft.com/office/drawing/2014/main" id="{5FA41404-394C-3090-8577-919C292E38FA}"/>
                </a:ext>
              </a:extLst>
            </p:cNvPr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823;p38">
              <a:extLst>
                <a:ext uri="{FF2B5EF4-FFF2-40B4-BE49-F238E27FC236}">
                  <a16:creationId xmlns:a16="http://schemas.microsoft.com/office/drawing/2014/main" id="{0164F897-024D-CB5A-003D-E132BCDB1BE3}"/>
                </a:ext>
              </a:extLst>
            </p:cNvPr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824;p38">
              <a:extLst>
                <a:ext uri="{FF2B5EF4-FFF2-40B4-BE49-F238E27FC236}">
                  <a16:creationId xmlns:a16="http://schemas.microsoft.com/office/drawing/2014/main" id="{242D5D3A-057E-220D-88D7-234D6FB9FBAE}"/>
                </a:ext>
              </a:extLst>
            </p:cNvPr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825;p38">
              <a:extLst>
                <a:ext uri="{FF2B5EF4-FFF2-40B4-BE49-F238E27FC236}">
                  <a16:creationId xmlns:a16="http://schemas.microsoft.com/office/drawing/2014/main" id="{7B679947-56B9-6D3C-3FD4-678DE3B42C0A}"/>
                </a:ext>
              </a:extLst>
            </p:cNvPr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826;p38">
              <a:extLst>
                <a:ext uri="{FF2B5EF4-FFF2-40B4-BE49-F238E27FC236}">
                  <a16:creationId xmlns:a16="http://schemas.microsoft.com/office/drawing/2014/main" id="{8C89CF42-1292-EDEF-990D-C6AA3CA8D5AC}"/>
                </a:ext>
              </a:extLst>
            </p:cNvPr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827;p38">
              <a:extLst>
                <a:ext uri="{FF2B5EF4-FFF2-40B4-BE49-F238E27FC236}">
                  <a16:creationId xmlns:a16="http://schemas.microsoft.com/office/drawing/2014/main" id="{D71F3B2D-9159-E758-4CA5-3E352DEB95A3}"/>
                </a:ext>
              </a:extLst>
            </p:cNvPr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828;p38">
              <a:extLst>
                <a:ext uri="{FF2B5EF4-FFF2-40B4-BE49-F238E27FC236}">
                  <a16:creationId xmlns:a16="http://schemas.microsoft.com/office/drawing/2014/main" id="{3D9F90DA-C718-AA79-4F3B-3E22F7313DFF}"/>
                </a:ext>
              </a:extLst>
            </p:cNvPr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829;p38">
              <a:extLst>
                <a:ext uri="{FF2B5EF4-FFF2-40B4-BE49-F238E27FC236}">
                  <a16:creationId xmlns:a16="http://schemas.microsoft.com/office/drawing/2014/main" id="{51A61BF1-29C2-472E-9123-1ACCED866B47}"/>
                </a:ext>
              </a:extLst>
            </p:cNvPr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830;p38">
              <a:extLst>
                <a:ext uri="{FF2B5EF4-FFF2-40B4-BE49-F238E27FC236}">
                  <a16:creationId xmlns:a16="http://schemas.microsoft.com/office/drawing/2014/main" id="{A248B8AC-F0DD-31A7-F7EA-8402521DFF56}"/>
                </a:ext>
              </a:extLst>
            </p:cNvPr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831;p38">
              <a:extLst>
                <a:ext uri="{FF2B5EF4-FFF2-40B4-BE49-F238E27FC236}">
                  <a16:creationId xmlns:a16="http://schemas.microsoft.com/office/drawing/2014/main" id="{7D18C5D5-C56E-FA6A-04D9-300E0052A413}"/>
                </a:ext>
              </a:extLst>
            </p:cNvPr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832;p38">
              <a:extLst>
                <a:ext uri="{FF2B5EF4-FFF2-40B4-BE49-F238E27FC236}">
                  <a16:creationId xmlns:a16="http://schemas.microsoft.com/office/drawing/2014/main" id="{F52A0929-8098-6ADD-2BD5-0F840D5AAEEB}"/>
                </a:ext>
              </a:extLst>
            </p:cNvPr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833;p38">
              <a:extLst>
                <a:ext uri="{FF2B5EF4-FFF2-40B4-BE49-F238E27FC236}">
                  <a16:creationId xmlns:a16="http://schemas.microsoft.com/office/drawing/2014/main" id="{89E7B80E-566F-D357-E9A6-CA73BA144ED0}"/>
                </a:ext>
              </a:extLst>
            </p:cNvPr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834;p38">
              <a:extLst>
                <a:ext uri="{FF2B5EF4-FFF2-40B4-BE49-F238E27FC236}">
                  <a16:creationId xmlns:a16="http://schemas.microsoft.com/office/drawing/2014/main" id="{7E69B4ED-B290-EA7D-3953-82FFE20A10F8}"/>
                </a:ext>
              </a:extLst>
            </p:cNvPr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835;p38">
              <a:extLst>
                <a:ext uri="{FF2B5EF4-FFF2-40B4-BE49-F238E27FC236}">
                  <a16:creationId xmlns:a16="http://schemas.microsoft.com/office/drawing/2014/main" id="{97A71E64-C40F-8D41-AC4F-6D4D41902860}"/>
                </a:ext>
              </a:extLst>
            </p:cNvPr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836;p38">
              <a:extLst>
                <a:ext uri="{FF2B5EF4-FFF2-40B4-BE49-F238E27FC236}">
                  <a16:creationId xmlns:a16="http://schemas.microsoft.com/office/drawing/2014/main" id="{CBABFC99-2D9A-7417-F3BD-444298869797}"/>
                </a:ext>
              </a:extLst>
            </p:cNvPr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837;p38">
              <a:extLst>
                <a:ext uri="{FF2B5EF4-FFF2-40B4-BE49-F238E27FC236}">
                  <a16:creationId xmlns:a16="http://schemas.microsoft.com/office/drawing/2014/main" id="{8C094ADE-AAC2-8EAF-4EBF-BBA11B88FEBA}"/>
                </a:ext>
              </a:extLst>
            </p:cNvPr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838;p38">
              <a:extLst>
                <a:ext uri="{FF2B5EF4-FFF2-40B4-BE49-F238E27FC236}">
                  <a16:creationId xmlns:a16="http://schemas.microsoft.com/office/drawing/2014/main" id="{4D3325D6-AAD1-AB89-58D0-47844BACB62E}"/>
                </a:ext>
              </a:extLst>
            </p:cNvPr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839;p38">
              <a:extLst>
                <a:ext uri="{FF2B5EF4-FFF2-40B4-BE49-F238E27FC236}">
                  <a16:creationId xmlns:a16="http://schemas.microsoft.com/office/drawing/2014/main" id="{04E6631F-5244-B5F5-68D0-4077CA9808AB}"/>
                </a:ext>
              </a:extLst>
            </p:cNvPr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840;p38">
              <a:extLst>
                <a:ext uri="{FF2B5EF4-FFF2-40B4-BE49-F238E27FC236}">
                  <a16:creationId xmlns:a16="http://schemas.microsoft.com/office/drawing/2014/main" id="{7C03A92C-32C6-AC9D-72B5-F7318E482E28}"/>
                </a:ext>
              </a:extLst>
            </p:cNvPr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841;p38">
              <a:extLst>
                <a:ext uri="{FF2B5EF4-FFF2-40B4-BE49-F238E27FC236}">
                  <a16:creationId xmlns:a16="http://schemas.microsoft.com/office/drawing/2014/main" id="{575BC3A4-3558-688A-8604-D42159300C25}"/>
                </a:ext>
              </a:extLst>
            </p:cNvPr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842;p38">
              <a:extLst>
                <a:ext uri="{FF2B5EF4-FFF2-40B4-BE49-F238E27FC236}">
                  <a16:creationId xmlns:a16="http://schemas.microsoft.com/office/drawing/2014/main" id="{62CAB973-9761-9194-1918-C2905B335EBC}"/>
                </a:ext>
              </a:extLst>
            </p:cNvPr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843;p38">
              <a:extLst>
                <a:ext uri="{FF2B5EF4-FFF2-40B4-BE49-F238E27FC236}">
                  <a16:creationId xmlns:a16="http://schemas.microsoft.com/office/drawing/2014/main" id="{2034CBF8-7E44-4CB9-F10C-C735E455818E}"/>
                </a:ext>
              </a:extLst>
            </p:cNvPr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844;p38">
              <a:extLst>
                <a:ext uri="{FF2B5EF4-FFF2-40B4-BE49-F238E27FC236}">
                  <a16:creationId xmlns:a16="http://schemas.microsoft.com/office/drawing/2014/main" id="{7ABE2D54-E36F-EC04-DF12-CAD7426A88A8}"/>
                </a:ext>
              </a:extLst>
            </p:cNvPr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845;p38">
              <a:extLst>
                <a:ext uri="{FF2B5EF4-FFF2-40B4-BE49-F238E27FC236}">
                  <a16:creationId xmlns:a16="http://schemas.microsoft.com/office/drawing/2014/main" id="{AF40B6BC-42DC-C8F3-2133-4311BE8F52CA}"/>
                </a:ext>
              </a:extLst>
            </p:cNvPr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846;p38">
              <a:extLst>
                <a:ext uri="{FF2B5EF4-FFF2-40B4-BE49-F238E27FC236}">
                  <a16:creationId xmlns:a16="http://schemas.microsoft.com/office/drawing/2014/main" id="{26E20203-E924-6B1E-BDB8-C0676C8B4FD9}"/>
                </a:ext>
              </a:extLst>
            </p:cNvPr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847;p38">
              <a:extLst>
                <a:ext uri="{FF2B5EF4-FFF2-40B4-BE49-F238E27FC236}">
                  <a16:creationId xmlns:a16="http://schemas.microsoft.com/office/drawing/2014/main" id="{77BF61E8-7155-39DA-F2F1-102C20CF57AD}"/>
                </a:ext>
              </a:extLst>
            </p:cNvPr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848;p38">
              <a:extLst>
                <a:ext uri="{FF2B5EF4-FFF2-40B4-BE49-F238E27FC236}">
                  <a16:creationId xmlns:a16="http://schemas.microsoft.com/office/drawing/2014/main" id="{21E07CB6-142E-ABA8-AC1D-9DB1D31C5E42}"/>
                </a:ext>
              </a:extLst>
            </p:cNvPr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849;p38">
              <a:extLst>
                <a:ext uri="{FF2B5EF4-FFF2-40B4-BE49-F238E27FC236}">
                  <a16:creationId xmlns:a16="http://schemas.microsoft.com/office/drawing/2014/main" id="{B1A15C65-FF88-1E70-5DE5-5ECFAA4270DB}"/>
                </a:ext>
              </a:extLst>
            </p:cNvPr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850;p38">
              <a:extLst>
                <a:ext uri="{FF2B5EF4-FFF2-40B4-BE49-F238E27FC236}">
                  <a16:creationId xmlns:a16="http://schemas.microsoft.com/office/drawing/2014/main" id="{D449BD8E-48AB-1B57-8723-A3A717054BB0}"/>
                </a:ext>
              </a:extLst>
            </p:cNvPr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851;p38">
              <a:extLst>
                <a:ext uri="{FF2B5EF4-FFF2-40B4-BE49-F238E27FC236}">
                  <a16:creationId xmlns:a16="http://schemas.microsoft.com/office/drawing/2014/main" id="{6841E323-1E6B-7D9A-5082-91498F21242E}"/>
                </a:ext>
              </a:extLst>
            </p:cNvPr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52;p38">
              <a:extLst>
                <a:ext uri="{FF2B5EF4-FFF2-40B4-BE49-F238E27FC236}">
                  <a16:creationId xmlns:a16="http://schemas.microsoft.com/office/drawing/2014/main" id="{C3AD9850-072E-496B-31C1-77465FF0ED50}"/>
                </a:ext>
              </a:extLst>
            </p:cNvPr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853;p38">
              <a:extLst>
                <a:ext uri="{FF2B5EF4-FFF2-40B4-BE49-F238E27FC236}">
                  <a16:creationId xmlns:a16="http://schemas.microsoft.com/office/drawing/2014/main" id="{934BA7F1-9525-32F6-0818-24A349FB3890}"/>
                </a:ext>
              </a:extLst>
            </p:cNvPr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854;p38">
              <a:extLst>
                <a:ext uri="{FF2B5EF4-FFF2-40B4-BE49-F238E27FC236}">
                  <a16:creationId xmlns:a16="http://schemas.microsoft.com/office/drawing/2014/main" id="{50F00B6C-F123-C9CC-72C1-3DFC2A47FDCE}"/>
                </a:ext>
              </a:extLst>
            </p:cNvPr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855;p38">
              <a:extLst>
                <a:ext uri="{FF2B5EF4-FFF2-40B4-BE49-F238E27FC236}">
                  <a16:creationId xmlns:a16="http://schemas.microsoft.com/office/drawing/2014/main" id="{706D6E1E-C48B-2980-FFE4-443373DB50EE}"/>
                </a:ext>
              </a:extLst>
            </p:cNvPr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856;p38">
              <a:extLst>
                <a:ext uri="{FF2B5EF4-FFF2-40B4-BE49-F238E27FC236}">
                  <a16:creationId xmlns:a16="http://schemas.microsoft.com/office/drawing/2014/main" id="{2A32B529-AF8A-2BA5-0429-FB374A613649}"/>
                </a:ext>
              </a:extLst>
            </p:cNvPr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857;p38">
              <a:extLst>
                <a:ext uri="{FF2B5EF4-FFF2-40B4-BE49-F238E27FC236}">
                  <a16:creationId xmlns:a16="http://schemas.microsoft.com/office/drawing/2014/main" id="{3A1617D4-974E-EE23-DC69-2745D200B5C5}"/>
                </a:ext>
              </a:extLst>
            </p:cNvPr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858;p38">
              <a:extLst>
                <a:ext uri="{FF2B5EF4-FFF2-40B4-BE49-F238E27FC236}">
                  <a16:creationId xmlns:a16="http://schemas.microsoft.com/office/drawing/2014/main" id="{1ECF6CE9-C215-F309-94F4-094ED5D27FE5}"/>
                </a:ext>
              </a:extLst>
            </p:cNvPr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222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550E8-DA0E-9228-AA3B-63E90425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762" y="365125"/>
            <a:ext cx="10105038" cy="1325563"/>
          </a:xfrm>
        </p:spPr>
        <p:txBody>
          <a:bodyPr>
            <a:normAutofit/>
          </a:bodyPr>
          <a:lstStyle/>
          <a:p>
            <a:r>
              <a:rPr lang="el-GR" sz="3200" b="1" dirty="0">
                <a:latin typeface="Arial" panose="020B0604020202020204" pitchFamily="34" charset="0"/>
                <a:cs typeface="Arial" panose="020B0604020202020204" pitchFamily="34" charset="0"/>
              </a:rPr>
              <a:t>Μετρικές Συστήματος</a:t>
            </a:r>
            <a:b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Χρόνοι Απόκρισης του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endParaRPr lang="el-G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40F121A-42C5-76D6-93DF-F3EF9FB2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811B478-F922-4162-A92E-D2F928A993F6}" type="slidenum">
              <a:rPr lang="el-GR" smtClean="0"/>
              <a:t>17</a:t>
            </a:fld>
            <a:endParaRPr lang="el-GR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40BC656F-4D2E-E23B-414F-DC5A13BAE83F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20C3699-44E5-B19B-6ED2-E568D8E79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DB9550B-03FD-FC58-4FE2-A2001DDB0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A665339-DDC9-03B7-0AEE-B48F7A1AD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87" y="1876089"/>
            <a:ext cx="9562395" cy="38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11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550E8-DA0E-9228-AA3B-63E90425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10" y="365125"/>
            <a:ext cx="10118889" cy="1325563"/>
          </a:xfrm>
        </p:spPr>
        <p:txBody>
          <a:bodyPr>
            <a:normAutofit/>
          </a:bodyPr>
          <a:lstStyle/>
          <a:p>
            <a:r>
              <a:rPr lang="el-GR" sz="3200" b="1" dirty="0">
                <a:latin typeface="Arial" panose="020B0604020202020204" pitchFamily="34" charset="0"/>
                <a:cs typeface="Arial" panose="020B0604020202020204" pitchFamily="34" charset="0"/>
              </a:rPr>
              <a:t>Μετρικές Συστήματος</a:t>
            </a:r>
            <a:b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Ποσοστό Επιτυχίας/Αποτυχίας Απάντησης</a:t>
            </a:r>
            <a:endParaRPr lang="el-G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40F121A-42C5-76D6-93DF-F3EF9FB2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811B478-F922-4162-A92E-D2F928A993F6}" type="slidenum">
              <a:rPr lang="el-GR" smtClean="0"/>
              <a:t>18</a:t>
            </a:fld>
            <a:endParaRPr lang="el-GR" dirty="0"/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EAB394CE-4477-4A84-6683-857F38DF8921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1DEF60B7-0190-AA5B-C91F-4FCB63C2F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40" y="1437980"/>
            <a:ext cx="5490319" cy="480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38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7FFBF-11D5-DC0A-00C1-06AB04906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8CDFFB45-BC41-3EDF-4B24-1B1567D3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616" y="1376596"/>
            <a:ext cx="6126100" cy="1325563"/>
          </a:xfrm>
        </p:spPr>
        <p:txBody>
          <a:bodyPr>
            <a:normAutofit fontScale="90000"/>
          </a:bodyPr>
          <a:lstStyle/>
          <a:p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Συμπεράσματα και</a:t>
            </a:r>
            <a:b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Μελλοντικές Επεκτάσεις</a:t>
            </a:r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2D8181C-27F0-894D-D0C5-C5347E8E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DFC9A94-2088-4842-9D32-6A03F006ECCE}" type="slidenum">
              <a:rPr lang="el-GR" smtClean="0"/>
              <a:t>19</a:t>
            </a:fld>
            <a:endParaRPr lang="el-GR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D6B95DD3-3C6E-E486-E495-F0F6AFABF839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5" name="Google Shape;775;p38">
            <a:extLst>
              <a:ext uri="{FF2B5EF4-FFF2-40B4-BE49-F238E27FC236}">
                <a16:creationId xmlns:a16="http://schemas.microsoft.com/office/drawing/2014/main" id="{93C0F749-584F-2099-6DF3-E83D0AE2FFFA}"/>
              </a:ext>
            </a:extLst>
          </p:cNvPr>
          <p:cNvGrpSpPr/>
          <p:nvPr/>
        </p:nvGrpSpPr>
        <p:grpSpPr>
          <a:xfrm>
            <a:off x="2306518" y="2210459"/>
            <a:ext cx="1732082" cy="1375649"/>
            <a:chOff x="2735825" y="2251925"/>
            <a:chExt cx="1386775" cy="1101400"/>
          </a:xfrm>
        </p:grpSpPr>
        <p:sp>
          <p:nvSpPr>
            <p:cNvPr id="166" name="Google Shape;776;p38">
              <a:extLst>
                <a:ext uri="{FF2B5EF4-FFF2-40B4-BE49-F238E27FC236}">
                  <a16:creationId xmlns:a16="http://schemas.microsoft.com/office/drawing/2014/main" id="{CDF9D562-F617-E9F4-18D0-C47936372F04}"/>
                </a:ext>
              </a:extLst>
            </p:cNvPr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777;p38">
              <a:extLst>
                <a:ext uri="{FF2B5EF4-FFF2-40B4-BE49-F238E27FC236}">
                  <a16:creationId xmlns:a16="http://schemas.microsoft.com/office/drawing/2014/main" id="{F7FA9851-67D9-7442-F423-A1C88E2260C4}"/>
                </a:ext>
              </a:extLst>
            </p:cNvPr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78;p38">
              <a:extLst>
                <a:ext uri="{FF2B5EF4-FFF2-40B4-BE49-F238E27FC236}">
                  <a16:creationId xmlns:a16="http://schemas.microsoft.com/office/drawing/2014/main" id="{2E4E2C08-3481-DD7F-B163-07896EC0E458}"/>
                </a:ext>
              </a:extLst>
            </p:cNvPr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79;p38">
              <a:extLst>
                <a:ext uri="{FF2B5EF4-FFF2-40B4-BE49-F238E27FC236}">
                  <a16:creationId xmlns:a16="http://schemas.microsoft.com/office/drawing/2014/main" id="{64600C46-3016-3677-12DF-06969A9EA083}"/>
                </a:ext>
              </a:extLst>
            </p:cNvPr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80;p38">
              <a:extLst>
                <a:ext uri="{FF2B5EF4-FFF2-40B4-BE49-F238E27FC236}">
                  <a16:creationId xmlns:a16="http://schemas.microsoft.com/office/drawing/2014/main" id="{D8295632-E1E9-8CAC-B200-DE2B09CC27AB}"/>
                </a:ext>
              </a:extLst>
            </p:cNvPr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81;p38">
              <a:extLst>
                <a:ext uri="{FF2B5EF4-FFF2-40B4-BE49-F238E27FC236}">
                  <a16:creationId xmlns:a16="http://schemas.microsoft.com/office/drawing/2014/main" id="{D919F92F-CB94-703C-2C55-E01D1A4D1973}"/>
                </a:ext>
              </a:extLst>
            </p:cNvPr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82;p38">
              <a:extLst>
                <a:ext uri="{FF2B5EF4-FFF2-40B4-BE49-F238E27FC236}">
                  <a16:creationId xmlns:a16="http://schemas.microsoft.com/office/drawing/2014/main" id="{C282152A-9FBC-96D8-692D-F42F55C83C5F}"/>
                </a:ext>
              </a:extLst>
            </p:cNvPr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83;p38">
              <a:extLst>
                <a:ext uri="{FF2B5EF4-FFF2-40B4-BE49-F238E27FC236}">
                  <a16:creationId xmlns:a16="http://schemas.microsoft.com/office/drawing/2014/main" id="{56AFC2F6-E521-6222-D981-B21CC3C94787}"/>
                </a:ext>
              </a:extLst>
            </p:cNvPr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84;p38">
              <a:extLst>
                <a:ext uri="{FF2B5EF4-FFF2-40B4-BE49-F238E27FC236}">
                  <a16:creationId xmlns:a16="http://schemas.microsoft.com/office/drawing/2014/main" id="{6DF86969-9751-D84B-1E62-17EA906746F8}"/>
                </a:ext>
              </a:extLst>
            </p:cNvPr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85;p38">
              <a:extLst>
                <a:ext uri="{FF2B5EF4-FFF2-40B4-BE49-F238E27FC236}">
                  <a16:creationId xmlns:a16="http://schemas.microsoft.com/office/drawing/2014/main" id="{7D7F96EE-F3E9-8044-54EB-E51288DD3985}"/>
                </a:ext>
              </a:extLst>
            </p:cNvPr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86;p38">
              <a:extLst>
                <a:ext uri="{FF2B5EF4-FFF2-40B4-BE49-F238E27FC236}">
                  <a16:creationId xmlns:a16="http://schemas.microsoft.com/office/drawing/2014/main" id="{E2084F9D-E9D9-52B5-41CB-ACF2A043885D}"/>
                </a:ext>
              </a:extLst>
            </p:cNvPr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87;p38">
              <a:extLst>
                <a:ext uri="{FF2B5EF4-FFF2-40B4-BE49-F238E27FC236}">
                  <a16:creationId xmlns:a16="http://schemas.microsoft.com/office/drawing/2014/main" id="{5642F8B8-4CCD-03AD-1C06-C0D45148DE13}"/>
                </a:ext>
              </a:extLst>
            </p:cNvPr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88;p38">
              <a:extLst>
                <a:ext uri="{FF2B5EF4-FFF2-40B4-BE49-F238E27FC236}">
                  <a16:creationId xmlns:a16="http://schemas.microsoft.com/office/drawing/2014/main" id="{13019CE7-0D7E-56C2-A49B-FE545004996F}"/>
                </a:ext>
              </a:extLst>
            </p:cNvPr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89;p38">
              <a:extLst>
                <a:ext uri="{FF2B5EF4-FFF2-40B4-BE49-F238E27FC236}">
                  <a16:creationId xmlns:a16="http://schemas.microsoft.com/office/drawing/2014/main" id="{844706DB-CF0C-B056-EA74-5ACA84073764}"/>
                </a:ext>
              </a:extLst>
            </p:cNvPr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90;p38">
              <a:extLst>
                <a:ext uri="{FF2B5EF4-FFF2-40B4-BE49-F238E27FC236}">
                  <a16:creationId xmlns:a16="http://schemas.microsoft.com/office/drawing/2014/main" id="{F4547B70-B6A5-3ECB-EA55-B743BD138FDE}"/>
                </a:ext>
              </a:extLst>
            </p:cNvPr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91;p38">
              <a:extLst>
                <a:ext uri="{FF2B5EF4-FFF2-40B4-BE49-F238E27FC236}">
                  <a16:creationId xmlns:a16="http://schemas.microsoft.com/office/drawing/2014/main" id="{41C0CB4F-10BB-1B2B-36E6-1D40AFAFF28D}"/>
                </a:ext>
              </a:extLst>
            </p:cNvPr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792;p38">
              <a:extLst>
                <a:ext uri="{FF2B5EF4-FFF2-40B4-BE49-F238E27FC236}">
                  <a16:creationId xmlns:a16="http://schemas.microsoft.com/office/drawing/2014/main" id="{5006D6E1-9D68-4D32-7EA8-6A50B4E3B42A}"/>
                </a:ext>
              </a:extLst>
            </p:cNvPr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93;p38">
              <a:extLst>
                <a:ext uri="{FF2B5EF4-FFF2-40B4-BE49-F238E27FC236}">
                  <a16:creationId xmlns:a16="http://schemas.microsoft.com/office/drawing/2014/main" id="{81CF0402-7D03-FBA9-1B7B-8032D448134B}"/>
                </a:ext>
              </a:extLst>
            </p:cNvPr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94;p38">
              <a:extLst>
                <a:ext uri="{FF2B5EF4-FFF2-40B4-BE49-F238E27FC236}">
                  <a16:creationId xmlns:a16="http://schemas.microsoft.com/office/drawing/2014/main" id="{D6508C6F-56EA-0E07-B11F-80B54EC319E0}"/>
                </a:ext>
              </a:extLst>
            </p:cNvPr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95;p38">
              <a:extLst>
                <a:ext uri="{FF2B5EF4-FFF2-40B4-BE49-F238E27FC236}">
                  <a16:creationId xmlns:a16="http://schemas.microsoft.com/office/drawing/2014/main" id="{BB1B4213-57A9-3853-E8FB-23DF5507B49F}"/>
                </a:ext>
              </a:extLst>
            </p:cNvPr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96;p38">
              <a:extLst>
                <a:ext uri="{FF2B5EF4-FFF2-40B4-BE49-F238E27FC236}">
                  <a16:creationId xmlns:a16="http://schemas.microsoft.com/office/drawing/2014/main" id="{DB4BCFC5-B0BF-4F18-9986-9F34EC2D16EB}"/>
                </a:ext>
              </a:extLst>
            </p:cNvPr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97;p38">
              <a:extLst>
                <a:ext uri="{FF2B5EF4-FFF2-40B4-BE49-F238E27FC236}">
                  <a16:creationId xmlns:a16="http://schemas.microsoft.com/office/drawing/2014/main" id="{28DBC45A-6905-68F6-F110-BB7584D3870E}"/>
                </a:ext>
              </a:extLst>
            </p:cNvPr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98;p38">
              <a:extLst>
                <a:ext uri="{FF2B5EF4-FFF2-40B4-BE49-F238E27FC236}">
                  <a16:creationId xmlns:a16="http://schemas.microsoft.com/office/drawing/2014/main" id="{264ECCB5-E683-5281-693C-3CAEA441C734}"/>
                </a:ext>
              </a:extLst>
            </p:cNvPr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99;p38">
              <a:extLst>
                <a:ext uri="{FF2B5EF4-FFF2-40B4-BE49-F238E27FC236}">
                  <a16:creationId xmlns:a16="http://schemas.microsoft.com/office/drawing/2014/main" id="{7E69C670-9956-893C-9B1F-20FF74B9D824}"/>
                </a:ext>
              </a:extLst>
            </p:cNvPr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00;p38">
              <a:extLst>
                <a:ext uri="{FF2B5EF4-FFF2-40B4-BE49-F238E27FC236}">
                  <a16:creationId xmlns:a16="http://schemas.microsoft.com/office/drawing/2014/main" id="{40B6F1C6-F419-ECC0-9E6A-D62EE5C87878}"/>
                </a:ext>
              </a:extLst>
            </p:cNvPr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01;p38">
              <a:extLst>
                <a:ext uri="{FF2B5EF4-FFF2-40B4-BE49-F238E27FC236}">
                  <a16:creationId xmlns:a16="http://schemas.microsoft.com/office/drawing/2014/main" id="{D9B9D6BC-0C68-F126-0590-BC1F316082C1}"/>
                </a:ext>
              </a:extLst>
            </p:cNvPr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802;p38">
              <a:extLst>
                <a:ext uri="{FF2B5EF4-FFF2-40B4-BE49-F238E27FC236}">
                  <a16:creationId xmlns:a16="http://schemas.microsoft.com/office/drawing/2014/main" id="{E3F34652-6092-33CF-67F4-3E8503819E1F}"/>
                </a:ext>
              </a:extLst>
            </p:cNvPr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03;p38">
              <a:extLst>
                <a:ext uri="{FF2B5EF4-FFF2-40B4-BE49-F238E27FC236}">
                  <a16:creationId xmlns:a16="http://schemas.microsoft.com/office/drawing/2014/main" id="{B29BEECC-69A5-E98A-416F-3E772FC9C81D}"/>
                </a:ext>
              </a:extLst>
            </p:cNvPr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04;p38">
              <a:extLst>
                <a:ext uri="{FF2B5EF4-FFF2-40B4-BE49-F238E27FC236}">
                  <a16:creationId xmlns:a16="http://schemas.microsoft.com/office/drawing/2014/main" id="{3DC8D911-DCB2-5D06-3744-37788FE99511}"/>
                </a:ext>
              </a:extLst>
            </p:cNvPr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05;p38">
              <a:extLst>
                <a:ext uri="{FF2B5EF4-FFF2-40B4-BE49-F238E27FC236}">
                  <a16:creationId xmlns:a16="http://schemas.microsoft.com/office/drawing/2014/main" id="{ADBF738E-3705-5EF9-3BA8-278985614671}"/>
                </a:ext>
              </a:extLst>
            </p:cNvPr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06;p38">
              <a:extLst>
                <a:ext uri="{FF2B5EF4-FFF2-40B4-BE49-F238E27FC236}">
                  <a16:creationId xmlns:a16="http://schemas.microsoft.com/office/drawing/2014/main" id="{92068367-4028-04F0-1BAE-694FCDDE7E35}"/>
                </a:ext>
              </a:extLst>
            </p:cNvPr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07;p38">
              <a:extLst>
                <a:ext uri="{FF2B5EF4-FFF2-40B4-BE49-F238E27FC236}">
                  <a16:creationId xmlns:a16="http://schemas.microsoft.com/office/drawing/2014/main" id="{68B0AC64-B192-5C55-4A11-A78DADFB48EE}"/>
                </a:ext>
              </a:extLst>
            </p:cNvPr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08;p38">
              <a:extLst>
                <a:ext uri="{FF2B5EF4-FFF2-40B4-BE49-F238E27FC236}">
                  <a16:creationId xmlns:a16="http://schemas.microsoft.com/office/drawing/2014/main" id="{894AB8E1-3510-B803-2479-B75F7B13465A}"/>
                </a:ext>
              </a:extLst>
            </p:cNvPr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809;p38">
              <a:extLst>
                <a:ext uri="{FF2B5EF4-FFF2-40B4-BE49-F238E27FC236}">
                  <a16:creationId xmlns:a16="http://schemas.microsoft.com/office/drawing/2014/main" id="{2F462C61-0B5B-43FA-EF48-7BCA41DF46DD}"/>
                </a:ext>
              </a:extLst>
            </p:cNvPr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10;p38">
              <a:extLst>
                <a:ext uri="{FF2B5EF4-FFF2-40B4-BE49-F238E27FC236}">
                  <a16:creationId xmlns:a16="http://schemas.microsoft.com/office/drawing/2014/main" id="{817AEE7C-5454-4A7E-F539-623120612D2D}"/>
                </a:ext>
              </a:extLst>
            </p:cNvPr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811;p38">
              <a:extLst>
                <a:ext uri="{FF2B5EF4-FFF2-40B4-BE49-F238E27FC236}">
                  <a16:creationId xmlns:a16="http://schemas.microsoft.com/office/drawing/2014/main" id="{4ABAF93D-B88E-AC7F-8522-EB6037550D21}"/>
                </a:ext>
              </a:extLst>
            </p:cNvPr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812;p38">
              <a:extLst>
                <a:ext uri="{FF2B5EF4-FFF2-40B4-BE49-F238E27FC236}">
                  <a16:creationId xmlns:a16="http://schemas.microsoft.com/office/drawing/2014/main" id="{C3AB1376-4866-5C3C-4227-2144AD778B9B}"/>
                </a:ext>
              </a:extLst>
            </p:cNvPr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13;p38">
              <a:extLst>
                <a:ext uri="{FF2B5EF4-FFF2-40B4-BE49-F238E27FC236}">
                  <a16:creationId xmlns:a16="http://schemas.microsoft.com/office/drawing/2014/main" id="{DF4CAFCC-6ED5-4128-2B40-33A44B37F649}"/>
                </a:ext>
              </a:extLst>
            </p:cNvPr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14;p38">
              <a:extLst>
                <a:ext uri="{FF2B5EF4-FFF2-40B4-BE49-F238E27FC236}">
                  <a16:creationId xmlns:a16="http://schemas.microsoft.com/office/drawing/2014/main" id="{B5A6BEB5-25D4-4CD8-1B0B-7EAAB814484D}"/>
                </a:ext>
              </a:extLst>
            </p:cNvPr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815;p38">
              <a:extLst>
                <a:ext uri="{FF2B5EF4-FFF2-40B4-BE49-F238E27FC236}">
                  <a16:creationId xmlns:a16="http://schemas.microsoft.com/office/drawing/2014/main" id="{D09D14F9-A1FF-A17B-C2FC-DB1E68BE68CD}"/>
                </a:ext>
              </a:extLst>
            </p:cNvPr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16;p38">
              <a:extLst>
                <a:ext uri="{FF2B5EF4-FFF2-40B4-BE49-F238E27FC236}">
                  <a16:creationId xmlns:a16="http://schemas.microsoft.com/office/drawing/2014/main" id="{1392B5EF-2F6B-1A86-9895-DA488FBD3D3E}"/>
                </a:ext>
              </a:extLst>
            </p:cNvPr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817;p38">
              <a:extLst>
                <a:ext uri="{FF2B5EF4-FFF2-40B4-BE49-F238E27FC236}">
                  <a16:creationId xmlns:a16="http://schemas.microsoft.com/office/drawing/2014/main" id="{D7FC54B4-FD65-375B-419B-C3CBCE3C2116}"/>
                </a:ext>
              </a:extLst>
            </p:cNvPr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818;p38">
              <a:extLst>
                <a:ext uri="{FF2B5EF4-FFF2-40B4-BE49-F238E27FC236}">
                  <a16:creationId xmlns:a16="http://schemas.microsoft.com/office/drawing/2014/main" id="{BD84C756-6DDC-3C93-024F-36BB4DB64002}"/>
                </a:ext>
              </a:extLst>
            </p:cNvPr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819;p38">
              <a:extLst>
                <a:ext uri="{FF2B5EF4-FFF2-40B4-BE49-F238E27FC236}">
                  <a16:creationId xmlns:a16="http://schemas.microsoft.com/office/drawing/2014/main" id="{365FD200-6EEF-E6AB-313E-9366BA83A619}"/>
                </a:ext>
              </a:extLst>
            </p:cNvPr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820;p38">
              <a:extLst>
                <a:ext uri="{FF2B5EF4-FFF2-40B4-BE49-F238E27FC236}">
                  <a16:creationId xmlns:a16="http://schemas.microsoft.com/office/drawing/2014/main" id="{5C292F71-0AB5-8889-EFC6-AFE32FD89EDA}"/>
                </a:ext>
              </a:extLst>
            </p:cNvPr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21;p38">
              <a:extLst>
                <a:ext uri="{FF2B5EF4-FFF2-40B4-BE49-F238E27FC236}">
                  <a16:creationId xmlns:a16="http://schemas.microsoft.com/office/drawing/2014/main" id="{49BD897D-224A-A7CF-3E68-FBB10AC77FBF}"/>
                </a:ext>
              </a:extLst>
            </p:cNvPr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822;p38">
              <a:extLst>
                <a:ext uri="{FF2B5EF4-FFF2-40B4-BE49-F238E27FC236}">
                  <a16:creationId xmlns:a16="http://schemas.microsoft.com/office/drawing/2014/main" id="{4E92EABC-D47B-C75C-7206-415B3BA4219F}"/>
                </a:ext>
              </a:extLst>
            </p:cNvPr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823;p38">
              <a:extLst>
                <a:ext uri="{FF2B5EF4-FFF2-40B4-BE49-F238E27FC236}">
                  <a16:creationId xmlns:a16="http://schemas.microsoft.com/office/drawing/2014/main" id="{10C5BBD1-02E5-E933-B12B-7EBAC26A7911}"/>
                </a:ext>
              </a:extLst>
            </p:cNvPr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824;p38">
              <a:extLst>
                <a:ext uri="{FF2B5EF4-FFF2-40B4-BE49-F238E27FC236}">
                  <a16:creationId xmlns:a16="http://schemas.microsoft.com/office/drawing/2014/main" id="{E01A11F8-3E6A-A685-FB80-C6CA92B3D06C}"/>
                </a:ext>
              </a:extLst>
            </p:cNvPr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825;p38">
              <a:extLst>
                <a:ext uri="{FF2B5EF4-FFF2-40B4-BE49-F238E27FC236}">
                  <a16:creationId xmlns:a16="http://schemas.microsoft.com/office/drawing/2014/main" id="{59A0B13E-27B6-1E0B-4105-FF1DFF8491DA}"/>
                </a:ext>
              </a:extLst>
            </p:cNvPr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826;p38">
              <a:extLst>
                <a:ext uri="{FF2B5EF4-FFF2-40B4-BE49-F238E27FC236}">
                  <a16:creationId xmlns:a16="http://schemas.microsoft.com/office/drawing/2014/main" id="{D6F88551-86EE-D783-E837-9B5C834B4DD1}"/>
                </a:ext>
              </a:extLst>
            </p:cNvPr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827;p38">
              <a:extLst>
                <a:ext uri="{FF2B5EF4-FFF2-40B4-BE49-F238E27FC236}">
                  <a16:creationId xmlns:a16="http://schemas.microsoft.com/office/drawing/2014/main" id="{08960A87-E1FA-9D80-CF80-9E7E0C22E0DA}"/>
                </a:ext>
              </a:extLst>
            </p:cNvPr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828;p38">
              <a:extLst>
                <a:ext uri="{FF2B5EF4-FFF2-40B4-BE49-F238E27FC236}">
                  <a16:creationId xmlns:a16="http://schemas.microsoft.com/office/drawing/2014/main" id="{7A4B5388-920C-8A20-E3B7-2F4125DD7444}"/>
                </a:ext>
              </a:extLst>
            </p:cNvPr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829;p38">
              <a:extLst>
                <a:ext uri="{FF2B5EF4-FFF2-40B4-BE49-F238E27FC236}">
                  <a16:creationId xmlns:a16="http://schemas.microsoft.com/office/drawing/2014/main" id="{0D583420-F9E5-AC9D-0E46-783FCB9F492C}"/>
                </a:ext>
              </a:extLst>
            </p:cNvPr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830;p38">
              <a:extLst>
                <a:ext uri="{FF2B5EF4-FFF2-40B4-BE49-F238E27FC236}">
                  <a16:creationId xmlns:a16="http://schemas.microsoft.com/office/drawing/2014/main" id="{5C864EAC-9F13-B68B-3878-4EE04BC8E5ED}"/>
                </a:ext>
              </a:extLst>
            </p:cNvPr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831;p38">
              <a:extLst>
                <a:ext uri="{FF2B5EF4-FFF2-40B4-BE49-F238E27FC236}">
                  <a16:creationId xmlns:a16="http://schemas.microsoft.com/office/drawing/2014/main" id="{AB87B16F-25A7-E69A-CF31-FC563D2D41A2}"/>
                </a:ext>
              </a:extLst>
            </p:cNvPr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832;p38">
              <a:extLst>
                <a:ext uri="{FF2B5EF4-FFF2-40B4-BE49-F238E27FC236}">
                  <a16:creationId xmlns:a16="http://schemas.microsoft.com/office/drawing/2014/main" id="{87D4CA31-DEB9-E24D-0D4D-4C6F30467409}"/>
                </a:ext>
              </a:extLst>
            </p:cNvPr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833;p38">
              <a:extLst>
                <a:ext uri="{FF2B5EF4-FFF2-40B4-BE49-F238E27FC236}">
                  <a16:creationId xmlns:a16="http://schemas.microsoft.com/office/drawing/2014/main" id="{71B3B859-FD7F-7061-F782-CFEA90F73C48}"/>
                </a:ext>
              </a:extLst>
            </p:cNvPr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834;p38">
              <a:extLst>
                <a:ext uri="{FF2B5EF4-FFF2-40B4-BE49-F238E27FC236}">
                  <a16:creationId xmlns:a16="http://schemas.microsoft.com/office/drawing/2014/main" id="{E74E4827-98C5-D4E9-C7D1-E02718D2647F}"/>
                </a:ext>
              </a:extLst>
            </p:cNvPr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835;p38">
              <a:extLst>
                <a:ext uri="{FF2B5EF4-FFF2-40B4-BE49-F238E27FC236}">
                  <a16:creationId xmlns:a16="http://schemas.microsoft.com/office/drawing/2014/main" id="{8D44EB25-8E13-0A32-9333-2A2A48FE0B41}"/>
                </a:ext>
              </a:extLst>
            </p:cNvPr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836;p38">
              <a:extLst>
                <a:ext uri="{FF2B5EF4-FFF2-40B4-BE49-F238E27FC236}">
                  <a16:creationId xmlns:a16="http://schemas.microsoft.com/office/drawing/2014/main" id="{840D017A-02CE-C2AA-03D9-E12EA3089A18}"/>
                </a:ext>
              </a:extLst>
            </p:cNvPr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837;p38">
              <a:extLst>
                <a:ext uri="{FF2B5EF4-FFF2-40B4-BE49-F238E27FC236}">
                  <a16:creationId xmlns:a16="http://schemas.microsoft.com/office/drawing/2014/main" id="{273E86B1-D257-655A-6EAF-0F6221524896}"/>
                </a:ext>
              </a:extLst>
            </p:cNvPr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838;p38">
              <a:extLst>
                <a:ext uri="{FF2B5EF4-FFF2-40B4-BE49-F238E27FC236}">
                  <a16:creationId xmlns:a16="http://schemas.microsoft.com/office/drawing/2014/main" id="{43FC1CD3-143F-6809-8190-44D6FA2ACB86}"/>
                </a:ext>
              </a:extLst>
            </p:cNvPr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839;p38">
              <a:extLst>
                <a:ext uri="{FF2B5EF4-FFF2-40B4-BE49-F238E27FC236}">
                  <a16:creationId xmlns:a16="http://schemas.microsoft.com/office/drawing/2014/main" id="{37E43BE2-022D-C638-BCBE-3A8C37A2CBE3}"/>
                </a:ext>
              </a:extLst>
            </p:cNvPr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840;p38">
              <a:extLst>
                <a:ext uri="{FF2B5EF4-FFF2-40B4-BE49-F238E27FC236}">
                  <a16:creationId xmlns:a16="http://schemas.microsoft.com/office/drawing/2014/main" id="{9E66F218-7414-F357-14D6-EF9799F6235F}"/>
                </a:ext>
              </a:extLst>
            </p:cNvPr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841;p38">
              <a:extLst>
                <a:ext uri="{FF2B5EF4-FFF2-40B4-BE49-F238E27FC236}">
                  <a16:creationId xmlns:a16="http://schemas.microsoft.com/office/drawing/2014/main" id="{BCBA1BEE-B7DF-715D-DCD4-D4FAF31C281F}"/>
                </a:ext>
              </a:extLst>
            </p:cNvPr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842;p38">
              <a:extLst>
                <a:ext uri="{FF2B5EF4-FFF2-40B4-BE49-F238E27FC236}">
                  <a16:creationId xmlns:a16="http://schemas.microsoft.com/office/drawing/2014/main" id="{DDD799DF-1C3E-D6F2-E864-93D3C2C1E4BF}"/>
                </a:ext>
              </a:extLst>
            </p:cNvPr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843;p38">
              <a:extLst>
                <a:ext uri="{FF2B5EF4-FFF2-40B4-BE49-F238E27FC236}">
                  <a16:creationId xmlns:a16="http://schemas.microsoft.com/office/drawing/2014/main" id="{93635C0D-4CDC-A929-AC73-9F8CAA2DBEAA}"/>
                </a:ext>
              </a:extLst>
            </p:cNvPr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844;p38">
              <a:extLst>
                <a:ext uri="{FF2B5EF4-FFF2-40B4-BE49-F238E27FC236}">
                  <a16:creationId xmlns:a16="http://schemas.microsoft.com/office/drawing/2014/main" id="{6A91113D-3B47-7E3B-E8DF-B73005832A06}"/>
                </a:ext>
              </a:extLst>
            </p:cNvPr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845;p38">
              <a:extLst>
                <a:ext uri="{FF2B5EF4-FFF2-40B4-BE49-F238E27FC236}">
                  <a16:creationId xmlns:a16="http://schemas.microsoft.com/office/drawing/2014/main" id="{BD1AD643-B644-F5D4-1EE0-D61AC55CA7F7}"/>
                </a:ext>
              </a:extLst>
            </p:cNvPr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846;p38">
              <a:extLst>
                <a:ext uri="{FF2B5EF4-FFF2-40B4-BE49-F238E27FC236}">
                  <a16:creationId xmlns:a16="http://schemas.microsoft.com/office/drawing/2014/main" id="{7456BB50-1DFB-526C-3E2C-4B52E3B1612F}"/>
                </a:ext>
              </a:extLst>
            </p:cNvPr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847;p38">
              <a:extLst>
                <a:ext uri="{FF2B5EF4-FFF2-40B4-BE49-F238E27FC236}">
                  <a16:creationId xmlns:a16="http://schemas.microsoft.com/office/drawing/2014/main" id="{0CEBA528-4BDF-6B9F-9B1D-9D81C4F43CED}"/>
                </a:ext>
              </a:extLst>
            </p:cNvPr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848;p38">
              <a:extLst>
                <a:ext uri="{FF2B5EF4-FFF2-40B4-BE49-F238E27FC236}">
                  <a16:creationId xmlns:a16="http://schemas.microsoft.com/office/drawing/2014/main" id="{A917AFC7-8757-1FEA-9A39-C26D2894B0F1}"/>
                </a:ext>
              </a:extLst>
            </p:cNvPr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849;p38">
              <a:extLst>
                <a:ext uri="{FF2B5EF4-FFF2-40B4-BE49-F238E27FC236}">
                  <a16:creationId xmlns:a16="http://schemas.microsoft.com/office/drawing/2014/main" id="{36D2C843-E44B-0839-62E7-75FBC1ED41A4}"/>
                </a:ext>
              </a:extLst>
            </p:cNvPr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850;p38">
              <a:extLst>
                <a:ext uri="{FF2B5EF4-FFF2-40B4-BE49-F238E27FC236}">
                  <a16:creationId xmlns:a16="http://schemas.microsoft.com/office/drawing/2014/main" id="{CD6D5440-3B20-FB38-90F1-7ABA0D8FB2C0}"/>
                </a:ext>
              </a:extLst>
            </p:cNvPr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851;p38">
              <a:extLst>
                <a:ext uri="{FF2B5EF4-FFF2-40B4-BE49-F238E27FC236}">
                  <a16:creationId xmlns:a16="http://schemas.microsoft.com/office/drawing/2014/main" id="{FD75541B-7FF8-8BE4-E9DD-EFFA29488B00}"/>
                </a:ext>
              </a:extLst>
            </p:cNvPr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52;p38">
              <a:extLst>
                <a:ext uri="{FF2B5EF4-FFF2-40B4-BE49-F238E27FC236}">
                  <a16:creationId xmlns:a16="http://schemas.microsoft.com/office/drawing/2014/main" id="{75EE0A1E-A3EA-7F00-73F6-D550018D98EC}"/>
                </a:ext>
              </a:extLst>
            </p:cNvPr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853;p38">
              <a:extLst>
                <a:ext uri="{FF2B5EF4-FFF2-40B4-BE49-F238E27FC236}">
                  <a16:creationId xmlns:a16="http://schemas.microsoft.com/office/drawing/2014/main" id="{590FF5F3-BEA1-1851-39B9-066D6CACBDAB}"/>
                </a:ext>
              </a:extLst>
            </p:cNvPr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854;p38">
              <a:extLst>
                <a:ext uri="{FF2B5EF4-FFF2-40B4-BE49-F238E27FC236}">
                  <a16:creationId xmlns:a16="http://schemas.microsoft.com/office/drawing/2014/main" id="{165CD0C9-D7F9-D2C4-8EFC-F511C697060B}"/>
                </a:ext>
              </a:extLst>
            </p:cNvPr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855;p38">
              <a:extLst>
                <a:ext uri="{FF2B5EF4-FFF2-40B4-BE49-F238E27FC236}">
                  <a16:creationId xmlns:a16="http://schemas.microsoft.com/office/drawing/2014/main" id="{CF7A939B-1DA6-4AE3-551C-1E28303CE3B0}"/>
                </a:ext>
              </a:extLst>
            </p:cNvPr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856;p38">
              <a:extLst>
                <a:ext uri="{FF2B5EF4-FFF2-40B4-BE49-F238E27FC236}">
                  <a16:creationId xmlns:a16="http://schemas.microsoft.com/office/drawing/2014/main" id="{C78B90BF-3B0C-D50E-9448-F8A79B7457DC}"/>
                </a:ext>
              </a:extLst>
            </p:cNvPr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857;p38">
              <a:extLst>
                <a:ext uri="{FF2B5EF4-FFF2-40B4-BE49-F238E27FC236}">
                  <a16:creationId xmlns:a16="http://schemas.microsoft.com/office/drawing/2014/main" id="{8BD036AC-F07C-0D97-FF45-4DB352451CC4}"/>
                </a:ext>
              </a:extLst>
            </p:cNvPr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858;p38">
              <a:extLst>
                <a:ext uri="{FF2B5EF4-FFF2-40B4-BE49-F238E27FC236}">
                  <a16:creationId xmlns:a16="http://schemas.microsoft.com/office/drawing/2014/main" id="{075ED276-7595-DE42-3238-38757BBABB65}"/>
                </a:ext>
              </a:extLst>
            </p:cNvPr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063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10AF38-73A6-A8FD-F1D8-4F2845CC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212725"/>
            <a:ext cx="9963150" cy="1325563"/>
          </a:xfrm>
        </p:spPr>
        <p:txBody>
          <a:bodyPr>
            <a:normAutofit/>
          </a:bodyPr>
          <a:lstStyle/>
          <a:p>
            <a: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  <a:t>Περίγραμμα Παρουσίασης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2450A695-C0A3-E6ED-9B13-D3BAE1457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538288"/>
            <a:ext cx="8056025" cy="452246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l-G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2600" dirty="0">
                <a:latin typeface="Arial" panose="020B0604020202020204" pitchFamily="34" charset="0"/>
                <a:cs typeface="Arial" panose="020B0604020202020204" pitchFamily="34" charset="0"/>
              </a:rPr>
              <a:t>Στόχοι και Σκοποί</a:t>
            </a:r>
          </a:p>
          <a:p>
            <a:r>
              <a:rPr lang="el-GR" sz="2600" dirty="0">
                <a:latin typeface="Arial" panose="020B0604020202020204" pitchFamily="34" charset="0"/>
                <a:cs typeface="Arial" panose="020B0604020202020204" pitchFamily="34" charset="0"/>
              </a:rPr>
              <a:t>Θεωρητικό Πλαίσιο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Ορισμός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Αρχιτεκτονική των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Chatbot	</a:t>
            </a:r>
          </a:p>
          <a:p>
            <a:r>
              <a:rPr lang="el-GR" sz="2600" dirty="0">
                <a:latin typeface="Arial" panose="020B0604020202020204" pitchFamily="34" charset="0"/>
                <a:cs typeface="Arial" panose="020B0604020202020204" pitchFamily="34" charset="0"/>
              </a:rPr>
              <a:t>Ροή Δεδομένων	</a:t>
            </a:r>
          </a:p>
          <a:p>
            <a:r>
              <a:rPr lang="el-GR" sz="2600" dirty="0">
                <a:latin typeface="Arial" panose="020B0604020202020204" pitchFamily="34" charset="0"/>
                <a:cs typeface="Arial" panose="020B0604020202020204" pitchFamily="34" charset="0"/>
              </a:rPr>
              <a:t>Διεπαφή Χρήστη</a:t>
            </a:r>
          </a:p>
          <a:p>
            <a:r>
              <a:rPr lang="el-GR" sz="2600" dirty="0">
                <a:latin typeface="Arial" panose="020B0604020202020204" pitchFamily="34" charset="0"/>
                <a:cs typeface="Arial" panose="020B0604020202020204" pitchFamily="34" charset="0"/>
              </a:rPr>
              <a:t>Αποτελέσματα</a:t>
            </a:r>
          </a:p>
          <a:p>
            <a:r>
              <a:rPr lang="el-GR" sz="2600" dirty="0">
                <a:latin typeface="Arial" panose="020B0604020202020204" pitchFamily="34" charset="0"/>
                <a:cs typeface="Arial" panose="020B0604020202020204" pitchFamily="34" charset="0"/>
              </a:rPr>
              <a:t>Μετρικές Συστήματος</a:t>
            </a:r>
          </a:p>
          <a:p>
            <a:r>
              <a:rPr lang="el-GR" sz="2600" dirty="0">
                <a:latin typeface="Arial" panose="020B0604020202020204" pitchFamily="34" charset="0"/>
                <a:cs typeface="Arial" panose="020B0604020202020204" pitchFamily="34" charset="0"/>
              </a:rPr>
              <a:t>Συμπεράσματα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600" dirty="0">
                <a:latin typeface="Arial" panose="020B0604020202020204" pitchFamily="34" charset="0"/>
                <a:cs typeface="Arial" panose="020B0604020202020204" pitchFamily="34" charset="0"/>
              </a:rPr>
              <a:t>και Μελλοντικές Επεκτάσεις</a:t>
            </a:r>
          </a:p>
          <a:p>
            <a:r>
              <a:rPr lang="el-GR" sz="2600" dirty="0">
                <a:latin typeface="Arial" panose="020B0604020202020204" pitchFamily="34" charset="0"/>
                <a:cs typeface="Arial" panose="020B0604020202020204" pitchFamily="34" charset="0"/>
              </a:rPr>
              <a:t>Παρουσίαση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600" dirty="0">
                <a:latin typeface="Arial" panose="020B0604020202020204" pitchFamily="34" charset="0"/>
                <a:cs typeface="Arial" panose="020B0604020202020204" pitchFamily="34" charset="0"/>
              </a:rPr>
              <a:t>Προγράμματος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A0F50822-8D91-35F9-A9C0-C88350818587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A31F45BC-FFCF-F69F-9507-C7CCE270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A824F8E-4902-4AC5-9E8E-CEE38F2BF843}" type="slidenum">
              <a:rPr lang="el-GR" smtClean="0"/>
              <a:t>2</a:t>
            </a:fld>
            <a:endParaRPr lang="el-GR" dirty="0"/>
          </a:p>
        </p:txBody>
      </p:sp>
      <p:sp>
        <p:nvSpPr>
          <p:cNvPr id="156" name="Δάκρυ 155">
            <a:extLst>
              <a:ext uri="{FF2B5EF4-FFF2-40B4-BE49-F238E27FC236}">
                <a16:creationId xmlns:a16="http://schemas.microsoft.com/office/drawing/2014/main" id="{77E451E4-9F12-21E4-5A7C-8884E680424A}"/>
              </a:ext>
            </a:extLst>
          </p:cNvPr>
          <p:cNvSpPr/>
          <p:nvPr/>
        </p:nvSpPr>
        <p:spPr>
          <a:xfrm>
            <a:off x="2267139" y="2764662"/>
            <a:ext cx="45719" cy="45719"/>
          </a:xfrm>
          <a:prstGeom prst="teardrop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2" name="Εικόνα 161">
            <a:extLst>
              <a:ext uri="{FF2B5EF4-FFF2-40B4-BE49-F238E27FC236}">
                <a16:creationId xmlns:a16="http://schemas.microsoft.com/office/drawing/2014/main" id="{ECBAD362-A56F-0592-D426-5285B218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517" y="3105974"/>
            <a:ext cx="60965" cy="54869"/>
          </a:xfrm>
          <a:prstGeom prst="rect">
            <a:avLst/>
          </a:prstGeom>
        </p:spPr>
      </p:pic>
      <p:pic>
        <p:nvPicPr>
          <p:cNvPr id="163" name="Θέση περιεχομένου 3">
            <a:extLst>
              <a:ext uri="{FF2B5EF4-FFF2-40B4-BE49-F238E27FC236}">
                <a16:creationId xmlns:a16="http://schemas.microsoft.com/office/drawing/2014/main" id="{7B6A1805-CEDD-7812-DB27-9FEED3F53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958" y="3845239"/>
            <a:ext cx="31262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15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550E8-DA0E-9228-AA3B-63E90425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422" y="365125"/>
            <a:ext cx="10110378" cy="1325563"/>
          </a:xfrm>
        </p:spPr>
        <p:txBody>
          <a:bodyPr>
            <a:normAutofit/>
          </a:bodyPr>
          <a:lstStyle/>
          <a:p>
            <a: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  <a:t>Συμπεράσματα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C2AC03A-8478-2A1A-1416-852AAB2D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422" y="1727160"/>
            <a:ext cx="10110378" cy="4351338"/>
          </a:xfrm>
        </p:spPr>
        <p:txBody>
          <a:bodyPr>
            <a:norm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Δημιουργώντας ένα λιτό και φιλικό περιβάλλον για τους χρήστες διευκολύνουμε η εξυπηρέτησή τους.</a:t>
            </a:r>
          </a:p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Χρησιμοποιώντας καινοτόμες τεχνολογίες και εργαλεία για την δημιουργία της εφαρμογής, </a:t>
            </a:r>
            <a:r>
              <a:rPr lang="el-GR" sz="2400">
                <a:latin typeface="Arial" panose="020B0604020202020204" pitchFamily="34" charset="0"/>
                <a:cs typeface="Arial" panose="020B0604020202020204" pitchFamily="34" charset="0"/>
              </a:rPr>
              <a:t>προνοούμε για την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εύκολη συντήρηση και αναβάθμισή </a:t>
            </a:r>
            <a:r>
              <a:rPr lang="el-GR" sz="2400">
                <a:latin typeface="Arial" panose="020B0604020202020204" pitchFamily="34" charset="0"/>
                <a:cs typeface="Arial" panose="020B0604020202020204" pitchFamily="34" charset="0"/>
              </a:rPr>
              <a:t>της.</a:t>
            </a: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Σαρώνοντας τις ιστοσελίδες σε κάθε ερώτηση, δίνουμε απαντήσεις που τα δεδομένα ανταποκρίνονται στην πραγματικότητα, διασφαλίζοντας την αξιοπιστία των απαντήσεων.</a:t>
            </a:r>
          </a:p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Εξυπηρετώντας τους φοιτητές, μειώνεται ο φόρτος εργασίας των γραμματειακών υπαλλήλων, δίνοντας τη δυνατότητα σε αυτούς να ασχοληθούν με πιο ουσιώδη ζητήματα. 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40F121A-42C5-76D6-93DF-F3EF9FB2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811B478-F922-4162-A92E-D2F928A993F6}" type="slidenum">
              <a:rPr lang="el-GR" smtClean="0"/>
              <a:t>20</a:t>
            </a:fld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2CF269A2-65DE-BFAE-1A6E-13B7CBC3C808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oogle Shape;529;p36">
            <a:extLst>
              <a:ext uri="{FF2B5EF4-FFF2-40B4-BE49-F238E27FC236}">
                <a16:creationId xmlns:a16="http://schemas.microsoft.com/office/drawing/2014/main" id="{729B8809-1E6F-4598-186D-2FF748F45449}"/>
              </a:ext>
            </a:extLst>
          </p:cNvPr>
          <p:cNvGrpSpPr/>
          <p:nvPr/>
        </p:nvGrpSpPr>
        <p:grpSpPr>
          <a:xfrm rot="1524469" flipH="1">
            <a:off x="9998687" y="5753300"/>
            <a:ext cx="2060201" cy="1479149"/>
            <a:chOff x="4388650" y="2224200"/>
            <a:chExt cx="1707525" cy="1174775"/>
          </a:xfrm>
        </p:grpSpPr>
        <p:sp>
          <p:nvSpPr>
            <p:cNvPr id="7" name="Google Shape;530;p36">
              <a:extLst>
                <a:ext uri="{FF2B5EF4-FFF2-40B4-BE49-F238E27FC236}">
                  <a16:creationId xmlns:a16="http://schemas.microsoft.com/office/drawing/2014/main" id="{E3B55788-F0C0-57CB-AE1B-FCF01F3E367F}"/>
                </a:ext>
              </a:extLst>
            </p:cNvPr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1;p36">
              <a:extLst>
                <a:ext uri="{FF2B5EF4-FFF2-40B4-BE49-F238E27FC236}">
                  <a16:creationId xmlns:a16="http://schemas.microsoft.com/office/drawing/2014/main" id="{E03A6D76-D0D4-25AE-A043-5ACFA4410F32}"/>
                </a:ext>
              </a:extLst>
            </p:cNvPr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2;p36">
              <a:extLst>
                <a:ext uri="{FF2B5EF4-FFF2-40B4-BE49-F238E27FC236}">
                  <a16:creationId xmlns:a16="http://schemas.microsoft.com/office/drawing/2014/main" id="{782F24B6-D660-EA11-2377-3CFB5377F9C0}"/>
                </a:ext>
              </a:extLst>
            </p:cNvPr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3;p36">
              <a:extLst>
                <a:ext uri="{FF2B5EF4-FFF2-40B4-BE49-F238E27FC236}">
                  <a16:creationId xmlns:a16="http://schemas.microsoft.com/office/drawing/2014/main" id="{5A05E0A0-3698-2DF1-B54F-C0968DC61FE9}"/>
                </a:ext>
              </a:extLst>
            </p:cNvPr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4;p36">
              <a:extLst>
                <a:ext uri="{FF2B5EF4-FFF2-40B4-BE49-F238E27FC236}">
                  <a16:creationId xmlns:a16="http://schemas.microsoft.com/office/drawing/2014/main" id="{B04B9E3E-482D-4D5E-1EF6-03F8A772EFF5}"/>
                </a:ext>
              </a:extLst>
            </p:cNvPr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5;p36">
              <a:extLst>
                <a:ext uri="{FF2B5EF4-FFF2-40B4-BE49-F238E27FC236}">
                  <a16:creationId xmlns:a16="http://schemas.microsoft.com/office/drawing/2014/main" id="{B9EABCA8-7A61-4AAB-C4A7-9536FC76DE57}"/>
                </a:ext>
              </a:extLst>
            </p:cNvPr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6;p36">
              <a:extLst>
                <a:ext uri="{FF2B5EF4-FFF2-40B4-BE49-F238E27FC236}">
                  <a16:creationId xmlns:a16="http://schemas.microsoft.com/office/drawing/2014/main" id="{6B4AB283-F48F-9A1C-F55E-F205693A43EF}"/>
                </a:ext>
              </a:extLst>
            </p:cNvPr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7;p36">
              <a:extLst>
                <a:ext uri="{FF2B5EF4-FFF2-40B4-BE49-F238E27FC236}">
                  <a16:creationId xmlns:a16="http://schemas.microsoft.com/office/drawing/2014/main" id="{9B6852FD-8C8D-5B58-9CA1-1C30CB57D1AF}"/>
                </a:ext>
              </a:extLst>
            </p:cNvPr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6">
              <a:extLst>
                <a:ext uri="{FF2B5EF4-FFF2-40B4-BE49-F238E27FC236}">
                  <a16:creationId xmlns:a16="http://schemas.microsoft.com/office/drawing/2014/main" id="{FE5A1852-FBDD-B8A0-BB51-743795A4FF2E}"/>
                </a:ext>
              </a:extLst>
            </p:cNvPr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6">
              <a:extLst>
                <a:ext uri="{FF2B5EF4-FFF2-40B4-BE49-F238E27FC236}">
                  <a16:creationId xmlns:a16="http://schemas.microsoft.com/office/drawing/2014/main" id="{8EF20091-A7AC-5EDB-8324-24454319CA13}"/>
                </a:ext>
              </a:extLst>
            </p:cNvPr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6">
              <a:extLst>
                <a:ext uri="{FF2B5EF4-FFF2-40B4-BE49-F238E27FC236}">
                  <a16:creationId xmlns:a16="http://schemas.microsoft.com/office/drawing/2014/main" id="{ACC2AFC4-94CB-E86D-E014-5247D139DA1E}"/>
                </a:ext>
              </a:extLst>
            </p:cNvPr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6">
              <a:extLst>
                <a:ext uri="{FF2B5EF4-FFF2-40B4-BE49-F238E27FC236}">
                  <a16:creationId xmlns:a16="http://schemas.microsoft.com/office/drawing/2014/main" id="{0054A952-294E-6402-4455-42204511F10E}"/>
                </a:ext>
              </a:extLst>
            </p:cNvPr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2;p36">
              <a:extLst>
                <a:ext uri="{FF2B5EF4-FFF2-40B4-BE49-F238E27FC236}">
                  <a16:creationId xmlns:a16="http://schemas.microsoft.com/office/drawing/2014/main" id="{61DF3BD4-C81A-A851-2747-0DDE60226923}"/>
                </a:ext>
              </a:extLst>
            </p:cNvPr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3;p36">
              <a:extLst>
                <a:ext uri="{FF2B5EF4-FFF2-40B4-BE49-F238E27FC236}">
                  <a16:creationId xmlns:a16="http://schemas.microsoft.com/office/drawing/2014/main" id="{1E4A4A5F-71C8-D7CF-A662-F4CF42FC7C5C}"/>
                </a:ext>
              </a:extLst>
            </p:cNvPr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4;p36">
              <a:extLst>
                <a:ext uri="{FF2B5EF4-FFF2-40B4-BE49-F238E27FC236}">
                  <a16:creationId xmlns:a16="http://schemas.microsoft.com/office/drawing/2014/main" id="{7E857229-5A86-4308-A0A6-C4C393290A25}"/>
                </a:ext>
              </a:extLst>
            </p:cNvPr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5;p36">
              <a:extLst>
                <a:ext uri="{FF2B5EF4-FFF2-40B4-BE49-F238E27FC236}">
                  <a16:creationId xmlns:a16="http://schemas.microsoft.com/office/drawing/2014/main" id="{F0513CBF-3B08-4F43-01F7-1419539540CD}"/>
                </a:ext>
              </a:extLst>
            </p:cNvPr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6;p36">
              <a:extLst>
                <a:ext uri="{FF2B5EF4-FFF2-40B4-BE49-F238E27FC236}">
                  <a16:creationId xmlns:a16="http://schemas.microsoft.com/office/drawing/2014/main" id="{B710E5CF-FBC6-53EC-75F5-489F12E8B455}"/>
                </a:ext>
              </a:extLst>
            </p:cNvPr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7;p36">
              <a:extLst>
                <a:ext uri="{FF2B5EF4-FFF2-40B4-BE49-F238E27FC236}">
                  <a16:creationId xmlns:a16="http://schemas.microsoft.com/office/drawing/2014/main" id="{96283036-A0BD-2489-B831-A8EE41B8FF69}"/>
                </a:ext>
              </a:extLst>
            </p:cNvPr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8;p36">
              <a:extLst>
                <a:ext uri="{FF2B5EF4-FFF2-40B4-BE49-F238E27FC236}">
                  <a16:creationId xmlns:a16="http://schemas.microsoft.com/office/drawing/2014/main" id="{D6D92250-557D-3A5F-65A0-D802690EBA52}"/>
                </a:ext>
              </a:extLst>
            </p:cNvPr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9;p36">
              <a:extLst>
                <a:ext uri="{FF2B5EF4-FFF2-40B4-BE49-F238E27FC236}">
                  <a16:creationId xmlns:a16="http://schemas.microsoft.com/office/drawing/2014/main" id="{A19CED65-0C68-CFFB-BA4B-D57C38822889}"/>
                </a:ext>
              </a:extLst>
            </p:cNvPr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0;p36">
              <a:extLst>
                <a:ext uri="{FF2B5EF4-FFF2-40B4-BE49-F238E27FC236}">
                  <a16:creationId xmlns:a16="http://schemas.microsoft.com/office/drawing/2014/main" id="{C3F0176C-B1EF-1A49-2CC2-4C7E869B9EDA}"/>
                </a:ext>
              </a:extLst>
            </p:cNvPr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1;p36">
              <a:extLst>
                <a:ext uri="{FF2B5EF4-FFF2-40B4-BE49-F238E27FC236}">
                  <a16:creationId xmlns:a16="http://schemas.microsoft.com/office/drawing/2014/main" id="{1A82656D-AA19-410A-7A9D-E0AD47245723}"/>
                </a:ext>
              </a:extLst>
            </p:cNvPr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2;p36">
              <a:extLst>
                <a:ext uri="{FF2B5EF4-FFF2-40B4-BE49-F238E27FC236}">
                  <a16:creationId xmlns:a16="http://schemas.microsoft.com/office/drawing/2014/main" id="{9598FBE5-03A0-6C8D-5F77-7CE4DAE81358}"/>
                </a:ext>
              </a:extLst>
            </p:cNvPr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3;p36">
              <a:extLst>
                <a:ext uri="{FF2B5EF4-FFF2-40B4-BE49-F238E27FC236}">
                  <a16:creationId xmlns:a16="http://schemas.microsoft.com/office/drawing/2014/main" id="{6CBD029C-E8BF-E450-1CD3-007CC3F819FD}"/>
                </a:ext>
              </a:extLst>
            </p:cNvPr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4;p36">
              <a:extLst>
                <a:ext uri="{FF2B5EF4-FFF2-40B4-BE49-F238E27FC236}">
                  <a16:creationId xmlns:a16="http://schemas.microsoft.com/office/drawing/2014/main" id="{3A11E5FF-F029-E5F3-2D7D-815776B86E1E}"/>
                </a:ext>
              </a:extLst>
            </p:cNvPr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5;p36">
              <a:extLst>
                <a:ext uri="{FF2B5EF4-FFF2-40B4-BE49-F238E27FC236}">
                  <a16:creationId xmlns:a16="http://schemas.microsoft.com/office/drawing/2014/main" id="{536417FF-4914-ADFE-CC04-C0218EE2EA30}"/>
                </a:ext>
              </a:extLst>
            </p:cNvPr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6;p36">
              <a:extLst>
                <a:ext uri="{FF2B5EF4-FFF2-40B4-BE49-F238E27FC236}">
                  <a16:creationId xmlns:a16="http://schemas.microsoft.com/office/drawing/2014/main" id="{28B6F567-FA37-7C1E-EC83-2B9E9CC9237F}"/>
                </a:ext>
              </a:extLst>
            </p:cNvPr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7;p36">
              <a:extLst>
                <a:ext uri="{FF2B5EF4-FFF2-40B4-BE49-F238E27FC236}">
                  <a16:creationId xmlns:a16="http://schemas.microsoft.com/office/drawing/2014/main" id="{D6CF293D-0B1B-3361-BC2C-675BF0109B39}"/>
                </a:ext>
              </a:extLst>
            </p:cNvPr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8;p36">
              <a:extLst>
                <a:ext uri="{FF2B5EF4-FFF2-40B4-BE49-F238E27FC236}">
                  <a16:creationId xmlns:a16="http://schemas.microsoft.com/office/drawing/2014/main" id="{FB4AD684-4A4B-973A-70AF-B83E48697D62}"/>
                </a:ext>
              </a:extLst>
            </p:cNvPr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9;p36">
              <a:extLst>
                <a:ext uri="{FF2B5EF4-FFF2-40B4-BE49-F238E27FC236}">
                  <a16:creationId xmlns:a16="http://schemas.microsoft.com/office/drawing/2014/main" id="{BE1C16C9-AD40-833C-1799-D283EFB0336B}"/>
                </a:ext>
              </a:extLst>
            </p:cNvPr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0;p36">
              <a:extLst>
                <a:ext uri="{FF2B5EF4-FFF2-40B4-BE49-F238E27FC236}">
                  <a16:creationId xmlns:a16="http://schemas.microsoft.com/office/drawing/2014/main" id="{262A79BB-C7D1-2E1A-EB45-D805BBD66B3F}"/>
                </a:ext>
              </a:extLst>
            </p:cNvPr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1;p36">
              <a:extLst>
                <a:ext uri="{FF2B5EF4-FFF2-40B4-BE49-F238E27FC236}">
                  <a16:creationId xmlns:a16="http://schemas.microsoft.com/office/drawing/2014/main" id="{F1094BCF-A2FF-A744-2BF8-06DC82C8B08F}"/>
                </a:ext>
              </a:extLst>
            </p:cNvPr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;p36">
              <a:extLst>
                <a:ext uri="{FF2B5EF4-FFF2-40B4-BE49-F238E27FC236}">
                  <a16:creationId xmlns:a16="http://schemas.microsoft.com/office/drawing/2014/main" id="{1FDA0027-B5BF-D307-A016-954E8FCB5F04}"/>
                </a:ext>
              </a:extLst>
            </p:cNvPr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563;p36">
              <a:extLst>
                <a:ext uri="{FF2B5EF4-FFF2-40B4-BE49-F238E27FC236}">
                  <a16:creationId xmlns:a16="http://schemas.microsoft.com/office/drawing/2014/main" id="{A7801EF4-859C-A0F3-F8FE-D9B41C4144A3}"/>
                </a:ext>
              </a:extLst>
            </p:cNvPr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4;p36">
              <a:extLst>
                <a:ext uri="{FF2B5EF4-FFF2-40B4-BE49-F238E27FC236}">
                  <a16:creationId xmlns:a16="http://schemas.microsoft.com/office/drawing/2014/main" id="{DF3E078B-53F5-D3B7-8ADC-6D25D2AD9DAA}"/>
                </a:ext>
              </a:extLst>
            </p:cNvPr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5;p36">
              <a:extLst>
                <a:ext uri="{FF2B5EF4-FFF2-40B4-BE49-F238E27FC236}">
                  <a16:creationId xmlns:a16="http://schemas.microsoft.com/office/drawing/2014/main" id="{C97F5C5C-E402-46CE-EF2B-F1888FD78BA8}"/>
                </a:ext>
              </a:extLst>
            </p:cNvPr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6;p36">
              <a:extLst>
                <a:ext uri="{FF2B5EF4-FFF2-40B4-BE49-F238E27FC236}">
                  <a16:creationId xmlns:a16="http://schemas.microsoft.com/office/drawing/2014/main" id="{253DB660-FFE8-1FF1-0752-5FE9D5D913EB}"/>
                </a:ext>
              </a:extLst>
            </p:cNvPr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7;p36">
              <a:extLst>
                <a:ext uri="{FF2B5EF4-FFF2-40B4-BE49-F238E27FC236}">
                  <a16:creationId xmlns:a16="http://schemas.microsoft.com/office/drawing/2014/main" id="{D9A31F09-81C4-9956-89CC-311A83681189}"/>
                </a:ext>
              </a:extLst>
            </p:cNvPr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8;p36">
              <a:extLst>
                <a:ext uri="{FF2B5EF4-FFF2-40B4-BE49-F238E27FC236}">
                  <a16:creationId xmlns:a16="http://schemas.microsoft.com/office/drawing/2014/main" id="{F8873886-81C6-6279-3BF9-87D8266B705B}"/>
                </a:ext>
              </a:extLst>
            </p:cNvPr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9;p36">
              <a:extLst>
                <a:ext uri="{FF2B5EF4-FFF2-40B4-BE49-F238E27FC236}">
                  <a16:creationId xmlns:a16="http://schemas.microsoft.com/office/drawing/2014/main" id="{5DC1FCD0-5CCE-DB9E-96E9-BF70A137F563}"/>
                </a:ext>
              </a:extLst>
            </p:cNvPr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0;p36">
              <a:extLst>
                <a:ext uri="{FF2B5EF4-FFF2-40B4-BE49-F238E27FC236}">
                  <a16:creationId xmlns:a16="http://schemas.microsoft.com/office/drawing/2014/main" id="{AA564D81-A698-3902-E5C9-411297DECDF6}"/>
                </a:ext>
              </a:extLst>
            </p:cNvPr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1;p36">
              <a:extLst>
                <a:ext uri="{FF2B5EF4-FFF2-40B4-BE49-F238E27FC236}">
                  <a16:creationId xmlns:a16="http://schemas.microsoft.com/office/drawing/2014/main" id="{6E78519B-D48A-B4AC-1057-1A27413F00C1}"/>
                </a:ext>
              </a:extLst>
            </p:cNvPr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2;p36">
              <a:extLst>
                <a:ext uri="{FF2B5EF4-FFF2-40B4-BE49-F238E27FC236}">
                  <a16:creationId xmlns:a16="http://schemas.microsoft.com/office/drawing/2014/main" id="{88B64BEF-40B3-8B87-ECAB-77D7BBE57F24}"/>
                </a:ext>
              </a:extLst>
            </p:cNvPr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3;p36">
              <a:extLst>
                <a:ext uri="{FF2B5EF4-FFF2-40B4-BE49-F238E27FC236}">
                  <a16:creationId xmlns:a16="http://schemas.microsoft.com/office/drawing/2014/main" id="{76C67BA5-20CE-49B1-0CFA-38B0DD7927BB}"/>
                </a:ext>
              </a:extLst>
            </p:cNvPr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4;p36">
              <a:extLst>
                <a:ext uri="{FF2B5EF4-FFF2-40B4-BE49-F238E27FC236}">
                  <a16:creationId xmlns:a16="http://schemas.microsoft.com/office/drawing/2014/main" id="{87E18940-B56C-7C4B-7D00-4CE673E512E9}"/>
                </a:ext>
              </a:extLst>
            </p:cNvPr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5;p36">
              <a:extLst>
                <a:ext uri="{FF2B5EF4-FFF2-40B4-BE49-F238E27FC236}">
                  <a16:creationId xmlns:a16="http://schemas.microsoft.com/office/drawing/2014/main" id="{014AF0C1-0309-FC37-EDED-D58A97707822}"/>
                </a:ext>
              </a:extLst>
            </p:cNvPr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6;p36">
              <a:extLst>
                <a:ext uri="{FF2B5EF4-FFF2-40B4-BE49-F238E27FC236}">
                  <a16:creationId xmlns:a16="http://schemas.microsoft.com/office/drawing/2014/main" id="{01243C98-AFE5-CC53-5D64-15FB84726E6D}"/>
                </a:ext>
              </a:extLst>
            </p:cNvPr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7;p36">
              <a:extLst>
                <a:ext uri="{FF2B5EF4-FFF2-40B4-BE49-F238E27FC236}">
                  <a16:creationId xmlns:a16="http://schemas.microsoft.com/office/drawing/2014/main" id="{A9B52DD3-A048-4475-8D83-C2427A40D470}"/>
                </a:ext>
              </a:extLst>
            </p:cNvPr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8;p36">
              <a:extLst>
                <a:ext uri="{FF2B5EF4-FFF2-40B4-BE49-F238E27FC236}">
                  <a16:creationId xmlns:a16="http://schemas.microsoft.com/office/drawing/2014/main" id="{03DF4AD7-B43F-CEDD-6DE4-DC7033E19E52}"/>
                </a:ext>
              </a:extLst>
            </p:cNvPr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9;p36">
              <a:extLst>
                <a:ext uri="{FF2B5EF4-FFF2-40B4-BE49-F238E27FC236}">
                  <a16:creationId xmlns:a16="http://schemas.microsoft.com/office/drawing/2014/main" id="{1F42D54F-CD4A-94C2-66B0-0C02BDB06C5A}"/>
                </a:ext>
              </a:extLst>
            </p:cNvPr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0;p36">
              <a:extLst>
                <a:ext uri="{FF2B5EF4-FFF2-40B4-BE49-F238E27FC236}">
                  <a16:creationId xmlns:a16="http://schemas.microsoft.com/office/drawing/2014/main" id="{1CC0E13A-4342-A54A-13C2-73C7813EB39D}"/>
                </a:ext>
              </a:extLst>
            </p:cNvPr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1;p36">
              <a:extLst>
                <a:ext uri="{FF2B5EF4-FFF2-40B4-BE49-F238E27FC236}">
                  <a16:creationId xmlns:a16="http://schemas.microsoft.com/office/drawing/2014/main" id="{5B53890A-7E91-4D33-2F6A-3BC6B13335DC}"/>
                </a:ext>
              </a:extLst>
            </p:cNvPr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2;p36">
              <a:extLst>
                <a:ext uri="{FF2B5EF4-FFF2-40B4-BE49-F238E27FC236}">
                  <a16:creationId xmlns:a16="http://schemas.microsoft.com/office/drawing/2014/main" id="{F09C0282-70C4-BAAF-B6C3-16A11DB2785A}"/>
                </a:ext>
              </a:extLst>
            </p:cNvPr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3;p36">
              <a:extLst>
                <a:ext uri="{FF2B5EF4-FFF2-40B4-BE49-F238E27FC236}">
                  <a16:creationId xmlns:a16="http://schemas.microsoft.com/office/drawing/2014/main" id="{77A017EE-D0C5-B73B-6011-AD8413CEFAB3}"/>
                </a:ext>
              </a:extLst>
            </p:cNvPr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4;p36">
              <a:extLst>
                <a:ext uri="{FF2B5EF4-FFF2-40B4-BE49-F238E27FC236}">
                  <a16:creationId xmlns:a16="http://schemas.microsoft.com/office/drawing/2014/main" id="{3316702C-9E28-A681-58D2-67A8A430FE21}"/>
                </a:ext>
              </a:extLst>
            </p:cNvPr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5;p36">
              <a:extLst>
                <a:ext uri="{FF2B5EF4-FFF2-40B4-BE49-F238E27FC236}">
                  <a16:creationId xmlns:a16="http://schemas.microsoft.com/office/drawing/2014/main" id="{8E5ECBDD-5ED3-1361-E0FA-EBFCD84025B3}"/>
                </a:ext>
              </a:extLst>
            </p:cNvPr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6;p36">
              <a:extLst>
                <a:ext uri="{FF2B5EF4-FFF2-40B4-BE49-F238E27FC236}">
                  <a16:creationId xmlns:a16="http://schemas.microsoft.com/office/drawing/2014/main" id="{F133F120-FFB1-4F39-D64F-6728BAEFD449}"/>
                </a:ext>
              </a:extLst>
            </p:cNvPr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7;p36">
              <a:extLst>
                <a:ext uri="{FF2B5EF4-FFF2-40B4-BE49-F238E27FC236}">
                  <a16:creationId xmlns:a16="http://schemas.microsoft.com/office/drawing/2014/main" id="{38EDAD4C-F487-7654-F6D8-EBF7DEED8437}"/>
                </a:ext>
              </a:extLst>
            </p:cNvPr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8;p36">
              <a:extLst>
                <a:ext uri="{FF2B5EF4-FFF2-40B4-BE49-F238E27FC236}">
                  <a16:creationId xmlns:a16="http://schemas.microsoft.com/office/drawing/2014/main" id="{0DF64757-AB75-56BB-ACF9-F2189097663F}"/>
                </a:ext>
              </a:extLst>
            </p:cNvPr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9;p36">
              <a:extLst>
                <a:ext uri="{FF2B5EF4-FFF2-40B4-BE49-F238E27FC236}">
                  <a16:creationId xmlns:a16="http://schemas.microsoft.com/office/drawing/2014/main" id="{FC6ABEA2-119E-38BC-E965-550C0606EADE}"/>
                </a:ext>
              </a:extLst>
            </p:cNvPr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0;p36">
              <a:extLst>
                <a:ext uri="{FF2B5EF4-FFF2-40B4-BE49-F238E27FC236}">
                  <a16:creationId xmlns:a16="http://schemas.microsoft.com/office/drawing/2014/main" id="{6957D592-DD4C-BC52-7C37-BF2ECAE25F1D}"/>
                </a:ext>
              </a:extLst>
            </p:cNvPr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1;p36">
              <a:extLst>
                <a:ext uri="{FF2B5EF4-FFF2-40B4-BE49-F238E27FC236}">
                  <a16:creationId xmlns:a16="http://schemas.microsoft.com/office/drawing/2014/main" id="{CF8F7C4C-8E65-343E-4EBF-200A0964953D}"/>
                </a:ext>
              </a:extLst>
            </p:cNvPr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2;p36">
              <a:extLst>
                <a:ext uri="{FF2B5EF4-FFF2-40B4-BE49-F238E27FC236}">
                  <a16:creationId xmlns:a16="http://schemas.microsoft.com/office/drawing/2014/main" id="{F8B7345B-19F0-534B-5531-6747FC00EFA3}"/>
                </a:ext>
              </a:extLst>
            </p:cNvPr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3;p36">
              <a:extLst>
                <a:ext uri="{FF2B5EF4-FFF2-40B4-BE49-F238E27FC236}">
                  <a16:creationId xmlns:a16="http://schemas.microsoft.com/office/drawing/2014/main" id="{1B78A4A7-4DA1-E084-22E6-12B2BA659D04}"/>
                </a:ext>
              </a:extLst>
            </p:cNvPr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4;p36">
              <a:extLst>
                <a:ext uri="{FF2B5EF4-FFF2-40B4-BE49-F238E27FC236}">
                  <a16:creationId xmlns:a16="http://schemas.microsoft.com/office/drawing/2014/main" id="{58A4DD2A-A002-B0E1-3313-E8330EF6A802}"/>
                </a:ext>
              </a:extLst>
            </p:cNvPr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140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550E8-DA0E-9228-AA3B-63E90425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762" y="365125"/>
            <a:ext cx="10105038" cy="1325563"/>
          </a:xfrm>
        </p:spPr>
        <p:txBody>
          <a:bodyPr>
            <a:normAutofit/>
          </a:bodyPr>
          <a:lstStyle/>
          <a:p>
            <a: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  <a:t>Μελλοντικές Επεκτάσεις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C2AC03A-8478-2A1A-1416-852AAB2D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762" y="1717574"/>
            <a:ext cx="10105038" cy="4351338"/>
          </a:xfrm>
        </p:spPr>
        <p:txBody>
          <a:bodyPr>
            <a:norm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Πρόσβαση σε όλες τις σελίδες της ιστοσελίδας της σχολής και επομένως κάλυψη όλου του φάσματος των ερωτήσεων.</a:t>
            </a:r>
          </a:p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Μεγιστοποίηση του ποσοστού επιτυχίας των απαντήσεων.</a:t>
            </a:r>
          </a:p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Δυνατότητα εξυπηρέτησης με προφορικό λόγο.</a:t>
            </a:r>
          </a:p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Ενσωμάτωση στην ιστοσελίδα της σχολής.</a:t>
            </a:r>
          </a:p>
          <a:p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40F121A-42C5-76D6-93DF-F3EF9FB2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811B478-F922-4162-A92E-D2F928A993F6}" type="slidenum">
              <a:rPr lang="el-GR" smtClean="0"/>
              <a:t>21</a:t>
            </a:fld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2CF269A2-65DE-BFAE-1A6E-13B7CBC3C808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oogle Shape;529;p36">
            <a:extLst>
              <a:ext uri="{FF2B5EF4-FFF2-40B4-BE49-F238E27FC236}">
                <a16:creationId xmlns:a16="http://schemas.microsoft.com/office/drawing/2014/main" id="{A97CB3A6-03D7-7471-8785-509616E70742}"/>
              </a:ext>
            </a:extLst>
          </p:cNvPr>
          <p:cNvGrpSpPr/>
          <p:nvPr/>
        </p:nvGrpSpPr>
        <p:grpSpPr>
          <a:xfrm rot="1524469" flipH="1">
            <a:off x="9998687" y="5753300"/>
            <a:ext cx="2060201" cy="1479149"/>
            <a:chOff x="4388650" y="2224200"/>
            <a:chExt cx="1707525" cy="1174775"/>
          </a:xfrm>
        </p:grpSpPr>
        <p:sp>
          <p:nvSpPr>
            <p:cNvPr id="7" name="Google Shape;530;p36">
              <a:extLst>
                <a:ext uri="{FF2B5EF4-FFF2-40B4-BE49-F238E27FC236}">
                  <a16:creationId xmlns:a16="http://schemas.microsoft.com/office/drawing/2014/main" id="{65FF0117-B863-8F12-40DC-1FCCD1CE8530}"/>
                </a:ext>
              </a:extLst>
            </p:cNvPr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1;p36">
              <a:extLst>
                <a:ext uri="{FF2B5EF4-FFF2-40B4-BE49-F238E27FC236}">
                  <a16:creationId xmlns:a16="http://schemas.microsoft.com/office/drawing/2014/main" id="{0A4D0660-61F8-B8CF-D88A-DB6A33862397}"/>
                </a:ext>
              </a:extLst>
            </p:cNvPr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2;p36">
              <a:extLst>
                <a:ext uri="{FF2B5EF4-FFF2-40B4-BE49-F238E27FC236}">
                  <a16:creationId xmlns:a16="http://schemas.microsoft.com/office/drawing/2014/main" id="{519DE045-5C58-0E26-B223-9DF3230301D9}"/>
                </a:ext>
              </a:extLst>
            </p:cNvPr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3;p36">
              <a:extLst>
                <a:ext uri="{FF2B5EF4-FFF2-40B4-BE49-F238E27FC236}">
                  <a16:creationId xmlns:a16="http://schemas.microsoft.com/office/drawing/2014/main" id="{5F848451-82AE-7CD5-04E5-D42F175E673C}"/>
                </a:ext>
              </a:extLst>
            </p:cNvPr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4;p36">
              <a:extLst>
                <a:ext uri="{FF2B5EF4-FFF2-40B4-BE49-F238E27FC236}">
                  <a16:creationId xmlns:a16="http://schemas.microsoft.com/office/drawing/2014/main" id="{6C30572E-93F0-A110-3331-E3A64FDF5489}"/>
                </a:ext>
              </a:extLst>
            </p:cNvPr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5;p36">
              <a:extLst>
                <a:ext uri="{FF2B5EF4-FFF2-40B4-BE49-F238E27FC236}">
                  <a16:creationId xmlns:a16="http://schemas.microsoft.com/office/drawing/2014/main" id="{69F84B19-370B-0912-F60E-5061AECEB8D8}"/>
                </a:ext>
              </a:extLst>
            </p:cNvPr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6;p36">
              <a:extLst>
                <a:ext uri="{FF2B5EF4-FFF2-40B4-BE49-F238E27FC236}">
                  <a16:creationId xmlns:a16="http://schemas.microsoft.com/office/drawing/2014/main" id="{AD6B43CC-0589-2940-F26F-50AA54934C39}"/>
                </a:ext>
              </a:extLst>
            </p:cNvPr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7;p36">
              <a:extLst>
                <a:ext uri="{FF2B5EF4-FFF2-40B4-BE49-F238E27FC236}">
                  <a16:creationId xmlns:a16="http://schemas.microsoft.com/office/drawing/2014/main" id="{96861D1A-038A-7365-A6C3-3D190617AC70}"/>
                </a:ext>
              </a:extLst>
            </p:cNvPr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6">
              <a:extLst>
                <a:ext uri="{FF2B5EF4-FFF2-40B4-BE49-F238E27FC236}">
                  <a16:creationId xmlns:a16="http://schemas.microsoft.com/office/drawing/2014/main" id="{2AFDDCCF-F7F3-82A5-3FFC-762287381FD1}"/>
                </a:ext>
              </a:extLst>
            </p:cNvPr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6">
              <a:extLst>
                <a:ext uri="{FF2B5EF4-FFF2-40B4-BE49-F238E27FC236}">
                  <a16:creationId xmlns:a16="http://schemas.microsoft.com/office/drawing/2014/main" id="{72DB890E-E17C-7764-E285-7CD568F61BCF}"/>
                </a:ext>
              </a:extLst>
            </p:cNvPr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6">
              <a:extLst>
                <a:ext uri="{FF2B5EF4-FFF2-40B4-BE49-F238E27FC236}">
                  <a16:creationId xmlns:a16="http://schemas.microsoft.com/office/drawing/2014/main" id="{9B0C2AFC-A688-6686-D74D-78722A8E9587}"/>
                </a:ext>
              </a:extLst>
            </p:cNvPr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6">
              <a:extLst>
                <a:ext uri="{FF2B5EF4-FFF2-40B4-BE49-F238E27FC236}">
                  <a16:creationId xmlns:a16="http://schemas.microsoft.com/office/drawing/2014/main" id="{7BB47D06-C214-17C2-2021-390B5BAAC132}"/>
                </a:ext>
              </a:extLst>
            </p:cNvPr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2;p36">
              <a:extLst>
                <a:ext uri="{FF2B5EF4-FFF2-40B4-BE49-F238E27FC236}">
                  <a16:creationId xmlns:a16="http://schemas.microsoft.com/office/drawing/2014/main" id="{BBAA12F1-EE6A-E5E6-D5CB-BAB7030659DD}"/>
                </a:ext>
              </a:extLst>
            </p:cNvPr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3;p36">
              <a:extLst>
                <a:ext uri="{FF2B5EF4-FFF2-40B4-BE49-F238E27FC236}">
                  <a16:creationId xmlns:a16="http://schemas.microsoft.com/office/drawing/2014/main" id="{E1237A1D-8DF3-0B5E-1D3E-AA122E20D435}"/>
                </a:ext>
              </a:extLst>
            </p:cNvPr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4;p36">
              <a:extLst>
                <a:ext uri="{FF2B5EF4-FFF2-40B4-BE49-F238E27FC236}">
                  <a16:creationId xmlns:a16="http://schemas.microsoft.com/office/drawing/2014/main" id="{CC306766-9B2B-7948-011A-15CA9DF6EAF1}"/>
                </a:ext>
              </a:extLst>
            </p:cNvPr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5;p36">
              <a:extLst>
                <a:ext uri="{FF2B5EF4-FFF2-40B4-BE49-F238E27FC236}">
                  <a16:creationId xmlns:a16="http://schemas.microsoft.com/office/drawing/2014/main" id="{D175CA72-8BE9-8928-6752-45C13B49B3C0}"/>
                </a:ext>
              </a:extLst>
            </p:cNvPr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6;p36">
              <a:extLst>
                <a:ext uri="{FF2B5EF4-FFF2-40B4-BE49-F238E27FC236}">
                  <a16:creationId xmlns:a16="http://schemas.microsoft.com/office/drawing/2014/main" id="{D31C5764-5BD9-C3D5-BEE8-0D6804C903BF}"/>
                </a:ext>
              </a:extLst>
            </p:cNvPr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7;p36">
              <a:extLst>
                <a:ext uri="{FF2B5EF4-FFF2-40B4-BE49-F238E27FC236}">
                  <a16:creationId xmlns:a16="http://schemas.microsoft.com/office/drawing/2014/main" id="{E1426A13-201E-A602-32DB-3F4B15A83AA1}"/>
                </a:ext>
              </a:extLst>
            </p:cNvPr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8;p36">
              <a:extLst>
                <a:ext uri="{FF2B5EF4-FFF2-40B4-BE49-F238E27FC236}">
                  <a16:creationId xmlns:a16="http://schemas.microsoft.com/office/drawing/2014/main" id="{C5BF64A1-9C29-41B7-E6B9-64E366DD7059}"/>
                </a:ext>
              </a:extLst>
            </p:cNvPr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9;p36">
              <a:extLst>
                <a:ext uri="{FF2B5EF4-FFF2-40B4-BE49-F238E27FC236}">
                  <a16:creationId xmlns:a16="http://schemas.microsoft.com/office/drawing/2014/main" id="{995EF256-2188-7D4E-BB69-16854DB60C50}"/>
                </a:ext>
              </a:extLst>
            </p:cNvPr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0;p36">
              <a:extLst>
                <a:ext uri="{FF2B5EF4-FFF2-40B4-BE49-F238E27FC236}">
                  <a16:creationId xmlns:a16="http://schemas.microsoft.com/office/drawing/2014/main" id="{CAA3DCCA-9972-2624-FCAF-640B9024EAEA}"/>
                </a:ext>
              </a:extLst>
            </p:cNvPr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1;p36">
              <a:extLst>
                <a:ext uri="{FF2B5EF4-FFF2-40B4-BE49-F238E27FC236}">
                  <a16:creationId xmlns:a16="http://schemas.microsoft.com/office/drawing/2014/main" id="{E6DDB24B-5849-A7A7-F7F5-18C0016EBE03}"/>
                </a:ext>
              </a:extLst>
            </p:cNvPr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2;p36">
              <a:extLst>
                <a:ext uri="{FF2B5EF4-FFF2-40B4-BE49-F238E27FC236}">
                  <a16:creationId xmlns:a16="http://schemas.microsoft.com/office/drawing/2014/main" id="{E69D708C-8665-7760-6AE0-CED28012AE88}"/>
                </a:ext>
              </a:extLst>
            </p:cNvPr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3;p36">
              <a:extLst>
                <a:ext uri="{FF2B5EF4-FFF2-40B4-BE49-F238E27FC236}">
                  <a16:creationId xmlns:a16="http://schemas.microsoft.com/office/drawing/2014/main" id="{C9765E03-5000-1F93-9EAE-F1D18641F611}"/>
                </a:ext>
              </a:extLst>
            </p:cNvPr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4;p36">
              <a:extLst>
                <a:ext uri="{FF2B5EF4-FFF2-40B4-BE49-F238E27FC236}">
                  <a16:creationId xmlns:a16="http://schemas.microsoft.com/office/drawing/2014/main" id="{424879FF-7710-B912-2AD1-B6290AEC3B15}"/>
                </a:ext>
              </a:extLst>
            </p:cNvPr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5;p36">
              <a:extLst>
                <a:ext uri="{FF2B5EF4-FFF2-40B4-BE49-F238E27FC236}">
                  <a16:creationId xmlns:a16="http://schemas.microsoft.com/office/drawing/2014/main" id="{C046EFEF-0DEF-1F71-64A8-535B6714729A}"/>
                </a:ext>
              </a:extLst>
            </p:cNvPr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6;p36">
              <a:extLst>
                <a:ext uri="{FF2B5EF4-FFF2-40B4-BE49-F238E27FC236}">
                  <a16:creationId xmlns:a16="http://schemas.microsoft.com/office/drawing/2014/main" id="{C2F25B7E-A06C-02FF-DCBA-73374DF12B21}"/>
                </a:ext>
              </a:extLst>
            </p:cNvPr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7;p36">
              <a:extLst>
                <a:ext uri="{FF2B5EF4-FFF2-40B4-BE49-F238E27FC236}">
                  <a16:creationId xmlns:a16="http://schemas.microsoft.com/office/drawing/2014/main" id="{B840FFA4-304A-749A-9A70-98FA967B37BB}"/>
                </a:ext>
              </a:extLst>
            </p:cNvPr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8;p36">
              <a:extLst>
                <a:ext uri="{FF2B5EF4-FFF2-40B4-BE49-F238E27FC236}">
                  <a16:creationId xmlns:a16="http://schemas.microsoft.com/office/drawing/2014/main" id="{337AF682-B69F-BE1A-46A3-058FA416A644}"/>
                </a:ext>
              </a:extLst>
            </p:cNvPr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9;p36">
              <a:extLst>
                <a:ext uri="{FF2B5EF4-FFF2-40B4-BE49-F238E27FC236}">
                  <a16:creationId xmlns:a16="http://schemas.microsoft.com/office/drawing/2014/main" id="{BCE68190-2099-9DB5-015A-58C832B407A3}"/>
                </a:ext>
              </a:extLst>
            </p:cNvPr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0;p36">
              <a:extLst>
                <a:ext uri="{FF2B5EF4-FFF2-40B4-BE49-F238E27FC236}">
                  <a16:creationId xmlns:a16="http://schemas.microsoft.com/office/drawing/2014/main" id="{C5DE00EE-CDB2-113B-FEDC-9E0D6852F8E2}"/>
                </a:ext>
              </a:extLst>
            </p:cNvPr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1;p36">
              <a:extLst>
                <a:ext uri="{FF2B5EF4-FFF2-40B4-BE49-F238E27FC236}">
                  <a16:creationId xmlns:a16="http://schemas.microsoft.com/office/drawing/2014/main" id="{625D7B7E-D004-4F5D-731D-EB1977E28F6E}"/>
                </a:ext>
              </a:extLst>
            </p:cNvPr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;p36">
              <a:extLst>
                <a:ext uri="{FF2B5EF4-FFF2-40B4-BE49-F238E27FC236}">
                  <a16:creationId xmlns:a16="http://schemas.microsoft.com/office/drawing/2014/main" id="{536C274D-C70A-A5A4-8703-4CA402C560C1}"/>
                </a:ext>
              </a:extLst>
            </p:cNvPr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563;p36">
              <a:extLst>
                <a:ext uri="{FF2B5EF4-FFF2-40B4-BE49-F238E27FC236}">
                  <a16:creationId xmlns:a16="http://schemas.microsoft.com/office/drawing/2014/main" id="{1928A007-3A03-01CC-4D80-AEFB215A1321}"/>
                </a:ext>
              </a:extLst>
            </p:cNvPr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4;p36">
              <a:extLst>
                <a:ext uri="{FF2B5EF4-FFF2-40B4-BE49-F238E27FC236}">
                  <a16:creationId xmlns:a16="http://schemas.microsoft.com/office/drawing/2014/main" id="{13483549-93F5-9E2B-8E6C-082CECEB8D68}"/>
                </a:ext>
              </a:extLst>
            </p:cNvPr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5;p36">
              <a:extLst>
                <a:ext uri="{FF2B5EF4-FFF2-40B4-BE49-F238E27FC236}">
                  <a16:creationId xmlns:a16="http://schemas.microsoft.com/office/drawing/2014/main" id="{E25A186B-DDBF-C0ED-2A1D-FB8A4C0A837F}"/>
                </a:ext>
              </a:extLst>
            </p:cNvPr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6;p36">
              <a:extLst>
                <a:ext uri="{FF2B5EF4-FFF2-40B4-BE49-F238E27FC236}">
                  <a16:creationId xmlns:a16="http://schemas.microsoft.com/office/drawing/2014/main" id="{801A8E50-0E33-6BC0-1963-732FC6016742}"/>
                </a:ext>
              </a:extLst>
            </p:cNvPr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7;p36">
              <a:extLst>
                <a:ext uri="{FF2B5EF4-FFF2-40B4-BE49-F238E27FC236}">
                  <a16:creationId xmlns:a16="http://schemas.microsoft.com/office/drawing/2014/main" id="{E4B7889A-2B1E-BA1C-CC5D-270E09487E7A}"/>
                </a:ext>
              </a:extLst>
            </p:cNvPr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8;p36">
              <a:extLst>
                <a:ext uri="{FF2B5EF4-FFF2-40B4-BE49-F238E27FC236}">
                  <a16:creationId xmlns:a16="http://schemas.microsoft.com/office/drawing/2014/main" id="{D581CFD6-1F03-F334-9440-2E682D482400}"/>
                </a:ext>
              </a:extLst>
            </p:cNvPr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9;p36">
              <a:extLst>
                <a:ext uri="{FF2B5EF4-FFF2-40B4-BE49-F238E27FC236}">
                  <a16:creationId xmlns:a16="http://schemas.microsoft.com/office/drawing/2014/main" id="{88B370B1-2699-F89A-D37E-4D2F5A6AF196}"/>
                </a:ext>
              </a:extLst>
            </p:cNvPr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0;p36">
              <a:extLst>
                <a:ext uri="{FF2B5EF4-FFF2-40B4-BE49-F238E27FC236}">
                  <a16:creationId xmlns:a16="http://schemas.microsoft.com/office/drawing/2014/main" id="{3666B1B5-18EB-9910-852F-A0BBD38EA2F9}"/>
                </a:ext>
              </a:extLst>
            </p:cNvPr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1;p36">
              <a:extLst>
                <a:ext uri="{FF2B5EF4-FFF2-40B4-BE49-F238E27FC236}">
                  <a16:creationId xmlns:a16="http://schemas.microsoft.com/office/drawing/2014/main" id="{5D298248-407C-AC8B-9676-0761AF2161DA}"/>
                </a:ext>
              </a:extLst>
            </p:cNvPr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2;p36">
              <a:extLst>
                <a:ext uri="{FF2B5EF4-FFF2-40B4-BE49-F238E27FC236}">
                  <a16:creationId xmlns:a16="http://schemas.microsoft.com/office/drawing/2014/main" id="{C0693067-D38A-F647-FA79-65AF7BF6A084}"/>
                </a:ext>
              </a:extLst>
            </p:cNvPr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3;p36">
              <a:extLst>
                <a:ext uri="{FF2B5EF4-FFF2-40B4-BE49-F238E27FC236}">
                  <a16:creationId xmlns:a16="http://schemas.microsoft.com/office/drawing/2014/main" id="{CDD7814D-1D85-1047-8AD8-B7C62013E6DD}"/>
                </a:ext>
              </a:extLst>
            </p:cNvPr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4;p36">
              <a:extLst>
                <a:ext uri="{FF2B5EF4-FFF2-40B4-BE49-F238E27FC236}">
                  <a16:creationId xmlns:a16="http://schemas.microsoft.com/office/drawing/2014/main" id="{111E407D-BF9F-E7AB-2593-CD524E9F91D5}"/>
                </a:ext>
              </a:extLst>
            </p:cNvPr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5;p36">
              <a:extLst>
                <a:ext uri="{FF2B5EF4-FFF2-40B4-BE49-F238E27FC236}">
                  <a16:creationId xmlns:a16="http://schemas.microsoft.com/office/drawing/2014/main" id="{6BDAA9AF-015F-C4E1-1953-FEDC22F16623}"/>
                </a:ext>
              </a:extLst>
            </p:cNvPr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6;p36">
              <a:extLst>
                <a:ext uri="{FF2B5EF4-FFF2-40B4-BE49-F238E27FC236}">
                  <a16:creationId xmlns:a16="http://schemas.microsoft.com/office/drawing/2014/main" id="{A32D8C69-8B79-2E9E-A433-770FDF38B14F}"/>
                </a:ext>
              </a:extLst>
            </p:cNvPr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7;p36">
              <a:extLst>
                <a:ext uri="{FF2B5EF4-FFF2-40B4-BE49-F238E27FC236}">
                  <a16:creationId xmlns:a16="http://schemas.microsoft.com/office/drawing/2014/main" id="{9AA46271-A574-DAC1-6D73-506589312FBD}"/>
                </a:ext>
              </a:extLst>
            </p:cNvPr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8;p36">
              <a:extLst>
                <a:ext uri="{FF2B5EF4-FFF2-40B4-BE49-F238E27FC236}">
                  <a16:creationId xmlns:a16="http://schemas.microsoft.com/office/drawing/2014/main" id="{B7E26F29-B4F0-3201-75D3-27D767677016}"/>
                </a:ext>
              </a:extLst>
            </p:cNvPr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9;p36">
              <a:extLst>
                <a:ext uri="{FF2B5EF4-FFF2-40B4-BE49-F238E27FC236}">
                  <a16:creationId xmlns:a16="http://schemas.microsoft.com/office/drawing/2014/main" id="{95052B62-5919-325E-8B5D-9FCFD2BFB4C9}"/>
                </a:ext>
              </a:extLst>
            </p:cNvPr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0;p36">
              <a:extLst>
                <a:ext uri="{FF2B5EF4-FFF2-40B4-BE49-F238E27FC236}">
                  <a16:creationId xmlns:a16="http://schemas.microsoft.com/office/drawing/2014/main" id="{1E872808-3DD5-411F-8FEE-549CA1856376}"/>
                </a:ext>
              </a:extLst>
            </p:cNvPr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1;p36">
              <a:extLst>
                <a:ext uri="{FF2B5EF4-FFF2-40B4-BE49-F238E27FC236}">
                  <a16:creationId xmlns:a16="http://schemas.microsoft.com/office/drawing/2014/main" id="{7BCF9E2A-E6F9-F11C-1534-E0FC5816332F}"/>
                </a:ext>
              </a:extLst>
            </p:cNvPr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2;p36">
              <a:extLst>
                <a:ext uri="{FF2B5EF4-FFF2-40B4-BE49-F238E27FC236}">
                  <a16:creationId xmlns:a16="http://schemas.microsoft.com/office/drawing/2014/main" id="{C2BF54A7-D368-4D12-A458-09EFED1112E3}"/>
                </a:ext>
              </a:extLst>
            </p:cNvPr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3;p36">
              <a:extLst>
                <a:ext uri="{FF2B5EF4-FFF2-40B4-BE49-F238E27FC236}">
                  <a16:creationId xmlns:a16="http://schemas.microsoft.com/office/drawing/2014/main" id="{5F96CDFD-353A-CCC6-6F85-62A27F0DA8D4}"/>
                </a:ext>
              </a:extLst>
            </p:cNvPr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4;p36">
              <a:extLst>
                <a:ext uri="{FF2B5EF4-FFF2-40B4-BE49-F238E27FC236}">
                  <a16:creationId xmlns:a16="http://schemas.microsoft.com/office/drawing/2014/main" id="{323823A1-1570-CF65-32B7-3E9A9F630185}"/>
                </a:ext>
              </a:extLst>
            </p:cNvPr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5;p36">
              <a:extLst>
                <a:ext uri="{FF2B5EF4-FFF2-40B4-BE49-F238E27FC236}">
                  <a16:creationId xmlns:a16="http://schemas.microsoft.com/office/drawing/2014/main" id="{1976D440-66E5-365C-334A-BC3FE8761926}"/>
                </a:ext>
              </a:extLst>
            </p:cNvPr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6;p36">
              <a:extLst>
                <a:ext uri="{FF2B5EF4-FFF2-40B4-BE49-F238E27FC236}">
                  <a16:creationId xmlns:a16="http://schemas.microsoft.com/office/drawing/2014/main" id="{E7ACE374-F52D-15B9-F438-8F707F69F486}"/>
                </a:ext>
              </a:extLst>
            </p:cNvPr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7;p36">
              <a:extLst>
                <a:ext uri="{FF2B5EF4-FFF2-40B4-BE49-F238E27FC236}">
                  <a16:creationId xmlns:a16="http://schemas.microsoft.com/office/drawing/2014/main" id="{68E365D3-3700-FDF9-1664-66095B712C09}"/>
                </a:ext>
              </a:extLst>
            </p:cNvPr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8;p36">
              <a:extLst>
                <a:ext uri="{FF2B5EF4-FFF2-40B4-BE49-F238E27FC236}">
                  <a16:creationId xmlns:a16="http://schemas.microsoft.com/office/drawing/2014/main" id="{14E773A9-5944-C7CC-3CD7-E3C84C7B12A9}"/>
                </a:ext>
              </a:extLst>
            </p:cNvPr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9;p36">
              <a:extLst>
                <a:ext uri="{FF2B5EF4-FFF2-40B4-BE49-F238E27FC236}">
                  <a16:creationId xmlns:a16="http://schemas.microsoft.com/office/drawing/2014/main" id="{B97C730A-2B8C-EECB-8F9D-9DB0378AA009}"/>
                </a:ext>
              </a:extLst>
            </p:cNvPr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0;p36">
              <a:extLst>
                <a:ext uri="{FF2B5EF4-FFF2-40B4-BE49-F238E27FC236}">
                  <a16:creationId xmlns:a16="http://schemas.microsoft.com/office/drawing/2014/main" id="{79BF7068-B672-BAFB-B809-37C5BAC347DF}"/>
                </a:ext>
              </a:extLst>
            </p:cNvPr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1;p36">
              <a:extLst>
                <a:ext uri="{FF2B5EF4-FFF2-40B4-BE49-F238E27FC236}">
                  <a16:creationId xmlns:a16="http://schemas.microsoft.com/office/drawing/2014/main" id="{09AD1380-EC29-0602-787A-5D296D11F801}"/>
                </a:ext>
              </a:extLst>
            </p:cNvPr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2;p36">
              <a:extLst>
                <a:ext uri="{FF2B5EF4-FFF2-40B4-BE49-F238E27FC236}">
                  <a16:creationId xmlns:a16="http://schemas.microsoft.com/office/drawing/2014/main" id="{6BD8EAAB-92E1-891C-07BD-D0D443BBE682}"/>
                </a:ext>
              </a:extLst>
            </p:cNvPr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3;p36">
              <a:extLst>
                <a:ext uri="{FF2B5EF4-FFF2-40B4-BE49-F238E27FC236}">
                  <a16:creationId xmlns:a16="http://schemas.microsoft.com/office/drawing/2014/main" id="{2B512733-3AA9-9A7F-6CA8-E23F03FA7886}"/>
                </a:ext>
              </a:extLst>
            </p:cNvPr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4;p36">
              <a:extLst>
                <a:ext uri="{FF2B5EF4-FFF2-40B4-BE49-F238E27FC236}">
                  <a16:creationId xmlns:a16="http://schemas.microsoft.com/office/drawing/2014/main" id="{DDAEFF9C-06F7-F77C-57CB-C6511F5E1027}"/>
                </a:ext>
              </a:extLst>
            </p:cNvPr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1123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C85F9-3064-8D02-AA1E-6D9BAEE43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562B8484-7AD1-13A3-4A90-D6EC0804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616" y="1376596"/>
            <a:ext cx="5115877" cy="1325563"/>
          </a:xfrm>
        </p:spPr>
        <p:txBody>
          <a:bodyPr>
            <a:normAutofit fontScale="90000"/>
          </a:bodyPr>
          <a:lstStyle/>
          <a:p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Ευχαριστώ πολύ για τον χρόνο σας!!!</a:t>
            </a:r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D944DD0-A95B-4E86-6E90-D410A1D2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DFC9A94-2088-4842-9D32-6A03F006ECCE}" type="slidenum">
              <a:rPr lang="el-GR" smtClean="0"/>
              <a:t>22</a:t>
            </a:fld>
            <a:endParaRPr lang="el-GR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B7833162-31B3-4367-D252-24AB64C87CA5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5" name="Google Shape;775;p38">
            <a:extLst>
              <a:ext uri="{FF2B5EF4-FFF2-40B4-BE49-F238E27FC236}">
                <a16:creationId xmlns:a16="http://schemas.microsoft.com/office/drawing/2014/main" id="{04E89EFE-2438-D00A-02B8-CE6CBA4E9D1B}"/>
              </a:ext>
            </a:extLst>
          </p:cNvPr>
          <p:cNvGrpSpPr/>
          <p:nvPr/>
        </p:nvGrpSpPr>
        <p:grpSpPr>
          <a:xfrm>
            <a:off x="2306518" y="2210459"/>
            <a:ext cx="1732082" cy="1375649"/>
            <a:chOff x="2735825" y="2251925"/>
            <a:chExt cx="1386775" cy="1101400"/>
          </a:xfrm>
        </p:grpSpPr>
        <p:sp>
          <p:nvSpPr>
            <p:cNvPr id="166" name="Google Shape;776;p38">
              <a:extLst>
                <a:ext uri="{FF2B5EF4-FFF2-40B4-BE49-F238E27FC236}">
                  <a16:creationId xmlns:a16="http://schemas.microsoft.com/office/drawing/2014/main" id="{F32C7F38-8714-93D0-9C67-1FB06993DC99}"/>
                </a:ext>
              </a:extLst>
            </p:cNvPr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777;p38">
              <a:extLst>
                <a:ext uri="{FF2B5EF4-FFF2-40B4-BE49-F238E27FC236}">
                  <a16:creationId xmlns:a16="http://schemas.microsoft.com/office/drawing/2014/main" id="{9B199491-7163-86BE-A3C9-3E8C22152798}"/>
                </a:ext>
              </a:extLst>
            </p:cNvPr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78;p38">
              <a:extLst>
                <a:ext uri="{FF2B5EF4-FFF2-40B4-BE49-F238E27FC236}">
                  <a16:creationId xmlns:a16="http://schemas.microsoft.com/office/drawing/2014/main" id="{317E6D92-7139-883B-050D-5BC5B06BC37F}"/>
                </a:ext>
              </a:extLst>
            </p:cNvPr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79;p38">
              <a:extLst>
                <a:ext uri="{FF2B5EF4-FFF2-40B4-BE49-F238E27FC236}">
                  <a16:creationId xmlns:a16="http://schemas.microsoft.com/office/drawing/2014/main" id="{935F423F-14E8-B7DD-7CF5-ACB88661C6B0}"/>
                </a:ext>
              </a:extLst>
            </p:cNvPr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80;p38">
              <a:extLst>
                <a:ext uri="{FF2B5EF4-FFF2-40B4-BE49-F238E27FC236}">
                  <a16:creationId xmlns:a16="http://schemas.microsoft.com/office/drawing/2014/main" id="{6C408FD8-F734-3141-FC51-A10D2C277DB9}"/>
                </a:ext>
              </a:extLst>
            </p:cNvPr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81;p38">
              <a:extLst>
                <a:ext uri="{FF2B5EF4-FFF2-40B4-BE49-F238E27FC236}">
                  <a16:creationId xmlns:a16="http://schemas.microsoft.com/office/drawing/2014/main" id="{1C628C0A-6811-B815-4140-10C2CD791B8F}"/>
                </a:ext>
              </a:extLst>
            </p:cNvPr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82;p38">
              <a:extLst>
                <a:ext uri="{FF2B5EF4-FFF2-40B4-BE49-F238E27FC236}">
                  <a16:creationId xmlns:a16="http://schemas.microsoft.com/office/drawing/2014/main" id="{6CCD9AFD-85CC-852F-2E71-68183DA3F5FB}"/>
                </a:ext>
              </a:extLst>
            </p:cNvPr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83;p38">
              <a:extLst>
                <a:ext uri="{FF2B5EF4-FFF2-40B4-BE49-F238E27FC236}">
                  <a16:creationId xmlns:a16="http://schemas.microsoft.com/office/drawing/2014/main" id="{7DD49CF2-D4AB-B4E6-FD13-A26791D1440E}"/>
                </a:ext>
              </a:extLst>
            </p:cNvPr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84;p38">
              <a:extLst>
                <a:ext uri="{FF2B5EF4-FFF2-40B4-BE49-F238E27FC236}">
                  <a16:creationId xmlns:a16="http://schemas.microsoft.com/office/drawing/2014/main" id="{447C146C-24BD-02DB-50BA-B63E4064844C}"/>
                </a:ext>
              </a:extLst>
            </p:cNvPr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85;p38">
              <a:extLst>
                <a:ext uri="{FF2B5EF4-FFF2-40B4-BE49-F238E27FC236}">
                  <a16:creationId xmlns:a16="http://schemas.microsoft.com/office/drawing/2014/main" id="{6CC46787-A24E-193F-2D01-6A7597F8B6E2}"/>
                </a:ext>
              </a:extLst>
            </p:cNvPr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86;p38">
              <a:extLst>
                <a:ext uri="{FF2B5EF4-FFF2-40B4-BE49-F238E27FC236}">
                  <a16:creationId xmlns:a16="http://schemas.microsoft.com/office/drawing/2014/main" id="{1220D519-5720-4634-8D28-F9BCD559BBEE}"/>
                </a:ext>
              </a:extLst>
            </p:cNvPr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87;p38">
              <a:extLst>
                <a:ext uri="{FF2B5EF4-FFF2-40B4-BE49-F238E27FC236}">
                  <a16:creationId xmlns:a16="http://schemas.microsoft.com/office/drawing/2014/main" id="{F333D192-0103-8613-9E8B-44199FC66E16}"/>
                </a:ext>
              </a:extLst>
            </p:cNvPr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88;p38">
              <a:extLst>
                <a:ext uri="{FF2B5EF4-FFF2-40B4-BE49-F238E27FC236}">
                  <a16:creationId xmlns:a16="http://schemas.microsoft.com/office/drawing/2014/main" id="{D8AE2808-2E15-28E8-9A13-FDF391A7B69E}"/>
                </a:ext>
              </a:extLst>
            </p:cNvPr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89;p38">
              <a:extLst>
                <a:ext uri="{FF2B5EF4-FFF2-40B4-BE49-F238E27FC236}">
                  <a16:creationId xmlns:a16="http://schemas.microsoft.com/office/drawing/2014/main" id="{D81987C2-F939-EFAC-F5EB-91C5F3C3713D}"/>
                </a:ext>
              </a:extLst>
            </p:cNvPr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90;p38">
              <a:extLst>
                <a:ext uri="{FF2B5EF4-FFF2-40B4-BE49-F238E27FC236}">
                  <a16:creationId xmlns:a16="http://schemas.microsoft.com/office/drawing/2014/main" id="{2714466A-94E0-9DD3-1269-7F8BE15AA3E3}"/>
                </a:ext>
              </a:extLst>
            </p:cNvPr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91;p38">
              <a:extLst>
                <a:ext uri="{FF2B5EF4-FFF2-40B4-BE49-F238E27FC236}">
                  <a16:creationId xmlns:a16="http://schemas.microsoft.com/office/drawing/2014/main" id="{0C86D428-B2CB-59D6-1944-D68ACD303577}"/>
                </a:ext>
              </a:extLst>
            </p:cNvPr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792;p38">
              <a:extLst>
                <a:ext uri="{FF2B5EF4-FFF2-40B4-BE49-F238E27FC236}">
                  <a16:creationId xmlns:a16="http://schemas.microsoft.com/office/drawing/2014/main" id="{8DBEFAD7-1B45-EB8E-D3B5-A8127D7D1945}"/>
                </a:ext>
              </a:extLst>
            </p:cNvPr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93;p38">
              <a:extLst>
                <a:ext uri="{FF2B5EF4-FFF2-40B4-BE49-F238E27FC236}">
                  <a16:creationId xmlns:a16="http://schemas.microsoft.com/office/drawing/2014/main" id="{304060F8-58E4-92F8-CFE9-DDF32C2E497B}"/>
                </a:ext>
              </a:extLst>
            </p:cNvPr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94;p38">
              <a:extLst>
                <a:ext uri="{FF2B5EF4-FFF2-40B4-BE49-F238E27FC236}">
                  <a16:creationId xmlns:a16="http://schemas.microsoft.com/office/drawing/2014/main" id="{01583DF1-07DE-E511-E0AC-2E68842FF9F9}"/>
                </a:ext>
              </a:extLst>
            </p:cNvPr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95;p38">
              <a:extLst>
                <a:ext uri="{FF2B5EF4-FFF2-40B4-BE49-F238E27FC236}">
                  <a16:creationId xmlns:a16="http://schemas.microsoft.com/office/drawing/2014/main" id="{3E4D1A0A-77AF-9BBE-6EF6-5FF341D5F325}"/>
                </a:ext>
              </a:extLst>
            </p:cNvPr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96;p38">
              <a:extLst>
                <a:ext uri="{FF2B5EF4-FFF2-40B4-BE49-F238E27FC236}">
                  <a16:creationId xmlns:a16="http://schemas.microsoft.com/office/drawing/2014/main" id="{3CFADB99-5B20-588D-6B89-80452227AFEA}"/>
                </a:ext>
              </a:extLst>
            </p:cNvPr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97;p38">
              <a:extLst>
                <a:ext uri="{FF2B5EF4-FFF2-40B4-BE49-F238E27FC236}">
                  <a16:creationId xmlns:a16="http://schemas.microsoft.com/office/drawing/2014/main" id="{8D90C61D-99F7-BA7E-12C0-783145BB3057}"/>
                </a:ext>
              </a:extLst>
            </p:cNvPr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98;p38">
              <a:extLst>
                <a:ext uri="{FF2B5EF4-FFF2-40B4-BE49-F238E27FC236}">
                  <a16:creationId xmlns:a16="http://schemas.microsoft.com/office/drawing/2014/main" id="{0EC80F56-4D38-36E0-02BB-023DDD08E45C}"/>
                </a:ext>
              </a:extLst>
            </p:cNvPr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99;p38">
              <a:extLst>
                <a:ext uri="{FF2B5EF4-FFF2-40B4-BE49-F238E27FC236}">
                  <a16:creationId xmlns:a16="http://schemas.microsoft.com/office/drawing/2014/main" id="{9E95F512-6A5D-C54A-E3E5-ABB763ED433D}"/>
                </a:ext>
              </a:extLst>
            </p:cNvPr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00;p38">
              <a:extLst>
                <a:ext uri="{FF2B5EF4-FFF2-40B4-BE49-F238E27FC236}">
                  <a16:creationId xmlns:a16="http://schemas.microsoft.com/office/drawing/2014/main" id="{1EE91062-0C68-C805-DF61-94E1E59333E8}"/>
                </a:ext>
              </a:extLst>
            </p:cNvPr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01;p38">
              <a:extLst>
                <a:ext uri="{FF2B5EF4-FFF2-40B4-BE49-F238E27FC236}">
                  <a16:creationId xmlns:a16="http://schemas.microsoft.com/office/drawing/2014/main" id="{FB90D086-6F6C-0234-DC6F-8E29BAC01017}"/>
                </a:ext>
              </a:extLst>
            </p:cNvPr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802;p38">
              <a:extLst>
                <a:ext uri="{FF2B5EF4-FFF2-40B4-BE49-F238E27FC236}">
                  <a16:creationId xmlns:a16="http://schemas.microsoft.com/office/drawing/2014/main" id="{CA319671-2EFC-171A-CE9B-7749E9DD29A0}"/>
                </a:ext>
              </a:extLst>
            </p:cNvPr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03;p38">
              <a:extLst>
                <a:ext uri="{FF2B5EF4-FFF2-40B4-BE49-F238E27FC236}">
                  <a16:creationId xmlns:a16="http://schemas.microsoft.com/office/drawing/2014/main" id="{5F09D0DF-61F4-9D13-5526-00BDCE038D44}"/>
                </a:ext>
              </a:extLst>
            </p:cNvPr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04;p38">
              <a:extLst>
                <a:ext uri="{FF2B5EF4-FFF2-40B4-BE49-F238E27FC236}">
                  <a16:creationId xmlns:a16="http://schemas.microsoft.com/office/drawing/2014/main" id="{718F65A3-C4FE-A10A-97EF-A61ACFCA0928}"/>
                </a:ext>
              </a:extLst>
            </p:cNvPr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05;p38">
              <a:extLst>
                <a:ext uri="{FF2B5EF4-FFF2-40B4-BE49-F238E27FC236}">
                  <a16:creationId xmlns:a16="http://schemas.microsoft.com/office/drawing/2014/main" id="{CF9C78F0-5E05-6D16-02B2-BE94DE4550E7}"/>
                </a:ext>
              </a:extLst>
            </p:cNvPr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06;p38">
              <a:extLst>
                <a:ext uri="{FF2B5EF4-FFF2-40B4-BE49-F238E27FC236}">
                  <a16:creationId xmlns:a16="http://schemas.microsoft.com/office/drawing/2014/main" id="{914D813A-D70F-004D-430C-ABB9157A0A5A}"/>
                </a:ext>
              </a:extLst>
            </p:cNvPr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07;p38">
              <a:extLst>
                <a:ext uri="{FF2B5EF4-FFF2-40B4-BE49-F238E27FC236}">
                  <a16:creationId xmlns:a16="http://schemas.microsoft.com/office/drawing/2014/main" id="{25D27562-20CA-31DD-4EC9-2F7358C6F944}"/>
                </a:ext>
              </a:extLst>
            </p:cNvPr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08;p38">
              <a:extLst>
                <a:ext uri="{FF2B5EF4-FFF2-40B4-BE49-F238E27FC236}">
                  <a16:creationId xmlns:a16="http://schemas.microsoft.com/office/drawing/2014/main" id="{F2839ABD-5DE8-4217-6A88-5052D9FC2AE3}"/>
                </a:ext>
              </a:extLst>
            </p:cNvPr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809;p38">
              <a:extLst>
                <a:ext uri="{FF2B5EF4-FFF2-40B4-BE49-F238E27FC236}">
                  <a16:creationId xmlns:a16="http://schemas.microsoft.com/office/drawing/2014/main" id="{B57CF7A4-592B-6694-2A26-1E7C1B03E51B}"/>
                </a:ext>
              </a:extLst>
            </p:cNvPr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10;p38">
              <a:extLst>
                <a:ext uri="{FF2B5EF4-FFF2-40B4-BE49-F238E27FC236}">
                  <a16:creationId xmlns:a16="http://schemas.microsoft.com/office/drawing/2014/main" id="{03EEF241-71EF-9EAD-9CB2-6DD2F2D0432F}"/>
                </a:ext>
              </a:extLst>
            </p:cNvPr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811;p38">
              <a:extLst>
                <a:ext uri="{FF2B5EF4-FFF2-40B4-BE49-F238E27FC236}">
                  <a16:creationId xmlns:a16="http://schemas.microsoft.com/office/drawing/2014/main" id="{9807452C-FCBA-50D9-EB28-A85CD3D36445}"/>
                </a:ext>
              </a:extLst>
            </p:cNvPr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812;p38">
              <a:extLst>
                <a:ext uri="{FF2B5EF4-FFF2-40B4-BE49-F238E27FC236}">
                  <a16:creationId xmlns:a16="http://schemas.microsoft.com/office/drawing/2014/main" id="{EF237F3A-9858-9BC7-356A-DDDD0928E853}"/>
                </a:ext>
              </a:extLst>
            </p:cNvPr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13;p38">
              <a:extLst>
                <a:ext uri="{FF2B5EF4-FFF2-40B4-BE49-F238E27FC236}">
                  <a16:creationId xmlns:a16="http://schemas.microsoft.com/office/drawing/2014/main" id="{1C255532-04EA-A4FF-186E-39F0325CD5A5}"/>
                </a:ext>
              </a:extLst>
            </p:cNvPr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14;p38">
              <a:extLst>
                <a:ext uri="{FF2B5EF4-FFF2-40B4-BE49-F238E27FC236}">
                  <a16:creationId xmlns:a16="http://schemas.microsoft.com/office/drawing/2014/main" id="{FEE483C1-98CB-2E4A-4868-35FA0B1EBD61}"/>
                </a:ext>
              </a:extLst>
            </p:cNvPr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815;p38">
              <a:extLst>
                <a:ext uri="{FF2B5EF4-FFF2-40B4-BE49-F238E27FC236}">
                  <a16:creationId xmlns:a16="http://schemas.microsoft.com/office/drawing/2014/main" id="{3C5B9980-5503-7884-EC20-86BD393F7C1E}"/>
                </a:ext>
              </a:extLst>
            </p:cNvPr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16;p38">
              <a:extLst>
                <a:ext uri="{FF2B5EF4-FFF2-40B4-BE49-F238E27FC236}">
                  <a16:creationId xmlns:a16="http://schemas.microsoft.com/office/drawing/2014/main" id="{48952E09-95C1-6A58-DD62-1BD1F07576FD}"/>
                </a:ext>
              </a:extLst>
            </p:cNvPr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817;p38">
              <a:extLst>
                <a:ext uri="{FF2B5EF4-FFF2-40B4-BE49-F238E27FC236}">
                  <a16:creationId xmlns:a16="http://schemas.microsoft.com/office/drawing/2014/main" id="{82B57112-74EE-A20B-2F9C-1861E9D01668}"/>
                </a:ext>
              </a:extLst>
            </p:cNvPr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818;p38">
              <a:extLst>
                <a:ext uri="{FF2B5EF4-FFF2-40B4-BE49-F238E27FC236}">
                  <a16:creationId xmlns:a16="http://schemas.microsoft.com/office/drawing/2014/main" id="{38536DD7-ED4D-8D2E-7B3E-FB125990FE78}"/>
                </a:ext>
              </a:extLst>
            </p:cNvPr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819;p38">
              <a:extLst>
                <a:ext uri="{FF2B5EF4-FFF2-40B4-BE49-F238E27FC236}">
                  <a16:creationId xmlns:a16="http://schemas.microsoft.com/office/drawing/2014/main" id="{4DB81A5C-82DB-B259-1D54-EF38B9249591}"/>
                </a:ext>
              </a:extLst>
            </p:cNvPr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820;p38">
              <a:extLst>
                <a:ext uri="{FF2B5EF4-FFF2-40B4-BE49-F238E27FC236}">
                  <a16:creationId xmlns:a16="http://schemas.microsoft.com/office/drawing/2014/main" id="{92A720C6-0209-DE15-7CCF-60EC7D4CCCAF}"/>
                </a:ext>
              </a:extLst>
            </p:cNvPr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21;p38">
              <a:extLst>
                <a:ext uri="{FF2B5EF4-FFF2-40B4-BE49-F238E27FC236}">
                  <a16:creationId xmlns:a16="http://schemas.microsoft.com/office/drawing/2014/main" id="{2C8E3F64-2AEC-DE24-6C02-0C3ECE2744ED}"/>
                </a:ext>
              </a:extLst>
            </p:cNvPr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822;p38">
              <a:extLst>
                <a:ext uri="{FF2B5EF4-FFF2-40B4-BE49-F238E27FC236}">
                  <a16:creationId xmlns:a16="http://schemas.microsoft.com/office/drawing/2014/main" id="{D07E7B0F-7BC5-33B8-E75E-F44ED57409E2}"/>
                </a:ext>
              </a:extLst>
            </p:cNvPr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823;p38">
              <a:extLst>
                <a:ext uri="{FF2B5EF4-FFF2-40B4-BE49-F238E27FC236}">
                  <a16:creationId xmlns:a16="http://schemas.microsoft.com/office/drawing/2014/main" id="{3E35E0B6-D8F3-D11A-1B71-EA84BC073CDB}"/>
                </a:ext>
              </a:extLst>
            </p:cNvPr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824;p38">
              <a:extLst>
                <a:ext uri="{FF2B5EF4-FFF2-40B4-BE49-F238E27FC236}">
                  <a16:creationId xmlns:a16="http://schemas.microsoft.com/office/drawing/2014/main" id="{E1E2C61A-8C32-58BB-ADF0-848A86E9B65A}"/>
                </a:ext>
              </a:extLst>
            </p:cNvPr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825;p38">
              <a:extLst>
                <a:ext uri="{FF2B5EF4-FFF2-40B4-BE49-F238E27FC236}">
                  <a16:creationId xmlns:a16="http://schemas.microsoft.com/office/drawing/2014/main" id="{9963FB1B-4F9A-3AA8-9F4B-3A160AC63E41}"/>
                </a:ext>
              </a:extLst>
            </p:cNvPr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826;p38">
              <a:extLst>
                <a:ext uri="{FF2B5EF4-FFF2-40B4-BE49-F238E27FC236}">
                  <a16:creationId xmlns:a16="http://schemas.microsoft.com/office/drawing/2014/main" id="{76D68696-2610-9180-1F78-738258EBBAFA}"/>
                </a:ext>
              </a:extLst>
            </p:cNvPr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827;p38">
              <a:extLst>
                <a:ext uri="{FF2B5EF4-FFF2-40B4-BE49-F238E27FC236}">
                  <a16:creationId xmlns:a16="http://schemas.microsoft.com/office/drawing/2014/main" id="{83F46F82-E2B8-A6E3-1934-22A1BC0FF6B3}"/>
                </a:ext>
              </a:extLst>
            </p:cNvPr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828;p38">
              <a:extLst>
                <a:ext uri="{FF2B5EF4-FFF2-40B4-BE49-F238E27FC236}">
                  <a16:creationId xmlns:a16="http://schemas.microsoft.com/office/drawing/2014/main" id="{DD951E1A-D8EC-9434-4F8A-070F67676B94}"/>
                </a:ext>
              </a:extLst>
            </p:cNvPr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829;p38">
              <a:extLst>
                <a:ext uri="{FF2B5EF4-FFF2-40B4-BE49-F238E27FC236}">
                  <a16:creationId xmlns:a16="http://schemas.microsoft.com/office/drawing/2014/main" id="{D571ADB1-A05E-C8B0-BBB6-AAFA78C61D83}"/>
                </a:ext>
              </a:extLst>
            </p:cNvPr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830;p38">
              <a:extLst>
                <a:ext uri="{FF2B5EF4-FFF2-40B4-BE49-F238E27FC236}">
                  <a16:creationId xmlns:a16="http://schemas.microsoft.com/office/drawing/2014/main" id="{0695564E-8004-54D1-0326-F907CFD7B192}"/>
                </a:ext>
              </a:extLst>
            </p:cNvPr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831;p38">
              <a:extLst>
                <a:ext uri="{FF2B5EF4-FFF2-40B4-BE49-F238E27FC236}">
                  <a16:creationId xmlns:a16="http://schemas.microsoft.com/office/drawing/2014/main" id="{19175DE8-0C9F-D8A8-680C-5C2EFD552CEE}"/>
                </a:ext>
              </a:extLst>
            </p:cNvPr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832;p38">
              <a:extLst>
                <a:ext uri="{FF2B5EF4-FFF2-40B4-BE49-F238E27FC236}">
                  <a16:creationId xmlns:a16="http://schemas.microsoft.com/office/drawing/2014/main" id="{6F6B0C70-70C9-0CDF-C6B0-E7FB1EDDEC4A}"/>
                </a:ext>
              </a:extLst>
            </p:cNvPr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833;p38">
              <a:extLst>
                <a:ext uri="{FF2B5EF4-FFF2-40B4-BE49-F238E27FC236}">
                  <a16:creationId xmlns:a16="http://schemas.microsoft.com/office/drawing/2014/main" id="{787BF39C-4455-3D0F-D33B-2223A840CB01}"/>
                </a:ext>
              </a:extLst>
            </p:cNvPr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834;p38">
              <a:extLst>
                <a:ext uri="{FF2B5EF4-FFF2-40B4-BE49-F238E27FC236}">
                  <a16:creationId xmlns:a16="http://schemas.microsoft.com/office/drawing/2014/main" id="{5276E54E-371E-1E6A-0322-0D4895A9E4DD}"/>
                </a:ext>
              </a:extLst>
            </p:cNvPr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835;p38">
              <a:extLst>
                <a:ext uri="{FF2B5EF4-FFF2-40B4-BE49-F238E27FC236}">
                  <a16:creationId xmlns:a16="http://schemas.microsoft.com/office/drawing/2014/main" id="{11FB5F75-FD01-F042-6C06-2CEC307D6543}"/>
                </a:ext>
              </a:extLst>
            </p:cNvPr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836;p38">
              <a:extLst>
                <a:ext uri="{FF2B5EF4-FFF2-40B4-BE49-F238E27FC236}">
                  <a16:creationId xmlns:a16="http://schemas.microsoft.com/office/drawing/2014/main" id="{1CEC0BB2-0043-A1A5-4EF1-AB3190994736}"/>
                </a:ext>
              </a:extLst>
            </p:cNvPr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837;p38">
              <a:extLst>
                <a:ext uri="{FF2B5EF4-FFF2-40B4-BE49-F238E27FC236}">
                  <a16:creationId xmlns:a16="http://schemas.microsoft.com/office/drawing/2014/main" id="{E3AD74AC-5987-52EB-138E-8E06245F7A61}"/>
                </a:ext>
              </a:extLst>
            </p:cNvPr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838;p38">
              <a:extLst>
                <a:ext uri="{FF2B5EF4-FFF2-40B4-BE49-F238E27FC236}">
                  <a16:creationId xmlns:a16="http://schemas.microsoft.com/office/drawing/2014/main" id="{AD8407D6-E556-8601-8222-05B357BCC8CA}"/>
                </a:ext>
              </a:extLst>
            </p:cNvPr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839;p38">
              <a:extLst>
                <a:ext uri="{FF2B5EF4-FFF2-40B4-BE49-F238E27FC236}">
                  <a16:creationId xmlns:a16="http://schemas.microsoft.com/office/drawing/2014/main" id="{C5353CA0-CE64-5BC5-D9A0-55A6CD09BE4F}"/>
                </a:ext>
              </a:extLst>
            </p:cNvPr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840;p38">
              <a:extLst>
                <a:ext uri="{FF2B5EF4-FFF2-40B4-BE49-F238E27FC236}">
                  <a16:creationId xmlns:a16="http://schemas.microsoft.com/office/drawing/2014/main" id="{5EC5BC5D-3EAE-1F6D-FABB-5DA89B49BE11}"/>
                </a:ext>
              </a:extLst>
            </p:cNvPr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841;p38">
              <a:extLst>
                <a:ext uri="{FF2B5EF4-FFF2-40B4-BE49-F238E27FC236}">
                  <a16:creationId xmlns:a16="http://schemas.microsoft.com/office/drawing/2014/main" id="{68C5EDBC-1936-16BD-33DA-19681B522C91}"/>
                </a:ext>
              </a:extLst>
            </p:cNvPr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842;p38">
              <a:extLst>
                <a:ext uri="{FF2B5EF4-FFF2-40B4-BE49-F238E27FC236}">
                  <a16:creationId xmlns:a16="http://schemas.microsoft.com/office/drawing/2014/main" id="{F56A6CBA-C859-AD8F-80F2-02DCDA17DCCB}"/>
                </a:ext>
              </a:extLst>
            </p:cNvPr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843;p38">
              <a:extLst>
                <a:ext uri="{FF2B5EF4-FFF2-40B4-BE49-F238E27FC236}">
                  <a16:creationId xmlns:a16="http://schemas.microsoft.com/office/drawing/2014/main" id="{8198993B-6E6B-94E9-C541-00D4584AD1E6}"/>
                </a:ext>
              </a:extLst>
            </p:cNvPr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844;p38">
              <a:extLst>
                <a:ext uri="{FF2B5EF4-FFF2-40B4-BE49-F238E27FC236}">
                  <a16:creationId xmlns:a16="http://schemas.microsoft.com/office/drawing/2014/main" id="{EF47A731-69B5-A557-A363-5DB8C02E74FD}"/>
                </a:ext>
              </a:extLst>
            </p:cNvPr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845;p38">
              <a:extLst>
                <a:ext uri="{FF2B5EF4-FFF2-40B4-BE49-F238E27FC236}">
                  <a16:creationId xmlns:a16="http://schemas.microsoft.com/office/drawing/2014/main" id="{C7AE0FDC-0F99-5127-ABDB-1CD27074D234}"/>
                </a:ext>
              </a:extLst>
            </p:cNvPr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846;p38">
              <a:extLst>
                <a:ext uri="{FF2B5EF4-FFF2-40B4-BE49-F238E27FC236}">
                  <a16:creationId xmlns:a16="http://schemas.microsoft.com/office/drawing/2014/main" id="{D3879E33-320B-8EBF-04FC-1C41725D4972}"/>
                </a:ext>
              </a:extLst>
            </p:cNvPr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847;p38">
              <a:extLst>
                <a:ext uri="{FF2B5EF4-FFF2-40B4-BE49-F238E27FC236}">
                  <a16:creationId xmlns:a16="http://schemas.microsoft.com/office/drawing/2014/main" id="{4A3B68CC-F21D-9387-D426-FE368A4F14DA}"/>
                </a:ext>
              </a:extLst>
            </p:cNvPr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848;p38">
              <a:extLst>
                <a:ext uri="{FF2B5EF4-FFF2-40B4-BE49-F238E27FC236}">
                  <a16:creationId xmlns:a16="http://schemas.microsoft.com/office/drawing/2014/main" id="{5210B4E0-3A1A-85A2-1CFC-9BA77E34773C}"/>
                </a:ext>
              </a:extLst>
            </p:cNvPr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849;p38">
              <a:extLst>
                <a:ext uri="{FF2B5EF4-FFF2-40B4-BE49-F238E27FC236}">
                  <a16:creationId xmlns:a16="http://schemas.microsoft.com/office/drawing/2014/main" id="{B53A1C0C-BD6B-8F3C-BF8C-B0A21671518E}"/>
                </a:ext>
              </a:extLst>
            </p:cNvPr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850;p38">
              <a:extLst>
                <a:ext uri="{FF2B5EF4-FFF2-40B4-BE49-F238E27FC236}">
                  <a16:creationId xmlns:a16="http://schemas.microsoft.com/office/drawing/2014/main" id="{5BD08BC4-61F6-0F3C-73DF-0D1892A31F1A}"/>
                </a:ext>
              </a:extLst>
            </p:cNvPr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851;p38">
              <a:extLst>
                <a:ext uri="{FF2B5EF4-FFF2-40B4-BE49-F238E27FC236}">
                  <a16:creationId xmlns:a16="http://schemas.microsoft.com/office/drawing/2014/main" id="{476AD128-8508-59FC-0A2D-35677075AA22}"/>
                </a:ext>
              </a:extLst>
            </p:cNvPr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52;p38">
              <a:extLst>
                <a:ext uri="{FF2B5EF4-FFF2-40B4-BE49-F238E27FC236}">
                  <a16:creationId xmlns:a16="http://schemas.microsoft.com/office/drawing/2014/main" id="{AC8B1DE3-36C5-484A-1920-DA5A8A3181F6}"/>
                </a:ext>
              </a:extLst>
            </p:cNvPr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853;p38">
              <a:extLst>
                <a:ext uri="{FF2B5EF4-FFF2-40B4-BE49-F238E27FC236}">
                  <a16:creationId xmlns:a16="http://schemas.microsoft.com/office/drawing/2014/main" id="{10809E9F-DF23-94FD-BBD4-DD2655D40D4E}"/>
                </a:ext>
              </a:extLst>
            </p:cNvPr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854;p38">
              <a:extLst>
                <a:ext uri="{FF2B5EF4-FFF2-40B4-BE49-F238E27FC236}">
                  <a16:creationId xmlns:a16="http://schemas.microsoft.com/office/drawing/2014/main" id="{CC9D4F1B-E1B9-9FBD-2C3B-FE12BB03B679}"/>
                </a:ext>
              </a:extLst>
            </p:cNvPr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855;p38">
              <a:extLst>
                <a:ext uri="{FF2B5EF4-FFF2-40B4-BE49-F238E27FC236}">
                  <a16:creationId xmlns:a16="http://schemas.microsoft.com/office/drawing/2014/main" id="{B477A2CE-189D-539F-55CE-5D20B2B12C0F}"/>
                </a:ext>
              </a:extLst>
            </p:cNvPr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856;p38">
              <a:extLst>
                <a:ext uri="{FF2B5EF4-FFF2-40B4-BE49-F238E27FC236}">
                  <a16:creationId xmlns:a16="http://schemas.microsoft.com/office/drawing/2014/main" id="{7CC2C22B-A751-AAA4-36BD-9A05863058B8}"/>
                </a:ext>
              </a:extLst>
            </p:cNvPr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857;p38">
              <a:extLst>
                <a:ext uri="{FF2B5EF4-FFF2-40B4-BE49-F238E27FC236}">
                  <a16:creationId xmlns:a16="http://schemas.microsoft.com/office/drawing/2014/main" id="{9C100645-7E57-4A39-1F88-E6544547FE58}"/>
                </a:ext>
              </a:extLst>
            </p:cNvPr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858;p38">
              <a:extLst>
                <a:ext uri="{FF2B5EF4-FFF2-40B4-BE49-F238E27FC236}">
                  <a16:creationId xmlns:a16="http://schemas.microsoft.com/office/drawing/2014/main" id="{B3DD9AE8-CEBF-F0BC-D914-4DC4D8207529}"/>
                </a:ext>
              </a:extLst>
            </p:cNvPr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203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550E8-DA0E-9228-AA3B-63E90425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00" y="365125"/>
            <a:ext cx="10012388" cy="1325563"/>
          </a:xfrm>
        </p:spPr>
        <p:txBody>
          <a:bodyPr>
            <a:normAutofit/>
          </a:bodyPr>
          <a:lstStyle/>
          <a:p>
            <a: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  <a:t>Στόχοι και σκοποί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628650BE-A9CE-A7C9-098A-5106F15FD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000" y="1990725"/>
            <a:ext cx="4654575" cy="514350"/>
          </a:xfrm>
        </p:spPr>
        <p:txBody>
          <a:bodyPr/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Στόχοι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C2AC03A-8478-2A1A-1416-852AAB2D5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3000" y="2505075"/>
            <a:ext cx="4676801" cy="3684588"/>
          </a:xfrm>
        </p:spPr>
        <p:txBody>
          <a:bodyPr>
            <a:norm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Εξυπηρέτηση φοιτητών</a:t>
            </a:r>
          </a:p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Παροχή πληροφοριών </a:t>
            </a:r>
          </a:p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Επίλυση αποριών</a:t>
            </a:r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E128EB77-7CDA-4A78-8A48-0758105CA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90725"/>
            <a:ext cx="5183188" cy="514350"/>
          </a:xfrm>
        </p:spPr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Σκοποί</a:t>
            </a: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8BCFC057-35C2-7837-8578-BD5DD8261C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Ευχάριστη εμπειρία χρήστη</a:t>
            </a:r>
          </a:p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Γρήγορη και αποτελεσματική παροχή υπηρεσιών.</a:t>
            </a:r>
          </a:p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Μείωση φόρτου εργασίας</a:t>
            </a:r>
            <a:b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της γραμματείας του τμήματος.</a:t>
            </a:r>
          </a:p>
          <a:p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43EF9D23-46C9-9933-1448-9EB361BD2B11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oogle Shape;529;p36">
            <a:extLst>
              <a:ext uri="{FF2B5EF4-FFF2-40B4-BE49-F238E27FC236}">
                <a16:creationId xmlns:a16="http://schemas.microsoft.com/office/drawing/2014/main" id="{A2AFA769-EBF1-3848-4CF4-70E56634ECAE}"/>
              </a:ext>
            </a:extLst>
          </p:cNvPr>
          <p:cNvGrpSpPr/>
          <p:nvPr/>
        </p:nvGrpSpPr>
        <p:grpSpPr>
          <a:xfrm flipH="1">
            <a:off x="8901763" y="4990802"/>
            <a:ext cx="3706695" cy="2550084"/>
            <a:chOff x="4388650" y="2224200"/>
            <a:chExt cx="1707525" cy="1174775"/>
          </a:xfrm>
        </p:grpSpPr>
        <p:sp>
          <p:nvSpPr>
            <p:cNvPr id="9" name="Google Shape;530;p36">
              <a:extLst>
                <a:ext uri="{FF2B5EF4-FFF2-40B4-BE49-F238E27FC236}">
                  <a16:creationId xmlns:a16="http://schemas.microsoft.com/office/drawing/2014/main" id="{4ABDB101-83A0-AFFA-F18C-DE7B493F21BB}"/>
                </a:ext>
              </a:extLst>
            </p:cNvPr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1;p36">
              <a:extLst>
                <a:ext uri="{FF2B5EF4-FFF2-40B4-BE49-F238E27FC236}">
                  <a16:creationId xmlns:a16="http://schemas.microsoft.com/office/drawing/2014/main" id="{B7C16A64-FD03-50E2-154B-BCFB4D6C12CC}"/>
                </a:ext>
              </a:extLst>
            </p:cNvPr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2;p36">
              <a:extLst>
                <a:ext uri="{FF2B5EF4-FFF2-40B4-BE49-F238E27FC236}">
                  <a16:creationId xmlns:a16="http://schemas.microsoft.com/office/drawing/2014/main" id="{4771126B-0B7C-F95A-915C-E0D536DF3D2B}"/>
                </a:ext>
              </a:extLst>
            </p:cNvPr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3;p36">
              <a:extLst>
                <a:ext uri="{FF2B5EF4-FFF2-40B4-BE49-F238E27FC236}">
                  <a16:creationId xmlns:a16="http://schemas.microsoft.com/office/drawing/2014/main" id="{5B0A0611-3F00-BB55-C129-C1D83458F062}"/>
                </a:ext>
              </a:extLst>
            </p:cNvPr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4;p36">
              <a:extLst>
                <a:ext uri="{FF2B5EF4-FFF2-40B4-BE49-F238E27FC236}">
                  <a16:creationId xmlns:a16="http://schemas.microsoft.com/office/drawing/2014/main" id="{2495BF5E-DD49-8BA7-DE1B-367C0B3ED17F}"/>
                </a:ext>
              </a:extLst>
            </p:cNvPr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5;p36">
              <a:extLst>
                <a:ext uri="{FF2B5EF4-FFF2-40B4-BE49-F238E27FC236}">
                  <a16:creationId xmlns:a16="http://schemas.microsoft.com/office/drawing/2014/main" id="{66026B5B-BE1A-A72F-5596-1FC1C3843433}"/>
                </a:ext>
              </a:extLst>
            </p:cNvPr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6;p36">
              <a:extLst>
                <a:ext uri="{FF2B5EF4-FFF2-40B4-BE49-F238E27FC236}">
                  <a16:creationId xmlns:a16="http://schemas.microsoft.com/office/drawing/2014/main" id="{8DCDDDC0-ACA0-4B74-A043-0F5C9F898849}"/>
                </a:ext>
              </a:extLst>
            </p:cNvPr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7;p36">
              <a:extLst>
                <a:ext uri="{FF2B5EF4-FFF2-40B4-BE49-F238E27FC236}">
                  <a16:creationId xmlns:a16="http://schemas.microsoft.com/office/drawing/2014/main" id="{EA7D43FD-3483-6A6B-B601-96BA7EFF6F19}"/>
                </a:ext>
              </a:extLst>
            </p:cNvPr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8;p36">
              <a:extLst>
                <a:ext uri="{FF2B5EF4-FFF2-40B4-BE49-F238E27FC236}">
                  <a16:creationId xmlns:a16="http://schemas.microsoft.com/office/drawing/2014/main" id="{439C08FD-BF7A-AE09-6585-8115D70625CE}"/>
                </a:ext>
              </a:extLst>
            </p:cNvPr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9;p36">
              <a:extLst>
                <a:ext uri="{FF2B5EF4-FFF2-40B4-BE49-F238E27FC236}">
                  <a16:creationId xmlns:a16="http://schemas.microsoft.com/office/drawing/2014/main" id="{205BA3EA-9767-8086-54E9-0E83D9D3DC22}"/>
                </a:ext>
              </a:extLst>
            </p:cNvPr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0;p36">
              <a:extLst>
                <a:ext uri="{FF2B5EF4-FFF2-40B4-BE49-F238E27FC236}">
                  <a16:creationId xmlns:a16="http://schemas.microsoft.com/office/drawing/2014/main" id="{45C9FBDE-3CB1-23A0-E7A5-90B71604229F}"/>
                </a:ext>
              </a:extLst>
            </p:cNvPr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1;p36">
              <a:extLst>
                <a:ext uri="{FF2B5EF4-FFF2-40B4-BE49-F238E27FC236}">
                  <a16:creationId xmlns:a16="http://schemas.microsoft.com/office/drawing/2014/main" id="{C97089FE-6E3A-EEC8-EA24-B306F5F8365C}"/>
                </a:ext>
              </a:extLst>
            </p:cNvPr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2;p36">
              <a:extLst>
                <a:ext uri="{FF2B5EF4-FFF2-40B4-BE49-F238E27FC236}">
                  <a16:creationId xmlns:a16="http://schemas.microsoft.com/office/drawing/2014/main" id="{E65C9C02-52AE-02F5-548B-2EA59AB11D1C}"/>
                </a:ext>
              </a:extLst>
            </p:cNvPr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3;p36">
              <a:extLst>
                <a:ext uri="{FF2B5EF4-FFF2-40B4-BE49-F238E27FC236}">
                  <a16:creationId xmlns:a16="http://schemas.microsoft.com/office/drawing/2014/main" id="{0C6C45AA-34EA-660C-BB63-B48D07304EAB}"/>
                </a:ext>
              </a:extLst>
            </p:cNvPr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4;p36">
              <a:extLst>
                <a:ext uri="{FF2B5EF4-FFF2-40B4-BE49-F238E27FC236}">
                  <a16:creationId xmlns:a16="http://schemas.microsoft.com/office/drawing/2014/main" id="{DBA4BF3C-F613-DEDE-9C86-16BEA24C0CB9}"/>
                </a:ext>
              </a:extLst>
            </p:cNvPr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5;p36">
              <a:extLst>
                <a:ext uri="{FF2B5EF4-FFF2-40B4-BE49-F238E27FC236}">
                  <a16:creationId xmlns:a16="http://schemas.microsoft.com/office/drawing/2014/main" id="{EE7FCE1B-20CA-86EC-AFC1-E2AF0FCCA37D}"/>
                </a:ext>
              </a:extLst>
            </p:cNvPr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6;p36">
              <a:extLst>
                <a:ext uri="{FF2B5EF4-FFF2-40B4-BE49-F238E27FC236}">
                  <a16:creationId xmlns:a16="http://schemas.microsoft.com/office/drawing/2014/main" id="{2F50E7F8-437F-EE30-FFE0-33EFF2BBC34C}"/>
                </a:ext>
              </a:extLst>
            </p:cNvPr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7;p36">
              <a:extLst>
                <a:ext uri="{FF2B5EF4-FFF2-40B4-BE49-F238E27FC236}">
                  <a16:creationId xmlns:a16="http://schemas.microsoft.com/office/drawing/2014/main" id="{134A2BB7-61EF-5B71-DD57-C1189B0337FA}"/>
                </a:ext>
              </a:extLst>
            </p:cNvPr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8;p36">
              <a:extLst>
                <a:ext uri="{FF2B5EF4-FFF2-40B4-BE49-F238E27FC236}">
                  <a16:creationId xmlns:a16="http://schemas.microsoft.com/office/drawing/2014/main" id="{0FC76EA5-DA03-57FC-0518-8F61338931AC}"/>
                </a:ext>
              </a:extLst>
            </p:cNvPr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9;p36">
              <a:extLst>
                <a:ext uri="{FF2B5EF4-FFF2-40B4-BE49-F238E27FC236}">
                  <a16:creationId xmlns:a16="http://schemas.microsoft.com/office/drawing/2014/main" id="{87A9F690-BF12-24B4-155A-8419F96F68A8}"/>
                </a:ext>
              </a:extLst>
            </p:cNvPr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0;p36">
              <a:extLst>
                <a:ext uri="{FF2B5EF4-FFF2-40B4-BE49-F238E27FC236}">
                  <a16:creationId xmlns:a16="http://schemas.microsoft.com/office/drawing/2014/main" id="{0939964D-220E-1913-BA87-E26F69F39DE1}"/>
                </a:ext>
              </a:extLst>
            </p:cNvPr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1;p36">
              <a:extLst>
                <a:ext uri="{FF2B5EF4-FFF2-40B4-BE49-F238E27FC236}">
                  <a16:creationId xmlns:a16="http://schemas.microsoft.com/office/drawing/2014/main" id="{7D97949A-B7CE-61A9-A0A2-DBE54215339C}"/>
                </a:ext>
              </a:extLst>
            </p:cNvPr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2;p36">
              <a:extLst>
                <a:ext uri="{FF2B5EF4-FFF2-40B4-BE49-F238E27FC236}">
                  <a16:creationId xmlns:a16="http://schemas.microsoft.com/office/drawing/2014/main" id="{6A30C97C-B650-AA1E-E278-228683B3B8C5}"/>
                </a:ext>
              </a:extLst>
            </p:cNvPr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3;p36">
              <a:extLst>
                <a:ext uri="{FF2B5EF4-FFF2-40B4-BE49-F238E27FC236}">
                  <a16:creationId xmlns:a16="http://schemas.microsoft.com/office/drawing/2014/main" id="{3F577152-8CEA-2795-2827-31CED0D145D2}"/>
                </a:ext>
              </a:extLst>
            </p:cNvPr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4;p36">
              <a:extLst>
                <a:ext uri="{FF2B5EF4-FFF2-40B4-BE49-F238E27FC236}">
                  <a16:creationId xmlns:a16="http://schemas.microsoft.com/office/drawing/2014/main" id="{A16B550B-E8AB-724D-A013-1DC00DFB96DB}"/>
                </a:ext>
              </a:extLst>
            </p:cNvPr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5;p36">
              <a:extLst>
                <a:ext uri="{FF2B5EF4-FFF2-40B4-BE49-F238E27FC236}">
                  <a16:creationId xmlns:a16="http://schemas.microsoft.com/office/drawing/2014/main" id="{5ECE020A-4750-0758-624B-E9C0F0596EA0}"/>
                </a:ext>
              </a:extLst>
            </p:cNvPr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6;p36">
              <a:extLst>
                <a:ext uri="{FF2B5EF4-FFF2-40B4-BE49-F238E27FC236}">
                  <a16:creationId xmlns:a16="http://schemas.microsoft.com/office/drawing/2014/main" id="{93C6D76A-E9B6-60B7-AB02-8E7A27706DFE}"/>
                </a:ext>
              </a:extLst>
            </p:cNvPr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7;p36">
              <a:extLst>
                <a:ext uri="{FF2B5EF4-FFF2-40B4-BE49-F238E27FC236}">
                  <a16:creationId xmlns:a16="http://schemas.microsoft.com/office/drawing/2014/main" id="{92600ADF-92A8-4C2D-F2B0-1CEF68F9E1E8}"/>
                </a:ext>
              </a:extLst>
            </p:cNvPr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8;p36">
              <a:extLst>
                <a:ext uri="{FF2B5EF4-FFF2-40B4-BE49-F238E27FC236}">
                  <a16:creationId xmlns:a16="http://schemas.microsoft.com/office/drawing/2014/main" id="{91E0CD9F-91A1-5D18-81AA-83F3DC7BB77C}"/>
                </a:ext>
              </a:extLst>
            </p:cNvPr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9;p36">
              <a:extLst>
                <a:ext uri="{FF2B5EF4-FFF2-40B4-BE49-F238E27FC236}">
                  <a16:creationId xmlns:a16="http://schemas.microsoft.com/office/drawing/2014/main" id="{1EB13706-C8D5-E983-EB4B-58456174CDBC}"/>
                </a:ext>
              </a:extLst>
            </p:cNvPr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0;p36">
              <a:extLst>
                <a:ext uri="{FF2B5EF4-FFF2-40B4-BE49-F238E27FC236}">
                  <a16:creationId xmlns:a16="http://schemas.microsoft.com/office/drawing/2014/main" id="{E29F80BD-02D7-1532-121B-FCA35C278501}"/>
                </a:ext>
              </a:extLst>
            </p:cNvPr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1;p36">
              <a:extLst>
                <a:ext uri="{FF2B5EF4-FFF2-40B4-BE49-F238E27FC236}">
                  <a16:creationId xmlns:a16="http://schemas.microsoft.com/office/drawing/2014/main" id="{2F2099AA-B437-5BBF-CF52-D2D6BFCA770B}"/>
                </a:ext>
              </a:extLst>
            </p:cNvPr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2;p36">
              <a:extLst>
                <a:ext uri="{FF2B5EF4-FFF2-40B4-BE49-F238E27FC236}">
                  <a16:creationId xmlns:a16="http://schemas.microsoft.com/office/drawing/2014/main" id="{B525DC57-9344-ABE4-6C7A-24EE34B61ECE}"/>
                </a:ext>
              </a:extLst>
            </p:cNvPr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563;p36">
              <a:extLst>
                <a:ext uri="{FF2B5EF4-FFF2-40B4-BE49-F238E27FC236}">
                  <a16:creationId xmlns:a16="http://schemas.microsoft.com/office/drawing/2014/main" id="{D0E47120-F9CE-2045-C925-420ED358FC62}"/>
                </a:ext>
              </a:extLst>
            </p:cNvPr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4;p36">
              <a:extLst>
                <a:ext uri="{FF2B5EF4-FFF2-40B4-BE49-F238E27FC236}">
                  <a16:creationId xmlns:a16="http://schemas.microsoft.com/office/drawing/2014/main" id="{886F6D18-25AD-92AE-E8E7-C17C27868033}"/>
                </a:ext>
              </a:extLst>
            </p:cNvPr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5;p36">
              <a:extLst>
                <a:ext uri="{FF2B5EF4-FFF2-40B4-BE49-F238E27FC236}">
                  <a16:creationId xmlns:a16="http://schemas.microsoft.com/office/drawing/2014/main" id="{47BB3EDB-3F5C-169F-8BDF-392C7591EBED}"/>
                </a:ext>
              </a:extLst>
            </p:cNvPr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6;p36">
              <a:extLst>
                <a:ext uri="{FF2B5EF4-FFF2-40B4-BE49-F238E27FC236}">
                  <a16:creationId xmlns:a16="http://schemas.microsoft.com/office/drawing/2014/main" id="{3B1CB5A2-246A-92A7-A190-81ED23A708B4}"/>
                </a:ext>
              </a:extLst>
            </p:cNvPr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7;p36">
              <a:extLst>
                <a:ext uri="{FF2B5EF4-FFF2-40B4-BE49-F238E27FC236}">
                  <a16:creationId xmlns:a16="http://schemas.microsoft.com/office/drawing/2014/main" id="{2C4340B5-74A2-E89F-3E28-26441CABB57D}"/>
                </a:ext>
              </a:extLst>
            </p:cNvPr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8;p36">
              <a:extLst>
                <a:ext uri="{FF2B5EF4-FFF2-40B4-BE49-F238E27FC236}">
                  <a16:creationId xmlns:a16="http://schemas.microsoft.com/office/drawing/2014/main" id="{A60AD698-6C51-1BF6-1C7E-1D7E2AECFF4F}"/>
                </a:ext>
              </a:extLst>
            </p:cNvPr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9;p36">
              <a:extLst>
                <a:ext uri="{FF2B5EF4-FFF2-40B4-BE49-F238E27FC236}">
                  <a16:creationId xmlns:a16="http://schemas.microsoft.com/office/drawing/2014/main" id="{401C9CEE-9374-74F8-7AED-2E745FD68785}"/>
                </a:ext>
              </a:extLst>
            </p:cNvPr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0;p36">
              <a:extLst>
                <a:ext uri="{FF2B5EF4-FFF2-40B4-BE49-F238E27FC236}">
                  <a16:creationId xmlns:a16="http://schemas.microsoft.com/office/drawing/2014/main" id="{3B3C1654-0C49-7599-22D9-1151119540A6}"/>
                </a:ext>
              </a:extLst>
            </p:cNvPr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1;p36">
              <a:extLst>
                <a:ext uri="{FF2B5EF4-FFF2-40B4-BE49-F238E27FC236}">
                  <a16:creationId xmlns:a16="http://schemas.microsoft.com/office/drawing/2014/main" id="{5F48A6BF-B1A3-7D56-7F39-A505D9F0088A}"/>
                </a:ext>
              </a:extLst>
            </p:cNvPr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2;p36">
              <a:extLst>
                <a:ext uri="{FF2B5EF4-FFF2-40B4-BE49-F238E27FC236}">
                  <a16:creationId xmlns:a16="http://schemas.microsoft.com/office/drawing/2014/main" id="{EB113279-53D6-54F1-B608-154D3A499FCE}"/>
                </a:ext>
              </a:extLst>
            </p:cNvPr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3;p36">
              <a:extLst>
                <a:ext uri="{FF2B5EF4-FFF2-40B4-BE49-F238E27FC236}">
                  <a16:creationId xmlns:a16="http://schemas.microsoft.com/office/drawing/2014/main" id="{2160320D-F949-194A-75F0-08A96636D655}"/>
                </a:ext>
              </a:extLst>
            </p:cNvPr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4;p36">
              <a:extLst>
                <a:ext uri="{FF2B5EF4-FFF2-40B4-BE49-F238E27FC236}">
                  <a16:creationId xmlns:a16="http://schemas.microsoft.com/office/drawing/2014/main" id="{B3D71BA5-33E3-B78B-7FCE-317D04730B55}"/>
                </a:ext>
              </a:extLst>
            </p:cNvPr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5;p36">
              <a:extLst>
                <a:ext uri="{FF2B5EF4-FFF2-40B4-BE49-F238E27FC236}">
                  <a16:creationId xmlns:a16="http://schemas.microsoft.com/office/drawing/2014/main" id="{AC994D1F-583D-7756-B870-F3E8066C4D9B}"/>
                </a:ext>
              </a:extLst>
            </p:cNvPr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6;p36">
              <a:extLst>
                <a:ext uri="{FF2B5EF4-FFF2-40B4-BE49-F238E27FC236}">
                  <a16:creationId xmlns:a16="http://schemas.microsoft.com/office/drawing/2014/main" id="{A92166A4-4CAD-02FA-F5AC-19E106C3CA85}"/>
                </a:ext>
              </a:extLst>
            </p:cNvPr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7;p36">
              <a:extLst>
                <a:ext uri="{FF2B5EF4-FFF2-40B4-BE49-F238E27FC236}">
                  <a16:creationId xmlns:a16="http://schemas.microsoft.com/office/drawing/2014/main" id="{EBF7A901-B2CE-C82D-0E0D-B9CC8AED400A}"/>
                </a:ext>
              </a:extLst>
            </p:cNvPr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8;p36">
              <a:extLst>
                <a:ext uri="{FF2B5EF4-FFF2-40B4-BE49-F238E27FC236}">
                  <a16:creationId xmlns:a16="http://schemas.microsoft.com/office/drawing/2014/main" id="{AD798793-7FE1-34CE-87DF-480BDE6273B5}"/>
                </a:ext>
              </a:extLst>
            </p:cNvPr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9;p36">
              <a:extLst>
                <a:ext uri="{FF2B5EF4-FFF2-40B4-BE49-F238E27FC236}">
                  <a16:creationId xmlns:a16="http://schemas.microsoft.com/office/drawing/2014/main" id="{2E21DA06-E959-4B02-410C-2209E23FD8E6}"/>
                </a:ext>
              </a:extLst>
            </p:cNvPr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0;p36">
              <a:extLst>
                <a:ext uri="{FF2B5EF4-FFF2-40B4-BE49-F238E27FC236}">
                  <a16:creationId xmlns:a16="http://schemas.microsoft.com/office/drawing/2014/main" id="{6593DDDD-F131-628D-F207-4CD4AB33A51F}"/>
                </a:ext>
              </a:extLst>
            </p:cNvPr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1;p36">
              <a:extLst>
                <a:ext uri="{FF2B5EF4-FFF2-40B4-BE49-F238E27FC236}">
                  <a16:creationId xmlns:a16="http://schemas.microsoft.com/office/drawing/2014/main" id="{BED23141-3E46-26C9-DF89-4BD665FBD8B0}"/>
                </a:ext>
              </a:extLst>
            </p:cNvPr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2;p36">
              <a:extLst>
                <a:ext uri="{FF2B5EF4-FFF2-40B4-BE49-F238E27FC236}">
                  <a16:creationId xmlns:a16="http://schemas.microsoft.com/office/drawing/2014/main" id="{F9BDB33E-CC90-29F4-2962-06D08BCB37CA}"/>
                </a:ext>
              </a:extLst>
            </p:cNvPr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3;p36">
              <a:extLst>
                <a:ext uri="{FF2B5EF4-FFF2-40B4-BE49-F238E27FC236}">
                  <a16:creationId xmlns:a16="http://schemas.microsoft.com/office/drawing/2014/main" id="{273F926A-754B-C8FA-8DCE-17B1A23B9E78}"/>
                </a:ext>
              </a:extLst>
            </p:cNvPr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4;p36">
              <a:extLst>
                <a:ext uri="{FF2B5EF4-FFF2-40B4-BE49-F238E27FC236}">
                  <a16:creationId xmlns:a16="http://schemas.microsoft.com/office/drawing/2014/main" id="{705C7707-8DEA-03A6-FE77-5BC5903ABFB6}"/>
                </a:ext>
              </a:extLst>
            </p:cNvPr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5;p36">
              <a:extLst>
                <a:ext uri="{FF2B5EF4-FFF2-40B4-BE49-F238E27FC236}">
                  <a16:creationId xmlns:a16="http://schemas.microsoft.com/office/drawing/2014/main" id="{14751B3B-2D90-123C-2A98-81FB1E9A76B3}"/>
                </a:ext>
              </a:extLst>
            </p:cNvPr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6;p36">
              <a:extLst>
                <a:ext uri="{FF2B5EF4-FFF2-40B4-BE49-F238E27FC236}">
                  <a16:creationId xmlns:a16="http://schemas.microsoft.com/office/drawing/2014/main" id="{0653F344-0012-408C-CAD8-97841E834FD4}"/>
                </a:ext>
              </a:extLst>
            </p:cNvPr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7;p36">
              <a:extLst>
                <a:ext uri="{FF2B5EF4-FFF2-40B4-BE49-F238E27FC236}">
                  <a16:creationId xmlns:a16="http://schemas.microsoft.com/office/drawing/2014/main" id="{19EE0DCE-FF73-EB38-B571-9E549E692863}"/>
                </a:ext>
              </a:extLst>
            </p:cNvPr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88;p36">
              <a:extLst>
                <a:ext uri="{FF2B5EF4-FFF2-40B4-BE49-F238E27FC236}">
                  <a16:creationId xmlns:a16="http://schemas.microsoft.com/office/drawing/2014/main" id="{4DABB85B-445B-19ED-9E65-EFDCCE5871F4}"/>
                </a:ext>
              </a:extLst>
            </p:cNvPr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89;p36">
              <a:extLst>
                <a:ext uri="{FF2B5EF4-FFF2-40B4-BE49-F238E27FC236}">
                  <a16:creationId xmlns:a16="http://schemas.microsoft.com/office/drawing/2014/main" id="{82332947-6419-8CF4-F38B-DC699815EEAB}"/>
                </a:ext>
              </a:extLst>
            </p:cNvPr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0;p36">
              <a:extLst>
                <a:ext uri="{FF2B5EF4-FFF2-40B4-BE49-F238E27FC236}">
                  <a16:creationId xmlns:a16="http://schemas.microsoft.com/office/drawing/2014/main" id="{EA672EDA-D6C1-30CF-1828-B525136A2D25}"/>
                </a:ext>
              </a:extLst>
            </p:cNvPr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1;p36">
              <a:extLst>
                <a:ext uri="{FF2B5EF4-FFF2-40B4-BE49-F238E27FC236}">
                  <a16:creationId xmlns:a16="http://schemas.microsoft.com/office/drawing/2014/main" id="{41CB07BE-4C2C-793D-C8CC-07AD44C10F89}"/>
                </a:ext>
              </a:extLst>
            </p:cNvPr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2;p36">
              <a:extLst>
                <a:ext uri="{FF2B5EF4-FFF2-40B4-BE49-F238E27FC236}">
                  <a16:creationId xmlns:a16="http://schemas.microsoft.com/office/drawing/2014/main" id="{03660C77-2576-F083-94BB-76954C7AD76F}"/>
                </a:ext>
              </a:extLst>
            </p:cNvPr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3;p36">
              <a:extLst>
                <a:ext uri="{FF2B5EF4-FFF2-40B4-BE49-F238E27FC236}">
                  <a16:creationId xmlns:a16="http://schemas.microsoft.com/office/drawing/2014/main" id="{DC22838D-0930-5F99-F59F-C71E6001430B}"/>
                </a:ext>
              </a:extLst>
            </p:cNvPr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4;p36">
              <a:extLst>
                <a:ext uri="{FF2B5EF4-FFF2-40B4-BE49-F238E27FC236}">
                  <a16:creationId xmlns:a16="http://schemas.microsoft.com/office/drawing/2014/main" id="{35E7E64B-4C29-EC13-D098-95CFD9A2E56F}"/>
                </a:ext>
              </a:extLst>
            </p:cNvPr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Θέση υποσέλιδου 73">
            <a:extLst>
              <a:ext uri="{FF2B5EF4-FFF2-40B4-BE49-F238E27FC236}">
                <a16:creationId xmlns:a16="http://schemas.microsoft.com/office/drawing/2014/main" id="{E72C9765-DDEB-D4A6-E424-3768041C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CBEA0A5-5D25-4C4C-ACC7-9748675397CA}" type="slidenum">
              <a:rPr lang="el-GR" smtClean="0"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006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3EFF4B9A-3048-4BFE-9098-97866D5F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367475"/>
            <a:ext cx="5472289" cy="1325563"/>
          </a:xfrm>
        </p:spPr>
        <p:txBody>
          <a:bodyPr>
            <a:normAutofit/>
          </a:bodyPr>
          <a:lstStyle/>
          <a:p>
            <a:r>
              <a:rPr lang="el-GR" sz="4000" b="1" dirty="0">
                <a:latin typeface="Arial" panose="020B0604020202020204" pitchFamily="34" charset="0"/>
                <a:cs typeface="Arial" panose="020B0604020202020204" pitchFamily="34" charset="0"/>
              </a:rPr>
              <a:t>Θεωρητικό Πλαίσιο</a:t>
            </a:r>
            <a:endParaRPr lang="el-GR" sz="4000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28A24F1-C313-48FE-C8D1-894B34FB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DFC9A94-2088-4842-9D32-6A03F006ECCE}" type="slidenum">
              <a:rPr lang="el-GR" smtClean="0"/>
              <a:t>4</a:t>
            </a:fld>
            <a:endParaRPr lang="el-GR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F51BCF4B-AA26-4E0F-1AEF-5CFDA6FBDD47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5" name="Google Shape;775;p38">
            <a:extLst>
              <a:ext uri="{FF2B5EF4-FFF2-40B4-BE49-F238E27FC236}">
                <a16:creationId xmlns:a16="http://schemas.microsoft.com/office/drawing/2014/main" id="{0DAFA4D5-1514-A0D0-76D4-7512019FACA4}"/>
              </a:ext>
            </a:extLst>
          </p:cNvPr>
          <p:cNvGrpSpPr/>
          <p:nvPr/>
        </p:nvGrpSpPr>
        <p:grpSpPr>
          <a:xfrm>
            <a:off x="2306518" y="2210459"/>
            <a:ext cx="1732082" cy="1375649"/>
            <a:chOff x="2735825" y="2251925"/>
            <a:chExt cx="1386775" cy="1101400"/>
          </a:xfrm>
        </p:grpSpPr>
        <p:sp>
          <p:nvSpPr>
            <p:cNvPr id="166" name="Google Shape;776;p38">
              <a:extLst>
                <a:ext uri="{FF2B5EF4-FFF2-40B4-BE49-F238E27FC236}">
                  <a16:creationId xmlns:a16="http://schemas.microsoft.com/office/drawing/2014/main" id="{C161E307-2997-4169-289A-F8F1D620E41C}"/>
                </a:ext>
              </a:extLst>
            </p:cNvPr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777;p38">
              <a:extLst>
                <a:ext uri="{FF2B5EF4-FFF2-40B4-BE49-F238E27FC236}">
                  <a16:creationId xmlns:a16="http://schemas.microsoft.com/office/drawing/2014/main" id="{0477C8A7-B3D3-8122-B732-FC8C9EC9780B}"/>
                </a:ext>
              </a:extLst>
            </p:cNvPr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78;p38">
              <a:extLst>
                <a:ext uri="{FF2B5EF4-FFF2-40B4-BE49-F238E27FC236}">
                  <a16:creationId xmlns:a16="http://schemas.microsoft.com/office/drawing/2014/main" id="{93BCA660-73EE-75B3-C44B-4C5F1EF33E2C}"/>
                </a:ext>
              </a:extLst>
            </p:cNvPr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79;p38">
              <a:extLst>
                <a:ext uri="{FF2B5EF4-FFF2-40B4-BE49-F238E27FC236}">
                  <a16:creationId xmlns:a16="http://schemas.microsoft.com/office/drawing/2014/main" id="{F6A5A8F2-2652-98D7-705C-4D32D1FEEEF0}"/>
                </a:ext>
              </a:extLst>
            </p:cNvPr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80;p38">
              <a:extLst>
                <a:ext uri="{FF2B5EF4-FFF2-40B4-BE49-F238E27FC236}">
                  <a16:creationId xmlns:a16="http://schemas.microsoft.com/office/drawing/2014/main" id="{E24CFE8E-774D-AAAA-8D4F-41CCC670898A}"/>
                </a:ext>
              </a:extLst>
            </p:cNvPr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81;p38">
              <a:extLst>
                <a:ext uri="{FF2B5EF4-FFF2-40B4-BE49-F238E27FC236}">
                  <a16:creationId xmlns:a16="http://schemas.microsoft.com/office/drawing/2014/main" id="{57885521-BEC1-4C1F-0FCA-D4DF8F3EA930}"/>
                </a:ext>
              </a:extLst>
            </p:cNvPr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82;p38">
              <a:extLst>
                <a:ext uri="{FF2B5EF4-FFF2-40B4-BE49-F238E27FC236}">
                  <a16:creationId xmlns:a16="http://schemas.microsoft.com/office/drawing/2014/main" id="{C8A428BA-D66A-D780-07A9-163B03E13478}"/>
                </a:ext>
              </a:extLst>
            </p:cNvPr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83;p38">
              <a:extLst>
                <a:ext uri="{FF2B5EF4-FFF2-40B4-BE49-F238E27FC236}">
                  <a16:creationId xmlns:a16="http://schemas.microsoft.com/office/drawing/2014/main" id="{2EEEFB8A-4B1B-E2B7-41AE-54AC5C68B852}"/>
                </a:ext>
              </a:extLst>
            </p:cNvPr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84;p38">
              <a:extLst>
                <a:ext uri="{FF2B5EF4-FFF2-40B4-BE49-F238E27FC236}">
                  <a16:creationId xmlns:a16="http://schemas.microsoft.com/office/drawing/2014/main" id="{4D993E54-635B-678E-21DE-C5C3D2CC2455}"/>
                </a:ext>
              </a:extLst>
            </p:cNvPr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85;p38">
              <a:extLst>
                <a:ext uri="{FF2B5EF4-FFF2-40B4-BE49-F238E27FC236}">
                  <a16:creationId xmlns:a16="http://schemas.microsoft.com/office/drawing/2014/main" id="{8ECD4044-75D7-9AB7-0267-2849562AE30F}"/>
                </a:ext>
              </a:extLst>
            </p:cNvPr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86;p38">
              <a:extLst>
                <a:ext uri="{FF2B5EF4-FFF2-40B4-BE49-F238E27FC236}">
                  <a16:creationId xmlns:a16="http://schemas.microsoft.com/office/drawing/2014/main" id="{472F09F6-EE76-6E55-6AC3-30977703CA22}"/>
                </a:ext>
              </a:extLst>
            </p:cNvPr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87;p38">
              <a:extLst>
                <a:ext uri="{FF2B5EF4-FFF2-40B4-BE49-F238E27FC236}">
                  <a16:creationId xmlns:a16="http://schemas.microsoft.com/office/drawing/2014/main" id="{EFBD3EDB-6B1C-E287-67E5-A6E5249F16BF}"/>
                </a:ext>
              </a:extLst>
            </p:cNvPr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88;p38">
              <a:extLst>
                <a:ext uri="{FF2B5EF4-FFF2-40B4-BE49-F238E27FC236}">
                  <a16:creationId xmlns:a16="http://schemas.microsoft.com/office/drawing/2014/main" id="{C62D3DEF-CA36-C6FD-A631-9FB29D79E14B}"/>
                </a:ext>
              </a:extLst>
            </p:cNvPr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89;p38">
              <a:extLst>
                <a:ext uri="{FF2B5EF4-FFF2-40B4-BE49-F238E27FC236}">
                  <a16:creationId xmlns:a16="http://schemas.microsoft.com/office/drawing/2014/main" id="{0BC60306-3532-05F8-8A29-442B1E8A2AE6}"/>
                </a:ext>
              </a:extLst>
            </p:cNvPr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90;p38">
              <a:extLst>
                <a:ext uri="{FF2B5EF4-FFF2-40B4-BE49-F238E27FC236}">
                  <a16:creationId xmlns:a16="http://schemas.microsoft.com/office/drawing/2014/main" id="{992468C4-AAC9-A4E2-88DB-B51D0718D430}"/>
                </a:ext>
              </a:extLst>
            </p:cNvPr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91;p38">
              <a:extLst>
                <a:ext uri="{FF2B5EF4-FFF2-40B4-BE49-F238E27FC236}">
                  <a16:creationId xmlns:a16="http://schemas.microsoft.com/office/drawing/2014/main" id="{D700FEEE-EAE6-A824-AE66-E5A30F4CAEC8}"/>
                </a:ext>
              </a:extLst>
            </p:cNvPr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792;p38">
              <a:extLst>
                <a:ext uri="{FF2B5EF4-FFF2-40B4-BE49-F238E27FC236}">
                  <a16:creationId xmlns:a16="http://schemas.microsoft.com/office/drawing/2014/main" id="{4019BA87-A96E-C55B-DE78-071703BCF2AD}"/>
                </a:ext>
              </a:extLst>
            </p:cNvPr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93;p38">
              <a:extLst>
                <a:ext uri="{FF2B5EF4-FFF2-40B4-BE49-F238E27FC236}">
                  <a16:creationId xmlns:a16="http://schemas.microsoft.com/office/drawing/2014/main" id="{416AAACB-B7AE-8F90-A74A-EBB641B76AD9}"/>
                </a:ext>
              </a:extLst>
            </p:cNvPr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94;p38">
              <a:extLst>
                <a:ext uri="{FF2B5EF4-FFF2-40B4-BE49-F238E27FC236}">
                  <a16:creationId xmlns:a16="http://schemas.microsoft.com/office/drawing/2014/main" id="{AE7118C8-0FCA-A88C-CDD6-A7432C05F8A1}"/>
                </a:ext>
              </a:extLst>
            </p:cNvPr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95;p38">
              <a:extLst>
                <a:ext uri="{FF2B5EF4-FFF2-40B4-BE49-F238E27FC236}">
                  <a16:creationId xmlns:a16="http://schemas.microsoft.com/office/drawing/2014/main" id="{DC1D77C9-B2E7-C9D7-7D30-E000440981FE}"/>
                </a:ext>
              </a:extLst>
            </p:cNvPr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96;p38">
              <a:extLst>
                <a:ext uri="{FF2B5EF4-FFF2-40B4-BE49-F238E27FC236}">
                  <a16:creationId xmlns:a16="http://schemas.microsoft.com/office/drawing/2014/main" id="{A13F07C5-C895-AC27-5649-85B5E23460D1}"/>
                </a:ext>
              </a:extLst>
            </p:cNvPr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97;p38">
              <a:extLst>
                <a:ext uri="{FF2B5EF4-FFF2-40B4-BE49-F238E27FC236}">
                  <a16:creationId xmlns:a16="http://schemas.microsoft.com/office/drawing/2014/main" id="{5035689B-87EB-3496-80D8-AF241B320028}"/>
                </a:ext>
              </a:extLst>
            </p:cNvPr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98;p38">
              <a:extLst>
                <a:ext uri="{FF2B5EF4-FFF2-40B4-BE49-F238E27FC236}">
                  <a16:creationId xmlns:a16="http://schemas.microsoft.com/office/drawing/2014/main" id="{B941CEBB-5264-9B52-49DE-2AEA756EE71D}"/>
                </a:ext>
              </a:extLst>
            </p:cNvPr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99;p38">
              <a:extLst>
                <a:ext uri="{FF2B5EF4-FFF2-40B4-BE49-F238E27FC236}">
                  <a16:creationId xmlns:a16="http://schemas.microsoft.com/office/drawing/2014/main" id="{F4F26CCD-2131-4341-84D1-E89F790BA75A}"/>
                </a:ext>
              </a:extLst>
            </p:cNvPr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00;p38">
              <a:extLst>
                <a:ext uri="{FF2B5EF4-FFF2-40B4-BE49-F238E27FC236}">
                  <a16:creationId xmlns:a16="http://schemas.microsoft.com/office/drawing/2014/main" id="{D9838CE0-E3DA-C7ED-4CD8-D287F87DCBB6}"/>
                </a:ext>
              </a:extLst>
            </p:cNvPr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01;p38">
              <a:extLst>
                <a:ext uri="{FF2B5EF4-FFF2-40B4-BE49-F238E27FC236}">
                  <a16:creationId xmlns:a16="http://schemas.microsoft.com/office/drawing/2014/main" id="{FEAFC8A6-F737-D636-F2A4-5B193C961B98}"/>
                </a:ext>
              </a:extLst>
            </p:cNvPr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802;p38">
              <a:extLst>
                <a:ext uri="{FF2B5EF4-FFF2-40B4-BE49-F238E27FC236}">
                  <a16:creationId xmlns:a16="http://schemas.microsoft.com/office/drawing/2014/main" id="{6F160B87-CB31-AA88-4C5A-B6B861CC9777}"/>
                </a:ext>
              </a:extLst>
            </p:cNvPr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03;p38">
              <a:extLst>
                <a:ext uri="{FF2B5EF4-FFF2-40B4-BE49-F238E27FC236}">
                  <a16:creationId xmlns:a16="http://schemas.microsoft.com/office/drawing/2014/main" id="{65BE7541-47F9-2DE6-EE8E-A72EDEBFEB04}"/>
                </a:ext>
              </a:extLst>
            </p:cNvPr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04;p38">
              <a:extLst>
                <a:ext uri="{FF2B5EF4-FFF2-40B4-BE49-F238E27FC236}">
                  <a16:creationId xmlns:a16="http://schemas.microsoft.com/office/drawing/2014/main" id="{1A571D05-6B08-F0C2-34D8-035BF6AD75DE}"/>
                </a:ext>
              </a:extLst>
            </p:cNvPr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05;p38">
              <a:extLst>
                <a:ext uri="{FF2B5EF4-FFF2-40B4-BE49-F238E27FC236}">
                  <a16:creationId xmlns:a16="http://schemas.microsoft.com/office/drawing/2014/main" id="{3635FF27-2881-1C7C-B2DF-97D66FA9295F}"/>
                </a:ext>
              </a:extLst>
            </p:cNvPr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06;p38">
              <a:extLst>
                <a:ext uri="{FF2B5EF4-FFF2-40B4-BE49-F238E27FC236}">
                  <a16:creationId xmlns:a16="http://schemas.microsoft.com/office/drawing/2014/main" id="{D61D9C2D-6370-68B3-7461-0083FD459CC1}"/>
                </a:ext>
              </a:extLst>
            </p:cNvPr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07;p38">
              <a:extLst>
                <a:ext uri="{FF2B5EF4-FFF2-40B4-BE49-F238E27FC236}">
                  <a16:creationId xmlns:a16="http://schemas.microsoft.com/office/drawing/2014/main" id="{08A44815-3CD7-156D-C403-E327DD566659}"/>
                </a:ext>
              </a:extLst>
            </p:cNvPr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08;p38">
              <a:extLst>
                <a:ext uri="{FF2B5EF4-FFF2-40B4-BE49-F238E27FC236}">
                  <a16:creationId xmlns:a16="http://schemas.microsoft.com/office/drawing/2014/main" id="{03D9E5D4-6B32-1DE3-F50C-14DE71886C7D}"/>
                </a:ext>
              </a:extLst>
            </p:cNvPr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809;p38">
              <a:extLst>
                <a:ext uri="{FF2B5EF4-FFF2-40B4-BE49-F238E27FC236}">
                  <a16:creationId xmlns:a16="http://schemas.microsoft.com/office/drawing/2014/main" id="{7E93ECF3-D6BE-8ECA-65A3-E26DC1134F9A}"/>
                </a:ext>
              </a:extLst>
            </p:cNvPr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10;p38">
              <a:extLst>
                <a:ext uri="{FF2B5EF4-FFF2-40B4-BE49-F238E27FC236}">
                  <a16:creationId xmlns:a16="http://schemas.microsoft.com/office/drawing/2014/main" id="{63A7312C-C888-F2DB-F112-868B05D826E7}"/>
                </a:ext>
              </a:extLst>
            </p:cNvPr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811;p38">
              <a:extLst>
                <a:ext uri="{FF2B5EF4-FFF2-40B4-BE49-F238E27FC236}">
                  <a16:creationId xmlns:a16="http://schemas.microsoft.com/office/drawing/2014/main" id="{00C4BD97-289A-D92B-3821-C65BD9DF105C}"/>
                </a:ext>
              </a:extLst>
            </p:cNvPr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812;p38">
              <a:extLst>
                <a:ext uri="{FF2B5EF4-FFF2-40B4-BE49-F238E27FC236}">
                  <a16:creationId xmlns:a16="http://schemas.microsoft.com/office/drawing/2014/main" id="{D62F9790-6B88-9E9E-3A9D-DE3839C7044F}"/>
                </a:ext>
              </a:extLst>
            </p:cNvPr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13;p38">
              <a:extLst>
                <a:ext uri="{FF2B5EF4-FFF2-40B4-BE49-F238E27FC236}">
                  <a16:creationId xmlns:a16="http://schemas.microsoft.com/office/drawing/2014/main" id="{A98D15C9-62E6-FCBA-E1A7-E02F77429872}"/>
                </a:ext>
              </a:extLst>
            </p:cNvPr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14;p38">
              <a:extLst>
                <a:ext uri="{FF2B5EF4-FFF2-40B4-BE49-F238E27FC236}">
                  <a16:creationId xmlns:a16="http://schemas.microsoft.com/office/drawing/2014/main" id="{7508D829-2C45-3CFF-39AF-094AC50C2370}"/>
                </a:ext>
              </a:extLst>
            </p:cNvPr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815;p38">
              <a:extLst>
                <a:ext uri="{FF2B5EF4-FFF2-40B4-BE49-F238E27FC236}">
                  <a16:creationId xmlns:a16="http://schemas.microsoft.com/office/drawing/2014/main" id="{DAD7049D-9E65-E337-43C0-AAFA4078FD93}"/>
                </a:ext>
              </a:extLst>
            </p:cNvPr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16;p38">
              <a:extLst>
                <a:ext uri="{FF2B5EF4-FFF2-40B4-BE49-F238E27FC236}">
                  <a16:creationId xmlns:a16="http://schemas.microsoft.com/office/drawing/2014/main" id="{9B5307F6-549C-B6E8-EDD7-12AA1AE4925F}"/>
                </a:ext>
              </a:extLst>
            </p:cNvPr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817;p38">
              <a:extLst>
                <a:ext uri="{FF2B5EF4-FFF2-40B4-BE49-F238E27FC236}">
                  <a16:creationId xmlns:a16="http://schemas.microsoft.com/office/drawing/2014/main" id="{D8E5B3AF-5AF2-9DAD-D592-C323810331DE}"/>
                </a:ext>
              </a:extLst>
            </p:cNvPr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818;p38">
              <a:extLst>
                <a:ext uri="{FF2B5EF4-FFF2-40B4-BE49-F238E27FC236}">
                  <a16:creationId xmlns:a16="http://schemas.microsoft.com/office/drawing/2014/main" id="{5F657A46-D988-FC28-759F-AB6B1C8F7AFF}"/>
                </a:ext>
              </a:extLst>
            </p:cNvPr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819;p38">
              <a:extLst>
                <a:ext uri="{FF2B5EF4-FFF2-40B4-BE49-F238E27FC236}">
                  <a16:creationId xmlns:a16="http://schemas.microsoft.com/office/drawing/2014/main" id="{06D80991-EE93-DF44-C11A-787A51305450}"/>
                </a:ext>
              </a:extLst>
            </p:cNvPr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820;p38">
              <a:extLst>
                <a:ext uri="{FF2B5EF4-FFF2-40B4-BE49-F238E27FC236}">
                  <a16:creationId xmlns:a16="http://schemas.microsoft.com/office/drawing/2014/main" id="{07C6C440-4041-F425-95E9-A4620DCFBE1C}"/>
                </a:ext>
              </a:extLst>
            </p:cNvPr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21;p38">
              <a:extLst>
                <a:ext uri="{FF2B5EF4-FFF2-40B4-BE49-F238E27FC236}">
                  <a16:creationId xmlns:a16="http://schemas.microsoft.com/office/drawing/2014/main" id="{BCDF6227-3DFF-E605-381B-CBD3F348F9AC}"/>
                </a:ext>
              </a:extLst>
            </p:cNvPr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822;p38">
              <a:extLst>
                <a:ext uri="{FF2B5EF4-FFF2-40B4-BE49-F238E27FC236}">
                  <a16:creationId xmlns:a16="http://schemas.microsoft.com/office/drawing/2014/main" id="{6266A0E0-BA06-C262-98AA-9B02B6F58687}"/>
                </a:ext>
              </a:extLst>
            </p:cNvPr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823;p38">
              <a:extLst>
                <a:ext uri="{FF2B5EF4-FFF2-40B4-BE49-F238E27FC236}">
                  <a16:creationId xmlns:a16="http://schemas.microsoft.com/office/drawing/2014/main" id="{6F2A1D05-A8DC-46E0-80CD-AA0A0884FA21}"/>
                </a:ext>
              </a:extLst>
            </p:cNvPr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824;p38">
              <a:extLst>
                <a:ext uri="{FF2B5EF4-FFF2-40B4-BE49-F238E27FC236}">
                  <a16:creationId xmlns:a16="http://schemas.microsoft.com/office/drawing/2014/main" id="{8808B429-BB23-2E18-9609-9FBECD58DE2B}"/>
                </a:ext>
              </a:extLst>
            </p:cNvPr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825;p38">
              <a:extLst>
                <a:ext uri="{FF2B5EF4-FFF2-40B4-BE49-F238E27FC236}">
                  <a16:creationId xmlns:a16="http://schemas.microsoft.com/office/drawing/2014/main" id="{DDE17724-B161-2728-EDDE-544828EA893A}"/>
                </a:ext>
              </a:extLst>
            </p:cNvPr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826;p38">
              <a:extLst>
                <a:ext uri="{FF2B5EF4-FFF2-40B4-BE49-F238E27FC236}">
                  <a16:creationId xmlns:a16="http://schemas.microsoft.com/office/drawing/2014/main" id="{37226A4A-B9B0-93C0-1DAE-1F0606B0C52C}"/>
                </a:ext>
              </a:extLst>
            </p:cNvPr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827;p38">
              <a:extLst>
                <a:ext uri="{FF2B5EF4-FFF2-40B4-BE49-F238E27FC236}">
                  <a16:creationId xmlns:a16="http://schemas.microsoft.com/office/drawing/2014/main" id="{6D39CBBF-29B8-82E8-FBC9-E6BCDCD449EB}"/>
                </a:ext>
              </a:extLst>
            </p:cNvPr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828;p38">
              <a:extLst>
                <a:ext uri="{FF2B5EF4-FFF2-40B4-BE49-F238E27FC236}">
                  <a16:creationId xmlns:a16="http://schemas.microsoft.com/office/drawing/2014/main" id="{89422C44-34A9-5916-CB8F-1858644EC390}"/>
                </a:ext>
              </a:extLst>
            </p:cNvPr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829;p38">
              <a:extLst>
                <a:ext uri="{FF2B5EF4-FFF2-40B4-BE49-F238E27FC236}">
                  <a16:creationId xmlns:a16="http://schemas.microsoft.com/office/drawing/2014/main" id="{1713ED12-0F28-A18F-B207-D616C8CEA66E}"/>
                </a:ext>
              </a:extLst>
            </p:cNvPr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830;p38">
              <a:extLst>
                <a:ext uri="{FF2B5EF4-FFF2-40B4-BE49-F238E27FC236}">
                  <a16:creationId xmlns:a16="http://schemas.microsoft.com/office/drawing/2014/main" id="{0452114C-B660-365C-5BCE-493FAC8A28BA}"/>
                </a:ext>
              </a:extLst>
            </p:cNvPr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831;p38">
              <a:extLst>
                <a:ext uri="{FF2B5EF4-FFF2-40B4-BE49-F238E27FC236}">
                  <a16:creationId xmlns:a16="http://schemas.microsoft.com/office/drawing/2014/main" id="{CE83AA42-3460-1D3E-56B5-341BF75D6D0A}"/>
                </a:ext>
              </a:extLst>
            </p:cNvPr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832;p38">
              <a:extLst>
                <a:ext uri="{FF2B5EF4-FFF2-40B4-BE49-F238E27FC236}">
                  <a16:creationId xmlns:a16="http://schemas.microsoft.com/office/drawing/2014/main" id="{435956DF-642D-B387-E3D0-46AF74C88164}"/>
                </a:ext>
              </a:extLst>
            </p:cNvPr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833;p38">
              <a:extLst>
                <a:ext uri="{FF2B5EF4-FFF2-40B4-BE49-F238E27FC236}">
                  <a16:creationId xmlns:a16="http://schemas.microsoft.com/office/drawing/2014/main" id="{46214D23-38AB-4E1F-A5AD-8D78EC804793}"/>
                </a:ext>
              </a:extLst>
            </p:cNvPr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834;p38">
              <a:extLst>
                <a:ext uri="{FF2B5EF4-FFF2-40B4-BE49-F238E27FC236}">
                  <a16:creationId xmlns:a16="http://schemas.microsoft.com/office/drawing/2014/main" id="{B6A891A9-90BD-4839-AC37-42CAF6C20D88}"/>
                </a:ext>
              </a:extLst>
            </p:cNvPr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835;p38">
              <a:extLst>
                <a:ext uri="{FF2B5EF4-FFF2-40B4-BE49-F238E27FC236}">
                  <a16:creationId xmlns:a16="http://schemas.microsoft.com/office/drawing/2014/main" id="{E8368386-FDF8-02F4-1C01-69C5386F6FAA}"/>
                </a:ext>
              </a:extLst>
            </p:cNvPr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836;p38">
              <a:extLst>
                <a:ext uri="{FF2B5EF4-FFF2-40B4-BE49-F238E27FC236}">
                  <a16:creationId xmlns:a16="http://schemas.microsoft.com/office/drawing/2014/main" id="{139594E6-4BE0-78F9-0F5E-3B9B243E73DB}"/>
                </a:ext>
              </a:extLst>
            </p:cNvPr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837;p38">
              <a:extLst>
                <a:ext uri="{FF2B5EF4-FFF2-40B4-BE49-F238E27FC236}">
                  <a16:creationId xmlns:a16="http://schemas.microsoft.com/office/drawing/2014/main" id="{644A487A-516C-8355-AAA6-289B3C6AA451}"/>
                </a:ext>
              </a:extLst>
            </p:cNvPr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838;p38">
              <a:extLst>
                <a:ext uri="{FF2B5EF4-FFF2-40B4-BE49-F238E27FC236}">
                  <a16:creationId xmlns:a16="http://schemas.microsoft.com/office/drawing/2014/main" id="{5EFC6414-C1A7-C7FA-8EDB-A5A066687AE1}"/>
                </a:ext>
              </a:extLst>
            </p:cNvPr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839;p38">
              <a:extLst>
                <a:ext uri="{FF2B5EF4-FFF2-40B4-BE49-F238E27FC236}">
                  <a16:creationId xmlns:a16="http://schemas.microsoft.com/office/drawing/2014/main" id="{77F755DE-4FC9-4AC5-5503-F461D6DC9F3A}"/>
                </a:ext>
              </a:extLst>
            </p:cNvPr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840;p38">
              <a:extLst>
                <a:ext uri="{FF2B5EF4-FFF2-40B4-BE49-F238E27FC236}">
                  <a16:creationId xmlns:a16="http://schemas.microsoft.com/office/drawing/2014/main" id="{AA26D599-FAB3-29AC-287D-E3BD0300EED3}"/>
                </a:ext>
              </a:extLst>
            </p:cNvPr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841;p38">
              <a:extLst>
                <a:ext uri="{FF2B5EF4-FFF2-40B4-BE49-F238E27FC236}">
                  <a16:creationId xmlns:a16="http://schemas.microsoft.com/office/drawing/2014/main" id="{870E0795-B479-FC37-9104-7CFBA84ED3C3}"/>
                </a:ext>
              </a:extLst>
            </p:cNvPr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842;p38">
              <a:extLst>
                <a:ext uri="{FF2B5EF4-FFF2-40B4-BE49-F238E27FC236}">
                  <a16:creationId xmlns:a16="http://schemas.microsoft.com/office/drawing/2014/main" id="{4C8B057B-4057-C342-D12A-B86E6DB2CA8F}"/>
                </a:ext>
              </a:extLst>
            </p:cNvPr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843;p38">
              <a:extLst>
                <a:ext uri="{FF2B5EF4-FFF2-40B4-BE49-F238E27FC236}">
                  <a16:creationId xmlns:a16="http://schemas.microsoft.com/office/drawing/2014/main" id="{A31A5DFD-C4BB-9719-3F32-8D63C8C0BC60}"/>
                </a:ext>
              </a:extLst>
            </p:cNvPr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844;p38">
              <a:extLst>
                <a:ext uri="{FF2B5EF4-FFF2-40B4-BE49-F238E27FC236}">
                  <a16:creationId xmlns:a16="http://schemas.microsoft.com/office/drawing/2014/main" id="{52702699-C8C4-EDB7-DE9F-BBF55697F11B}"/>
                </a:ext>
              </a:extLst>
            </p:cNvPr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845;p38">
              <a:extLst>
                <a:ext uri="{FF2B5EF4-FFF2-40B4-BE49-F238E27FC236}">
                  <a16:creationId xmlns:a16="http://schemas.microsoft.com/office/drawing/2014/main" id="{E4D7319B-A718-C880-0874-B0F5084E643A}"/>
                </a:ext>
              </a:extLst>
            </p:cNvPr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846;p38">
              <a:extLst>
                <a:ext uri="{FF2B5EF4-FFF2-40B4-BE49-F238E27FC236}">
                  <a16:creationId xmlns:a16="http://schemas.microsoft.com/office/drawing/2014/main" id="{939833F0-00A3-1F6B-3990-9FFD0884B58B}"/>
                </a:ext>
              </a:extLst>
            </p:cNvPr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847;p38">
              <a:extLst>
                <a:ext uri="{FF2B5EF4-FFF2-40B4-BE49-F238E27FC236}">
                  <a16:creationId xmlns:a16="http://schemas.microsoft.com/office/drawing/2014/main" id="{8E46262D-8E31-5A7A-A5F2-A16691E2A467}"/>
                </a:ext>
              </a:extLst>
            </p:cNvPr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848;p38">
              <a:extLst>
                <a:ext uri="{FF2B5EF4-FFF2-40B4-BE49-F238E27FC236}">
                  <a16:creationId xmlns:a16="http://schemas.microsoft.com/office/drawing/2014/main" id="{1BED5A66-E765-1826-50D4-9B9FCB9A6CB3}"/>
                </a:ext>
              </a:extLst>
            </p:cNvPr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849;p38">
              <a:extLst>
                <a:ext uri="{FF2B5EF4-FFF2-40B4-BE49-F238E27FC236}">
                  <a16:creationId xmlns:a16="http://schemas.microsoft.com/office/drawing/2014/main" id="{975D6A06-7905-3F61-737A-4DBFF6D536A4}"/>
                </a:ext>
              </a:extLst>
            </p:cNvPr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850;p38">
              <a:extLst>
                <a:ext uri="{FF2B5EF4-FFF2-40B4-BE49-F238E27FC236}">
                  <a16:creationId xmlns:a16="http://schemas.microsoft.com/office/drawing/2014/main" id="{A0FBFDE8-9154-A373-5E13-427330243A7C}"/>
                </a:ext>
              </a:extLst>
            </p:cNvPr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851;p38">
              <a:extLst>
                <a:ext uri="{FF2B5EF4-FFF2-40B4-BE49-F238E27FC236}">
                  <a16:creationId xmlns:a16="http://schemas.microsoft.com/office/drawing/2014/main" id="{85C83797-6CB5-5EC0-485A-9D55A6B6C51F}"/>
                </a:ext>
              </a:extLst>
            </p:cNvPr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52;p38">
              <a:extLst>
                <a:ext uri="{FF2B5EF4-FFF2-40B4-BE49-F238E27FC236}">
                  <a16:creationId xmlns:a16="http://schemas.microsoft.com/office/drawing/2014/main" id="{6872C87D-B2E1-E3BE-9DDB-EF1A27CEC2A1}"/>
                </a:ext>
              </a:extLst>
            </p:cNvPr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853;p38">
              <a:extLst>
                <a:ext uri="{FF2B5EF4-FFF2-40B4-BE49-F238E27FC236}">
                  <a16:creationId xmlns:a16="http://schemas.microsoft.com/office/drawing/2014/main" id="{09C60271-AC9F-DD77-CE6A-386AE373C50A}"/>
                </a:ext>
              </a:extLst>
            </p:cNvPr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854;p38">
              <a:extLst>
                <a:ext uri="{FF2B5EF4-FFF2-40B4-BE49-F238E27FC236}">
                  <a16:creationId xmlns:a16="http://schemas.microsoft.com/office/drawing/2014/main" id="{0C1D853E-DA88-5B4D-8578-E8AE75A01C16}"/>
                </a:ext>
              </a:extLst>
            </p:cNvPr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855;p38">
              <a:extLst>
                <a:ext uri="{FF2B5EF4-FFF2-40B4-BE49-F238E27FC236}">
                  <a16:creationId xmlns:a16="http://schemas.microsoft.com/office/drawing/2014/main" id="{07EFDF75-0345-8BC0-BA12-8B1C655D95FF}"/>
                </a:ext>
              </a:extLst>
            </p:cNvPr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856;p38">
              <a:extLst>
                <a:ext uri="{FF2B5EF4-FFF2-40B4-BE49-F238E27FC236}">
                  <a16:creationId xmlns:a16="http://schemas.microsoft.com/office/drawing/2014/main" id="{700F3992-8EF1-5A69-3A7A-165C6E75AE4B}"/>
                </a:ext>
              </a:extLst>
            </p:cNvPr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857;p38">
              <a:extLst>
                <a:ext uri="{FF2B5EF4-FFF2-40B4-BE49-F238E27FC236}">
                  <a16:creationId xmlns:a16="http://schemas.microsoft.com/office/drawing/2014/main" id="{A859C57C-E2BC-0E52-D722-D87DD0FB1BE3}"/>
                </a:ext>
              </a:extLst>
            </p:cNvPr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858;p38">
              <a:extLst>
                <a:ext uri="{FF2B5EF4-FFF2-40B4-BE49-F238E27FC236}">
                  <a16:creationId xmlns:a16="http://schemas.microsoft.com/office/drawing/2014/main" id="{11258C05-5C4C-B22A-2505-63DD4DFE804B}"/>
                </a:ext>
              </a:extLst>
            </p:cNvPr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763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550E8-DA0E-9228-AA3B-63E90425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74" y="365125"/>
            <a:ext cx="9953625" cy="1325563"/>
          </a:xfrm>
        </p:spPr>
        <p:txBody>
          <a:bodyPr>
            <a:normAutofit/>
          </a:bodyPr>
          <a:lstStyle/>
          <a:p>
            <a: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  <a:t>Τι είναι τα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C2AC03A-8478-2A1A-1416-852AAB2D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174" y="1825625"/>
            <a:ext cx="9953626" cy="4351338"/>
          </a:xfrm>
        </p:spPr>
        <p:txBody>
          <a:bodyPr>
            <a:norm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Τα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hatbots είναι προγράμματα λογισμικού που χρησιμοποιούν τεχνητή νοημοσύνη και επεξεργασία φυσικής γλώσσας για να μιμηθούν συνομιλίες με ανθρώπους. </a:t>
            </a:r>
          </a:p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Κατηγορίες: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Menu or button-based Chatbots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Rules-based Chatbots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AI-Powered Chatbots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Voice chatbots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Hybrid Chatbots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Generative AI Chatbots</a:t>
            </a: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Χρησιμότητα: υποστήριξη πελατών, ηλεκτρονικό εμπόριο, ιατρική περίθαλψη, εκπαίδευση κ.α.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40F121A-42C5-76D6-93DF-F3EF9FB2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811B478-F922-4162-A92E-D2F928A993F6}" type="slidenum">
              <a:rPr lang="el-GR" smtClean="0"/>
              <a:t>5</a:t>
            </a:fld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DE7B123C-980C-E332-5816-470ED8645B58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oogle Shape;859;p38">
            <a:extLst>
              <a:ext uri="{FF2B5EF4-FFF2-40B4-BE49-F238E27FC236}">
                <a16:creationId xmlns:a16="http://schemas.microsoft.com/office/drawing/2014/main" id="{DBE2895B-0F19-F2C2-776E-958963AE733A}"/>
              </a:ext>
            </a:extLst>
          </p:cNvPr>
          <p:cNvGrpSpPr/>
          <p:nvPr/>
        </p:nvGrpSpPr>
        <p:grpSpPr>
          <a:xfrm>
            <a:off x="7716263" y="5221780"/>
            <a:ext cx="4144226" cy="1499695"/>
            <a:chOff x="3864536" y="2740081"/>
            <a:chExt cx="3567578" cy="1375630"/>
          </a:xfrm>
        </p:grpSpPr>
        <p:grpSp>
          <p:nvGrpSpPr>
            <p:cNvPr id="7" name="Google Shape;860;p38">
              <a:extLst>
                <a:ext uri="{FF2B5EF4-FFF2-40B4-BE49-F238E27FC236}">
                  <a16:creationId xmlns:a16="http://schemas.microsoft.com/office/drawing/2014/main" id="{95C6D59C-3F22-CAD3-F688-DE3B7D928239}"/>
                </a:ext>
              </a:extLst>
            </p:cNvPr>
            <p:cNvGrpSpPr/>
            <p:nvPr/>
          </p:nvGrpSpPr>
          <p:grpSpPr>
            <a:xfrm>
              <a:off x="3864536" y="2740081"/>
              <a:ext cx="2979176" cy="1374847"/>
              <a:chOff x="234675" y="2436575"/>
              <a:chExt cx="2470500" cy="1140100"/>
            </a:xfrm>
          </p:grpSpPr>
          <p:sp>
            <p:nvSpPr>
              <p:cNvPr id="98" name="Google Shape;861;p38">
                <a:extLst>
                  <a:ext uri="{FF2B5EF4-FFF2-40B4-BE49-F238E27FC236}">
                    <a16:creationId xmlns:a16="http://schemas.microsoft.com/office/drawing/2014/main" id="{A732032E-4670-EB85-FCD3-07BFFF265BAA}"/>
                  </a:ext>
                </a:extLst>
              </p:cNvPr>
              <p:cNvSpPr/>
              <p:nvPr/>
            </p:nvSpPr>
            <p:spPr>
              <a:xfrm>
                <a:off x="234675" y="2589050"/>
                <a:ext cx="1866850" cy="987625"/>
              </a:xfrm>
              <a:custGeom>
                <a:avLst/>
                <a:gdLst/>
                <a:ahLst/>
                <a:cxnLst/>
                <a:rect l="l" t="t" r="r" b="b"/>
                <a:pathLst>
                  <a:path w="74674" h="39505" extrusionOk="0">
                    <a:moveTo>
                      <a:pt x="950" y="0"/>
                    </a:moveTo>
                    <a:cubicBezTo>
                      <a:pt x="392" y="0"/>
                      <a:pt x="0" y="553"/>
                      <a:pt x="184" y="1081"/>
                    </a:cubicBezTo>
                    <a:lnTo>
                      <a:pt x="12586" y="36511"/>
                    </a:lnTo>
                    <a:lnTo>
                      <a:pt x="13442" y="38960"/>
                    </a:lnTo>
                    <a:cubicBezTo>
                      <a:pt x="13557" y="39286"/>
                      <a:pt x="13864" y="39504"/>
                      <a:pt x="14210" y="39504"/>
                    </a:cubicBezTo>
                    <a:lnTo>
                      <a:pt x="73723" y="39504"/>
                    </a:lnTo>
                    <a:cubicBezTo>
                      <a:pt x="74282" y="39504"/>
                      <a:pt x="74674" y="38952"/>
                      <a:pt x="74489" y="38423"/>
                    </a:cubicBezTo>
                    <a:lnTo>
                      <a:pt x="61230" y="544"/>
                    </a:lnTo>
                    <a:cubicBezTo>
                      <a:pt x="61116" y="219"/>
                      <a:pt x="60808" y="0"/>
                      <a:pt x="60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862;p38">
                <a:extLst>
                  <a:ext uri="{FF2B5EF4-FFF2-40B4-BE49-F238E27FC236}">
                    <a16:creationId xmlns:a16="http://schemas.microsoft.com/office/drawing/2014/main" id="{98F6BB85-A34A-34AF-6F43-BA05F1A2FE12}"/>
                  </a:ext>
                </a:extLst>
              </p:cNvPr>
              <p:cNvSpPr/>
              <p:nvPr/>
            </p:nvSpPr>
            <p:spPr>
              <a:xfrm>
                <a:off x="282175" y="2589050"/>
                <a:ext cx="1866900" cy="987625"/>
              </a:xfrm>
              <a:custGeom>
                <a:avLst/>
                <a:gdLst/>
                <a:ahLst/>
                <a:cxnLst/>
                <a:rect l="l" t="t" r="r" b="b"/>
                <a:pathLst>
                  <a:path w="74676" h="39505" extrusionOk="0">
                    <a:moveTo>
                      <a:pt x="952" y="0"/>
                    </a:moveTo>
                    <a:cubicBezTo>
                      <a:pt x="392" y="0"/>
                      <a:pt x="1" y="552"/>
                      <a:pt x="186" y="1081"/>
                    </a:cubicBezTo>
                    <a:lnTo>
                      <a:pt x="13444" y="38960"/>
                    </a:lnTo>
                    <a:cubicBezTo>
                      <a:pt x="13559" y="39286"/>
                      <a:pt x="13866" y="39503"/>
                      <a:pt x="14212" y="39504"/>
                    </a:cubicBezTo>
                    <a:lnTo>
                      <a:pt x="73725" y="39504"/>
                    </a:lnTo>
                    <a:cubicBezTo>
                      <a:pt x="74284" y="39504"/>
                      <a:pt x="74676" y="38951"/>
                      <a:pt x="74491" y="38423"/>
                    </a:cubicBezTo>
                    <a:lnTo>
                      <a:pt x="61232" y="544"/>
                    </a:lnTo>
                    <a:cubicBezTo>
                      <a:pt x="61118" y="219"/>
                      <a:pt x="60810" y="0"/>
                      <a:pt x="60466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863;p38">
                <a:extLst>
                  <a:ext uri="{FF2B5EF4-FFF2-40B4-BE49-F238E27FC236}">
                    <a16:creationId xmlns:a16="http://schemas.microsoft.com/office/drawing/2014/main" id="{1768E7C0-2556-D8B7-856F-74A5CEF8BDB2}"/>
                  </a:ext>
                </a:extLst>
              </p:cNvPr>
              <p:cNvSpPr/>
              <p:nvPr/>
            </p:nvSpPr>
            <p:spPr>
              <a:xfrm>
                <a:off x="330950" y="2627075"/>
                <a:ext cx="1747925" cy="851975"/>
              </a:xfrm>
              <a:custGeom>
                <a:avLst/>
                <a:gdLst/>
                <a:ahLst/>
                <a:cxnLst/>
                <a:rect l="l" t="t" r="r" b="b"/>
                <a:pathLst>
                  <a:path w="69917" h="34079" extrusionOk="0">
                    <a:moveTo>
                      <a:pt x="1" y="0"/>
                    </a:moveTo>
                    <a:lnTo>
                      <a:pt x="11906" y="34079"/>
                    </a:lnTo>
                    <a:lnTo>
                      <a:pt x="69916" y="34079"/>
                    </a:lnTo>
                    <a:lnTo>
                      <a:pt x="58011" y="0"/>
                    </a:lnTo>
                    <a:close/>
                  </a:path>
                </a:pathLst>
              </a:custGeom>
              <a:solidFill>
                <a:srgbClr val="DF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864;p38">
                <a:extLst>
                  <a:ext uri="{FF2B5EF4-FFF2-40B4-BE49-F238E27FC236}">
                    <a16:creationId xmlns:a16="http://schemas.microsoft.com/office/drawing/2014/main" id="{1EAC5FB8-54DD-852B-D844-F93250F3F9AF}"/>
                  </a:ext>
                </a:extLst>
              </p:cNvPr>
              <p:cNvSpPr/>
              <p:nvPr/>
            </p:nvSpPr>
            <p:spPr>
              <a:xfrm>
                <a:off x="549325" y="3501800"/>
                <a:ext cx="373125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14925" h="2993" extrusionOk="0">
                    <a:moveTo>
                      <a:pt x="0" y="1"/>
                    </a:moveTo>
                    <a:lnTo>
                      <a:pt x="856" y="2450"/>
                    </a:lnTo>
                    <a:cubicBezTo>
                      <a:pt x="971" y="2776"/>
                      <a:pt x="1278" y="2993"/>
                      <a:pt x="1624" y="2993"/>
                    </a:cubicBezTo>
                    <a:lnTo>
                      <a:pt x="14925" y="2993"/>
                    </a:lnTo>
                    <a:lnTo>
                      <a:pt x="149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865;p38">
                <a:extLst>
                  <a:ext uri="{FF2B5EF4-FFF2-40B4-BE49-F238E27FC236}">
                    <a16:creationId xmlns:a16="http://schemas.microsoft.com/office/drawing/2014/main" id="{72C5B929-4CFB-2B70-CC18-A8DF1AB3B017}"/>
                  </a:ext>
                </a:extLst>
              </p:cNvPr>
              <p:cNvSpPr/>
              <p:nvPr/>
            </p:nvSpPr>
            <p:spPr>
              <a:xfrm>
                <a:off x="885350" y="3501800"/>
                <a:ext cx="1819825" cy="74875"/>
              </a:xfrm>
              <a:custGeom>
                <a:avLst/>
                <a:gdLst/>
                <a:ahLst/>
                <a:cxnLst/>
                <a:rect l="l" t="t" r="r" b="b"/>
                <a:pathLst>
                  <a:path w="72793" h="2995" extrusionOk="0">
                    <a:moveTo>
                      <a:pt x="377" y="1"/>
                    </a:moveTo>
                    <a:cubicBezTo>
                      <a:pt x="169" y="1"/>
                      <a:pt x="1" y="169"/>
                      <a:pt x="1" y="377"/>
                    </a:cubicBezTo>
                    <a:lnTo>
                      <a:pt x="1" y="2618"/>
                    </a:lnTo>
                    <a:cubicBezTo>
                      <a:pt x="1" y="2826"/>
                      <a:pt x="169" y="2994"/>
                      <a:pt x="377" y="2994"/>
                    </a:cubicBezTo>
                    <a:lnTo>
                      <a:pt x="72416" y="2994"/>
                    </a:lnTo>
                    <a:cubicBezTo>
                      <a:pt x="72624" y="2994"/>
                      <a:pt x="72792" y="2826"/>
                      <a:pt x="72792" y="2618"/>
                    </a:cubicBezTo>
                    <a:lnTo>
                      <a:pt x="72792" y="1730"/>
                    </a:lnTo>
                    <a:cubicBezTo>
                      <a:pt x="72792" y="774"/>
                      <a:pt x="72019" y="1"/>
                      <a:pt x="71065" y="1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" name="Google Shape;866;p38">
                <a:extLst>
                  <a:ext uri="{FF2B5EF4-FFF2-40B4-BE49-F238E27FC236}">
                    <a16:creationId xmlns:a16="http://schemas.microsoft.com/office/drawing/2014/main" id="{727594F0-015E-C15F-B56E-32221590D4A2}"/>
                  </a:ext>
                </a:extLst>
              </p:cNvPr>
              <p:cNvSpPr/>
              <p:nvPr/>
            </p:nvSpPr>
            <p:spPr>
              <a:xfrm>
                <a:off x="2486825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867;p38">
                <a:extLst>
                  <a:ext uri="{FF2B5EF4-FFF2-40B4-BE49-F238E27FC236}">
                    <a16:creationId xmlns:a16="http://schemas.microsoft.com/office/drawing/2014/main" id="{F4273A70-A259-30C7-6DDB-2E411C97A20C}"/>
                  </a:ext>
                </a:extLst>
              </p:cNvPr>
              <p:cNvSpPr/>
              <p:nvPr/>
            </p:nvSpPr>
            <p:spPr>
              <a:xfrm>
                <a:off x="2517825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868;p38">
                <a:extLst>
                  <a:ext uri="{FF2B5EF4-FFF2-40B4-BE49-F238E27FC236}">
                    <a16:creationId xmlns:a16="http://schemas.microsoft.com/office/drawing/2014/main" id="{DA8C1B70-E3CA-3FC0-0440-DFE07039DEE5}"/>
                  </a:ext>
                </a:extLst>
              </p:cNvPr>
              <p:cNvSpPr/>
              <p:nvPr/>
            </p:nvSpPr>
            <p:spPr>
              <a:xfrm>
                <a:off x="2387150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6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38" y="413"/>
                    </a:lnTo>
                    <a:lnTo>
                      <a:pt x="1238" y="150"/>
                    </a:lnTo>
                    <a:cubicBezTo>
                      <a:pt x="1238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869;p38">
                <a:extLst>
                  <a:ext uri="{FF2B5EF4-FFF2-40B4-BE49-F238E27FC236}">
                    <a16:creationId xmlns:a16="http://schemas.microsoft.com/office/drawing/2014/main" id="{6C196EF4-29F3-94FF-16EC-64FD8F54BE21}"/>
                  </a:ext>
                </a:extLst>
              </p:cNvPr>
              <p:cNvSpPr/>
              <p:nvPr/>
            </p:nvSpPr>
            <p:spPr>
              <a:xfrm>
                <a:off x="2418100" y="3491500"/>
                <a:ext cx="591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4" y="413"/>
                    </a:lnTo>
                    <a:lnTo>
                      <a:pt x="2364" y="150"/>
                    </a:lnTo>
                    <a:cubicBezTo>
                      <a:pt x="2364" y="67"/>
                      <a:pt x="2297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870;p38">
                <a:extLst>
                  <a:ext uri="{FF2B5EF4-FFF2-40B4-BE49-F238E27FC236}">
                    <a16:creationId xmlns:a16="http://schemas.microsoft.com/office/drawing/2014/main" id="{EADE8983-F12B-DDCA-0336-4E257D5D6E0A}"/>
                  </a:ext>
                </a:extLst>
              </p:cNvPr>
              <p:cNvSpPr/>
              <p:nvPr/>
            </p:nvSpPr>
            <p:spPr>
              <a:xfrm>
                <a:off x="2287425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7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871;p38">
                <a:extLst>
                  <a:ext uri="{FF2B5EF4-FFF2-40B4-BE49-F238E27FC236}">
                    <a16:creationId xmlns:a16="http://schemas.microsoft.com/office/drawing/2014/main" id="{07D0F3B7-B1B5-3916-2719-CB14598D0CF1}"/>
                  </a:ext>
                </a:extLst>
              </p:cNvPr>
              <p:cNvSpPr/>
              <p:nvPr/>
            </p:nvSpPr>
            <p:spPr>
              <a:xfrm>
                <a:off x="2318425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872;p38">
                <a:extLst>
                  <a:ext uri="{FF2B5EF4-FFF2-40B4-BE49-F238E27FC236}">
                    <a16:creationId xmlns:a16="http://schemas.microsoft.com/office/drawing/2014/main" id="{3012C395-8A85-8323-6077-FBE447EE27F4}"/>
                  </a:ext>
                </a:extLst>
              </p:cNvPr>
              <p:cNvSpPr/>
              <p:nvPr/>
            </p:nvSpPr>
            <p:spPr>
              <a:xfrm>
                <a:off x="2187725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1" y="0"/>
                    </a:moveTo>
                    <a:cubicBezTo>
                      <a:pt x="67" y="0"/>
                      <a:pt x="1" y="67"/>
                      <a:pt x="1" y="150"/>
                    </a:cubicBezTo>
                    <a:lnTo>
                      <a:pt x="1" y="413"/>
                    </a:lnTo>
                    <a:lnTo>
                      <a:pt x="1239" y="413"/>
                    </a:lnTo>
                    <a:lnTo>
                      <a:pt x="1239" y="150"/>
                    </a:lnTo>
                    <a:cubicBezTo>
                      <a:pt x="1239" y="67"/>
                      <a:pt x="1307" y="0"/>
                      <a:pt x="1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873;p38">
                <a:extLst>
                  <a:ext uri="{FF2B5EF4-FFF2-40B4-BE49-F238E27FC236}">
                    <a16:creationId xmlns:a16="http://schemas.microsoft.com/office/drawing/2014/main" id="{0C091E86-E7E0-233E-9433-AE21DF947484}"/>
                  </a:ext>
                </a:extLst>
              </p:cNvPr>
              <p:cNvSpPr/>
              <p:nvPr/>
            </p:nvSpPr>
            <p:spPr>
              <a:xfrm>
                <a:off x="2218700" y="3491500"/>
                <a:ext cx="591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4" y="413"/>
                    </a:lnTo>
                    <a:lnTo>
                      <a:pt x="2364" y="150"/>
                    </a:lnTo>
                    <a:cubicBezTo>
                      <a:pt x="2364" y="67"/>
                      <a:pt x="2297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874;p38">
                <a:extLst>
                  <a:ext uri="{FF2B5EF4-FFF2-40B4-BE49-F238E27FC236}">
                    <a16:creationId xmlns:a16="http://schemas.microsoft.com/office/drawing/2014/main" id="{F3AD1A6F-0F36-42BA-024E-F6AA717244F7}"/>
                  </a:ext>
                </a:extLst>
              </p:cNvPr>
              <p:cNvSpPr/>
              <p:nvPr/>
            </p:nvSpPr>
            <p:spPr>
              <a:xfrm>
                <a:off x="1290400" y="3491500"/>
                <a:ext cx="8877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5508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35507" y="413"/>
                    </a:lnTo>
                    <a:lnTo>
                      <a:pt x="35507" y="150"/>
                    </a:lnTo>
                    <a:cubicBezTo>
                      <a:pt x="35507" y="67"/>
                      <a:pt x="35440" y="0"/>
                      <a:pt x="35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875;p38">
                <a:extLst>
                  <a:ext uri="{FF2B5EF4-FFF2-40B4-BE49-F238E27FC236}">
                    <a16:creationId xmlns:a16="http://schemas.microsoft.com/office/drawing/2014/main" id="{FCD155AD-A4C1-8963-E0D3-92649F916221}"/>
                  </a:ext>
                </a:extLst>
              </p:cNvPr>
              <p:cNvSpPr/>
              <p:nvPr/>
            </p:nvSpPr>
            <p:spPr>
              <a:xfrm>
                <a:off x="1290400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2" y="0"/>
                    </a:moveTo>
                    <a:cubicBezTo>
                      <a:pt x="68" y="0"/>
                      <a:pt x="2" y="67"/>
                      <a:pt x="2" y="150"/>
                    </a:cubicBezTo>
                    <a:lnTo>
                      <a:pt x="0" y="150"/>
                    </a:ln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876;p38">
                <a:extLst>
                  <a:ext uri="{FF2B5EF4-FFF2-40B4-BE49-F238E27FC236}">
                    <a16:creationId xmlns:a16="http://schemas.microsoft.com/office/drawing/2014/main" id="{B574167A-F8FA-1B87-7FF9-541AF8B190BC}"/>
                  </a:ext>
                </a:extLst>
              </p:cNvPr>
              <p:cNvSpPr/>
              <p:nvPr/>
            </p:nvSpPr>
            <p:spPr>
              <a:xfrm>
                <a:off x="1190725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877;p38">
                <a:extLst>
                  <a:ext uri="{FF2B5EF4-FFF2-40B4-BE49-F238E27FC236}">
                    <a16:creationId xmlns:a16="http://schemas.microsoft.com/office/drawing/2014/main" id="{7F183D1C-3489-BB0A-29B3-8D1A52AB7AD2}"/>
                  </a:ext>
                </a:extLst>
              </p:cNvPr>
              <p:cNvSpPr/>
              <p:nvPr/>
            </p:nvSpPr>
            <p:spPr>
              <a:xfrm>
                <a:off x="1221725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6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878;p38">
                <a:extLst>
                  <a:ext uri="{FF2B5EF4-FFF2-40B4-BE49-F238E27FC236}">
                    <a16:creationId xmlns:a16="http://schemas.microsoft.com/office/drawing/2014/main" id="{248B1162-8C9C-89E5-2607-A84C176945B1}"/>
                  </a:ext>
                </a:extLst>
              </p:cNvPr>
              <p:cNvSpPr/>
              <p:nvPr/>
            </p:nvSpPr>
            <p:spPr>
              <a:xfrm>
                <a:off x="1091000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879;p38">
                <a:extLst>
                  <a:ext uri="{FF2B5EF4-FFF2-40B4-BE49-F238E27FC236}">
                    <a16:creationId xmlns:a16="http://schemas.microsoft.com/office/drawing/2014/main" id="{DF612A3A-D22F-A70C-8C30-AA7AC3AFAE17}"/>
                  </a:ext>
                </a:extLst>
              </p:cNvPr>
              <p:cNvSpPr/>
              <p:nvPr/>
            </p:nvSpPr>
            <p:spPr>
              <a:xfrm>
                <a:off x="1122000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7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880;p38">
                <a:extLst>
                  <a:ext uri="{FF2B5EF4-FFF2-40B4-BE49-F238E27FC236}">
                    <a16:creationId xmlns:a16="http://schemas.microsoft.com/office/drawing/2014/main" id="{129D904D-D772-7BCE-51EB-5CC02CD358DE}"/>
                  </a:ext>
                </a:extLst>
              </p:cNvPr>
              <p:cNvSpPr/>
              <p:nvPr/>
            </p:nvSpPr>
            <p:spPr>
              <a:xfrm>
                <a:off x="991325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881;p38">
                <a:extLst>
                  <a:ext uri="{FF2B5EF4-FFF2-40B4-BE49-F238E27FC236}">
                    <a16:creationId xmlns:a16="http://schemas.microsoft.com/office/drawing/2014/main" id="{C7680243-565F-BCB7-9B42-3E127DF9D40E}"/>
                  </a:ext>
                </a:extLst>
              </p:cNvPr>
              <p:cNvSpPr/>
              <p:nvPr/>
            </p:nvSpPr>
            <p:spPr>
              <a:xfrm>
                <a:off x="1022300" y="3491500"/>
                <a:ext cx="591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413" extrusionOk="0">
                    <a:moveTo>
                      <a:pt x="151" y="0"/>
                    </a:moveTo>
                    <a:cubicBezTo>
                      <a:pt x="68" y="0"/>
                      <a:pt x="1" y="67"/>
                      <a:pt x="1" y="150"/>
                    </a:cubicBezTo>
                    <a:lnTo>
                      <a:pt x="1" y="413"/>
                    </a:lnTo>
                    <a:lnTo>
                      <a:pt x="2363" y="413"/>
                    </a:lnTo>
                    <a:lnTo>
                      <a:pt x="2363" y="150"/>
                    </a:lnTo>
                    <a:cubicBezTo>
                      <a:pt x="2363" y="67"/>
                      <a:pt x="2296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882;p38">
                <a:extLst>
                  <a:ext uri="{FF2B5EF4-FFF2-40B4-BE49-F238E27FC236}">
                    <a16:creationId xmlns:a16="http://schemas.microsoft.com/office/drawing/2014/main" id="{FE7730A8-4454-F9CA-A922-C9A00AAC776E}"/>
                  </a:ext>
                </a:extLst>
              </p:cNvPr>
              <p:cNvSpPr/>
              <p:nvPr/>
            </p:nvSpPr>
            <p:spPr>
              <a:xfrm>
                <a:off x="891600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2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7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883;p38">
                <a:extLst>
                  <a:ext uri="{FF2B5EF4-FFF2-40B4-BE49-F238E27FC236}">
                    <a16:creationId xmlns:a16="http://schemas.microsoft.com/office/drawing/2014/main" id="{4E7CABC9-A6FA-874C-9CEA-B5F1DF53A6D9}"/>
                  </a:ext>
                </a:extLst>
              </p:cNvPr>
              <p:cNvSpPr/>
              <p:nvPr/>
            </p:nvSpPr>
            <p:spPr>
              <a:xfrm>
                <a:off x="922600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6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884;p38">
                <a:extLst>
                  <a:ext uri="{FF2B5EF4-FFF2-40B4-BE49-F238E27FC236}">
                    <a16:creationId xmlns:a16="http://schemas.microsoft.com/office/drawing/2014/main" id="{68B3F3AC-E70A-5CAF-4B38-41EF9E46EC5E}"/>
                  </a:ext>
                </a:extLst>
              </p:cNvPr>
              <p:cNvSpPr/>
              <p:nvPr/>
            </p:nvSpPr>
            <p:spPr>
              <a:xfrm>
                <a:off x="628100" y="3332575"/>
                <a:ext cx="1415975" cy="11915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4766" extrusionOk="0">
                    <a:moveTo>
                      <a:pt x="54729" y="130"/>
                    </a:moveTo>
                    <a:cubicBezTo>
                      <a:pt x="54968" y="130"/>
                      <a:pt x="55182" y="281"/>
                      <a:pt x="55261" y="508"/>
                    </a:cubicBezTo>
                    <a:lnTo>
                      <a:pt x="56442" y="3886"/>
                    </a:lnTo>
                    <a:cubicBezTo>
                      <a:pt x="56503" y="4061"/>
                      <a:pt x="56477" y="4247"/>
                      <a:pt x="56368" y="4399"/>
                    </a:cubicBezTo>
                    <a:cubicBezTo>
                      <a:pt x="56261" y="4550"/>
                      <a:pt x="56095" y="4637"/>
                      <a:pt x="55908" y="4637"/>
                    </a:cubicBezTo>
                    <a:lnTo>
                      <a:pt x="1911" y="4637"/>
                    </a:lnTo>
                    <a:cubicBezTo>
                      <a:pt x="1671" y="4637"/>
                      <a:pt x="1457" y="4484"/>
                      <a:pt x="1378" y="4258"/>
                    </a:cubicBezTo>
                    <a:lnTo>
                      <a:pt x="197" y="879"/>
                    </a:lnTo>
                    <a:cubicBezTo>
                      <a:pt x="136" y="705"/>
                      <a:pt x="164" y="518"/>
                      <a:pt x="271" y="367"/>
                    </a:cubicBezTo>
                    <a:cubicBezTo>
                      <a:pt x="378" y="216"/>
                      <a:pt x="546" y="130"/>
                      <a:pt x="731" y="130"/>
                    </a:cubicBezTo>
                    <a:close/>
                    <a:moveTo>
                      <a:pt x="731" y="0"/>
                    </a:moveTo>
                    <a:cubicBezTo>
                      <a:pt x="503" y="0"/>
                      <a:pt x="297" y="107"/>
                      <a:pt x="165" y="292"/>
                    </a:cubicBezTo>
                    <a:cubicBezTo>
                      <a:pt x="32" y="479"/>
                      <a:pt x="0" y="708"/>
                      <a:pt x="75" y="922"/>
                    </a:cubicBezTo>
                    <a:lnTo>
                      <a:pt x="1255" y="4301"/>
                    </a:lnTo>
                    <a:cubicBezTo>
                      <a:pt x="1353" y="4579"/>
                      <a:pt x="1616" y="4766"/>
                      <a:pt x="1911" y="4766"/>
                    </a:cubicBezTo>
                    <a:lnTo>
                      <a:pt x="55908" y="4766"/>
                    </a:lnTo>
                    <a:cubicBezTo>
                      <a:pt x="56136" y="4766"/>
                      <a:pt x="56342" y="4658"/>
                      <a:pt x="56475" y="4473"/>
                    </a:cubicBezTo>
                    <a:cubicBezTo>
                      <a:pt x="56607" y="4289"/>
                      <a:pt x="56639" y="4058"/>
                      <a:pt x="56564" y="3844"/>
                    </a:cubicBezTo>
                    <a:lnTo>
                      <a:pt x="55384" y="465"/>
                    </a:lnTo>
                    <a:cubicBezTo>
                      <a:pt x="55286" y="187"/>
                      <a:pt x="55023" y="0"/>
                      <a:pt x="547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885;p38">
                <a:extLst>
                  <a:ext uri="{FF2B5EF4-FFF2-40B4-BE49-F238E27FC236}">
                    <a16:creationId xmlns:a16="http://schemas.microsoft.com/office/drawing/2014/main" id="{613C6286-DA8F-B378-3016-EFEB92070EE0}"/>
                  </a:ext>
                </a:extLst>
              </p:cNvPr>
              <p:cNvSpPr/>
              <p:nvPr/>
            </p:nvSpPr>
            <p:spPr>
              <a:xfrm>
                <a:off x="383000" y="2662000"/>
                <a:ext cx="978250" cy="546975"/>
              </a:xfrm>
              <a:custGeom>
                <a:avLst/>
                <a:gdLst/>
                <a:ahLst/>
                <a:cxnLst/>
                <a:rect l="l" t="t" r="r" b="b"/>
                <a:pathLst>
                  <a:path w="39130" h="21879" extrusionOk="0">
                    <a:moveTo>
                      <a:pt x="30809" y="129"/>
                    </a:moveTo>
                    <a:cubicBezTo>
                      <a:pt x="31049" y="129"/>
                      <a:pt x="31263" y="280"/>
                      <a:pt x="31343" y="508"/>
                    </a:cubicBezTo>
                    <a:lnTo>
                      <a:pt x="38932" y="20998"/>
                    </a:lnTo>
                    <a:cubicBezTo>
                      <a:pt x="38993" y="21172"/>
                      <a:pt x="38966" y="21359"/>
                      <a:pt x="38859" y="21510"/>
                    </a:cubicBezTo>
                    <a:cubicBezTo>
                      <a:pt x="38752" y="21662"/>
                      <a:pt x="38584" y="21749"/>
                      <a:pt x="38399" y="21749"/>
                    </a:cubicBezTo>
                    <a:lnTo>
                      <a:pt x="8321" y="21749"/>
                    </a:lnTo>
                    <a:cubicBezTo>
                      <a:pt x="8081" y="21749"/>
                      <a:pt x="7867" y="21596"/>
                      <a:pt x="7788" y="21370"/>
                    </a:cubicBezTo>
                    <a:lnTo>
                      <a:pt x="198" y="880"/>
                    </a:lnTo>
                    <a:cubicBezTo>
                      <a:pt x="139" y="705"/>
                      <a:pt x="165" y="519"/>
                      <a:pt x="272" y="368"/>
                    </a:cubicBezTo>
                    <a:cubicBezTo>
                      <a:pt x="379" y="216"/>
                      <a:pt x="547" y="129"/>
                      <a:pt x="732" y="129"/>
                    </a:cubicBezTo>
                    <a:close/>
                    <a:moveTo>
                      <a:pt x="732" y="1"/>
                    </a:moveTo>
                    <a:cubicBezTo>
                      <a:pt x="504" y="1"/>
                      <a:pt x="298" y="106"/>
                      <a:pt x="166" y="293"/>
                    </a:cubicBezTo>
                    <a:cubicBezTo>
                      <a:pt x="35" y="478"/>
                      <a:pt x="1" y="708"/>
                      <a:pt x="77" y="924"/>
                    </a:cubicBezTo>
                    <a:lnTo>
                      <a:pt x="7665" y="21414"/>
                    </a:lnTo>
                    <a:cubicBezTo>
                      <a:pt x="7763" y="21691"/>
                      <a:pt x="8026" y="21879"/>
                      <a:pt x="8321" y="21879"/>
                    </a:cubicBezTo>
                    <a:lnTo>
                      <a:pt x="38399" y="21879"/>
                    </a:lnTo>
                    <a:cubicBezTo>
                      <a:pt x="38626" y="21879"/>
                      <a:pt x="38833" y="21772"/>
                      <a:pt x="38964" y="21587"/>
                    </a:cubicBezTo>
                    <a:cubicBezTo>
                      <a:pt x="39097" y="21400"/>
                      <a:pt x="39129" y="21171"/>
                      <a:pt x="39053" y="20954"/>
                    </a:cubicBezTo>
                    <a:lnTo>
                      <a:pt x="31465" y="465"/>
                    </a:lnTo>
                    <a:cubicBezTo>
                      <a:pt x="31367" y="187"/>
                      <a:pt x="31104" y="1"/>
                      <a:pt x="308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886;p38">
                <a:extLst>
                  <a:ext uri="{FF2B5EF4-FFF2-40B4-BE49-F238E27FC236}">
                    <a16:creationId xmlns:a16="http://schemas.microsoft.com/office/drawing/2014/main" id="{B6C1DF95-DAA6-0127-310E-2526D5C171C3}"/>
                  </a:ext>
                </a:extLst>
              </p:cNvPr>
              <p:cNvSpPr/>
              <p:nvPr/>
            </p:nvSpPr>
            <p:spPr>
              <a:xfrm>
                <a:off x="422500" y="2546450"/>
                <a:ext cx="775400" cy="381825"/>
              </a:xfrm>
              <a:custGeom>
                <a:avLst/>
                <a:gdLst/>
                <a:ahLst/>
                <a:cxnLst/>
                <a:rect l="l" t="t" r="r" b="b"/>
                <a:pathLst>
                  <a:path w="31016" h="15273" extrusionOk="0">
                    <a:moveTo>
                      <a:pt x="710" y="1"/>
                    </a:moveTo>
                    <a:cubicBezTo>
                      <a:pt x="246" y="1"/>
                      <a:pt x="0" y="377"/>
                      <a:pt x="161" y="842"/>
                    </a:cubicBezTo>
                    <a:lnTo>
                      <a:pt x="3613" y="10818"/>
                    </a:lnTo>
                    <a:cubicBezTo>
                      <a:pt x="3774" y="11282"/>
                      <a:pt x="4280" y="11658"/>
                      <a:pt x="4744" y="11658"/>
                    </a:cubicBezTo>
                    <a:lnTo>
                      <a:pt x="26150" y="11658"/>
                    </a:lnTo>
                    <a:lnTo>
                      <a:pt x="31015" y="15273"/>
                    </a:lnTo>
                    <a:lnTo>
                      <a:pt x="29764" y="11658"/>
                    </a:lnTo>
                    <a:lnTo>
                      <a:pt x="26020" y="842"/>
                    </a:lnTo>
                    <a:cubicBezTo>
                      <a:pt x="25860" y="377"/>
                      <a:pt x="25354" y="1"/>
                      <a:pt x="248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887;p38">
                <a:extLst>
                  <a:ext uri="{FF2B5EF4-FFF2-40B4-BE49-F238E27FC236}">
                    <a16:creationId xmlns:a16="http://schemas.microsoft.com/office/drawing/2014/main" id="{0314994B-8345-02C6-685C-137CAF0B875B}"/>
                  </a:ext>
                </a:extLst>
              </p:cNvPr>
              <p:cNvSpPr/>
              <p:nvPr/>
            </p:nvSpPr>
            <p:spPr>
              <a:xfrm>
                <a:off x="762200" y="2598025"/>
                <a:ext cx="28972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1589" h="979" extrusionOk="0">
                    <a:moveTo>
                      <a:pt x="415" y="0"/>
                    </a:moveTo>
                    <a:cubicBezTo>
                      <a:pt x="145" y="0"/>
                      <a:pt x="1" y="219"/>
                      <a:pt x="94" y="490"/>
                    </a:cubicBezTo>
                    <a:cubicBezTo>
                      <a:pt x="189" y="760"/>
                      <a:pt x="484" y="979"/>
                      <a:pt x="753" y="979"/>
                    </a:cubicBezTo>
                    <a:lnTo>
                      <a:pt x="11174" y="979"/>
                    </a:lnTo>
                    <a:cubicBezTo>
                      <a:pt x="11445" y="979"/>
                      <a:pt x="11588" y="760"/>
                      <a:pt x="11495" y="490"/>
                    </a:cubicBezTo>
                    <a:cubicBezTo>
                      <a:pt x="11400" y="219"/>
                      <a:pt x="11105" y="0"/>
                      <a:pt x="10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888;p38">
                <a:extLst>
                  <a:ext uri="{FF2B5EF4-FFF2-40B4-BE49-F238E27FC236}">
                    <a16:creationId xmlns:a16="http://schemas.microsoft.com/office/drawing/2014/main" id="{A0424ECF-E188-BD2B-29B2-EBB0AF2945B0}"/>
                  </a:ext>
                </a:extLst>
              </p:cNvPr>
              <p:cNvSpPr/>
              <p:nvPr/>
            </p:nvSpPr>
            <p:spPr>
              <a:xfrm>
                <a:off x="486375" y="2598025"/>
                <a:ext cx="24310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979" extrusionOk="0">
                    <a:moveTo>
                      <a:pt x="413" y="0"/>
                    </a:moveTo>
                    <a:cubicBezTo>
                      <a:pt x="144" y="0"/>
                      <a:pt x="0" y="219"/>
                      <a:pt x="93" y="490"/>
                    </a:cubicBezTo>
                    <a:cubicBezTo>
                      <a:pt x="187" y="760"/>
                      <a:pt x="482" y="979"/>
                      <a:pt x="752" y="979"/>
                    </a:cubicBezTo>
                    <a:lnTo>
                      <a:pt x="9311" y="979"/>
                    </a:lnTo>
                    <a:cubicBezTo>
                      <a:pt x="9580" y="979"/>
                      <a:pt x="9724" y="760"/>
                      <a:pt x="9630" y="490"/>
                    </a:cubicBezTo>
                    <a:cubicBezTo>
                      <a:pt x="9537" y="219"/>
                      <a:pt x="9242" y="0"/>
                      <a:pt x="89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889;p38">
                <a:extLst>
                  <a:ext uri="{FF2B5EF4-FFF2-40B4-BE49-F238E27FC236}">
                    <a16:creationId xmlns:a16="http://schemas.microsoft.com/office/drawing/2014/main" id="{ED3A3881-5561-DD10-EDE5-E3FF06CC7609}"/>
                  </a:ext>
                </a:extLst>
              </p:cNvPr>
              <p:cNvSpPr/>
              <p:nvPr/>
            </p:nvSpPr>
            <p:spPr>
              <a:xfrm>
                <a:off x="508375" y="2661650"/>
                <a:ext cx="9952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981" extrusionOk="0">
                    <a:moveTo>
                      <a:pt x="415" y="1"/>
                    </a:moveTo>
                    <a:cubicBezTo>
                      <a:pt x="144" y="1"/>
                      <a:pt x="1" y="221"/>
                      <a:pt x="94" y="492"/>
                    </a:cubicBezTo>
                    <a:cubicBezTo>
                      <a:pt x="189" y="761"/>
                      <a:pt x="484" y="981"/>
                      <a:pt x="754" y="981"/>
                    </a:cubicBezTo>
                    <a:lnTo>
                      <a:pt x="3566" y="981"/>
                    </a:lnTo>
                    <a:cubicBezTo>
                      <a:pt x="3837" y="981"/>
                      <a:pt x="3980" y="762"/>
                      <a:pt x="3886" y="492"/>
                    </a:cubicBezTo>
                    <a:cubicBezTo>
                      <a:pt x="3792" y="221"/>
                      <a:pt x="3497" y="1"/>
                      <a:pt x="3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890;p38">
                <a:extLst>
                  <a:ext uri="{FF2B5EF4-FFF2-40B4-BE49-F238E27FC236}">
                    <a16:creationId xmlns:a16="http://schemas.microsoft.com/office/drawing/2014/main" id="{91D6B2BA-99A3-7E6E-B2E6-BC922F332A48}"/>
                  </a:ext>
                </a:extLst>
              </p:cNvPr>
              <p:cNvSpPr/>
              <p:nvPr/>
            </p:nvSpPr>
            <p:spPr>
              <a:xfrm>
                <a:off x="715725" y="2661650"/>
                <a:ext cx="35820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14328" h="981" extrusionOk="0">
                    <a:moveTo>
                      <a:pt x="414" y="1"/>
                    </a:moveTo>
                    <a:cubicBezTo>
                      <a:pt x="145" y="1"/>
                      <a:pt x="1" y="221"/>
                      <a:pt x="94" y="492"/>
                    </a:cubicBezTo>
                    <a:cubicBezTo>
                      <a:pt x="187" y="761"/>
                      <a:pt x="482" y="981"/>
                      <a:pt x="753" y="981"/>
                    </a:cubicBezTo>
                    <a:lnTo>
                      <a:pt x="13914" y="981"/>
                    </a:lnTo>
                    <a:cubicBezTo>
                      <a:pt x="14184" y="981"/>
                      <a:pt x="14328" y="762"/>
                      <a:pt x="14235" y="492"/>
                    </a:cubicBezTo>
                    <a:cubicBezTo>
                      <a:pt x="14141" y="221"/>
                      <a:pt x="13846" y="1"/>
                      <a:pt x="135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891;p38">
                <a:extLst>
                  <a:ext uri="{FF2B5EF4-FFF2-40B4-BE49-F238E27FC236}">
                    <a16:creationId xmlns:a16="http://schemas.microsoft.com/office/drawing/2014/main" id="{A2787A2E-99E5-01A3-8C92-239BE640030F}"/>
                  </a:ext>
                </a:extLst>
              </p:cNvPr>
              <p:cNvSpPr/>
              <p:nvPr/>
            </p:nvSpPr>
            <p:spPr>
              <a:xfrm>
                <a:off x="530425" y="2725325"/>
                <a:ext cx="39165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15666" h="981" extrusionOk="0">
                    <a:moveTo>
                      <a:pt x="414" y="1"/>
                    </a:moveTo>
                    <a:cubicBezTo>
                      <a:pt x="143" y="1"/>
                      <a:pt x="1" y="220"/>
                      <a:pt x="94" y="490"/>
                    </a:cubicBezTo>
                    <a:cubicBezTo>
                      <a:pt x="187" y="761"/>
                      <a:pt x="482" y="981"/>
                      <a:pt x="753" y="981"/>
                    </a:cubicBezTo>
                    <a:lnTo>
                      <a:pt x="15253" y="981"/>
                    </a:lnTo>
                    <a:cubicBezTo>
                      <a:pt x="15524" y="981"/>
                      <a:pt x="15666" y="761"/>
                      <a:pt x="15572" y="490"/>
                    </a:cubicBezTo>
                    <a:cubicBezTo>
                      <a:pt x="15479" y="220"/>
                      <a:pt x="15184" y="1"/>
                      <a:pt x="149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892;p38">
                <a:extLst>
                  <a:ext uri="{FF2B5EF4-FFF2-40B4-BE49-F238E27FC236}">
                    <a16:creationId xmlns:a16="http://schemas.microsoft.com/office/drawing/2014/main" id="{8DE99500-528D-8796-A208-C85B3AC5D2A4}"/>
                  </a:ext>
                </a:extLst>
              </p:cNvPr>
              <p:cNvSpPr/>
              <p:nvPr/>
            </p:nvSpPr>
            <p:spPr>
              <a:xfrm>
                <a:off x="959825" y="2725325"/>
                <a:ext cx="13617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981" extrusionOk="0">
                    <a:moveTo>
                      <a:pt x="415" y="1"/>
                    </a:moveTo>
                    <a:cubicBezTo>
                      <a:pt x="144" y="1"/>
                      <a:pt x="0" y="220"/>
                      <a:pt x="94" y="490"/>
                    </a:cubicBezTo>
                    <a:cubicBezTo>
                      <a:pt x="187" y="761"/>
                      <a:pt x="482" y="981"/>
                      <a:pt x="752" y="981"/>
                    </a:cubicBezTo>
                    <a:lnTo>
                      <a:pt x="5032" y="981"/>
                    </a:lnTo>
                    <a:cubicBezTo>
                      <a:pt x="5302" y="981"/>
                      <a:pt x="5446" y="761"/>
                      <a:pt x="5351" y="490"/>
                    </a:cubicBezTo>
                    <a:cubicBezTo>
                      <a:pt x="5258" y="220"/>
                      <a:pt x="4963" y="1"/>
                      <a:pt x="46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893;p38">
                <a:extLst>
                  <a:ext uri="{FF2B5EF4-FFF2-40B4-BE49-F238E27FC236}">
                    <a16:creationId xmlns:a16="http://schemas.microsoft.com/office/drawing/2014/main" id="{9AE1CF15-E6D5-EC1B-8D48-D803A87D1B16}"/>
                  </a:ext>
                </a:extLst>
              </p:cNvPr>
              <p:cNvSpPr/>
              <p:nvPr/>
            </p:nvSpPr>
            <p:spPr>
              <a:xfrm>
                <a:off x="1159725" y="2436575"/>
                <a:ext cx="740875" cy="381775"/>
              </a:xfrm>
              <a:custGeom>
                <a:avLst/>
                <a:gdLst/>
                <a:ahLst/>
                <a:cxnLst/>
                <a:rect l="l" t="t" r="r" b="b"/>
                <a:pathLst>
                  <a:path w="29635" h="15271" extrusionOk="0">
                    <a:moveTo>
                      <a:pt x="711" y="0"/>
                    </a:moveTo>
                    <a:cubicBezTo>
                      <a:pt x="246" y="0"/>
                      <a:pt x="0" y="376"/>
                      <a:pt x="161" y="840"/>
                    </a:cubicBezTo>
                    <a:lnTo>
                      <a:pt x="3905" y="11656"/>
                    </a:lnTo>
                    <a:lnTo>
                      <a:pt x="5156" y="15271"/>
                    </a:lnTo>
                    <a:lnTo>
                      <a:pt x="7519" y="11656"/>
                    </a:lnTo>
                    <a:lnTo>
                      <a:pt x="28925" y="11656"/>
                    </a:lnTo>
                    <a:cubicBezTo>
                      <a:pt x="29388" y="11656"/>
                      <a:pt x="29634" y="11280"/>
                      <a:pt x="29474" y="10816"/>
                    </a:cubicBezTo>
                    <a:lnTo>
                      <a:pt x="26022" y="840"/>
                    </a:lnTo>
                    <a:cubicBezTo>
                      <a:pt x="25861" y="376"/>
                      <a:pt x="25355" y="0"/>
                      <a:pt x="248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894;p38">
                <a:extLst>
                  <a:ext uri="{FF2B5EF4-FFF2-40B4-BE49-F238E27FC236}">
                    <a16:creationId xmlns:a16="http://schemas.microsoft.com/office/drawing/2014/main" id="{45D39A0D-D06B-B68A-A1D6-2EDAD3B81E27}"/>
                  </a:ext>
                </a:extLst>
              </p:cNvPr>
              <p:cNvSpPr/>
              <p:nvPr/>
            </p:nvSpPr>
            <p:spPr>
              <a:xfrm>
                <a:off x="1398250" y="2463025"/>
                <a:ext cx="262925" cy="235875"/>
              </a:xfrm>
              <a:custGeom>
                <a:avLst/>
                <a:gdLst/>
                <a:ahLst/>
                <a:cxnLst/>
                <a:rect l="l" t="t" r="r" b="b"/>
                <a:pathLst>
                  <a:path w="10517" h="9435" extrusionOk="0">
                    <a:moveTo>
                      <a:pt x="3730" y="302"/>
                    </a:moveTo>
                    <a:cubicBezTo>
                      <a:pt x="6165" y="302"/>
                      <a:pt x="8832" y="2283"/>
                      <a:pt x="9674" y="4717"/>
                    </a:cubicBezTo>
                    <a:cubicBezTo>
                      <a:pt x="10517" y="7152"/>
                      <a:pt x="9222" y="9132"/>
                      <a:pt x="6786" y="9132"/>
                    </a:cubicBezTo>
                    <a:cubicBezTo>
                      <a:pt x="4352" y="9132"/>
                      <a:pt x="1686" y="7152"/>
                      <a:pt x="843" y="4717"/>
                    </a:cubicBezTo>
                    <a:cubicBezTo>
                      <a:pt x="1" y="2283"/>
                      <a:pt x="1296" y="302"/>
                      <a:pt x="3730" y="302"/>
                    </a:cubicBezTo>
                    <a:close/>
                    <a:moveTo>
                      <a:pt x="3626" y="0"/>
                    </a:moveTo>
                    <a:cubicBezTo>
                      <a:pt x="2366" y="0"/>
                      <a:pt x="1351" y="491"/>
                      <a:pt x="768" y="1381"/>
                    </a:cubicBezTo>
                    <a:cubicBezTo>
                      <a:pt x="186" y="2272"/>
                      <a:pt x="105" y="3457"/>
                      <a:pt x="541" y="4717"/>
                    </a:cubicBezTo>
                    <a:cubicBezTo>
                      <a:pt x="976" y="5978"/>
                      <a:pt x="1877" y="7162"/>
                      <a:pt x="3077" y="8053"/>
                    </a:cubicBezTo>
                    <a:cubicBezTo>
                      <a:pt x="4277" y="8944"/>
                      <a:pt x="5630" y="9435"/>
                      <a:pt x="6892" y="9435"/>
                    </a:cubicBezTo>
                    <a:cubicBezTo>
                      <a:pt x="8151" y="9435"/>
                      <a:pt x="9167" y="8944"/>
                      <a:pt x="9749" y="8053"/>
                    </a:cubicBezTo>
                    <a:cubicBezTo>
                      <a:pt x="10332" y="7162"/>
                      <a:pt x="10413" y="5978"/>
                      <a:pt x="9975" y="4717"/>
                    </a:cubicBezTo>
                    <a:cubicBezTo>
                      <a:pt x="9540" y="3457"/>
                      <a:pt x="8639" y="2272"/>
                      <a:pt x="7440" y="1381"/>
                    </a:cubicBezTo>
                    <a:cubicBezTo>
                      <a:pt x="6240" y="491"/>
                      <a:pt x="4886" y="0"/>
                      <a:pt x="3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895;p38">
                <a:extLst>
                  <a:ext uri="{FF2B5EF4-FFF2-40B4-BE49-F238E27FC236}">
                    <a16:creationId xmlns:a16="http://schemas.microsoft.com/office/drawing/2014/main" id="{4705FD94-9DB4-30D6-E6FF-13BF8486E491}"/>
                  </a:ext>
                </a:extLst>
              </p:cNvPr>
              <p:cNvSpPr/>
              <p:nvPr/>
            </p:nvSpPr>
            <p:spPr>
              <a:xfrm>
                <a:off x="1456050" y="2496050"/>
                <a:ext cx="127650" cy="169850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6794" extrusionOk="0">
                    <a:moveTo>
                      <a:pt x="1890" y="0"/>
                    </a:moveTo>
                    <a:cubicBezTo>
                      <a:pt x="780" y="0"/>
                      <a:pt x="176" y="491"/>
                      <a:pt x="1" y="1265"/>
                    </a:cubicBezTo>
                    <a:lnTo>
                      <a:pt x="1227" y="1934"/>
                    </a:lnTo>
                    <a:cubicBezTo>
                      <a:pt x="1340" y="1500"/>
                      <a:pt x="1644" y="1236"/>
                      <a:pt x="2178" y="1236"/>
                    </a:cubicBezTo>
                    <a:cubicBezTo>
                      <a:pt x="2713" y="1236"/>
                      <a:pt x="3167" y="1529"/>
                      <a:pt x="3327" y="1991"/>
                    </a:cubicBezTo>
                    <a:cubicBezTo>
                      <a:pt x="3612" y="2812"/>
                      <a:pt x="2430" y="3104"/>
                      <a:pt x="2887" y="4425"/>
                    </a:cubicBezTo>
                    <a:lnTo>
                      <a:pt x="4129" y="4425"/>
                    </a:lnTo>
                    <a:cubicBezTo>
                      <a:pt x="3783" y="3425"/>
                      <a:pt x="5106" y="3255"/>
                      <a:pt x="4583" y="1746"/>
                    </a:cubicBezTo>
                    <a:cubicBezTo>
                      <a:pt x="4197" y="632"/>
                      <a:pt x="3123" y="0"/>
                      <a:pt x="1890" y="0"/>
                    </a:cubicBezTo>
                    <a:close/>
                    <a:moveTo>
                      <a:pt x="3743" y="5094"/>
                    </a:moveTo>
                    <a:cubicBezTo>
                      <a:pt x="3283" y="5094"/>
                      <a:pt x="3078" y="5454"/>
                      <a:pt x="3245" y="5934"/>
                    </a:cubicBezTo>
                    <a:cubicBezTo>
                      <a:pt x="3409" y="6406"/>
                      <a:pt x="3870" y="6793"/>
                      <a:pt x="4332" y="6793"/>
                    </a:cubicBezTo>
                    <a:cubicBezTo>
                      <a:pt x="4792" y="6793"/>
                      <a:pt x="4986" y="6406"/>
                      <a:pt x="4824" y="5934"/>
                    </a:cubicBezTo>
                    <a:cubicBezTo>
                      <a:pt x="4658" y="5454"/>
                      <a:pt x="4205" y="5094"/>
                      <a:pt x="3743" y="50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896;p38">
              <a:extLst>
                <a:ext uri="{FF2B5EF4-FFF2-40B4-BE49-F238E27FC236}">
                  <a16:creationId xmlns:a16="http://schemas.microsoft.com/office/drawing/2014/main" id="{5D61C1C9-FB2D-925D-483E-F439180D05D0}"/>
                </a:ext>
              </a:extLst>
            </p:cNvPr>
            <p:cNvGrpSpPr/>
            <p:nvPr/>
          </p:nvGrpSpPr>
          <p:grpSpPr>
            <a:xfrm>
              <a:off x="5539001" y="2890336"/>
              <a:ext cx="1893112" cy="1225375"/>
              <a:chOff x="2974500" y="2561175"/>
              <a:chExt cx="1569875" cy="1016150"/>
            </a:xfrm>
          </p:grpSpPr>
          <p:sp>
            <p:nvSpPr>
              <p:cNvPr id="9" name="Google Shape;897;p38">
                <a:extLst>
                  <a:ext uri="{FF2B5EF4-FFF2-40B4-BE49-F238E27FC236}">
                    <a16:creationId xmlns:a16="http://schemas.microsoft.com/office/drawing/2014/main" id="{C6057EB6-5D3D-AD73-B8DE-C182AC0EC1B9}"/>
                  </a:ext>
                </a:extLst>
              </p:cNvPr>
              <p:cNvSpPr/>
              <p:nvPr/>
            </p:nvSpPr>
            <p:spPr>
              <a:xfrm>
                <a:off x="3767725" y="2819975"/>
                <a:ext cx="372250" cy="644550"/>
              </a:xfrm>
              <a:custGeom>
                <a:avLst/>
                <a:gdLst/>
                <a:ahLst/>
                <a:cxnLst/>
                <a:rect l="l" t="t" r="r" b="b"/>
                <a:pathLst>
                  <a:path w="14890" h="25782" extrusionOk="0">
                    <a:moveTo>
                      <a:pt x="10230" y="0"/>
                    </a:moveTo>
                    <a:cubicBezTo>
                      <a:pt x="10244" y="65"/>
                      <a:pt x="10152" y="129"/>
                      <a:pt x="9999" y="190"/>
                    </a:cubicBezTo>
                    <a:cubicBezTo>
                      <a:pt x="9630" y="340"/>
                      <a:pt x="8904" y="484"/>
                      <a:pt x="8423" y="635"/>
                    </a:cubicBezTo>
                    <a:cubicBezTo>
                      <a:pt x="8342" y="661"/>
                      <a:pt x="8268" y="685"/>
                      <a:pt x="8204" y="711"/>
                    </a:cubicBezTo>
                    <a:cubicBezTo>
                      <a:pt x="8039" y="779"/>
                      <a:pt x="7810" y="889"/>
                      <a:pt x="7559" y="1014"/>
                    </a:cubicBezTo>
                    <a:cubicBezTo>
                      <a:pt x="7230" y="1179"/>
                      <a:pt x="6863" y="1369"/>
                      <a:pt x="6556" y="1523"/>
                    </a:cubicBezTo>
                    <a:cubicBezTo>
                      <a:pt x="6244" y="1678"/>
                      <a:pt x="5995" y="1795"/>
                      <a:pt x="5908" y="1808"/>
                    </a:cubicBezTo>
                    <a:lnTo>
                      <a:pt x="5908" y="2069"/>
                    </a:lnTo>
                    <a:cubicBezTo>
                      <a:pt x="5908" y="2069"/>
                      <a:pt x="4792" y="2746"/>
                      <a:pt x="4166" y="3161"/>
                    </a:cubicBezTo>
                    <a:cubicBezTo>
                      <a:pt x="4163" y="3174"/>
                      <a:pt x="4162" y="3188"/>
                      <a:pt x="4160" y="3200"/>
                    </a:cubicBezTo>
                    <a:cubicBezTo>
                      <a:pt x="4042" y="4147"/>
                      <a:pt x="3783" y="5607"/>
                      <a:pt x="3197" y="6847"/>
                    </a:cubicBezTo>
                    <a:cubicBezTo>
                      <a:pt x="2824" y="7636"/>
                      <a:pt x="2466" y="8732"/>
                      <a:pt x="2607" y="9900"/>
                    </a:cubicBezTo>
                    <a:cubicBezTo>
                      <a:pt x="2691" y="10595"/>
                      <a:pt x="2952" y="11316"/>
                      <a:pt x="3494" y="12013"/>
                    </a:cubicBezTo>
                    <a:cubicBezTo>
                      <a:pt x="3570" y="14035"/>
                      <a:pt x="2971" y="16216"/>
                      <a:pt x="1933" y="17191"/>
                    </a:cubicBezTo>
                    <a:cubicBezTo>
                      <a:pt x="1406" y="17016"/>
                      <a:pt x="978" y="16562"/>
                      <a:pt x="615" y="16562"/>
                    </a:cubicBezTo>
                    <a:cubicBezTo>
                      <a:pt x="528" y="16562"/>
                      <a:pt x="444" y="16588"/>
                      <a:pt x="364" y="16651"/>
                    </a:cubicBezTo>
                    <a:cubicBezTo>
                      <a:pt x="0" y="16934"/>
                      <a:pt x="70" y="18409"/>
                      <a:pt x="208" y="19122"/>
                    </a:cubicBezTo>
                    <a:cubicBezTo>
                      <a:pt x="298" y="19206"/>
                      <a:pt x="385" y="19289"/>
                      <a:pt x="474" y="19370"/>
                    </a:cubicBezTo>
                    <a:cubicBezTo>
                      <a:pt x="474" y="19370"/>
                      <a:pt x="346" y="18148"/>
                      <a:pt x="1038" y="18148"/>
                    </a:cubicBezTo>
                    <a:cubicBezTo>
                      <a:pt x="1434" y="18148"/>
                      <a:pt x="1378" y="19334"/>
                      <a:pt x="1813" y="20596"/>
                    </a:cubicBezTo>
                    <a:cubicBezTo>
                      <a:pt x="1818" y="20606"/>
                      <a:pt x="1821" y="20619"/>
                      <a:pt x="1826" y="20631"/>
                    </a:cubicBezTo>
                    <a:cubicBezTo>
                      <a:pt x="2151" y="21556"/>
                      <a:pt x="2746" y="22514"/>
                      <a:pt x="3983" y="23068"/>
                    </a:cubicBezTo>
                    <a:cubicBezTo>
                      <a:pt x="4110" y="23048"/>
                      <a:pt x="4234" y="23028"/>
                      <a:pt x="4353" y="23010"/>
                    </a:cubicBezTo>
                    <a:cubicBezTo>
                      <a:pt x="4625" y="22966"/>
                      <a:pt x="4879" y="22924"/>
                      <a:pt x="5110" y="22883"/>
                    </a:cubicBezTo>
                    <a:cubicBezTo>
                      <a:pt x="5691" y="22782"/>
                      <a:pt x="6247" y="22736"/>
                      <a:pt x="6773" y="22736"/>
                    </a:cubicBezTo>
                    <a:cubicBezTo>
                      <a:pt x="7301" y="22736"/>
                      <a:pt x="7799" y="22783"/>
                      <a:pt x="8262" y="22868"/>
                    </a:cubicBezTo>
                    <a:cubicBezTo>
                      <a:pt x="10427" y="23265"/>
                      <a:pt x="11841" y="24508"/>
                      <a:pt x="12064" y="25782"/>
                    </a:cubicBezTo>
                    <a:cubicBezTo>
                      <a:pt x="12093" y="25773"/>
                      <a:pt x="14798" y="24945"/>
                      <a:pt x="12454" y="21534"/>
                    </a:cubicBezTo>
                    <a:cubicBezTo>
                      <a:pt x="12780" y="21027"/>
                      <a:pt x="13521" y="20668"/>
                      <a:pt x="13621" y="20110"/>
                    </a:cubicBezTo>
                    <a:cubicBezTo>
                      <a:pt x="13719" y="19552"/>
                      <a:pt x="13153" y="18224"/>
                      <a:pt x="13153" y="18224"/>
                    </a:cubicBezTo>
                    <a:cubicBezTo>
                      <a:pt x="13153" y="18224"/>
                      <a:pt x="13697" y="14503"/>
                      <a:pt x="14352" y="11473"/>
                    </a:cubicBezTo>
                    <a:cubicBezTo>
                      <a:pt x="14278" y="11383"/>
                      <a:pt x="14203" y="11291"/>
                      <a:pt x="14125" y="11198"/>
                    </a:cubicBezTo>
                    <a:cubicBezTo>
                      <a:pt x="13821" y="10828"/>
                      <a:pt x="13580" y="10455"/>
                      <a:pt x="13390" y="10085"/>
                    </a:cubicBezTo>
                    <a:cubicBezTo>
                      <a:pt x="12072" y="7513"/>
                      <a:pt x="13260" y="5082"/>
                      <a:pt x="13260" y="5082"/>
                    </a:cubicBezTo>
                    <a:lnTo>
                      <a:pt x="13258" y="5082"/>
                    </a:lnTo>
                    <a:cubicBezTo>
                      <a:pt x="13258" y="5082"/>
                      <a:pt x="13836" y="4018"/>
                      <a:pt x="14890" y="3116"/>
                    </a:cubicBezTo>
                    <a:cubicBezTo>
                      <a:pt x="14890" y="3116"/>
                      <a:pt x="14772" y="3044"/>
                      <a:pt x="14544" y="2921"/>
                    </a:cubicBezTo>
                    <a:cubicBezTo>
                      <a:pt x="13976" y="2615"/>
                      <a:pt x="12728" y="1996"/>
                      <a:pt x="10939" y="1393"/>
                    </a:cubicBezTo>
                    <a:lnTo>
                      <a:pt x="102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98;p38">
                <a:extLst>
                  <a:ext uri="{FF2B5EF4-FFF2-40B4-BE49-F238E27FC236}">
                    <a16:creationId xmlns:a16="http://schemas.microsoft.com/office/drawing/2014/main" id="{1AB31327-5D7D-B1F7-D75D-C24747FF732E}"/>
                  </a:ext>
                </a:extLst>
              </p:cNvPr>
              <p:cNvSpPr/>
              <p:nvPr/>
            </p:nvSpPr>
            <p:spPr>
              <a:xfrm>
                <a:off x="3813050" y="3072075"/>
                <a:ext cx="324650" cy="392450"/>
              </a:xfrm>
              <a:custGeom>
                <a:avLst/>
                <a:gdLst/>
                <a:ahLst/>
                <a:cxnLst/>
                <a:rect l="l" t="t" r="r" b="b"/>
                <a:pathLst>
                  <a:path w="12986" h="15698" extrusionOk="0">
                    <a:moveTo>
                      <a:pt x="11577" y="1"/>
                    </a:moveTo>
                    <a:cubicBezTo>
                      <a:pt x="11508" y="1791"/>
                      <a:pt x="10988" y="8307"/>
                      <a:pt x="7099" y="9305"/>
                    </a:cubicBezTo>
                    <a:cubicBezTo>
                      <a:pt x="5801" y="9638"/>
                      <a:pt x="4690" y="9713"/>
                      <a:pt x="3754" y="9713"/>
                    </a:cubicBezTo>
                    <a:cubicBezTo>
                      <a:pt x="2984" y="9713"/>
                      <a:pt x="2332" y="9663"/>
                      <a:pt x="1792" y="9663"/>
                    </a:cubicBezTo>
                    <a:cubicBezTo>
                      <a:pt x="908" y="9663"/>
                      <a:pt x="321" y="9798"/>
                      <a:pt x="0" y="10512"/>
                    </a:cubicBezTo>
                    <a:cubicBezTo>
                      <a:pt x="5" y="10522"/>
                      <a:pt x="8" y="10535"/>
                      <a:pt x="13" y="10547"/>
                    </a:cubicBezTo>
                    <a:cubicBezTo>
                      <a:pt x="338" y="11472"/>
                      <a:pt x="933" y="12430"/>
                      <a:pt x="2170" y="12984"/>
                    </a:cubicBezTo>
                    <a:cubicBezTo>
                      <a:pt x="2297" y="12964"/>
                      <a:pt x="2421" y="12944"/>
                      <a:pt x="2540" y="12926"/>
                    </a:cubicBezTo>
                    <a:cubicBezTo>
                      <a:pt x="2812" y="12882"/>
                      <a:pt x="3066" y="12840"/>
                      <a:pt x="3297" y="12799"/>
                    </a:cubicBezTo>
                    <a:cubicBezTo>
                      <a:pt x="3878" y="12698"/>
                      <a:pt x="4434" y="12652"/>
                      <a:pt x="4960" y="12652"/>
                    </a:cubicBezTo>
                    <a:cubicBezTo>
                      <a:pt x="5488" y="12652"/>
                      <a:pt x="5986" y="12699"/>
                      <a:pt x="6449" y="12784"/>
                    </a:cubicBezTo>
                    <a:cubicBezTo>
                      <a:pt x="8614" y="13181"/>
                      <a:pt x="10028" y="14424"/>
                      <a:pt x="10251" y="15698"/>
                    </a:cubicBezTo>
                    <a:cubicBezTo>
                      <a:pt x="10280" y="15689"/>
                      <a:pt x="12985" y="14861"/>
                      <a:pt x="10641" y="11450"/>
                    </a:cubicBezTo>
                    <a:cubicBezTo>
                      <a:pt x="10967" y="10943"/>
                      <a:pt x="11708" y="10584"/>
                      <a:pt x="11808" y="10026"/>
                    </a:cubicBezTo>
                    <a:cubicBezTo>
                      <a:pt x="11906" y="9468"/>
                      <a:pt x="11340" y="8140"/>
                      <a:pt x="11340" y="8140"/>
                    </a:cubicBezTo>
                    <a:lnTo>
                      <a:pt x="11338" y="8140"/>
                    </a:lnTo>
                    <a:cubicBezTo>
                      <a:pt x="11338" y="8140"/>
                      <a:pt x="11884" y="4419"/>
                      <a:pt x="12539" y="1389"/>
                    </a:cubicBezTo>
                    <a:cubicBezTo>
                      <a:pt x="12465" y="1300"/>
                      <a:pt x="12390" y="1207"/>
                      <a:pt x="12312" y="1114"/>
                    </a:cubicBezTo>
                    <a:cubicBezTo>
                      <a:pt x="12008" y="744"/>
                      <a:pt x="11767" y="371"/>
                      <a:pt x="11577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99;p38">
                <a:extLst>
                  <a:ext uri="{FF2B5EF4-FFF2-40B4-BE49-F238E27FC236}">
                    <a16:creationId xmlns:a16="http://schemas.microsoft.com/office/drawing/2014/main" id="{AFB64153-90B7-1B3E-EB0F-D368FCA7440E}"/>
                  </a:ext>
                </a:extLst>
              </p:cNvPr>
              <p:cNvSpPr/>
              <p:nvPr/>
            </p:nvSpPr>
            <p:spPr>
              <a:xfrm>
                <a:off x="3832850" y="2561900"/>
                <a:ext cx="325425" cy="331100"/>
              </a:xfrm>
              <a:custGeom>
                <a:avLst/>
                <a:gdLst/>
                <a:ahLst/>
                <a:cxnLst/>
                <a:rect l="l" t="t" r="r" b="b"/>
                <a:pathLst>
                  <a:path w="13017" h="13244" extrusionOk="0">
                    <a:moveTo>
                      <a:pt x="4624" y="1"/>
                    </a:moveTo>
                    <a:cubicBezTo>
                      <a:pt x="2975" y="1"/>
                      <a:pt x="1513" y="1059"/>
                      <a:pt x="684" y="2269"/>
                    </a:cubicBezTo>
                    <a:cubicBezTo>
                      <a:pt x="327" y="2788"/>
                      <a:pt x="89" y="3333"/>
                      <a:pt x="0" y="3836"/>
                    </a:cubicBezTo>
                    <a:cubicBezTo>
                      <a:pt x="129" y="3969"/>
                      <a:pt x="265" y="4095"/>
                      <a:pt x="404" y="4211"/>
                    </a:cubicBezTo>
                    <a:cubicBezTo>
                      <a:pt x="2110" y="5642"/>
                      <a:pt x="4484" y="5877"/>
                      <a:pt x="4484" y="5877"/>
                    </a:cubicBezTo>
                    <a:cubicBezTo>
                      <a:pt x="4484" y="5877"/>
                      <a:pt x="4325" y="6183"/>
                      <a:pt x="4113" y="6647"/>
                    </a:cubicBezTo>
                    <a:cubicBezTo>
                      <a:pt x="4082" y="6715"/>
                      <a:pt x="4102" y="6796"/>
                      <a:pt x="4162" y="6842"/>
                    </a:cubicBezTo>
                    <a:cubicBezTo>
                      <a:pt x="4478" y="7088"/>
                      <a:pt x="4685" y="7113"/>
                      <a:pt x="4685" y="7113"/>
                    </a:cubicBezTo>
                    <a:cubicBezTo>
                      <a:pt x="4685" y="7107"/>
                      <a:pt x="4683" y="7099"/>
                      <a:pt x="4682" y="7091"/>
                    </a:cubicBezTo>
                    <a:cubicBezTo>
                      <a:pt x="4682" y="7090"/>
                      <a:pt x="4682" y="7088"/>
                      <a:pt x="4682" y="7087"/>
                    </a:cubicBezTo>
                    <a:cubicBezTo>
                      <a:pt x="4680" y="7081"/>
                      <a:pt x="4680" y="7073"/>
                      <a:pt x="4679" y="7065"/>
                    </a:cubicBezTo>
                    <a:cubicBezTo>
                      <a:pt x="4677" y="7058"/>
                      <a:pt x="4677" y="7050"/>
                      <a:pt x="4676" y="7041"/>
                    </a:cubicBezTo>
                    <a:cubicBezTo>
                      <a:pt x="4674" y="7026"/>
                      <a:pt x="4674" y="7010"/>
                      <a:pt x="4673" y="6994"/>
                    </a:cubicBezTo>
                    <a:cubicBezTo>
                      <a:pt x="4673" y="6987"/>
                      <a:pt x="4673" y="6983"/>
                      <a:pt x="4671" y="6978"/>
                    </a:cubicBezTo>
                    <a:cubicBezTo>
                      <a:pt x="4671" y="6969"/>
                      <a:pt x="4671" y="6960"/>
                      <a:pt x="4671" y="6951"/>
                    </a:cubicBezTo>
                    <a:cubicBezTo>
                      <a:pt x="4671" y="6940"/>
                      <a:pt x="4669" y="6931"/>
                      <a:pt x="4669" y="6920"/>
                    </a:cubicBezTo>
                    <a:cubicBezTo>
                      <a:pt x="4669" y="6616"/>
                      <a:pt x="4778" y="6277"/>
                      <a:pt x="4992" y="5971"/>
                    </a:cubicBezTo>
                    <a:cubicBezTo>
                      <a:pt x="5061" y="5874"/>
                      <a:pt x="5137" y="5786"/>
                      <a:pt x="5217" y="5708"/>
                    </a:cubicBezTo>
                    <a:cubicBezTo>
                      <a:pt x="5498" y="5434"/>
                      <a:pt x="5840" y="5282"/>
                      <a:pt x="6149" y="5282"/>
                    </a:cubicBezTo>
                    <a:cubicBezTo>
                      <a:pt x="6319" y="5282"/>
                      <a:pt x="6478" y="5328"/>
                      <a:pt x="6614" y="5423"/>
                    </a:cubicBezTo>
                    <a:cubicBezTo>
                      <a:pt x="6811" y="5563"/>
                      <a:pt x="6926" y="5784"/>
                      <a:pt x="6957" y="6043"/>
                    </a:cubicBezTo>
                    <a:cubicBezTo>
                      <a:pt x="6973" y="6186"/>
                      <a:pt x="6964" y="6342"/>
                      <a:pt x="6929" y="6500"/>
                    </a:cubicBezTo>
                    <a:cubicBezTo>
                      <a:pt x="6882" y="6714"/>
                      <a:pt x="6787" y="6932"/>
                      <a:pt x="6643" y="7136"/>
                    </a:cubicBezTo>
                    <a:cubicBezTo>
                      <a:pt x="6539" y="7283"/>
                      <a:pt x="6420" y="7408"/>
                      <a:pt x="6292" y="7510"/>
                    </a:cubicBezTo>
                    <a:cubicBezTo>
                      <a:pt x="6475" y="8227"/>
                      <a:pt x="6912" y="9342"/>
                      <a:pt x="7201" y="10047"/>
                    </a:cubicBezTo>
                    <a:cubicBezTo>
                      <a:pt x="7478" y="10091"/>
                      <a:pt x="7605" y="10215"/>
                      <a:pt x="7626" y="10323"/>
                    </a:cubicBezTo>
                    <a:lnTo>
                      <a:pt x="8334" y="11716"/>
                    </a:lnTo>
                    <a:cubicBezTo>
                      <a:pt x="10123" y="12319"/>
                      <a:pt x="11371" y="12938"/>
                      <a:pt x="11939" y="13244"/>
                    </a:cubicBezTo>
                    <a:cubicBezTo>
                      <a:pt x="12526" y="12363"/>
                      <a:pt x="12800" y="11550"/>
                      <a:pt x="12847" y="10819"/>
                    </a:cubicBezTo>
                    <a:cubicBezTo>
                      <a:pt x="13016" y="8210"/>
                      <a:pt x="10300" y="6636"/>
                      <a:pt x="8628" y="6636"/>
                    </a:cubicBezTo>
                    <a:cubicBezTo>
                      <a:pt x="8512" y="6636"/>
                      <a:pt x="8402" y="6644"/>
                      <a:pt x="8297" y="6659"/>
                    </a:cubicBezTo>
                    <a:cubicBezTo>
                      <a:pt x="8930" y="5327"/>
                      <a:pt x="9048" y="3422"/>
                      <a:pt x="8342" y="2142"/>
                    </a:cubicBezTo>
                    <a:cubicBezTo>
                      <a:pt x="8275" y="2019"/>
                      <a:pt x="8198" y="1901"/>
                      <a:pt x="8116" y="1789"/>
                    </a:cubicBezTo>
                    <a:cubicBezTo>
                      <a:pt x="8044" y="1696"/>
                      <a:pt x="7966" y="1606"/>
                      <a:pt x="7883" y="1522"/>
                    </a:cubicBezTo>
                    <a:cubicBezTo>
                      <a:pt x="6798" y="430"/>
                      <a:pt x="5673" y="1"/>
                      <a:pt x="4624" y="1"/>
                    </a:cubicBezTo>
                    <a:close/>
                  </a:path>
                </a:pathLst>
              </a:custGeom>
              <a:solidFill>
                <a:srgbClr val="9A39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00;p38">
                <a:extLst>
                  <a:ext uri="{FF2B5EF4-FFF2-40B4-BE49-F238E27FC236}">
                    <a16:creationId xmlns:a16="http://schemas.microsoft.com/office/drawing/2014/main" id="{7D2E0FEF-EE66-181E-0D28-10BA3BB1A934}"/>
                  </a:ext>
                </a:extLst>
              </p:cNvPr>
              <p:cNvSpPr/>
              <p:nvPr/>
            </p:nvSpPr>
            <p:spPr>
              <a:xfrm>
                <a:off x="3482225" y="3030075"/>
                <a:ext cx="46350" cy="6132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2453" extrusionOk="0">
                    <a:moveTo>
                      <a:pt x="90" y="1"/>
                    </a:moveTo>
                    <a:lnTo>
                      <a:pt x="90" y="1"/>
                    </a:lnTo>
                    <a:cubicBezTo>
                      <a:pt x="1" y="716"/>
                      <a:pt x="106" y="2452"/>
                      <a:pt x="1638" y="2452"/>
                    </a:cubicBezTo>
                    <a:cubicBezTo>
                      <a:pt x="1660" y="2452"/>
                      <a:pt x="1683" y="2452"/>
                      <a:pt x="1706" y="2451"/>
                    </a:cubicBezTo>
                    <a:cubicBezTo>
                      <a:pt x="1741" y="2450"/>
                      <a:pt x="1762" y="2441"/>
                      <a:pt x="1774" y="2424"/>
                    </a:cubicBezTo>
                    <a:cubicBezTo>
                      <a:pt x="1854" y="2298"/>
                      <a:pt x="1342" y="1745"/>
                      <a:pt x="1209" y="757"/>
                    </a:cubicBez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01;p38">
                <a:extLst>
                  <a:ext uri="{FF2B5EF4-FFF2-40B4-BE49-F238E27FC236}">
                    <a16:creationId xmlns:a16="http://schemas.microsoft.com/office/drawing/2014/main" id="{934356E1-4A8D-C8D6-65EB-0A51E328AD54}"/>
                  </a:ext>
                </a:extLst>
              </p:cNvPr>
              <p:cNvSpPr/>
              <p:nvPr/>
            </p:nvSpPr>
            <p:spPr>
              <a:xfrm>
                <a:off x="3506775" y="2976900"/>
                <a:ext cx="140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81" extrusionOk="0">
                    <a:moveTo>
                      <a:pt x="302" y="1"/>
                    </a:moveTo>
                    <a:cubicBezTo>
                      <a:pt x="218" y="1"/>
                      <a:pt x="114" y="71"/>
                      <a:pt x="0" y="189"/>
                    </a:cubicBezTo>
                    <a:lnTo>
                      <a:pt x="545" y="481"/>
                    </a:lnTo>
                    <a:cubicBezTo>
                      <a:pt x="560" y="276"/>
                      <a:pt x="537" y="116"/>
                      <a:pt x="442" y="44"/>
                    </a:cubicBezTo>
                    <a:cubicBezTo>
                      <a:pt x="441" y="42"/>
                      <a:pt x="439" y="42"/>
                      <a:pt x="439" y="41"/>
                    </a:cubicBezTo>
                    <a:cubicBezTo>
                      <a:pt x="403" y="15"/>
                      <a:pt x="358" y="1"/>
                      <a:pt x="3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02;p38">
                <a:extLst>
                  <a:ext uri="{FF2B5EF4-FFF2-40B4-BE49-F238E27FC236}">
                    <a16:creationId xmlns:a16="http://schemas.microsoft.com/office/drawing/2014/main" id="{C0DCD86A-9891-9199-09AD-8670B0911B01}"/>
                  </a:ext>
                </a:extLst>
              </p:cNvPr>
              <p:cNvSpPr/>
              <p:nvPr/>
            </p:nvSpPr>
            <p:spPr>
              <a:xfrm>
                <a:off x="3511425" y="2898975"/>
                <a:ext cx="360475" cy="239775"/>
              </a:xfrm>
              <a:custGeom>
                <a:avLst/>
                <a:gdLst/>
                <a:ahLst/>
                <a:cxnLst/>
                <a:rect l="l" t="t" r="r" b="b"/>
                <a:pathLst>
                  <a:path w="14419" h="9591" extrusionOk="0">
                    <a:moveTo>
                      <a:pt x="14418" y="1"/>
                    </a:moveTo>
                    <a:cubicBezTo>
                      <a:pt x="14418" y="1"/>
                      <a:pt x="14412" y="5"/>
                      <a:pt x="14400" y="13"/>
                    </a:cubicBezTo>
                    <a:cubicBezTo>
                      <a:pt x="14070" y="245"/>
                      <a:pt x="9142" y="3720"/>
                      <a:pt x="6497" y="5676"/>
                    </a:cubicBezTo>
                    <a:cubicBezTo>
                      <a:pt x="3647" y="4810"/>
                      <a:pt x="1690" y="4223"/>
                      <a:pt x="256" y="3161"/>
                    </a:cubicBezTo>
                    <a:lnTo>
                      <a:pt x="256" y="3161"/>
                    </a:lnTo>
                    <a:cubicBezTo>
                      <a:pt x="351" y="3233"/>
                      <a:pt x="374" y="3393"/>
                      <a:pt x="359" y="3598"/>
                    </a:cubicBezTo>
                    <a:cubicBezTo>
                      <a:pt x="319" y="4098"/>
                      <a:pt x="48" y="4865"/>
                      <a:pt x="19" y="5284"/>
                    </a:cubicBezTo>
                    <a:cubicBezTo>
                      <a:pt x="1" y="5544"/>
                      <a:pt x="12" y="5784"/>
                      <a:pt x="41" y="6001"/>
                    </a:cubicBezTo>
                    <a:cubicBezTo>
                      <a:pt x="174" y="6989"/>
                      <a:pt x="686" y="7544"/>
                      <a:pt x="606" y="7668"/>
                    </a:cubicBezTo>
                    <a:cubicBezTo>
                      <a:pt x="606" y="7668"/>
                      <a:pt x="4335" y="9379"/>
                      <a:pt x="5996" y="9573"/>
                    </a:cubicBezTo>
                    <a:cubicBezTo>
                      <a:pt x="6097" y="9585"/>
                      <a:pt x="6197" y="9590"/>
                      <a:pt x="6295" y="9590"/>
                    </a:cubicBezTo>
                    <a:cubicBezTo>
                      <a:pt x="7812" y="9590"/>
                      <a:pt x="9000" y="8247"/>
                      <a:pt x="10107" y="7819"/>
                    </a:cubicBezTo>
                    <a:cubicBezTo>
                      <a:pt x="11090" y="7440"/>
                      <a:pt x="12119" y="7081"/>
                      <a:pt x="12859" y="6740"/>
                    </a:cubicBezTo>
                    <a:cubicBezTo>
                      <a:pt x="12718" y="5570"/>
                      <a:pt x="13077" y="4476"/>
                      <a:pt x="13449" y="3687"/>
                    </a:cubicBezTo>
                    <a:cubicBezTo>
                      <a:pt x="14036" y="2447"/>
                      <a:pt x="14294" y="987"/>
                      <a:pt x="14412" y="40"/>
                    </a:cubicBezTo>
                    <a:cubicBezTo>
                      <a:pt x="14415" y="28"/>
                      <a:pt x="14417" y="14"/>
                      <a:pt x="14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03;p38">
                <a:extLst>
                  <a:ext uri="{FF2B5EF4-FFF2-40B4-BE49-F238E27FC236}">
                    <a16:creationId xmlns:a16="http://schemas.microsoft.com/office/drawing/2014/main" id="{BA477EA7-B4ED-491F-E343-8D7B6FC60306}"/>
                  </a:ext>
                </a:extLst>
              </p:cNvPr>
              <p:cNvSpPr/>
              <p:nvPr/>
            </p:nvSpPr>
            <p:spPr>
              <a:xfrm>
                <a:off x="3125850" y="3077125"/>
                <a:ext cx="741450" cy="454150"/>
              </a:xfrm>
              <a:custGeom>
                <a:avLst/>
                <a:gdLst/>
                <a:ahLst/>
                <a:cxnLst/>
                <a:rect l="l" t="t" r="r" b="b"/>
                <a:pathLst>
                  <a:path w="29658" h="18166" extrusionOk="0">
                    <a:moveTo>
                      <a:pt x="14933" y="1"/>
                    </a:moveTo>
                    <a:cubicBezTo>
                      <a:pt x="13594" y="1"/>
                      <a:pt x="12018" y="1033"/>
                      <a:pt x="10096" y="3447"/>
                    </a:cubicBezTo>
                    <a:cubicBezTo>
                      <a:pt x="7367" y="6874"/>
                      <a:pt x="2363" y="12598"/>
                      <a:pt x="2323" y="12644"/>
                    </a:cubicBezTo>
                    <a:cubicBezTo>
                      <a:pt x="2318" y="12646"/>
                      <a:pt x="2312" y="12649"/>
                      <a:pt x="2306" y="12650"/>
                    </a:cubicBezTo>
                    <a:cubicBezTo>
                      <a:pt x="2302" y="12654"/>
                      <a:pt x="2297" y="12655"/>
                      <a:pt x="2292" y="12658"/>
                    </a:cubicBezTo>
                    <a:cubicBezTo>
                      <a:pt x="2179" y="12707"/>
                      <a:pt x="1786" y="12880"/>
                      <a:pt x="1403" y="13097"/>
                    </a:cubicBezTo>
                    <a:cubicBezTo>
                      <a:pt x="1400" y="13097"/>
                      <a:pt x="1398" y="13098"/>
                      <a:pt x="1397" y="13100"/>
                    </a:cubicBezTo>
                    <a:cubicBezTo>
                      <a:pt x="887" y="13397"/>
                      <a:pt x="669" y="13624"/>
                      <a:pt x="631" y="13666"/>
                    </a:cubicBezTo>
                    <a:cubicBezTo>
                      <a:pt x="629" y="13667"/>
                      <a:pt x="629" y="13669"/>
                      <a:pt x="627" y="13669"/>
                    </a:cubicBezTo>
                    <a:cubicBezTo>
                      <a:pt x="626" y="13672"/>
                      <a:pt x="624" y="13673"/>
                      <a:pt x="624" y="13673"/>
                    </a:cubicBezTo>
                    <a:cubicBezTo>
                      <a:pt x="241" y="14133"/>
                      <a:pt x="1" y="14933"/>
                      <a:pt x="1" y="14933"/>
                    </a:cubicBezTo>
                    <a:cubicBezTo>
                      <a:pt x="1" y="14933"/>
                      <a:pt x="351" y="15194"/>
                      <a:pt x="832" y="15650"/>
                    </a:cubicBezTo>
                    <a:cubicBezTo>
                      <a:pt x="941" y="15753"/>
                      <a:pt x="1057" y="15866"/>
                      <a:pt x="1176" y="15988"/>
                    </a:cubicBezTo>
                    <a:cubicBezTo>
                      <a:pt x="1406" y="16220"/>
                      <a:pt x="1650" y="16486"/>
                      <a:pt x="1893" y="16780"/>
                    </a:cubicBezTo>
                    <a:cubicBezTo>
                      <a:pt x="2071" y="16995"/>
                      <a:pt x="2247" y="17226"/>
                      <a:pt x="2415" y="17468"/>
                    </a:cubicBezTo>
                    <a:cubicBezTo>
                      <a:pt x="2569" y="17691"/>
                      <a:pt x="2716" y="17924"/>
                      <a:pt x="2850" y="18165"/>
                    </a:cubicBezTo>
                    <a:cubicBezTo>
                      <a:pt x="3887" y="17847"/>
                      <a:pt x="4141" y="17593"/>
                      <a:pt x="4141" y="17593"/>
                    </a:cubicBezTo>
                    <a:cubicBezTo>
                      <a:pt x="4141" y="17593"/>
                      <a:pt x="4841" y="16566"/>
                      <a:pt x="5014" y="16130"/>
                    </a:cubicBezTo>
                    <a:cubicBezTo>
                      <a:pt x="5376" y="15856"/>
                      <a:pt x="6442" y="15028"/>
                      <a:pt x="7653" y="14091"/>
                    </a:cubicBezTo>
                    <a:cubicBezTo>
                      <a:pt x="9419" y="12725"/>
                      <a:pt x="11490" y="11128"/>
                      <a:pt x="12145" y="10680"/>
                    </a:cubicBezTo>
                    <a:cubicBezTo>
                      <a:pt x="13247" y="9926"/>
                      <a:pt x="14369" y="8263"/>
                      <a:pt x="14369" y="8263"/>
                    </a:cubicBezTo>
                    <a:cubicBezTo>
                      <a:pt x="14369" y="8263"/>
                      <a:pt x="15864" y="9863"/>
                      <a:pt x="17506" y="11670"/>
                    </a:cubicBezTo>
                    <a:cubicBezTo>
                      <a:pt x="17508" y="11672"/>
                      <a:pt x="17509" y="11674"/>
                      <a:pt x="17511" y="11677"/>
                    </a:cubicBezTo>
                    <a:cubicBezTo>
                      <a:pt x="18207" y="12443"/>
                      <a:pt x="18928" y="13247"/>
                      <a:pt x="19573" y="13981"/>
                    </a:cubicBezTo>
                    <a:cubicBezTo>
                      <a:pt x="19622" y="14037"/>
                      <a:pt x="19673" y="14092"/>
                      <a:pt x="19720" y="14147"/>
                    </a:cubicBezTo>
                    <a:cubicBezTo>
                      <a:pt x="23059" y="13721"/>
                      <a:pt x="27079" y="13187"/>
                      <a:pt x="29658" y="12782"/>
                    </a:cubicBezTo>
                    <a:cubicBezTo>
                      <a:pt x="28421" y="12228"/>
                      <a:pt x="27826" y="11268"/>
                      <a:pt x="27501" y="10345"/>
                    </a:cubicBezTo>
                    <a:cubicBezTo>
                      <a:pt x="27083" y="9954"/>
                      <a:pt x="26629" y="9530"/>
                      <a:pt x="26149" y="9084"/>
                    </a:cubicBezTo>
                    <a:cubicBezTo>
                      <a:pt x="26062" y="9001"/>
                      <a:pt x="25973" y="8919"/>
                      <a:pt x="25883" y="8836"/>
                    </a:cubicBezTo>
                    <a:cubicBezTo>
                      <a:pt x="25247" y="8244"/>
                      <a:pt x="24570" y="7619"/>
                      <a:pt x="23880" y="6984"/>
                    </a:cubicBezTo>
                    <a:cubicBezTo>
                      <a:pt x="21110" y="4439"/>
                      <a:pt x="18109" y="1748"/>
                      <a:pt x="16520" y="533"/>
                    </a:cubicBezTo>
                    <a:cubicBezTo>
                      <a:pt x="16028" y="187"/>
                      <a:pt x="15502" y="1"/>
                      <a:pt x="149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04;p38">
                <a:extLst>
                  <a:ext uri="{FF2B5EF4-FFF2-40B4-BE49-F238E27FC236}">
                    <a16:creationId xmlns:a16="http://schemas.microsoft.com/office/drawing/2014/main" id="{4E9D580C-D18A-6874-AFBD-188FA5D18C27}"/>
                  </a:ext>
                </a:extLst>
              </p:cNvPr>
              <p:cNvSpPr/>
              <p:nvPr/>
            </p:nvSpPr>
            <p:spPr>
              <a:xfrm>
                <a:off x="3140925" y="3404075"/>
                <a:ext cx="204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614" extrusionOk="0">
                    <a:moveTo>
                      <a:pt x="793" y="0"/>
                    </a:moveTo>
                    <a:cubicBezTo>
                      <a:pt x="790" y="0"/>
                      <a:pt x="786" y="1"/>
                      <a:pt x="783" y="2"/>
                    </a:cubicBezTo>
                    <a:cubicBezTo>
                      <a:pt x="454" y="187"/>
                      <a:pt x="217" y="355"/>
                      <a:pt x="76" y="500"/>
                    </a:cubicBezTo>
                    <a:cubicBezTo>
                      <a:pt x="54" y="525"/>
                      <a:pt x="31" y="551"/>
                      <a:pt x="8" y="577"/>
                    </a:cubicBezTo>
                    <a:cubicBezTo>
                      <a:pt x="0" y="586"/>
                      <a:pt x="2" y="600"/>
                      <a:pt x="11" y="608"/>
                    </a:cubicBezTo>
                    <a:cubicBezTo>
                      <a:pt x="15" y="611"/>
                      <a:pt x="20" y="614"/>
                      <a:pt x="24" y="614"/>
                    </a:cubicBezTo>
                    <a:cubicBezTo>
                      <a:pt x="31" y="614"/>
                      <a:pt x="37" y="611"/>
                      <a:pt x="41" y="606"/>
                    </a:cubicBezTo>
                    <a:cubicBezTo>
                      <a:pt x="64" y="580"/>
                      <a:pt x="278" y="348"/>
                      <a:pt x="804" y="40"/>
                    </a:cubicBezTo>
                    <a:cubicBezTo>
                      <a:pt x="815" y="34"/>
                      <a:pt x="818" y="20"/>
                      <a:pt x="813" y="11"/>
                    </a:cubicBezTo>
                    <a:cubicBezTo>
                      <a:pt x="809" y="4"/>
                      <a:pt x="801" y="0"/>
                      <a:pt x="793" y="0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05;p38">
                <a:extLst>
                  <a:ext uri="{FF2B5EF4-FFF2-40B4-BE49-F238E27FC236}">
                    <a16:creationId xmlns:a16="http://schemas.microsoft.com/office/drawing/2014/main" id="{2C5F833F-D356-523F-141D-E42A0AC594B1}"/>
                  </a:ext>
                </a:extLst>
              </p:cNvPr>
              <p:cNvSpPr/>
              <p:nvPr/>
            </p:nvSpPr>
            <p:spPr>
              <a:xfrm>
                <a:off x="2975225" y="3496925"/>
                <a:ext cx="206025" cy="77075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3083" extrusionOk="0">
                    <a:moveTo>
                      <a:pt x="5931" y="1"/>
                    </a:moveTo>
                    <a:cubicBezTo>
                      <a:pt x="5725" y="1"/>
                      <a:pt x="5432" y="128"/>
                      <a:pt x="4952" y="424"/>
                    </a:cubicBezTo>
                    <a:cubicBezTo>
                      <a:pt x="4124" y="933"/>
                      <a:pt x="2567" y="1222"/>
                      <a:pt x="1090" y="1512"/>
                    </a:cubicBezTo>
                    <a:cubicBezTo>
                      <a:pt x="45" y="1717"/>
                      <a:pt x="0" y="2419"/>
                      <a:pt x="63" y="2812"/>
                    </a:cubicBezTo>
                    <a:cubicBezTo>
                      <a:pt x="89" y="2974"/>
                      <a:pt x="132" y="3082"/>
                      <a:pt x="132" y="3082"/>
                    </a:cubicBezTo>
                    <a:lnTo>
                      <a:pt x="7663" y="3082"/>
                    </a:lnTo>
                    <a:cubicBezTo>
                      <a:pt x="7663" y="3082"/>
                      <a:pt x="7738" y="2972"/>
                      <a:pt x="7828" y="2812"/>
                    </a:cubicBezTo>
                    <a:cubicBezTo>
                      <a:pt x="7935" y="2622"/>
                      <a:pt x="8065" y="2362"/>
                      <a:pt x="8128" y="2127"/>
                    </a:cubicBezTo>
                    <a:lnTo>
                      <a:pt x="8126" y="2127"/>
                    </a:lnTo>
                    <a:cubicBezTo>
                      <a:pt x="8241" y="1693"/>
                      <a:pt x="8053" y="1080"/>
                      <a:pt x="8053" y="1080"/>
                    </a:cubicBezTo>
                    <a:cubicBezTo>
                      <a:pt x="7908" y="1088"/>
                      <a:pt x="7775" y="1092"/>
                      <a:pt x="7655" y="1092"/>
                    </a:cubicBezTo>
                    <a:cubicBezTo>
                      <a:pt x="6129" y="1092"/>
                      <a:pt x="6492" y="443"/>
                      <a:pt x="6279" y="185"/>
                    </a:cubicBezTo>
                    <a:cubicBezTo>
                      <a:pt x="6226" y="119"/>
                      <a:pt x="6171" y="70"/>
                      <a:pt x="6108" y="40"/>
                    </a:cubicBezTo>
                    <a:cubicBezTo>
                      <a:pt x="6056" y="14"/>
                      <a:pt x="5998" y="1"/>
                      <a:pt x="59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6;p38">
                <a:extLst>
                  <a:ext uri="{FF2B5EF4-FFF2-40B4-BE49-F238E27FC236}">
                    <a16:creationId xmlns:a16="http://schemas.microsoft.com/office/drawing/2014/main" id="{745EB562-E483-1FD4-D8CE-B8AD1950DF45}"/>
                  </a:ext>
                </a:extLst>
              </p:cNvPr>
              <p:cNvSpPr/>
              <p:nvPr/>
            </p:nvSpPr>
            <p:spPr>
              <a:xfrm>
                <a:off x="3127925" y="3468375"/>
                <a:ext cx="5830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5" extrusionOk="0">
                    <a:moveTo>
                      <a:pt x="748" y="0"/>
                    </a:moveTo>
                    <a:lnTo>
                      <a:pt x="566" y="288"/>
                    </a:lnTo>
                    <a:lnTo>
                      <a:pt x="398" y="554"/>
                    </a:lnTo>
                    <a:lnTo>
                      <a:pt x="0" y="1182"/>
                    </a:lnTo>
                    <a:cubicBezTo>
                      <a:pt x="63" y="1212"/>
                      <a:pt x="118" y="1261"/>
                      <a:pt x="171" y="1327"/>
                    </a:cubicBezTo>
                    <a:cubicBezTo>
                      <a:pt x="384" y="1585"/>
                      <a:pt x="21" y="2234"/>
                      <a:pt x="1547" y="2234"/>
                    </a:cubicBezTo>
                    <a:cubicBezTo>
                      <a:pt x="1667" y="2234"/>
                      <a:pt x="1800" y="2230"/>
                      <a:pt x="1945" y="2222"/>
                    </a:cubicBezTo>
                    <a:lnTo>
                      <a:pt x="2015" y="2150"/>
                    </a:lnTo>
                    <a:lnTo>
                      <a:pt x="2087" y="2073"/>
                    </a:lnTo>
                    <a:lnTo>
                      <a:pt x="2332" y="1818"/>
                    </a:lnTo>
                    <a:cubicBezTo>
                      <a:pt x="2164" y="1576"/>
                      <a:pt x="1988" y="1345"/>
                      <a:pt x="1810" y="1131"/>
                    </a:cubicBezTo>
                    <a:cubicBezTo>
                      <a:pt x="1567" y="836"/>
                      <a:pt x="1323" y="570"/>
                      <a:pt x="1093" y="338"/>
                    </a:cubicBezTo>
                    <a:cubicBezTo>
                      <a:pt x="974" y="216"/>
                      <a:pt x="858" y="103"/>
                      <a:pt x="748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7;p38">
                <a:extLst>
                  <a:ext uri="{FF2B5EF4-FFF2-40B4-BE49-F238E27FC236}">
                    <a16:creationId xmlns:a16="http://schemas.microsoft.com/office/drawing/2014/main" id="{8DFDDFF4-079A-B9A1-D9B7-70E10822F6B6}"/>
                  </a:ext>
                </a:extLst>
              </p:cNvPr>
              <p:cNvSpPr/>
              <p:nvPr/>
            </p:nvSpPr>
            <p:spPr>
              <a:xfrm>
                <a:off x="3124125" y="3450450"/>
                <a:ext cx="22550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271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70" y="0"/>
                      <a:pt x="1" y="552"/>
                      <a:pt x="550" y="1271"/>
                    </a:cubicBezTo>
                    <a:lnTo>
                      <a:pt x="718" y="1005"/>
                    </a:lnTo>
                    <a:lnTo>
                      <a:pt x="901" y="717"/>
                    </a:lnTo>
                    <a:cubicBezTo>
                      <a:pt x="420" y="262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233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08;p38">
                <a:extLst>
                  <a:ext uri="{FF2B5EF4-FFF2-40B4-BE49-F238E27FC236}">
                    <a16:creationId xmlns:a16="http://schemas.microsoft.com/office/drawing/2014/main" id="{AB345896-3172-4C40-478C-B022A49D4749}"/>
                  </a:ext>
                </a:extLst>
              </p:cNvPr>
              <p:cNvSpPr/>
              <p:nvPr/>
            </p:nvSpPr>
            <p:spPr>
              <a:xfrm>
                <a:off x="3178300" y="3513800"/>
                <a:ext cx="188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700" extrusionOk="0">
                    <a:moveTo>
                      <a:pt x="317" y="1"/>
                    </a:moveTo>
                    <a:lnTo>
                      <a:pt x="72" y="256"/>
                    </a:lnTo>
                    <a:lnTo>
                      <a:pt x="0" y="333"/>
                    </a:lnTo>
                    <a:cubicBezTo>
                      <a:pt x="347" y="600"/>
                      <a:pt x="752" y="700"/>
                      <a:pt x="752" y="700"/>
                    </a:cubicBezTo>
                    <a:cubicBezTo>
                      <a:pt x="618" y="457"/>
                      <a:pt x="471" y="224"/>
                      <a:pt x="317" y="1"/>
                    </a:cubicBezTo>
                    <a:close/>
                  </a:path>
                </a:pathLst>
              </a:custGeom>
              <a:solidFill>
                <a:srgbClr val="233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09;p38">
                <a:extLst>
                  <a:ext uri="{FF2B5EF4-FFF2-40B4-BE49-F238E27FC236}">
                    <a16:creationId xmlns:a16="http://schemas.microsoft.com/office/drawing/2014/main" id="{F4BC8FC7-B8A8-943B-9776-47EEDCB5BD4E}"/>
                  </a:ext>
                </a:extLst>
              </p:cNvPr>
              <p:cNvSpPr/>
              <p:nvPr/>
            </p:nvSpPr>
            <p:spPr>
              <a:xfrm>
                <a:off x="3217325" y="3428825"/>
                <a:ext cx="100475" cy="7690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076" extrusionOk="0">
                    <a:moveTo>
                      <a:pt x="3995" y="1"/>
                    </a:moveTo>
                    <a:cubicBezTo>
                      <a:pt x="3990" y="1"/>
                      <a:pt x="3985" y="3"/>
                      <a:pt x="3981" y="6"/>
                    </a:cubicBezTo>
                    <a:lnTo>
                      <a:pt x="12" y="3038"/>
                    </a:lnTo>
                    <a:cubicBezTo>
                      <a:pt x="2" y="3045"/>
                      <a:pt x="0" y="3059"/>
                      <a:pt x="8" y="3068"/>
                    </a:cubicBezTo>
                    <a:cubicBezTo>
                      <a:pt x="12" y="3073"/>
                      <a:pt x="19" y="3076"/>
                      <a:pt x="25" y="3076"/>
                    </a:cubicBezTo>
                    <a:cubicBezTo>
                      <a:pt x="29" y="3076"/>
                      <a:pt x="34" y="3074"/>
                      <a:pt x="38" y="3071"/>
                    </a:cubicBezTo>
                    <a:lnTo>
                      <a:pt x="4007" y="39"/>
                    </a:lnTo>
                    <a:cubicBezTo>
                      <a:pt x="4017" y="32"/>
                      <a:pt x="4018" y="20"/>
                      <a:pt x="4012" y="9"/>
                    </a:cubicBezTo>
                    <a:cubicBezTo>
                      <a:pt x="4008" y="4"/>
                      <a:pt x="4001" y="1"/>
                      <a:pt x="39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10;p38">
                <a:extLst>
                  <a:ext uri="{FF2B5EF4-FFF2-40B4-BE49-F238E27FC236}">
                    <a16:creationId xmlns:a16="http://schemas.microsoft.com/office/drawing/2014/main" id="{6B38AAE4-19AC-A829-29EE-C3C919CD6217}"/>
                  </a:ext>
                </a:extLst>
              </p:cNvPr>
              <p:cNvSpPr/>
              <p:nvPr/>
            </p:nvSpPr>
            <p:spPr>
              <a:xfrm>
                <a:off x="3183350" y="3366650"/>
                <a:ext cx="65175" cy="27125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1085" extrusionOk="0">
                    <a:moveTo>
                      <a:pt x="2582" y="1"/>
                    </a:moveTo>
                    <a:cubicBezTo>
                      <a:pt x="2580" y="1"/>
                      <a:pt x="2577" y="1"/>
                      <a:pt x="2575" y="2"/>
                    </a:cubicBezTo>
                    <a:cubicBezTo>
                      <a:pt x="2561" y="7"/>
                      <a:pt x="1277" y="516"/>
                      <a:pt x="15" y="1042"/>
                    </a:cubicBezTo>
                    <a:cubicBezTo>
                      <a:pt x="5" y="1047"/>
                      <a:pt x="0" y="1060"/>
                      <a:pt x="5" y="1071"/>
                    </a:cubicBezTo>
                    <a:cubicBezTo>
                      <a:pt x="8" y="1079"/>
                      <a:pt x="15" y="1085"/>
                      <a:pt x="25" y="1085"/>
                    </a:cubicBezTo>
                    <a:cubicBezTo>
                      <a:pt x="26" y="1085"/>
                      <a:pt x="29" y="1083"/>
                      <a:pt x="32" y="1083"/>
                    </a:cubicBezTo>
                    <a:cubicBezTo>
                      <a:pt x="1292" y="557"/>
                      <a:pt x="2578" y="48"/>
                      <a:pt x="2590" y="42"/>
                    </a:cubicBezTo>
                    <a:cubicBezTo>
                      <a:pt x="2602" y="39"/>
                      <a:pt x="2607" y="25"/>
                      <a:pt x="2602" y="15"/>
                    </a:cubicBezTo>
                    <a:cubicBezTo>
                      <a:pt x="2599" y="6"/>
                      <a:pt x="2591" y="1"/>
                      <a:pt x="2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11;p38">
                <a:extLst>
                  <a:ext uri="{FF2B5EF4-FFF2-40B4-BE49-F238E27FC236}">
                    <a16:creationId xmlns:a16="http://schemas.microsoft.com/office/drawing/2014/main" id="{277D84C6-0C12-2BD2-485F-6C396023F6B0}"/>
                  </a:ext>
                </a:extLst>
              </p:cNvPr>
              <p:cNvSpPr/>
              <p:nvPr/>
            </p:nvSpPr>
            <p:spPr>
              <a:xfrm>
                <a:off x="3160250" y="3392850"/>
                <a:ext cx="2387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490" extrusionOk="0">
                    <a:moveTo>
                      <a:pt x="929" y="1"/>
                    </a:moveTo>
                    <a:cubicBezTo>
                      <a:pt x="927" y="1"/>
                      <a:pt x="925" y="1"/>
                      <a:pt x="923" y="2"/>
                    </a:cubicBezTo>
                    <a:cubicBezTo>
                      <a:pt x="589" y="142"/>
                      <a:pt x="285" y="292"/>
                      <a:pt x="14" y="450"/>
                    </a:cubicBezTo>
                    <a:cubicBezTo>
                      <a:pt x="5" y="456"/>
                      <a:pt x="1" y="468"/>
                      <a:pt x="7" y="479"/>
                    </a:cubicBezTo>
                    <a:cubicBezTo>
                      <a:pt x="11" y="485"/>
                      <a:pt x="19" y="489"/>
                      <a:pt x="27" y="489"/>
                    </a:cubicBezTo>
                    <a:cubicBezTo>
                      <a:pt x="30" y="489"/>
                      <a:pt x="33" y="488"/>
                      <a:pt x="37" y="486"/>
                    </a:cubicBezTo>
                    <a:cubicBezTo>
                      <a:pt x="305" y="330"/>
                      <a:pt x="608" y="180"/>
                      <a:pt x="938" y="41"/>
                    </a:cubicBezTo>
                    <a:cubicBezTo>
                      <a:pt x="950" y="37"/>
                      <a:pt x="955" y="25"/>
                      <a:pt x="950" y="14"/>
                    </a:cubicBezTo>
                    <a:cubicBezTo>
                      <a:pt x="946" y="5"/>
                      <a:pt x="938" y="1"/>
                      <a:pt x="929" y="1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12;p38">
                <a:extLst>
                  <a:ext uri="{FF2B5EF4-FFF2-40B4-BE49-F238E27FC236}">
                    <a16:creationId xmlns:a16="http://schemas.microsoft.com/office/drawing/2014/main" id="{68589CDC-C162-233E-FD30-535B940CA46D}"/>
                  </a:ext>
                </a:extLst>
              </p:cNvPr>
              <p:cNvSpPr/>
              <p:nvPr/>
            </p:nvSpPr>
            <p:spPr>
              <a:xfrm>
                <a:off x="3142050" y="3468375"/>
                <a:ext cx="44175" cy="5185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2074" extrusionOk="0">
                    <a:moveTo>
                      <a:pt x="184" y="0"/>
                    </a:moveTo>
                    <a:lnTo>
                      <a:pt x="1" y="288"/>
                    </a:lnTo>
                    <a:cubicBezTo>
                      <a:pt x="220" y="544"/>
                      <a:pt x="940" y="1388"/>
                      <a:pt x="1522" y="2073"/>
                    </a:cubicBezTo>
                    <a:lnTo>
                      <a:pt x="1767" y="1818"/>
                    </a:lnTo>
                    <a:cubicBezTo>
                      <a:pt x="1599" y="1576"/>
                      <a:pt x="1423" y="1345"/>
                      <a:pt x="1245" y="1131"/>
                    </a:cubicBezTo>
                    <a:cubicBezTo>
                      <a:pt x="1002" y="836"/>
                      <a:pt x="758" y="570"/>
                      <a:pt x="528" y="338"/>
                    </a:cubicBezTo>
                    <a:cubicBezTo>
                      <a:pt x="409" y="216"/>
                      <a:pt x="293" y="103"/>
                      <a:pt x="184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13;p38">
                <a:extLst>
                  <a:ext uri="{FF2B5EF4-FFF2-40B4-BE49-F238E27FC236}">
                    <a16:creationId xmlns:a16="http://schemas.microsoft.com/office/drawing/2014/main" id="{8EB2B831-71EE-99DB-5C46-87F1A527387E}"/>
                  </a:ext>
                </a:extLst>
              </p:cNvPr>
              <p:cNvSpPr/>
              <p:nvPr/>
            </p:nvSpPr>
            <p:spPr>
              <a:xfrm>
                <a:off x="3461050" y="3258400"/>
                <a:ext cx="103050" cy="111025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4441" extrusionOk="0">
                    <a:moveTo>
                      <a:pt x="24" y="0"/>
                    </a:moveTo>
                    <a:cubicBezTo>
                      <a:pt x="19" y="0"/>
                      <a:pt x="14" y="2"/>
                      <a:pt x="10" y="6"/>
                    </a:cubicBezTo>
                    <a:cubicBezTo>
                      <a:pt x="1" y="15"/>
                      <a:pt x="1" y="29"/>
                      <a:pt x="9" y="36"/>
                    </a:cubicBezTo>
                    <a:cubicBezTo>
                      <a:pt x="30" y="59"/>
                      <a:pt x="2111" y="2235"/>
                      <a:pt x="4081" y="4433"/>
                    </a:cubicBezTo>
                    <a:cubicBezTo>
                      <a:pt x="4086" y="4438"/>
                      <a:pt x="4092" y="4441"/>
                      <a:pt x="4098" y="4441"/>
                    </a:cubicBezTo>
                    <a:cubicBezTo>
                      <a:pt x="4103" y="4441"/>
                      <a:pt x="4107" y="4439"/>
                      <a:pt x="4112" y="4435"/>
                    </a:cubicBezTo>
                    <a:cubicBezTo>
                      <a:pt x="4121" y="4427"/>
                      <a:pt x="4121" y="4413"/>
                      <a:pt x="4114" y="4406"/>
                    </a:cubicBezTo>
                    <a:cubicBezTo>
                      <a:pt x="2143" y="2204"/>
                      <a:pt x="62" y="29"/>
                      <a:pt x="41" y="7"/>
                    </a:cubicBezTo>
                    <a:cubicBezTo>
                      <a:pt x="36" y="2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14;p38">
                <a:extLst>
                  <a:ext uri="{FF2B5EF4-FFF2-40B4-BE49-F238E27FC236}">
                    <a16:creationId xmlns:a16="http://schemas.microsoft.com/office/drawing/2014/main" id="{101F35B0-9051-FD94-BE60-5AA30F5FD381}"/>
                  </a:ext>
                </a:extLst>
              </p:cNvPr>
              <p:cNvSpPr/>
              <p:nvPr/>
            </p:nvSpPr>
            <p:spPr>
              <a:xfrm>
                <a:off x="3491025" y="3153950"/>
                <a:ext cx="6750" cy="9355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742" extrusionOk="0">
                    <a:moveTo>
                      <a:pt x="24" y="0"/>
                    </a:moveTo>
                    <a:cubicBezTo>
                      <a:pt x="24" y="0"/>
                      <a:pt x="23" y="1"/>
                      <a:pt x="22" y="1"/>
                    </a:cubicBezTo>
                    <a:cubicBezTo>
                      <a:pt x="10" y="2"/>
                      <a:pt x="1" y="13"/>
                      <a:pt x="2" y="25"/>
                    </a:cubicBezTo>
                    <a:cubicBezTo>
                      <a:pt x="5" y="45"/>
                      <a:pt x="227" y="2066"/>
                      <a:pt x="2" y="3717"/>
                    </a:cubicBezTo>
                    <a:cubicBezTo>
                      <a:pt x="1" y="3730"/>
                      <a:pt x="10" y="3740"/>
                      <a:pt x="20" y="3742"/>
                    </a:cubicBezTo>
                    <a:lnTo>
                      <a:pt x="23" y="3742"/>
                    </a:lnTo>
                    <a:cubicBezTo>
                      <a:pt x="34" y="3742"/>
                      <a:pt x="43" y="3734"/>
                      <a:pt x="45" y="3723"/>
                    </a:cubicBezTo>
                    <a:cubicBezTo>
                      <a:pt x="270" y="2066"/>
                      <a:pt x="48" y="40"/>
                      <a:pt x="45" y="19"/>
                    </a:cubicBezTo>
                    <a:cubicBezTo>
                      <a:pt x="43" y="9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15;p38">
                <a:extLst>
                  <a:ext uri="{FF2B5EF4-FFF2-40B4-BE49-F238E27FC236}">
                    <a16:creationId xmlns:a16="http://schemas.microsoft.com/office/drawing/2014/main" id="{F0493324-00B4-3968-B24C-034F8314DF06}"/>
                  </a:ext>
                </a:extLst>
              </p:cNvPr>
              <p:cNvSpPr/>
              <p:nvPr/>
            </p:nvSpPr>
            <p:spPr>
              <a:xfrm>
                <a:off x="3491000" y="3210375"/>
                <a:ext cx="37850" cy="5780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12" extrusionOk="0">
                    <a:moveTo>
                      <a:pt x="1489" y="1"/>
                    </a:moveTo>
                    <a:cubicBezTo>
                      <a:pt x="1481" y="1"/>
                      <a:pt x="1474" y="6"/>
                      <a:pt x="1469" y="14"/>
                    </a:cubicBezTo>
                    <a:cubicBezTo>
                      <a:pt x="1465" y="25"/>
                      <a:pt x="920" y="1213"/>
                      <a:pt x="8" y="2275"/>
                    </a:cubicBezTo>
                    <a:cubicBezTo>
                      <a:pt x="0" y="2284"/>
                      <a:pt x="2" y="2298"/>
                      <a:pt x="11" y="2306"/>
                    </a:cubicBezTo>
                    <a:cubicBezTo>
                      <a:pt x="15" y="2309"/>
                      <a:pt x="20" y="2312"/>
                      <a:pt x="24" y="2312"/>
                    </a:cubicBezTo>
                    <a:cubicBezTo>
                      <a:pt x="31" y="2312"/>
                      <a:pt x="37" y="2309"/>
                      <a:pt x="41" y="2304"/>
                    </a:cubicBezTo>
                    <a:cubicBezTo>
                      <a:pt x="959" y="1237"/>
                      <a:pt x="1504" y="43"/>
                      <a:pt x="1509" y="31"/>
                    </a:cubicBezTo>
                    <a:cubicBezTo>
                      <a:pt x="1514" y="20"/>
                      <a:pt x="1509" y="8"/>
                      <a:pt x="1498" y="3"/>
                    </a:cubicBezTo>
                    <a:cubicBezTo>
                      <a:pt x="1495" y="2"/>
                      <a:pt x="1492" y="1"/>
                      <a:pt x="1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16;p38">
                <a:extLst>
                  <a:ext uri="{FF2B5EF4-FFF2-40B4-BE49-F238E27FC236}">
                    <a16:creationId xmlns:a16="http://schemas.microsoft.com/office/drawing/2014/main" id="{AC06FDD6-154F-55A0-2EDB-4DB952FD6482}"/>
                  </a:ext>
                </a:extLst>
              </p:cNvPr>
              <p:cNvSpPr/>
              <p:nvPr/>
            </p:nvSpPr>
            <p:spPr>
              <a:xfrm>
                <a:off x="3606750" y="3366550"/>
                <a:ext cx="5492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9" extrusionOk="0">
                    <a:moveTo>
                      <a:pt x="25" y="1"/>
                    </a:moveTo>
                    <a:cubicBezTo>
                      <a:pt x="20" y="1"/>
                      <a:pt x="15" y="3"/>
                      <a:pt x="10" y="6"/>
                    </a:cubicBezTo>
                    <a:cubicBezTo>
                      <a:pt x="3" y="14"/>
                      <a:pt x="1" y="28"/>
                      <a:pt x="10" y="37"/>
                    </a:cubicBezTo>
                    <a:cubicBezTo>
                      <a:pt x="976" y="1083"/>
                      <a:pt x="1698" y="1815"/>
                      <a:pt x="2158" y="2212"/>
                    </a:cubicBezTo>
                    <a:cubicBezTo>
                      <a:pt x="2163" y="2216"/>
                      <a:pt x="2167" y="2219"/>
                      <a:pt x="2172" y="2219"/>
                    </a:cubicBezTo>
                    <a:lnTo>
                      <a:pt x="2172" y="2217"/>
                    </a:lnTo>
                    <a:cubicBezTo>
                      <a:pt x="2178" y="2217"/>
                      <a:pt x="2184" y="2216"/>
                      <a:pt x="2189" y="2211"/>
                    </a:cubicBezTo>
                    <a:cubicBezTo>
                      <a:pt x="2196" y="2202"/>
                      <a:pt x="2195" y="2188"/>
                      <a:pt x="2187" y="2180"/>
                    </a:cubicBezTo>
                    <a:cubicBezTo>
                      <a:pt x="1729" y="1784"/>
                      <a:pt x="1005" y="1052"/>
                      <a:pt x="41" y="8"/>
                    </a:cubicBezTo>
                    <a:cubicBezTo>
                      <a:pt x="37" y="3"/>
                      <a:pt x="31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17;p38">
                <a:extLst>
                  <a:ext uri="{FF2B5EF4-FFF2-40B4-BE49-F238E27FC236}">
                    <a16:creationId xmlns:a16="http://schemas.microsoft.com/office/drawing/2014/main" id="{DDB59A62-F30A-67A4-198E-62BCE582F67A}"/>
                  </a:ext>
                </a:extLst>
              </p:cNvPr>
              <p:cNvSpPr/>
              <p:nvPr/>
            </p:nvSpPr>
            <p:spPr>
              <a:xfrm>
                <a:off x="3576175" y="3332825"/>
                <a:ext cx="8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47" extrusionOk="0">
                    <a:moveTo>
                      <a:pt x="26" y="1"/>
                    </a:moveTo>
                    <a:cubicBezTo>
                      <a:pt x="21" y="1"/>
                      <a:pt x="16" y="3"/>
                      <a:pt x="12" y="7"/>
                    </a:cubicBezTo>
                    <a:cubicBezTo>
                      <a:pt x="2" y="15"/>
                      <a:pt x="1" y="28"/>
                      <a:pt x="10" y="36"/>
                    </a:cubicBezTo>
                    <a:cubicBezTo>
                      <a:pt x="99" y="137"/>
                      <a:pt x="190" y="238"/>
                      <a:pt x="281" y="340"/>
                    </a:cubicBezTo>
                    <a:cubicBezTo>
                      <a:pt x="285" y="345"/>
                      <a:pt x="291" y="346"/>
                      <a:pt x="297" y="346"/>
                    </a:cubicBezTo>
                    <a:cubicBezTo>
                      <a:pt x="302" y="346"/>
                      <a:pt x="307" y="345"/>
                      <a:pt x="311" y="342"/>
                    </a:cubicBezTo>
                    <a:cubicBezTo>
                      <a:pt x="320" y="333"/>
                      <a:pt x="320" y="320"/>
                      <a:pt x="313" y="311"/>
                    </a:cubicBezTo>
                    <a:cubicBezTo>
                      <a:pt x="221" y="209"/>
                      <a:pt x="131" y="108"/>
                      <a:pt x="42" y="8"/>
                    </a:cubicBezTo>
                    <a:cubicBezTo>
                      <a:pt x="37" y="3"/>
                      <a:pt x="31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18;p38">
                <a:extLst>
                  <a:ext uri="{FF2B5EF4-FFF2-40B4-BE49-F238E27FC236}">
                    <a16:creationId xmlns:a16="http://schemas.microsoft.com/office/drawing/2014/main" id="{A5628625-8A4A-9BBE-30AB-9125962C1E20}"/>
                  </a:ext>
                </a:extLst>
              </p:cNvPr>
              <p:cNvSpPr/>
              <p:nvPr/>
            </p:nvSpPr>
            <p:spPr>
              <a:xfrm>
                <a:off x="3517200" y="3265475"/>
                <a:ext cx="47050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2146" extrusionOk="0">
                    <a:moveTo>
                      <a:pt x="25" y="1"/>
                    </a:moveTo>
                    <a:cubicBezTo>
                      <a:pt x="20" y="1"/>
                      <a:pt x="15" y="2"/>
                      <a:pt x="12" y="5"/>
                    </a:cubicBezTo>
                    <a:cubicBezTo>
                      <a:pt x="2" y="13"/>
                      <a:pt x="1" y="27"/>
                      <a:pt x="8" y="36"/>
                    </a:cubicBezTo>
                    <a:cubicBezTo>
                      <a:pt x="18" y="45"/>
                      <a:pt x="822" y="985"/>
                      <a:pt x="1842" y="2138"/>
                    </a:cubicBezTo>
                    <a:cubicBezTo>
                      <a:pt x="1846" y="2143"/>
                      <a:pt x="1851" y="2146"/>
                      <a:pt x="1857" y="2146"/>
                    </a:cubicBezTo>
                    <a:lnTo>
                      <a:pt x="1857" y="2144"/>
                    </a:lnTo>
                    <a:cubicBezTo>
                      <a:pt x="1861" y="2144"/>
                      <a:pt x="1868" y="2143"/>
                      <a:pt x="1871" y="2140"/>
                    </a:cubicBezTo>
                    <a:cubicBezTo>
                      <a:pt x="1880" y="2132"/>
                      <a:pt x="1881" y="2118"/>
                      <a:pt x="1874" y="2109"/>
                    </a:cubicBezTo>
                    <a:cubicBezTo>
                      <a:pt x="854" y="958"/>
                      <a:pt x="50" y="18"/>
                      <a:pt x="42" y="9"/>
                    </a:cubicBezTo>
                    <a:cubicBezTo>
                      <a:pt x="38" y="3"/>
                      <a:pt x="31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19;p38">
                <a:extLst>
                  <a:ext uri="{FF2B5EF4-FFF2-40B4-BE49-F238E27FC236}">
                    <a16:creationId xmlns:a16="http://schemas.microsoft.com/office/drawing/2014/main" id="{DE49F8CE-56AF-AC8C-F886-5CC595EA7C8D}"/>
                  </a:ext>
                </a:extLst>
              </p:cNvPr>
              <p:cNvSpPr/>
              <p:nvPr/>
            </p:nvSpPr>
            <p:spPr>
              <a:xfrm>
                <a:off x="3948575" y="2693950"/>
                <a:ext cx="61375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2542" extrusionOk="0">
                    <a:moveTo>
                      <a:pt x="1521" y="0"/>
                    </a:moveTo>
                    <a:cubicBezTo>
                      <a:pt x="1211" y="0"/>
                      <a:pt x="870" y="152"/>
                      <a:pt x="589" y="426"/>
                    </a:cubicBezTo>
                    <a:cubicBezTo>
                      <a:pt x="508" y="504"/>
                      <a:pt x="433" y="592"/>
                      <a:pt x="365" y="689"/>
                    </a:cubicBezTo>
                    <a:cubicBezTo>
                      <a:pt x="102" y="1060"/>
                      <a:pt x="1" y="1482"/>
                      <a:pt x="57" y="1831"/>
                    </a:cubicBezTo>
                    <a:cubicBezTo>
                      <a:pt x="73" y="1929"/>
                      <a:pt x="102" y="2020"/>
                      <a:pt x="141" y="2103"/>
                    </a:cubicBezTo>
                    <a:cubicBezTo>
                      <a:pt x="201" y="2222"/>
                      <a:pt x="284" y="2325"/>
                      <a:pt x="392" y="2401"/>
                    </a:cubicBezTo>
                    <a:cubicBezTo>
                      <a:pt x="484" y="2465"/>
                      <a:pt x="588" y="2507"/>
                      <a:pt x="696" y="2528"/>
                    </a:cubicBezTo>
                    <a:cubicBezTo>
                      <a:pt x="748" y="2537"/>
                      <a:pt x="801" y="2542"/>
                      <a:pt x="856" y="2542"/>
                    </a:cubicBezTo>
                    <a:cubicBezTo>
                      <a:pt x="1006" y="2542"/>
                      <a:pt x="1165" y="2506"/>
                      <a:pt x="1319" y="2438"/>
                    </a:cubicBezTo>
                    <a:cubicBezTo>
                      <a:pt x="1438" y="2386"/>
                      <a:pt x="1554" y="2315"/>
                      <a:pt x="1663" y="2228"/>
                    </a:cubicBezTo>
                    <a:cubicBezTo>
                      <a:pt x="1791" y="2126"/>
                      <a:pt x="1910" y="2001"/>
                      <a:pt x="2014" y="1854"/>
                    </a:cubicBezTo>
                    <a:cubicBezTo>
                      <a:pt x="2455" y="1230"/>
                      <a:pt x="2442" y="464"/>
                      <a:pt x="1987" y="141"/>
                    </a:cubicBezTo>
                    <a:cubicBezTo>
                      <a:pt x="1850" y="46"/>
                      <a:pt x="1690" y="0"/>
                      <a:pt x="1521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20;p38">
                <a:extLst>
                  <a:ext uri="{FF2B5EF4-FFF2-40B4-BE49-F238E27FC236}">
                    <a16:creationId xmlns:a16="http://schemas.microsoft.com/office/drawing/2014/main" id="{63866A71-B933-CF3D-FDB9-CCFD3F980335}"/>
                  </a:ext>
                </a:extLst>
              </p:cNvPr>
              <p:cNvSpPr/>
              <p:nvPr/>
            </p:nvSpPr>
            <p:spPr>
              <a:xfrm>
                <a:off x="3819975" y="2667175"/>
                <a:ext cx="146025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6494" extrusionOk="0">
                    <a:moveTo>
                      <a:pt x="919" y="0"/>
                    </a:moveTo>
                    <a:cubicBezTo>
                      <a:pt x="881" y="153"/>
                      <a:pt x="842" y="301"/>
                      <a:pt x="807" y="448"/>
                    </a:cubicBezTo>
                    <a:cubicBezTo>
                      <a:pt x="0" y="3737"/>
                      <a:pt x="109" y="5288"/>
                      <a:pt x="365" y="5981"/>
                    </a:cubicBezTo>
                    <a:cubicBezTo>
                      <a:pt x="471" y="6268"/>
                      <a:pt x="738" y="6464"/>
                      <a:pt x="1043" y="6481"/>
                    </a:cubicBezTo>
                    <a:cubicBezTo>
                      <a:pt x="1200" y="6490"/>
                      <a:pt x="1352" y="6494"/>
                      <a:pt x="1500" y="6494"/>
                    </a:cubicBezTo>
                    <a:cubicBezTo>
                      <a:pt x="1947" y="6494"/>
                      <a:pt x="2350" y="6455"/>
                      <a:pt x="2711" y="6386"/>
                    </a:cubicBezTo>
                    <a:cubicBezTo>
                      <a:pt x="3376" y="6259"/>
                      <a:pt x="3903" y="6030"/>
                      <a:pt x="4321" y="5755"/>
                    </a:cubicBezTo>
                    <a:cubicBezTo>
                      <a:pt x="4568" y="5591"/>
                      <a:pt x="4778" y="5411"/>
                      <a:pt x="4954" y="5226"/>
                    </a:cubicBezTo>
                    <a:cubicBezTo>
                      <a:pt x="5577" y="4568"/>
                      <a:pt x="5784" y="3851"/>
                      <a:pt x="5840" y="3597"/>
                    </a:cubicBezTo>
                    <a:cubicBezTo>
                      <a:pt x="5730" y="3578"/>
                      <a:pt x="5628" y="3536"/>
                      <a:pt x="5536" y="3472"/>
                    </a:cubicBezTo>
                    <a:cubicBezTo>
                      <a:pt x="5428" y="3396"/>
                      <a:pt x="5343" y="3293"/>
                      <a:pt x="5285" y="3174"/>
                    </a:cubicBezTo>
                    <a:cubicBezTo>
                      <a:pt x="5244" y="3090"/>
                      <a:pt x="5217" y="2998"/>
                      <a:pt x="5201" y="2902"/>
                    </a:cubicBezTo>
                    <a:cubicBezTo>
                      <a:pt x="5201" y="2902"/>
                      <a:pt x="4995" y="2877"/>
                      <a:pt x="4677" y="2631"/>
                    </a:cubicBezTo>
                    <a:cubicBezTo>
                      <a:pt x="4617" y="2584"/>
                      <a:pt x="4597" y="2503"/>
                      <a:pt x="4629" y="2434"/>
                    </a:cubicBezTo>
                    <a:cubicBezTo>
                      <a:pt x="4718" y="2238"/>
                      <a:pt x="4798" y="2072"/>
                      <a:pt x="4860" y="1943"/>
                    </a:cubicBezTo>
                    <a:cubicBezTo>
                      <a:pt x="4946" y="1767"/>
                      <a:pt x="4999" y="1666"/>
                      <a:pt x="4999" y="1666"/>
                    </a:cubicBezTo>
                    <a:cubicBezTo>
                      <a:pt x="4999" y="1666"/>
                      <a:pt x="2625" y="1431"/>
                      <a:pt x="919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21;p38">
                <a:extLst>
                  <a:ext uri="{FF2B5EF4-FFF2-40B4-BE49-F238E27FC236}">
                    <a16:creationId xmlns:a16="http://schemas.microsoft.com/office/drawing/2014/main" id="{311630D9-E49E-5096-A120-C93A7A088DB4}"/>
                  </a:ext>
                </a:extLst>
              </p:cNvPr>
              <p:cNvSpPr/>
              <p:nvPr/>
            </p:nvSpPr>
            <p:spPr>
              <a:xfrm>
                <a:off x="3955875" y="2701075"/>
                <a:ext cx="3817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864" extrusionOk="0">
                    <a:moveTo>
                      <a:pt x="1147" y="0"/>
                    </a:moveTo>
                    <a:cubicBezTo>
                      <a:pt x="910" y="0"/>
                      <a:pt x="647" y="114"/>
                      <a:pt x="426" y="329"/>
                    </a:cubicBezTo>
                    <a:cubicBezTo>
                      <a:pt x="363" y="390"/>
                      <a:pt x="305" y="459"/>
                      <a:pt x="253" y="532"/>
                    </a:cubicBezTo>
                    <a:cubicBezTo>
                      <a:pt x="89" y="765"/>
                      <a:pt x="1" y="1031"/>
                      <a:pt x="5" y="1280"/>
                    </a:cubicBezTo>
                    <a:cubicBezTo>
                      <a:pt x="10" y="1532"/>
                      <a:pt x="108" y="1738"/>
                      <a:pt x="281" y="1861"/>
                    </a:cubicBezTo>
                    <a:cubicBezTo>
                      <a:pt x="284" y="1864"/>
                      <a:pt x="288" y="1864"/>
                      <a:pt x="293" y="1864"/>
                    </a:cubicBezTo>
                    <a:cubicBezTo>
                      <a:pt x="299" y="1864"/>
                      <a:pt x="305" y="1861"/>
                      <a:pt x="310" y="1855"/>
                    </a:cubicBezTo>
                    <a:cubicBezTo>
                      <a:pt x="317" y="1845"/>
                      <a:pt x="314" y="1832"/>
                      <a:pt x="305" y="1824"/>
                    </a:cubicBezTo>
                    <a:cubicBezTo>
                      <a:pt x="143" y="1711"/>
                      <a:pt x="53" y="1517"/>
                      <a:pt x="48" y="1278"/>
                    </a:cubicBezTo>
                    <a:cubicBezTo>
                      <a:pt x="45" y="1038"/>
                      <a:pt x="131" y="781"/>
                      <a:pt x="288" y="557"/>
                    </a:cubicBezTo>
                    <a:cubicBezTo>
                      <a:pt x="339" y="485"/>
                      <a:pt x="395" y="419"/>
                      <a:pt x="456" y="359"/>
                    </a:cubicBezTo>
                    <a:cubicBezTo>
                      <a:pt x="669" y="153"/>
                      <a:pt x="920" y="43"/>
                      <a:pt x="1147" y="43"/>
                    </a:cubicBezTo>
                    <a:cubicBezTo>
                      <a:pt x="1272" y="43"/>
                      <a:pt x="1391" y="77"/>
                      <a:pt x="1490" y="147"/>
                    </a:cubicBezTo>
                    <a:cubicBezTo>
                      <a:pt x="1493" y="149"/>
                      <a:pt x="1498" y="150"/>
                      <a:pt x="1502" y="150"/>
                    </a:cubicBezTo>
                    <a:cubicBezTo>
                      <a:pt x="1508" y="150"/>
                      <a:pt x="1515" y="147"/>
                      <a:pt x="1519" y="141"/>
                    </a:cubicBezTo>
                    <a:cubicBezTo>
                      <a:pt x="1527" y="132"/>
                      <a:pt x="1523" y="118"/>
                      <a:pt x="1514" y="112"/>
                    </a:cubicBezTo>
                    <a:cubicBezTo>
                      <a:pt x="1408" y="37"/>
                      <a:pt x="1281" y="0"/>
                      <a:pt x="114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22;p38">
                <a:extLst>
                  <a:ext uri="{FF2B5EF4-FFF2-40B4-BE49-F238E27FC236}">
                    <a16:creationId xmlns:a16="http://schemas.microsoft.com/office/drawing/2014/main" id="{1F03AD8F-5D68-4E30-36DC-FF38D7825B6B}"/>
                  </a:ext>
                </a:extLst>
              </p:cNvPr>
              <p:cNvSpPr/>
              <p:nvPr/>
            </p:nvSpPr>
            <p:spPr>
              <a:xfrm>
                <a:off x="3958750" y="2717775"/>
                <a:ext cx="3527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676" extrusionOk="0">
                    <a:moveTo>
                      <a:pt x="506" y="0"/>
                    </a:moveTo>
                    <a:cubicBezTo>
                      <a:pt x="244" y="0"/>
                      <a:pt x="31" y="78"/>
                      <a:pt x="17" y="83"/>
                    </a:cubicBezTo>
                    <a:cubicBezTo>
                      <a:pt x="7" y="87"/>
                      <a:pt x="0" y="100"/>
                      <a:pt x="5" y="110"/>
                    </a:cubicBezTo>
                    <a:cubicBezTo>
                      <a:pt x="9" y="119"/>
                      <a:pt x="17" y="124"/>
                      <a:pt x="25" y="124"/>
                    </a:cubicBezTo>
                    <a:cubicBezTo>
                      <a:pt x="28" y="124"/>
                      <a:pt x="30" y="124"/>
                      <a:pt x="32" y="123"/>
                    </a:cubicBezTo>
                    <a:cubicBezTo>
                      <a:pt x="36" y="122"/>
                      <a:pt x="248" y="44"/>
                      <a:pt x="506" y="44"/>
                    </a:cubicBezTo>
                    <a:cubicBezTo>
                      <a:pt x="643" y="44"/>
                      <a:pt x="794" y="66"/>
                      <a:pt x="933" y="133"/>
                    </a:cubicBezTo>
                    <a:cubicBezTo>
                      <a:pt x="1136" y="231"/>
                      <a:pt x="1283" y="408"/>
                      <a:pt x="1366" y="661"/>
                    </a:cubicBezTo>
                    <a:cubicBezTo>
                      <a:pt x="1369" y="670"/>
                      <a:pt x="1378" y="674"/>
                      <a:pt x="1387" y="674"/>
                    </a:cubicBezTo>
                    <a:lnTo>
                      <a:pt x="1386" y="676"/>
                    </a:lnTo>
                    <a:cubicBezTo>
                      <a:pt x="1389" y="676"/>
                      <a:pt x="1390" y="674"/>
                      <a:pt x="1393" y="674"/>
                    </a:cubicBezTo>
                    <a:cubicBezTo>
                      <a:pt x="1404" y="670"/>
                      <a:pt x="1410" y="658"/>
                      <a:pt x="1407" y="647"/>
                    </a:cubicBezTo>
                    <a:cubicBezTo>
                      <a:pt x="1320" y="382"/>
                      <a:pt x="1165" y="197"/>
                      <a:pt x="951" y="93"/>
                    </a:cubicBezTo>
                    <a:cubicBezTo>
                      <a:pt x="805" y="23"/>
                      <a:pt x="648" y="0"/>
                      <a:pt x="506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23;p38">
                <a:extLst>
                  <a:ext uri="{FF2B5EF4-FFF2-40B4-BE49-F238E27FC236}">
                    <a16:creationId xmlns:a16="http://schemas.microsoft.com/office/drawing/2014/main" id="{E190C5AD-EB88-70A6-E62B-1D974DBD90FF}"/>
                  </a:ext>
                </a:extLst>
              </p:cNvPr>
              <p:cNvSpPr/>
              <p:nvPr/>
            </p:nvSpPr>
            <p:spPr>
              <a:xfrm>
                <a:off x="3915400" y="2846525"/>
                <a:ext cx="16725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46" extrusionOk="0">
                    <a:moveTo>
                      <a:pt x="669" y="1"/>
                    </a:moveTo>
                    <a:cubicBezTo>
                      <a:pt x="300" y="331"/>
                      <a:pt x="45" y="635"/>
                      <a:pt x="1" y="746"/>
                    </a:cubicBezTo>
                    <a:cubicBezTo>
                      <a:pt x="88" y="733"/>
                      <a:pt x="339" y="616"/>
                      <a:pt x="649" y="460"/>
                    </a:cubicBezTo>
                    <a:cubicBezTo>
                      <a:pt x="655" y="403"/>
                      <a:pt x="660" y="345"/>
                      <a:pt x="663" y="287"/>
                    </a:cubicBezTo>
                    <a:cubicBezTo>
                      <a:pt x="667" y="192"/>
                      <a:pt x="669" y="97"/>
                      <a:pt x="669" y="3"/>
                    </a:cubicBezTo>
                    <a:lnTo>
                      <a:pt x="6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24;p38">
                <a:extLst>
                  <a:ext uri="{FF2B5EF4-FFF2-40B4-BE49-F238E27FC236}">
                    <a16:creationId xmlns:a16="http://schemas.microsoft.com/office/drawing/2014/main" id="{3DFABEB2-724A-B0AB-ABA8-951AFAEC1F55}"/>
                  </a:ext>
                </a:extLst>
              </p:cNvPr>
              <p:cNvSpPr/>
              <p:nvPr/>
            </p:nvSpPr>
            <p:spPr>
              <a:xfrm>
                <a:off x="4012875" y="2813050"/>
                <a:ext cx="1095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67" extrusionOk="0">
                    <a:moveTo>
                      <a:pt x="0" y="1"/>
                    </a:moveTo>
                    <a:cubicBezTo>
                      <a:pt x="46" y="114"/>
                      <a:pt x="89" y="215"/>
                      <a:pt x="126" y="303"/>
                    </a:cubicBezTo>
                    <a:cubicBezTo>
                      <a:pt x="152" y="365"/>
                      <a:pt x="175" y="420"/>
                      <a:pt x="194" y="467"/>
                    </a:cubicBezTo>
                    <a:cubicBezTo>
                      <a:pt x="347" y="404"/>
                      <a:pt x="438" y="342"/>
                      <a:pt x="425" y="276"/>
                    </a:cubicBezTo>
                    <a:cubicBezTo>
                      <a:pt x="404" y="169"/>
                      <a:pt x="277" y="44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25;p38">
                <a:extLst>
                  <a:ext uri="{FF2B5EF4-FFF2-40B4-BE49-F238E27FC236}">
                    <a16:creationId xmlns:a16="http://schemas.microsoft.com/office/drawing/2014/main" id="{A5847135-3C1E-C22B-1619-CC485E03C17C}"/>
                  </a:ext>
                </a:extLst>
              </p:cNvPr>
              <p:cNvSpPr/>
              <p:nvPr/>
            </p:nvSpPr>
            <p:spPr>
              <a:xfrm>
                <a:off x="3927975" y="2749650"/>
                <a:ext cx="8977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4335" extrusionOk="0">
                    <a:moveTo>
                      <a:pt x="2488" y="0"/>
                    </a:moveTo>
                    <a:cubicBezTo>
                      <a:pt x="2471" y="13"/>
                      <a:pt x="2456" y="25"/>
                      <a:pt x="2439" y="37"/>
                    </a:cubicBezTo>
                    <a:cubicBezTo>
                      <a:pt x="2432" y="43"/>
                      <a:pt x="2424" y="48"/>
                      <a:pt x="2415" y="54"/>
                    </a:cubicBezTo>
                    <a:cubicBezTo>
                      <a:pt x="2407" y="60"/>
                      <a:pt x="2399" y="66"/>
                      <a:pt x="2390" y="71"/>
                    </a:cubicBezTo>
                    <a:cubicBezTo>
                      <a:pt x="2383" y="77"/>
                      <a:pt x="2375" y="83"/>
                      <a:pt x="2367" y="87"/>
                    </a:cubicBezTo>
                    <a:cubicBezTo>
                      <a:pt x="2344" y="103"/>
                      <a:pt x="2320" y="118"/>
                      <a:pt x="2297" y="132"/>
                    </a:cubicBezTo>
                    <a:cubicBezTo>
                      <a:pt x="2289" y="136"/>
                      <a:pt x="2282" y="141"/>
                      <a:pt x="2276" y="144"/>
                    </a:cubicBezTo>
                    <a:cubicBezTo>
                      <a:pt x="2268" y="149"/>
                      <a:pt x="2260" y="152"/>
                      <a:pt x="2253" y="156"/>
                    </a:cubicBezTo>
                    <a:cubicBezTo>
                      <a:pt x="2218" y="176"/>
                      <a:pt x="2181" y="194"/>
                      <a:pt x="2143" y="210"/>
                    </a:cubicBezTo>
                    <a:cubicBezTo>
                      <a:pt x="1989" y="278"/>
                      <a:pt x="1830" y="314"/>
                      <a:pt x="1680" y="314"/>
                    </a:cubicBezTo>
                    <a:cubicBezTo>
                      <a:pt x="1626" y="314"/>
                      <a:pt x="1573" y="309"/>
                      <a:pt x="1522" y="300"/>
                    </a:cubicBezTo>
                    <a:cubicBezTo>
                      <a:pt x="1465" y="552"/>
                      <a:pt x="1259" y="1269"/>
                      <a:pt x="634" y="1927"/>
                    </a:cubicBezTo>
                    <a:cubicBezTo>
                      <a:pt x="458" y="2112"/>
                      <a:pt x="248" y="2292"/>
                      <a:pt x="1" y="2456"/>
                    </a:cubicBezTo>
                    <a:cubicBezTo>
                      <a:pt x="25" y="2570"/>
                      <a:pt x="62" y="2758"/>
                      <a:pt x="94" y="2988"/>
                    </a:cubicBezTo>
                    <a:cubicBezTo>
                      <a:pt x="131" y="3248"/>
                      <a:pt x="163" y="3560"/>
                      <a:pt x="166" y="3878"/>
                    </a:cubicBezTo>
                    <a:cubicBezTo>
                      <a:pt x="166" y="3972"/>
                      <a:pt x="164" y="4067"/>
                      <a:pt x="160" y="4162"/>
                    </a:cubicBezTo>
                    <a:cubicBezTo>
                      <a:pt x="157" y="4220"/>
                      <a:pt x="152" y="4278"/>
                      <a:pt x="147" y="4335"/>
                    </a:cubicBezTo>
                    <a:cubicBezTo>
                      <a:pt x="453" y="4182"/>
                      <a:pt x="820" y="3992"/>
                      <a:pt x="1150" y="3827"/>
                    </a:cubicBezTo>
                    <a:cubicBezTo>
                      <a:pt x="1401" y="3702"/>
                      <a:pt x="1630" y="3592"/>
                      <a:pt x="1796" y="3524"/>
                    </a:cubicBezTo>
                    <a:cubicBezTo>
                      <a:pt x="1858" y="3498"/>
                      <a:pt x="1933" y="3474"/>
                      <a:pt x="2013" y="3448"/>
                    </a:cubicBezTo>
                    <a:cubicBezTo>
                      <a:pt x="2494" y="3297"/>
                      <a:pt x="3220" y="3153"/>
                      <a:pt x="3590" y="3003"/>
                    </a:cubicBezTo>
                    <a:cubicBezTo>
                      <a:pt x="3571" y="2956"/>
                      <a:pt x="3548" y="2901"/>
                      <a:pt x="3522" y="2839"/>
                    </a:cubicBezTo>
                    <a:cubicBezTo>
                      <a:pt x="3485" y="2751"/>
                      <a:pt x="3442" y="2650"/>
                      <a:pt x="3396" y="2537"/>
                    </a:cubicBezTo>
                    <a:cubicBezTo>
                      <a:pt x="3139" y="1908"/>
                      <a:pt x="2763" y="954"/>
                      <a:pt x="2555" y="246"/>
                    </a:cubicBezTo>
                    <a:cubicBezTo>
                      <a:pt x="2531" y="161"/>
                      <a:pt x="2508" y="78"/>
                      <a:pt x="2488" y="0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26;p38">
                <a:extLst>
                  <a:ext uri="{FF2B5EF4-FFF2-40B4-BE49-F238E27FC236}">
                    <a16:creationId xmlns:a16="http://schemas.microsoft.com/office/drawing/2014/main" id="{4B6D2836-C34A-7D63-77B9-A40319D6AED6}"/>
                  </a:ext>
                </a:extLst>
              </p:cNvPr>
              <p:cNvSpPr/>
              <p:nvPr/>
            </p:nvSpPr>
            <p:spPr>
              <a:xfrm>
                <a:off x="4060350" y="2897875"/>
                <a:ext cx="362675" cy="590200"/>
              </a:xfrm>
              <a:custGeom>
                <a:avLst/>
                <a:gdLst/>
                <a:ahLst/>
                <a:cxnLst/>
                <a:rect l="l" t="t" r="r" b="b"/>
                <a:pathLst>
                  <a:path w="14507" h="23608" extrusionOk="0">
                    <a:moveTo>
                      <a:pt x="3186" y="0"/>
                    </a:moveTo>
                    <a:cubicBezTo>
                      <a:pt x="2131" y="902"/>
                      <a:pt x="1555" y="1966"/>
                      <a:pt x="1555" y="1966"/>
                    </a:cubicBezTo>
                    <a:cubicBezTo>
                      <a:pt x="1555" y="1966"/>
                      <a:pt x="0" y="5148"/>
                      <a:pt x="2420" y="8082"/>
                    </a:cubicBezTo>
                    <a:cubicBezTo>
                      <a:pt x="2498" y="8175"/>
                      <a:pt x="2573" y="8268"/>
                      <a:pt x="2647" y="8357"/>
                    </a:cubicBezTo>
                    <a:cubicBezTo>
                      <a:pt x="4873" y="11075"/>
                      <a:pt x="5351" y="11964"/>
                      <a:pt x="5351" y="11964"/>
                    </a:cubicBezTo>
                    <a:cubicBezTo>
                      <a:pt x="5351" y="11964"/>
                      <a:pt x="5159" y="13476"/>
                      <a:pt x="5692" y="14691"/>
                    </a:cubicBezTo>
                    <a:cubicBezTo>
                      <a:pt x="6224" y="15907"/>
                      <a:pt x="7909" y="18336"/>
                      <a:pt x="8910" y="19999"/>
                    </a:cubicBezTo>
                    <a:cubicBezTo>
                      <a:pt x="8677" y="21172"/>
                      <a:pt x="7733" y="23452"/>
                      <a:pt x="12237" y="23607"/>
                    </a:cubicBezTo>
                    <a:cubicBezTo>
                      <a:pt x="12217" y="23571"/>
                      <a:pt x="12199" y="23534"/>
                      <a:pt x="12181" y="23500"/>
                    </a:cubicBezTo>
                    <a:cubicBezTo>
                      <a:pt x="12181" y="23500"/>
                      <a:pt x="10129" y="23487"/>
                      <a:pt x="10100" y="22991"/>
                    </a:cubicBezTo>
                    <a:cubicBezTo>
                      <a:pt x="10095" y="22944"/>
                      <a:pt x="10187" y="22930"/>
                      <a:pt x="10369" y="22930"/>
                    </a:cubicBezTo>
                    <a:cubicBezTo>
                      <a:pt x="10650" y="22930"/>
                      <a:pt x="11143" y="22964"/>
                      <a:pt x="11817" y="22964"/>
                    </a:cubicBezTo>
                    <a:cubicBezTo>
                      <a:pt x="11843" y="22964"/>
                      <a:pt x="11870" y="22964"/>
                      <a:pt x="11896" y="22964"/>
                    </a:cubicBezTo>
                    <a:cubicBezTo>
                      <a:pt x="12483" y="22962"/>
                      <a:pt x="13200" y="22933"/>
                      <a:pt x="14031" y="22835"/>
                    </a:cubicBezTo>
                    <a:cubicBezTo>
                      <a:pt x="14506" y="22730"/>
                      <a:pt x="14147" y="21817"/>
                      <a:pt x="13700" y="21487"/>
                    </a:cubicBezTo>
                    <a:cubicBezTo>
                      <a:pt x="13254" y="21157"/>
                      <a:pt x="10763" y="16669"/>
                      <a:pt x="9407" y="12789"/>
                    </a:cubicBezTo>
                    <a:cubicBezTo>
                      <a:pt x="8053" y="8910"/>
                      <a:pt x="6146" y="1329"/>
                      <a:pt x="31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27;p38">
                <a:extLst>
                  <a:ext uri="{FF2B5EF4-FFF2-40B4-BE49-F238E27FC236}">
                    <a16:creationId xmlns:a16="http://schemas.microsoft.com/office/drawing/2014/main" id="{300A6786-1E23-663C-284D-581C77BE6B03}"/>
                  </a:ext>
                </a:extLst>
              </p:cNvPr>
              <p:cNvSpPr/>
              <p:nvPr/>
            </p:nvSpPr>
            <p:spPr>
              <a:xfrm>
                <a:off x="4312700" y="3471125"/>
                <a:ext cx="521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571" extrusionOk="0">
                    <a:moveTo>
                      <a:pt x="275" y="0"/>
                    </a:moveTo>
                    <a:cubicBezTo>
                      <a:pt x="93" y="0"/>
                      <a:pt x="1" y="14"/>
                      <a:pt x="6" y="61"/>
                    </a:cubicBezTo>
                    <a:cubicBezTo>
                      <a:pt x="35" y="557"/>
                      <a:pt x="2087" y="570"/>
                      <a:pt x="2087" y="570"/>
                    </a:cubicBezTo>
                    <a:cubicBezTo>
                      <a:pt x="1975" y="358"/>
                      <a:pt x="1876" y="171"/>
                      <a:pt x="1802" y="34"/>
                    </a:cubicBezTo>
                    <a:cubicBezTo>
                      <a:pt x="1776" y="34"/>
                      <a:pt x="1749" y="34"/>
                      <a:pt x="1723" y="34"/>
                    </a:cubicBezTo>
                    <a:cubicBezTo>
                      <a:pt x="1049" y="34"/>
                      <a:pt x="556" y="0"/>
                      <a:pt x="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28;p38">
                <a:extLst>
                  <a:ext uri="{FF2B5EF4-FFF2-40B4-BE49-F238E27FC236}">
                    <a16:creationId xmlns:a16="http://schemas.microsoft.com/office/drawing/2014/main" id="{7CB177E5-EDBB-CE88-3A64-C3B0FD5838D5}"/>
                  </a:ext>
                </a:extLst>
              </p:cNvPr>
              <p:cNvSpPr/>
              <p:nvPr/>
            </p:nvSpPr>
            <p:spPr>
              <a:xfrm>
                <a:off x="4357750" y="3468750"/>
                <a:ext cx="183300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3988" extrusionOk="0">
                    <a:moveTo>
                      <a:pt x="2135" y="0"/>
                    </a:moveTo>
                    <a:cubicBezTo>
                      <a:pt x="1304" y="98"/>
                      <a:pt x="587" y="127"/>
                      <a:pt x="0" y="129"/>
                    </a:cubicBezTo>
                    <a:cubicBezTo>
                      <a:pt x="46" y="214"/>
                      <a:pt x="101" y="318"/>
                      <a:pt x="162" y="435"/>
                    </a:cubicBezTo>
                    <a:cubicBezTo>
                      <a:pt x="201" y="506"/>
                      <a:pt x="242" y="584"/>
                      <a:pt x="285" y="665"/>
                    </a:cubicBezTo>
                    <a:cubicBezTo>
                      <a:pt x="303" y="701"/>
                      <a:pt x="321" y="736"/>
                      <a:pt x="341" y="772"/>
                    </a:cubicBezTo>
                    <a:cubicBezTo>
                      <a:pt x="684" y="1418"/>
                      <a:pt x="1119" y="2242"/>
                      <a:pt x="1300" y="2599"/>
                    </a:cubicBezTo>
                    <a:cubicBezTo>
                      <a:pt x="1184" y="3055"/>
                      <a:pt x="1126" y="3550"/>
                      <a:pt x="1514" y="3988"/>
                    </a:cubicBezTo>
                    <a:lnTo>
                      <a:pt x="7201" y="3988"/>
                    </a:lnTo>
                    <a:cubicBezTo>
                      <a:pt x="7201" y="3988"/>
                      <a:pt x="7331" y="3734"/>
                      <a:pt x="7211" y="3566"/>
                    </a:cubicBezTo>
                    <a:cubicBezTo>
                      <a:pt x="7209" y="3563"/>
                      <a:pt x="7207" y="3560"/>
                      <a:pt x="7204" y="3557"/>
                    </a:cubicBezTo>
                    <a:cubicBezTo>
                      <a:pt x="7186" y="3532"/>
                      <a:pt x="7163" y="3511"/>
                      <a:pt x="7134" y="3492"/>
                    </a:cubicBezTo>
                    <a:cubicBezTo>
                      <a:pt x="6891" y="3336"/>
                      <a:pt x="5105" y="3705"/>
                      <a:pt x="3251" y="2658"/>
                    </a:cubicBezTo>
                    <a:cubicBezTo>
                      <a:pt x="2595" y="1097"/>
                      <a:pt x="2324" y="453"/>
                      <a:pt x="2213" y="187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29;p38">
                <a:extLst>
                  <a:ext uri="{FF2B5EF4-FFF2-40B4-BE49-F238E27FC236}">
                    <a16:creationId xmlns:a16="http://schemas.microsoft.com/office/drawing/2014/main" id="{ED91A40D-92C3-341B-B3F7-4E393E6BBA98}"/>
                  </a:ext>
                </a:extLst>
              </p:cNvPr>
              <p:cNvSpPr/>
              <p:nvPr/>
            </p:nvSpPr>
            <p:spPr>
              <a:xfrm>
                <a:off x="4357750" y="3468750"/>
                <a:ext cx="5532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435" extrusionOk="0">
                    <a:moveTo>
                      <a:pt x="2135" y="0"/>
                    </a:moveTo>
                    <a:cubicBezTo>
                      <a:pt x="1304" y="98"/>
                      <a:pt x="587" y="127"/>
                      <a:pt x="0" y="129"/>
                    </a:cubicBezTo>
                    <a:cubicBezTo>
                      <a:pt x="45" y="214"/>
                      <a:pt x="101" y="318"/>
                      <a:pt x="162" y="435"/>
                    </a:cubicBezTo>
                    <a:cubicBezTo>
                      <a:pt x="457" y="416"/>
                      <a:pt x="1298" y="350"/>
                      <a:pt x="2213" y="187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30;p38">
                <a:extLst>
                  <a:ext uri="{FF2B5EF4-FFF2-40B4-BE49-F238E27FC236}">
                    <a16:creationId xmlns:a16="http://schemas.microsoft.com/office/drawing/2014/main" id="{1BC4B65B-96BE-AB81-1BEE-AC5DE2E30043}"/>
                  </a:ext>
                </a:extLst>
              </p:cNvPr>
              <p:cNvSpPr/>
              <p:nvPr/>
            </p:nvSpPr>
            <p:spPr>
              <a:xfrm>
                <a:off x="4537775" y="3557875"/>
                <a:ext cx="63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423" extrusionOk="0">
                    <a:moveTo>
                      <a:pt x="10" y="1"/>
                    </a:moveTo>
                    <a:cubicBezTo>
                      <a:pt x="130" y="169"/>
                      <a:pt x="0" y="423"/>
                      <a:pt x="0" y="423"/>
                    </a:cubicBezTo>
                    <a:lnTo>
                      <a:pt x="65" y="423"/>
                    </a:lnTo>
                    <a:cubicBezTo>
                      <a:pt x="176" y="423"/>
                      <a:pt x="254" y="311"/>
                      <a:pt x="217" y="206"/>
                    </a:cubicBezTo>
                    <a:cubicBezTo>
                      <a:pt x="185" y="112"/>
                      <a:pt x="124" y="21"/>
                      <a:pt x="10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31;p38">
                <a:extLst>
                  <a:ext uri="{FF2B5EF4-FFF2-40B4-BE49-F238E27FC236}">
                    <a16:creationId xmlns:a16="http://schemas.microsoft.com/office/drawing/2014/main" id="{C4979115-32BF-E545-F789-E99836DA87C7}"/>
                  </a:ext>
                </a:extLst>
              </p:cNvPr>
              <p:cNvSpPr/>
              <p:nvPr/>
            </p:nvSpPr>
            <p:spPr>
              <a:xfrm>
                <a:off x="3442250" y="3388375"/>
                <a:ext cx="637225" cy="187950"/>
              </a:xfrm>
              <a:custGeom>
                <a:avLst/>
                <a:gdLst/>
                <a:ahLst/>
                <a:cxnLst/>
                <a:rect l="l" t="t" r="r" b="b"/>
                <a:pathLst>
                  <a:path w="25489" h="7518" extrusionOk="0">
                    <a:moveTo>
                      <a:pt x="19798" y="1"/>
                    </a:moveTo>
                    <a:cubicBezTo>
                      <a:pt x="19270" y="1"/>
                      <a:pt x="18712" y="47"/>
                      <a:pt x="18129" y="148"/>
                    </a:cubicBezTo>
                    <a:cubicBezTo>
                      <a:pt x="17898" y="188"/>
                      <a:pt x="17644" y="230"/>
                      <a:pt x="17372" y="274"/>
                    </a:cubicBezTo>
                    <a:cubicBezTo>
                      <a:pt x="17253" y="292"/>
                      <a:pt x="17129" y="312"/>
                      <a:pt x="17002" y="332"/>
                    </a:cubicBezTo>
                    <a:cubicBezTo>
                      <a:pt x="14423" y="737"/>
                      <a:pt x="10403" y="1271"/>
                      <a:pt x="7064" y="1697"/>
                    </a:cubicBezTo>
                    <a:cubicBezTo>
                      <a:pt x="5272" y="1927"/>
                      <a:pt x="3675" y="2125"/>
                      <a:pt x="2604" y="2255"/>
                    </a:cubicBezTo>
                    <a:cubicBezTo>
                      <a:pt x="1589" y="2378"/>
                      <a:pt x="713" y="3009"/>
                      <a:pt x="287" y="3916"/>
                    </a:cubicBezTo>
                    <a:cubicBezTo>
                      <a:pt x="264" y="3963"/>
                      <a:pt x="241" y="4013"/>
                      <a:pt x="221" y="4064"/>
                    </a:cubicBezTo>
                    <a:cubicBezTo>
                      <a:pt x="187" y="4148"/>
                      <a:pt x="157" y="4234"/>
                      <a:pt x="131" y="4321"/>
                    </a:cubicBezTo>
                    <a:cubicBezTo>
                      <a:pt x="47" y="4604"/>
                      <a:pt x="1" y="4914"/>
                      <a:pt x="16" y="5249"/>
                    </a:cubicBezTo>
                    <a:cubicBezTo>
                      <a:pt x="74" y="6519"/>
                      <a:pt x="658" y="7131"/>
                      <a:pt x="990" y="7378"/>
                    </a:cubicBezTo>
                    <a:cubicBezTo>
                      <a:pt x="1123" y="7478"/>
                      <a:pt x="1216" y="7518"/>
                      <a:pt x="1216" y="7518"/>
                    </a:cubicBezTo>
                    <a:lnTo>
                      <a:pt x="22278" y="7518"/>
                    </a:lnTo>
                    <a:cubicBezTo>
                      <a:pt x="22278" y="7518"/>
                      <a:pt x="25489" y="6637"/>
                      <a:pt x="25096" y="3119"/>
                    </a:cubicBezTo>
                    <a:cubicBezTo>
                      <a:pt x="25091" y="3095"/>
                      <a:pt x="25088" y="3070"/>
                      <a:pt x="25083" y="3046"/>
                    </a:cubicBezTo>
                    <a:cubicBezTo>
                      <a:pt x="24860" y="1772"/>
                      <a:pt x="23448" y="531"/>
                      <a:pt x="21283" y="132"/>
                    </a:cubicBezTo>
                    <a:cubicBezTo>
                      <a:pt x="20820" y="47"/>
                      <a:pt x="20324" y="1"/>
                      <a:pt x="19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32;p38">
                <a:extLst>
                  <a:ext uri="{FF2B5EF4-FFF2-40B4-BE49-F238E27FC236}">
                    <a16:creationId xmlns:a16="http://schemas.microsoft.com/office/drawing/2014/main" id="{B2443B95-EB9C-ED18-5CFC-E7B6B8F72A2F}"/>
                  </a:ext>
                </a:extLst>
              </p:cNvPr>
              <p:cNvSpPr/>
              <p:nvPr/>
            </p:nvSpPr>
            <p:spPr>
              <a:xfrm>
                <a:off x="3393025" y="3486250"/>
                <a:ext cx="79650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3615" extrusionOk="0">
                    <a:moveTo>
                      <a:pt x="2256" y="1"/>
                    </a:moveTo>
                    <a:lnTo>
                      <a:pt x="770" y="679"/>
                    </a:lnTo>
                    <a:cubicBezTo>
                      <a:pt x="412" y="843"/>
                      <a:pt x="155" y="1159"/>
                      <a:pt x="65" y="1533"/>
                    </a:cubicBezTo>
                    <a:cubicBezTo>
                      <a:pt x="52" y="1578"/>
                      <a:pt x="45" y="1624"/>
                      <a:pt x="39" y="1672"/>
                    </a:cubicBezTo>
                    <a:cubicBezTo>
                      <a:pt x="34" y="1702"/>
                      <a:pt x="31" y="1734"/>
                      <a:pt x="30" y="1765"/>
                    </a:cubicBezTo>
                    <a:cubicBezTo>
                      <a:pt x="0" y="2334"/>
                      <a:pt x="82" y="3087"/>
                      <a:pt x="588" y="3615"/>
                    </a:cubicBezTo>
                    <a:lnTo>
                      <a:pt x="676" y="3615"/>
                    </a:lnTo>
                    <a:cubicBezTo>
                      <a:pt x="925" y="3615"/>
                      <a:pt x="1198" y="3615"/>
                      <a:pt x="1470" y="3613"/>
                    </a:cubicBezTo>
                    <a:cubicBezTo>
                      <a:pt x="1857" y="3612"/>
                      <a:pt x="2239" y="3610"/>
                      <a:pt x="2545" y="3607"/>
                    </a:cubicBezTo>
                    <a:cubicBezTo>
                      <a:pt x="2924" y="3606"/>
                      <a:pt x="3185" y="3603"/>
                      <a:pt x="3185" y="3603"/>
                    </a:cubicBezTo>
                    <a:cubicBezTo>
                      <a:pt x="3185" y="3603"/>
                      <a:pt x="2066" y="3116"/>
                      <a:pt x="1985" y="1334"/>
                    </a:cubicBezTo>
                    <a:cubicBezTo>
                      <a:pt x="1970" y="999"/>
                      <a:pt x="2016" y="689"/>
                      <a:pt x="2100" y="406"/>
                    </a:cubicBezTo>
                    <a:cubicBezTo>
                      <a:pt x="2126" y="319"/>
                      <a:pt x="2156" y="233"/>
                      <a:pt x="2190" y="149"/>
                    </a:cubicBezTo>
                    <a:cubicBezTo>
                      <a:pt x="2210" y="98"/>
                      <a:pt x="2233" y="48"/>
                      <a:pt x="2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33;p38">
                <a:extLst>
                  <a:ext uri="{FF2B5EF4-FFF2-40B4-BE49-F238E27FC236}">
                    <a16:creationId xmlns:a16="http://schemas.microsoft.com/office/drawing/2014/main" id="{666102B3-8E8C-60A0-6826-107221C45CE9}"/>
                  </a:ext>
                </a:extLst>
              </p:cNvPr>
              <p:cNvSpPr/>
              <p:nvPr/>
            </p:nvSpPr>
            <p:spPr>
              <a:xfrm>
                <a:off x="3351750" y="3523000"/>
                <a:ext cx="55975" cy="536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145" extrusionOk="0">
                    <a:moveTo>
                      <a:pt x="942" y="0"/>
                    </a:moveTo>
                    <a:cubicBezTo>
                      <a:pt x="744" y="0"/>
                      <a:pt x="584" y="21"/>
                      <a:pt x="503" y="73"/>
                    </a:cubicBezTo>
                    <a:cubicBezTo>
                      <a:pt x="257" y="237"/>
                      <a:pt x="0" y="810"/>
                      <a:pt x="161" y="1428"/>
                    </a:cubicBezTo>
                    <a:cubicBezTo>
                      <a:pt x="260" y="1812"/>
                      <a:pt x="590" y="2094"/>
                      <a:pt x="983" y="2142"/>
                    </a:cubicBezTo>
                    <a:cubicBezTo>
                      <a:pt x="999" y="2145"/>
                      <a:pt x="1011" y="2145"/>
                      <a:pt x="1019" y="2145"/>
                    </a:cubicBezTo>
                    <a:lnTo>
                      <a:pt x="2239" y="2145"/>
                    </a:lnTo>
                    <a:cubicBezTo>
                      <a:pt x="1731" y="1617"/>
                      <a:pt x="1651" y="864"/>
                      <a:pt x="1681" y="295"/>
                    </a:cubicBezTo>
                    <a:cubicBezTo>
                      <a:pt x="1682" y="263"/>
                      <a:pt x="1685" y="232"/>
                      <a:pt x="1690" y="202"/>
                    </a:cubicBezTo>
                    <a:cubicBezTo>
                      <a:pt x="1696" y="154"/>
                      <a:pt x="1703" y="107"/>
                      <a:pt x="1716" y="63"/>
                    </a:cubicBezTo>
                    <a:cubicBezTo>
                      <a:pt x="1450" y="27"/>
                      <a:pt x="1170" y="0"/>
                      <a:pt x="9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34;p38">
                <a:extLst>
                  <a:ext uri="{FF2B5EF4-FFF2-40B4-BE49-F238E27FC236}">
                    <a16:creationId xmlns:a16="http://schemas.microsoft.com/office/drawing/2014/main" id="{429D6E23-C6A6-0592-E86E-6B9C03A13D33}"/>
                  </a:ext>
                </a:extLst>
              </p:cNvPr>
              <p:cNvSpPr/>
              <p:nvPr/>
            </p:nvSpPr>
            <p:spPr>
              <a:xfrm>
                <a:off x="3418700" y="3489950"/>
                <a:ext cx="53975" cy="86500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460" extrusionOk="0">
                    <a:moveTo>
                      <a:pt x="1163" y="1"/>
                    </a:moveTo>
                    <a:cubicBezTo>
                      <a:pt x="1141" y="36"/>
                      <a:pt x="1" y="1936"/>
                      <a:pt x="1518" y="3459"/>
                    </a:cubicBezTo>
                    <a:cubicBezTo>
                      <a:pt x="1897" y="3458"/>
                      <a:pt x="2158" y="3455"/>
                      <a:pt x="2158" y="3455"/>
                    </a:cubicBezTo>
                    <a:cubicBezTo>
                      <a:pt x="2158" y="3455"/>
                      <a:pt x="1039" y="2968"/>
                      <a:pt x="958" y="1186"/>
                    </a:cubicBezTo>
                    <a:cubicBezTo>
                      <a:pt x="943" y="851"/>
                      <a:pt x="989" y="541"/>
                      <a:pt x="1073" y="258"/>
                    </a:cubicBezTo>
                    <a:cubicBezTo>
                      <a:pt x="1099" y="171"/>
                      <a:pt x="1129" y="85"/>
                      <a:pt x="1163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35;p38">
                <a:extLst>
                  <a:ext uri="{FF2B5EF4-FFF2-40B4-BE49-F238E27FC236}">
                    <a16:creationId xmlns:a16="http://schemas.microsoft.com/office/drawing/2014/main" id="{0DD22F8E-0C81-1838-7894-77619ACF5D06}"/>
                  </a:ext>
                </a:extLst>
              </p:cNvPr>
              <p:cNvSpPr/>
              <p:nvPr/>
            </p:nvSpPr>
            <p:spPr>
              <a:xfrm>
                <a:off x="3466975" y="3391650"/>
                <a:ext cx="612500" cy="184675"/>
              </a:xfrm>
              <a:custGeom>
                <a:avLst/>
                <a:gdLst/>
                <a:ahLst/>
                <a:cxnLst/>
                <a:rect l="l" t="t" r="r" b="b"/>
                <a:pathLst>
                  <a:path w="24500" h="7387" extrusionOk="0">
                    <a:moveTo>
                      <a:pt x="20294" y="1"/>
                    </a:moveTo>
                    <a:lnTo>
                      <a:pt x="20294" y="1"/>
                    </a:lnTo>
                    <a:cubicBezTo>
                      <a:pt x="20879" y="690"/>
                      <a:pt x="22026" y="2473"/>
                      <a:pt x="20184" y="4315"/>
                    </a:cubicBezTo>
                    <a:cubicBezTo>
                      <a:pt x="17979" y="6520"/>
                      <a:pt x="2034" y="7173"/>
                      <a:pt x="1" y="7247"/>
                    </a:cubicBezTo>
                    <a:cubicBezTo>
                      <a:pt x="134" y="7347"/>
                      <a:pt x="227" y="7387"/>
                      <a:pt x="227" y="7387"/>
                    </a:cubicBezTo>
                    <a:lnTo>
                      <a:pt x="21289" y="7387"/>
                    </a:lnTo>
                    <a:cubicBezTo>
                      <a:pt x="21289" y="7387"/>
                      <a:pt x="24500" y="6506"/>
                      <a:pt x="24107" y="2988"/>
                    </a:cubicBezTo>
                    <a:cubicBezTo>
                      <a:pt x="23926" y="1689"/>
                      <a:pt x="22500" y="406"/>
                      <a:pt x="20294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36;p38">
                <a:extLst>
                  <a:ext uri="{FF2B5EF4-FFF2-40B4-BE49-F238E27FC236}">
                    <a16:creationId xmlns:a16="http://schemas.microsoft.com/office/drawing/2014/main" id="{AF90D975-71AC-1817-B7EC-777B9F2BBD36}"/>
                  </a:ext>
                </a:extLst>
              </p:cNvPr>
              <p:cNvSpPr/>
              <p:nvPr/>
            </p:nvSpPr>
            <p:spPr>
              <a:xfrm>
                <a:off x="3776400" y="3273675"/>
                <a:ext cx="36975" cy="6207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483" extrusionOk="0">
                    <a:moveTo>
                      <a:pt x="691" y="0"/>
                    </a:moveTo>
                    <a:cubicBezTo>
                      <a:pt x="0" y="0"/>
                      <a:pt x="127" y="1222"/>
                      <a:pt x="127" y="1222"/>
                    </a:cubicBezTo>
                    <a:cubicBezTo>
                      <a:pt x="607" y="1668"/>
                      <a:pt x="1061" y="2092"/>
                      <a:pt x="1479" y="2483"/>
                    </a:cubicBezTo>
                    <a:cubicBezTo>
                      <a:pt x="1031" y="1209"/>
                      <a:pt x="1092" y="0"/>
                      <a:pt x="6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37;p38">
                <a:extLst>
                  <a:ext uri="{FF2B5EF4-FFF2-40B4-BE49-F238E27FC236}">
                    <a16:creationId xmlns:a16="http://schemas.microsoft.com/office/drawing/2014/main" id="{3FE8CC61-DE11-9342-EAB3-CD18B10E151D}"/>
                  </a:ext>
                </a:extLst>
              </p:cNvPr>
              <p:cNvSpPr/>
              <p:nvPr/>
            </p:nvSpPr>
            <p:spPr>
              <a:xfrm>
                <a:off x="4040000" y="3330675"/>
                <a:ext cx="63325" cy="8377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3351" extrusionOk="0">
                    <a:moveTo>
                      <a:pt x="24" y="0"/>
                    </a:moveTo>
                    <a:cubicBezTo>
                      <a:pt x="15" y="0"/>
                      <a:pt x="6" y="6"/>
                      <a:pt x="4" y="15"/>
                    </a:cubicBezTo>
                    <a:cubicBezTo>
                      <a:pt x="1" y="27"/>
                      <a:pt x="7" y="39"/>
                      <a:pt x="18" y="42"/>
                    </a:cubicBezTo>
                    <a:cubicBezTo>
                      <a:pt x="24" y="44"/>
                      <a:pt x="533" y="200"/>
                      <a:pt x="1088" y="683"/>
                    </a:cubicBezTo>
                    <a:cubicBezTo>
                      <a:pt x="1602" y="1128"/>
                      <a:pt x="2260" y="1947"/>
                      <a:pt x="2488" y="3333"/>
                    </a:cubicBezTo>
                    <a:cubicBezTo>
                      <a:pt x="2490" y="3343"/>
                      <a:pt x="2499" y="3351"/>
                      <a:pt x="2510" y="3351"/>
                    </a:cubicBezTo>
                    <a:lnTo>
                      <a:pt x="2513" y="3351"/>
                    </a:lnTo>
                    <a:cubicBezTo>
                      <a:pt x="2525" y="3349"/>
                      <a:pt x="2533" y="3337"/>
                      <a:pt x="2531" y="3326"/>
                    </a:cubicBezTo>
                    <a:cubicBezTo>
                      <a:pt x="2300" y="1927"/>
                      <a:pt x="1634" y="1097"/>
                      <a:pt x="1114" y="648"/>
                    </a:cubicBezTo>
                    <a:cubicBezTo>
                      <a:pt x="551" y="160"/>
                      <a:pt x="36" y="3"/>
                      <a:pt x="30" y="1"/>
                    </a:cubicBezTo>
                    <a:cubicBezTo>
                      <a:pt x="28" y="1"/>
                      <a:pt x="26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38;p38">
                <a:extLst>
                  <a:ext uri="{FF2B5EF4-FFF2-40B4-BE49-F238E27FC236}">
                    <a16:creationId xmlns:a16="http://schemas.microsoft.com/office/drawing/2014/main" id="{B1B22D24-84C8-EEF6-847A-2A071FA6DFD5}"/>
                  </a:ext>
                </a:extLst>
              </p:cNvPr>
              <p:cNvSpPr/>
              <p:nvPr/>
            </p:nvSpPr>
            <p:spPr>
              <a:xfrm>
                <a:off x="3835100" y="3081325"/>
                <a:ext cx="38975" cy="5970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2388" extrusionOk="0">
                    <a:moveTo>
                      <a:pt x="23" y="1"/>
                    </a:moveTo>
                    <a:cubicBezTo>
                      <a:pt x="22" y="1"/>
                      <a:pt x="21" y="1"/>
                      <a:pt x="20" y="1"/>
                    </a:cubicBezTo>
                    <a:cubicBezTo>
                      <a:pt x="8" y="2"/>
                      <a:pt x="0" y="13"/>
                      <a:pt x="2" y="25"/>
                    </a:cubicBezTo>
                    <a:cubicBezTo>
                      <a:pt x="4" y="37"/>
                      <a:pt x="207" y="1180"/>
                      <a:pt x="1519" y="2381"/>
                    </a:cubicBezTo>
                    <a:cubicBezTo>
                      <a:pt x="1523" y="2386"/>
                      <a:pt x="1529" y="2387"/>
                      <a:pt x="1534" y="2387"/>
                    </a:cubicBezTo>
                    <a:cubicBezTo>
                      <a:pt x="1540" y="2387"/>
                      <a:pt x="1546" y="2384"/>
                      <a:pt x="1549" y="2380"/>
                    </a:cubicBezTo>
                    <a:cubicBezTo>
                      <a:pt x="1558" y="2371"/>
                      <a:pt x="1557" y="2357"/>
                      <a:pt x="1549" y="2349"/>
                    </a:cubicBezTo>
                    <a:cubicBezTo>
                      <a:pt x="248" y="1158"/>
                      <a:pt x="46" y="30"/>
                      <a:pt x="45" y="19"/>
                    </a:cubicBezTo>
                    <a:cubicBezTo>
                      <a:pt x="43" y="8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39;p38">
                <a:extLst>
                  <a:ext uri="{FF2B5EF4-FFF2-40B4-BE49-F238E27FC236}">
                    <a16:creationId xmlns:a16="http://schemas.microsoft.com/office/drawing/2014/main" id="{9B68C077-F7F6-BC44-2DA6-62ADE6981B08}"/>
                  </a:ext>
                </a:extLst>
              </p:cNvPr>
              <p:cNvSpPr/>
              <p:nvPr/>
            </p:nvSpPr>
            <p:spPr>
              <a:xfrm>
                <a:off x="3868125" y="3128300"/>
                <a:ext cx="212700" cy="70975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839" extrusionOk="0">
                    <a:moveTo>
                      <a:pt x="24" y="1"/>
                    </a:moveTo>
                    <a:cubicBezTo>
                      <a:pt x="17" y="1"/>
                      <a:pt x="11" y="4"/>
                      <a:pt x="7" y="8"/>
                    </a:cubicBezTo>
                    <a:cubicBezTo>
                      <a:pt x="0" y="18"/>
                      <a:pt x="0" y="28"/>
                      <a:pt x="7" y="36"/>
                    </a:cubicBezTo>
                    <a:cubicBezTo>
                      <a:pt x="354" y="437"/>
                      <a:pt x="1240" y="991"/>
                      <a:pt x="2381" y="1519"/>
                    </a:cubicBezTo>
                    <a:cubicBezTo>
                      <a:pt x="3651" y="2108"/>
                      <a:pt x="5043" y="2575"/>
                      <a:pt x="6299" y="2837"/>
                    </a:cubicBezTo>
                    <a:cubicBezTo>
                      <a:pt x="6301" y="2838"/>
                      <a:pt x="6302" y="2838"/>
                      <a:pt x="6304" y="2838"/>
                    </a:cubicBezTo>
                    <a:cubicBezTo>
                      <a:pt x="6313" y="2838"/>
                      <a:pt x="6322" y="2831"/>
                      <a:pt x="6324" y="2822"/>
                    </a:cubicBezTo>
                    <a:cubicBezTo>
                      <a:pt x="6327" y="2809"/>
                      <a:pt x="6319" y="2797"/>
                      <a:pt x="6309" y="2796"/>
                    </a:cubicBezTo>
                    <a:cubicBezTo>
                      <a:pt x="5055" y="2534"/>
                      <a:pt x="3668" y="2066"/>
                      <a:pt x="2399" y="1479"/>
                    </a:cubicBezTo>
                    <a:cubicBezTo>
                      <a:pt x="1357" y="996"/>
                      <a:pt x="526" y="493"/>
                      <a:pt x="133" y="108"/>
                    </a:cubicBezTo>
                    <a:lnTo>
                      <a:pt x="133" y="108"/>
                    </a:lnTo>
                    <a:cubicBezTo>
                      <a:pt x="1664" y="926"/>
                      <a:pt x="3813" y="1228"/>
                      <a:pt x="5365" y="1339"/>
                    </a:cubicBezTo>
                    <a:cubicBezTo>
                      <a:pt x="6084" y="1389"/>
                      <a:pt x="6743" y="1404"/>
                      <a:pt x="7269" y="1404"/>
                    </a:cubicBezTo>
                    <a:cubicBezTo>
                      <a:pt x="8005" y="1404"/>
                      <a:pt x="8479" y="1375"/>
                      <a:pt x="8487" y="1374"/>
                    </a:cubicBezTo>
                    <a:cubicBezTo>
                      <a:pt x="8499" y="1374"/>
                      <a:pt x="8507" y="1363"/>
                      <a:pt x="8507" y="1351"/>
                    </a:cubicBezTo>
                    <a:cubicBezTo>
                      <a:pt x="8506" y="1340"/>
                      <a:pt x="8496" y="1331"/>
                      <a:pt x="8484" y="1331"/>
                    </a:cubicBezTo>
                    <a:cubicBezTo>
                      <a:pt x="8476" y="1332"/>
                      <a:pt x="8008" y="1360"/>
                      <a:pt x="7280" y="1360"/>
                    </a:cubicBezTo>
                    <a:cubicBezTo>
                      <a:pt x="6753" y="1360"/>
                      <a:pt x="6091" y="1346"/>
                      <a:pt x="5368" y="1294"/>
                    </a:cubicBezTo>
                    <a:cubicBezTo>
                      <a:pt x="3778" y="1183"/>
                      <a:pt x="1563" y="868"/>
                      <a:pt x="34" y="4"/>
                    </a:cubicBezTo>
                    <a:cubicBezTo>
                      <a:pt x="31" y="2"/>
                      <a:pt x="27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40;p38">
                <a:extLst>
                  <a:ext uri="{FF2B5EF4-FFF2-40B4-BE49-F238E27FC236}">
                    <a16:creationId xmlns:a16="http://schemas.microsoft.com/office/drawing/2014/main" id="{E2AE12C4-8577-951C-1A52-FE829FB82618}"/>
                  </a:ext>
                </a:extLst>
              </p:cNvPr>
              <p:cNvSpPr/>
              <p:nvPr/>
            </p:nvSpPr>
            <p:spPr>
              <a:xfrm>
                <a:off x="4093600" y="3189950"/>
                <a:ext cx="17375" cy="12357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4943" extrusionOk="0">
                    <a:moveTo>
                      <a:pt x="672" y="1"/>
                    </a:moveTo>
                    <a:cubicBezTo>
                      <a:pt x="662" y="1"/>
                      <a:pt x="651" y="8"/>
                      <a:pt x="650" y="19"/>
                    </a:cubicBezTo>
                    <a:cubicBezTo>
                      <a:pt x="644" y="51"/>
                      <a:pt x="25" y="3253"/>
                      <a:pt x="0" y="4921"/>
                    </a:cubicBezTo>
                    <a:cubicBezTo>
                      <a:pt x="0" y="4933"/>
                      <a:pt x="11" y="4942"/>
                      <a:pt x="22" y="4942"/>
                    </a:cubicBezTo>
                    <a:cubicBezTo>
                      <a:pt x="34" y="4942"/>
                      <a:pt x="43" y="4933"/>
                      <a:pt x="45" y="4922"/>
                    </a:cubicBezTo>
                    <a:cubicBezTo>
                      <a:pt x="68" y="3257"/>
                      <a:pt x="685" y="59"/>
                      <a:pt x="691" y="27"/>
                    </a:cubicBezTo>
                    <a:cubicBezTo>
                      <a:pt x="694" y="15"/>
                      <a:pt x="687" y="4"/>
                      <a:pt x="675" y="1"/>
                    </a:cubicBezTo>
                    <a:cubicBezTo>
                      <a:pt x="674" y="1"/>
                      <a:pt x="673" y="1"/>
                      <a:pt x="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41;p38">
                <a:extLst>
                  <a:ext uri="{FF2B5EF4-FFF2-40B4-BE49-F238E27FC236}">
                    <a16:creationId xmlns:a16="http://schemas.microsoft.com/office/drawing/2014/main" id="{9BC5A423-5116-EA16-40E7-11D25198D9C9}"/>
                  </a:ext>
                </a:extLst>
              </p:cNvPr>
              <p:cNvSpPr/>
              <p:nvPr/>
            </p:nvSpPr>
            <p:spPr>
              <a:xfrm>
                <a:off x="4140175" y="3123875"/>
                <a:ext cx="72575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4092" extrusionOk="0">
                    <a:moveTo>
                      <a:pt x="27" y="1"/>
                    </a:moveTo>
                    <a:cubicBezTo>
                      <a:pt x="21" y="1"/>
                      <a:pt x="16" y="3"/>
                      <a:pt x="12" y="7"/>
                    </a:cubicBezTo>
                    <a:cubicBezTo>
                      <a:pt x="2" y="14"/>
                      <a:pt x="1" y="26"/>
                      <a:pt x="9" y="36"/>
                    </a:cubicBezTo>
                    <a:cubicBezTo>
                      <a:pt x="28" y="60"/>
                      <a:pt x="2016" y="2476"/>
                      <a:pt x="2858" y="4081"/>
                    </a:cubicBezTo>
                    <a:cubicBezTo>
                      <a:pt x="2863" y="4087"/>
                      <a:pt x="2871" y="4092"/>
                      <a:pt x="2878" y="4092"/>
                    </a:cubicBezTo>
                    <a:lnTo>
                      <a:pt x="2878" y="4092"/>
                    </a:lnTo>
                    <a:cubicBezTo>
                      <a:pt x="2882" y="4092"/>
                      <a:pt x="2885" y="4092"/>
                      <a:pt x="2887" y="4090"/>
                    </a:cubicBezTo>
                    <a:cubicBezTo>
                      <a:pt x="2898" y="4084"/>
                      <a:pt x="2903" y="4070"/>
                      <a:pt x="2897" y="4060"/>
                    </a:cubicBezTo>
                    <a:cubicBezTo>
                      <a:pt x="2053" y="2451"/>
                      <a:pt x="62" y="33"/>
                      <a:pt x="42" y="8"/>
                    </a:cubicBezTo>
                    <a:cubicBezTo>
                      <a:pt x="38" y="3"/>
                      <a:pt x="33" y="1"/>
                      <a:pt x="27" y="1"/>
                    </a:cubicBezTo>
                    <a:close/>
                    <a:moveTo>
                      <a:pt x="2878" y="4092"/>
                    </a:moveTo>
                    <a:cubicBezTo>
                      <a:pt x="2878" y="4092"/>
                      <a:pt x="2877" y="4092"/>
                      <a:pt x="2877" y="4092"/>
                    </a:cubicBezTo>
                    <a:lnTo>
                      <a:pt x="2878" y="4092"/>
                    </a:lnTo>
                    <a:cubicBezTo>
                      <a:pt x="2878" y="4092"/>
                      <a:pt x="2878" y="4092"/>
                      <a:pt x="2878" y="40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42;p38">
                <a:extLst>
                  <a:ext uri="{FF2B5EF4-FFF2-40B4-BE49-F238E27FC236}">
                    <a16:creationId xmlns:a16="http://schemas.microsoft.com/office/drawing/2014/main" id="{B1DFEBD3-A48D-9F54-5545-3BE7E77C1C58}"/>
                  </a:ext>
                </a:extLst>
              </p:cNvPr>
              <p:cNvSpPr/>
              <p:nvPr/>
            </p:nvSpPr>
            <p:spPr>
              <a:xfrm>
                <a:off x="3927975" y="2749650"/>
                <a:ext cx="63900" cy="7470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988" extrusionOk="0">
                    <a:moveTo>
                      <a:pt x="2488" y="0"/>
                    </a:moveTo>
                    <a:cubicBezTo>
                      <a:pt x="2471" y="13"/>
                      <a:pt x="2456" y="25"/>
                      <a:pt x="2439" y="37"/>
                    </a:cubicBezTo>
                    <a:cubicBezTo>
                      <a:pt x="2432" y="43"/>
                      <a:pt x="2424" y="48"/>
                      <a:pt x="2415" y="54"/>
                    </a:cubicBezTo>
                    <a:cubicBezTo>
                      <a:pt x="2407" y="60"/>
                      <a:pt x="2399" y="66"/>
                      <a:pt x="2390" y="71"/>
                    </a:cubicBezTo>
                    <a:cubicBezTo>
                      <a:pt x="2383" y="77"/>
                      <a:pt x="2375" y="81"/>
                      <a:pt x="2367" y="87"/>
                    </a:cubicBezTo>
                    <a:cubicBezTo>
                      <a:pt x="2344" y="103"/>
                      <a:pt x="2320" y="118"/>
                      <a:pt x="2297" y="132"/>
                    </a:cubicBezTo>
                    <a:cubicBezTo>
                      <a:pt x="2289" y="136"/>
                      <a:pt x="2282" y="141"/>
                      <a:pt x="2276" y="144"/>
                    </a:cubicBezTo>
                    <a:cubicBezTo>
                      <a:pt x="2268" y="149"/>
                      <a:pt x="2260" y="152"/>
                      <a:pt x="2253" y="156"/>
                    </a:cubicBezTo>
                    <a:cubicBezTo>
                      <a:pt x="2218" y="176"/>
                      <a:pt x="2181" y="194"/>
                      <a:pt x="2143" y="210"/>
                    </a:cubicBezTo>
                    <a:cubicBezTo>
                      <a:pt x="1989" y="278"/>
                      <a:pt x="1830" y="314"/>
                      <a:pt x="1680" y="314"/>
                    </a:cubicBezTo>
                    <a:cubicBezTo>
                      <a:pt x="1626" y="314"/>
                      <a:pt x="1573" y="309"/>
                      <a:pt x="1522" y="300"/>
                    </a:cubicBezTo>
                    <a:cubicBezTo>
                      <a:pt x="1465" y="552"/>
                      <a:pt x="1259" y="1269"/>
                      <a:pt x="634" y="1927"/>
                    </a:cubicBezTo>
                    <a:cubicBezTo>
                      <a:pt x="458" y="2112"/>
                      <a:pt x="248" y="2292"/>
                      <a:pt x="1" y="2456"/>
                    </a:cubicBezTo>
                    <a:cubicBezTo>
                      <a:pt x="25" y="2570"/>
                      <a:pt x="62" y="2758"/>
                      <a:pt x="94" y="2988"/>
                    </a:cubicBezTo>
                    <a:cubicBezTo>
                      <a:pt x="235" y="2957"/>
                      <a:pt x="524" y="2859"/>
                      <a:pt x="895" y="2564"/>
                    </a:cubicBezTo>
                    <a:cubicBezTo>
                      <a:pt x="1361" y="2193"/>
                      <a:pt x="1958" y="1509"/>
                      <a:pt x="2555" y="246"/>
                    </a:cubicBezTo>
                    <a:cubicBezTo>
                      <a:pt x="2531" y="161"/>
                      <a:pt x="2508" y="78"/>
                      <a:pt x="2488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43;p38">
                <a:extLst>
                  <a:ext uri="{FF2B5EF4-FFF2-40B4-BE49-F238E27FC236}">
                    <a16:creationId xmlns:a16="http://schemas.microsoft.com/office/drawing/2014/main" id="{5BE5865A-78EF-6AFA-37A6-4A0E1207290E}"/>
                  </a:ext>
                </a:extLst>
              </p:cNvPr>
              <p:cNvSpPr/>
              <p:nvPr/>
            </p:nvSpPr>
            <p:spPr>
              <a:xfrm>
                <a:off x="4029300" y="2680625"/>
                <a:ext cx="24100" cy="6827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2731" extrusionOk="0">
                    <a:moveTo>
                      <a:pt x="942" y="0"/>
                    </a:moveTo>
                    <a:cubicBezTo>
                      <a:pt x="930" y="0"/>
                      <a:pt x="920" y="9"/>
                      <a:pt x="920" y="22"/>
                    </a:cubicBezTo>
                    <a:cubicBezTo>
                      <a:pt x="920" y="34"/>
                      <a:pt x="881" y="1283"/>
                      <a:pt x="7" y="2697"/>
                    </a:cubicBezTo>
                    <a:cubicBezTo>
                      <a:pt x="1" y="2708"/>
                      <a:pt x="4" y="2720"/>
                      <a:pt x="14" y="2728"/>
                    </a:cubicBezTo>
                    <a:cubicBezTo>
                      <a:pt x="18" y="2729"/>
                      <a:pt x="21" y="2731"/>
                      <a:pt x="25" y="2731"/>
                    </a:cubicBezTo>
                    <a:cubicBezTo>
                      <a:pt x="33" y="2731"/>
                      <a:pt x="39" y="2726"/>
                      <a:pt x="44" y="2720"/>
                    </a:cubicBezTo>
                    <a:cubicBezTo>
                      <a:pt x="926" y="1295"/>
                      <a:pt x="962" y="35"/>
                      <a:pt x="964" y="22"/>
                    </a:cubicBezTo>
                    <a:cubicBezTo>
                      <a:pt x="964" y="11"/>
                      <a:pt x="953" y="0"/>
                      <a:pt x="942" y="0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44;p38">
                <a:extLst>
                  <a:ext uri="{FF2B5EF4-FFF2-40B4-BE49-F238E27FC236}">
                    <a16:creationId xmlns:a16="http://schemas.microsoft.com/office/drawing/2014/main" id="{56BF05C0-28BF-A517-DDBB-BE2A5E0EB525}"/>
                  </a:ext>
                </a:extLst>
              </p:cNvPr>
              <p:cNvSpPr/>
              <p:nvPr/>
            </p:nvSpPr>
            <p:spPr>
              <a:xfrm>
                <a:off x="4035725" y="2589875"/>
                <a:ext cx="22375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022" extrusionOk="0">
                    <a:moveTo>
                      <a:pt x="588" y="1"/>
                    </a:moveTo>
                    <a:cubicBezTo>
                      <a:pt x="371" y="1"/>
                      <a:pt x="80" y="520"/>
                      <a:pt x="1" y="670"/>
                    </a:cubicBezTo>
                    <a:cubicBezTo>
                      <a:pt x="85" y="780"/>
                      <a:pt x="160" y="898"/>
                      <a:pt x="228" y="1022"/>
                    </a:cubicBezTo>
                    <a:cubicBezTo>
                      <a:pt x="438" y="978"/>
                      <a:pt x="823" y="874"/>
                      <a:pt x="774" y="710"/>
                    </a:cubicBezTo>
                    <a:cubicBezTo>
                      <a:pt x="745" y="609"/>
                      <a:pt x="669" y="581"/>
                      <a:pt x="594" y="581"/>
                    </a:cubicBezTo>
                    <a:cubicBezTo>
                      <a:pt x="507" y="581"/>
                      <a:pt x="421" y="619"/>
                      <a:pt x="416" y="621"/>
                    </a:cubicBezTo>
                    <a:cubicBezTo>
                      <a:pt x="427" y="611"/>
                      <a:pt x="895" y="143"/>
                      <a:pt x="646" y="14"/>
                    </a:cubicBezTo>
                    <a:cubicBezTo>
                      <a:pt x="627" y="5"/>
                      <a:pt x="608" y="1"/>
                      <a:pt x="588" y="1"/>
                    </a:cubicBezTo>
                    <a:close/>
                  </a:path>
                </a:pathLst>
              </a:custGeom>
              <a:solidFill>
                <a:srgbClr val="9A39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45;p38">
                <a:extLst>
                  <a:ext uri="{FF2B5EF4-FFF2-40B4-BE49-F238E27FC236}">
                    <a16:creationId xmlns:a16="http://schemas.microsoft.com/office/drawing/2014/main" id="{62E7B38F-F5CB-4F5E-D8AC-3C5382B1974C}"/>
                  </a:ext>
                </a:extLst>
              </p:cNvPr>
              <p:cNvSpPr/>
              <p:nvPr/>
            </p:nvSpPr>
            <p:spPr>
              <a:xfrm>
                <a:off x="3831575" y="2701050"/>
                <a:ext cx="2110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3289" extrusionOk="0">
                    <a:moveTo>
                      <a:pt x="820" y="1"/>
                    </a:moveTo>
                    <a:cubicBezTo>
                      <a:pt x="809" y="1"/>
                      <a:pt x="800" y="8"/>
                      <a:pt x="797" y="19"/>
                    </a:cubicBezTo>
                    <a:cubicBezTo>
                      <a:pt x="796" y="32"/>
                      <a:pt x="530" y="1347"/>
                      <a:pt x="421" y="2417"/>
                    </a:cubicBezTo>
                    <a:cubicBezTo>
                      <a:pt x="379" y="2399"/>
                      <a:pt x="293" y="2368"/>
                      <a:pt x="215" y="2368"/>
                    </a:cubicBezTo>
                    <a:cubicBezTo>
                      <a:pt x="186" y="2368"/>
                      <a:pt x="157" y="2372"/>
                      <a:pt x="132" y="2383"/>
                    </a:cubicBezTo>
                    <a:cubicBezTo>
                      <a:pt x="94" y="2398"/>
                      <a:pt x="68" y="2427"/>
                      <a:pt x="56" y="2469"/>
                    </a:cubicBezTo>
                    <a:cubicBezTo>
                      <a:pt x="1" y="2645"/>
                      <a:pt x="323" y="2941"/>
                      <a:pt x="380" y="2992"/>
                    </a:cubicBezTo>
                    <a:cubicBezTo>
                      <a:pt x="375" y="3092"/>
                      <a:pt x="375" y="3186"/>
                      <a:pt x="377" y="3268"/>
                    </a:cubicBezTo>
                    <a:cubicBezTo>
                      <a:pt x="377" y="3279"/>
                      <a:pt x="388" y="3288"/>
                      <a:pt x="398" y="3288"/>
                    </a:cubicBezTo>
                    <a:cubicBezTo>
                      <a:pt x="411" y="3288"/>
                      <a:pt x="420" y="3279"/>
                      <a:pt x="420" y="3267"/>
                    </a:cubicBezTo>
                    <a:cubicBezTo>
                      <a:pt x="418" y="3183"/>
                      <a:pt x="420" y="3086"/>
                      <a:pt x="423" y="2982"/>
                    </a:cubicBezTo>
                    <a:cubicBezTo>
                      <a:pt x="423" y="2976"/>
                      <a:pt x="421" y="2969"/>
                      <a:pt x="415" y="2966"/>
                    </a:cubicBezTo>
                    <a:cubicBezTo>
                      <a:pt x="313" y="2877"/>
                      <a:pt x="54" y="2615"/>
                      <a:pt x="97" y="2482"/>
                    </a:cubicBezTo>
                    <a:cubicBezTo>
                      <a:pt x="106" y="2453"/>
                      <a:pt x="123" y="2434"/>
                      <a:pt x="149" y="2423"/>
                    </a:cubicBezTo>
                    <a:cubicBezTo>
                      <a:pt x="168" y="2414"/>
                      <a:pt x="191" y="2411"/>
                      <a:pt x="215" y="2411"/>
                    </a:cubicBezTo>
                    <a:cubicBezTo>
                      <a:pt x="312" y="2411"/>
                      <a:pt x="429" y="2467"/>
                      <a:pt x="430" y="2467"/>
                    </a:cubicBezTo>
                    <a:cubicBezTo>
                      <a:pt x="433" y="2469"/>
                      <a:pt x="437" y="2469"/>
                      <a:pt x="440" y="2469"/>
                    </a:cubicBezTo>
                    <a:cubicBezTo>
                      <a:pt x="444" y="2469"/>
                      <a:pt x="447" y="2469"/>
                      <a:pt x="450" y="2467"/>
                    </a:cubicBezTo>
                    <a:cubicBezTo>
                      <a:pt x="456" y="2464"/>
                      <a:pt x="461" y="2458"/>
                      <a:pt x="461" y="2450"/>
                    </a:cubicBezTo>
                    <a:cubicBezTo>
                      <a:pt x="568" y="1377"/>
                      <a:pt x="837" y="41"/>
                      <a:pt x="840" y="27"/>
                    </a:cubicBezTo>
                    <a:cubicBezTo>
                      <a:pt x="843" y="15"/>
                      <a:pt x="836" y="4"/>
                      <a:pt x="823" y="1"/>
                    </a:cubicBezTo>
                    <a:cubicBezTo>
                      <a:pt x="822" y="1"/>
                      <a:pt x="821" y="1"/>
                      <a:pt x="820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46;p38">
                <a:extLst>
                  <a:ext uri="{FF2B5EF4-FFF2-40B4-BE49-F238E27FC236}">
                    <a16:creationId xmlns:a16="http://schemas.microsoft.com/office/drawing/2014/main" id="{A191E816-51BA-00B0-BC96-6F96C9B0A312}"/>
                  </a:ext>
                </a:extLst>
              </p:cNvPr>
              <p:cNvSpPr/>
              <p:nvPr/>
            </p:nvSpPr>
            <p:spPr>
              <a:xfrm>
                <a:off x="3840875" y="2791150"/>
                <a:ext cx="2665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82" extrusionOk="0">
                    <a:moveTo>
                      <a:pt x="1042" y="1"/>
                    </a:moveTo>
                    <a:cubicBezTo>
                      <a:pt x="1039" y="1"/>
                      <a:pt x="1037" y="1"/>
                      <a:pt x="1034" y="2"/>
                    </a:cubicBezTo>
                    <a:cubicBezTo>
                      <a:pt x="702" y="110"/>
                      <a:pt x="455" y="138"/>
                      <a:pt x="289" y="138"/>
                    </a:cubicBezTo>
                    <a:cubicBezTo>
                      <a:pt x="119" y="138"/>
                      <a:pt x="35" y="108"/>
                      <a:pt x="32" y="108"/>
                    </a:cubicBezTo>
                    <a:cubicBezTo>
                      <a:pt x="31" y="107"/>
                      <a:pt x="29" y="107"/>
                      <a:pt x="27" y="107"/>
                    </a:cubicBezTo>
                    <a:cubicBezTo>
                      <a:pt x="18" y="107"/>
                      <a:pt x="9" y="113"/>
                      <a:pt x="5" y="121"/>
                    </a:cubicBezTo>
                    <a:cubicBezTo>
                      <a:pt x="0" y="132"/>
                      <a:pt x="6" y="144"/>
                      <a:pt x="19" y="149"/>
                    </a:cubicBezTo>
                    <a:cubicBezTo>
                      <a:pt x="25" y="152"/>
                      <a:pt x="112" y="181"/>
                      <a:pt x="286" y="181"/>
                    </a:cubicBezTo>
                    <a:cubicBezTo>
                      <a:pt x="456" y="181"/>
                      <a:pt x="708" y="154"/>
                      <a:pt x="1048" y="42"/>
                    </a:cubicBezTo>
                    <a:cubicBezTo>
                      <a:pt x="1060" y="39"/>
                      <a:pt x="1066" y="27"/>
                      <a:pt x="1061" y="16"/>
                    </a:cubicBezTo>
                    <a:cubicBezTo>
                      <a:pt x="1059" y="6"/>
                      <a:pt x="1051" y="1"/>
                      <a:pt x="104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47;p38">
                <a:extLst>
                  <a:ext uri="{FF2B5EF4-FFF2-40B4-BE49-F238E27FC236}">
                    <a16:creationId xmlns:a16="http://schemas.microsoft.com/office/drawing/2014/main" id="{6A5C9456-1B21-38B9-BD3F-30A3BA149E38}"/>
                  </a:ext>
                </a:extLst>
              </p:cNvPr>
              <p:cNvSpPr/>
              <p:nvPr/>
            </p:nvSpPr>
            <p:spPr>
              <a:xfrm>
                <a:off x="3840950" y="2798075"/>
                <a:ext cx="847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580" extrusionOk="0">
                    <a:moveTo>
                      <a:pt x="315" y="0"/>
                    </a:moveTo>
                    <a:cubicBezTo>
                      <a:pt x="313" y="0"/>
                      <a:pt x="310" y="1"/>
                      <a:pt x="308" y="2"/>
                    </a:cubicBezTo>
                    <a:cubicBezTo>
                      <a:pt x="307" y="2"/>
                      <a:pt x="221" y="30"/>
                      <a:pt x="121" y="30"/>
                    </a:cubicBezTo>
                    <a:cubicBezTo>
                      <a:pt x="90" y="30"/>
                      <a:pt x="58" y="27"/>
                      <a:pt x="26" y="20"/>
                    </a:cubicBezTo>
                    <a:cubicBezTo>
                      <a:pt x="25" y="20"/>
                      <a:pt x="23" y="20"/>
                      <a:pt x="22" y="20"/>
                    </a:cubicBezTo>
                    <a:cubicBezTo>
                      <a:pt x="17" y="20"/>
                      <a:pt x="13" y="21"/>
                      <a:pt x="8" y="25"/>
                    </a:cubicBezTo>
                    <a:cubicBezTo>
                      <a:pt x="3" y="29"/>
                      <a:pt x="0" y="36"/>
                      <a:pt x="0" y="42"/>
                    </a:cubicBezTo>
                    <a:cubicBezTo>
                      <a:pt x="5" y="210"/>
                      <a:pt x="192" y="554"/>
                      <a:pt x="199" y="569"/>
                    </a:cubicBezTo>
                    <a:cubicBezTo>
                      <a:pt x="204" y="577"/>
                      <a:pt x="211" y="580"/>
                      <a:pt x="219" y="580"/>
                    </a:cubicBezTo>
                    <a:lnTo>
                      <a:pt x="219" y="580"/>
                    </a:lnTo>
                    <a:cubicBezTo>
                      <a:pt x="223" y="580"/>
                      <a:pt x="225" y="580"/>
                      <a:pt x="228" y="578"/>
                    </a:cubicBezTo>
                    <a:cubicBezTo>
                      <a:pt x="239" y="572"/>
                      <a:pt x="243" y="558"/>
                      <a:pt x="237" y="549"/>
                    </a:cubicBezTo>
                    <a:cubicBezTo>
                      <a:pt x="236" y="545"/>
                      <a:pt x="68" y="234"/>
                      <a:pt x="46" y="68"/>
                    </a:cubicBezTo>
                    <a:lnTo>
                      <a:pt x="46" y="68"/>
                    </a:lnTo>
                    <a:cubicBezTo>
                      <a:pt x="72" y="71"/>
                      <a:pt x="97" y="73"/>
                      <a:pt x="122" y="73"/>
                    </a:cubicBezTo>
                    <a:cubicBezTo>
                      <a:pt x="228" y="73"/>
                      <a:pt x="316" y="44"/>
                      <a:pt x="321" y="43"/>
                    </a:cubicBezTo>
                    <a:cubicBezTo>
                      <a:pt x="332" y="39"/>
                      <a:pt x="338" y="26"/>
                      <a:pt x="334" y="16"/>
                    </a:cubicBezTo>
                    <a:cubicBezTo>
                      <a:pt x="331" y="6"/>
                      <a:pt x="323" y="0"/>
                      <a:pt x="315" y="0"/>
                    </a:cubicBezTo>
                    <a:close/>
                    <a:moveTo>
                      <a:pt x="219" y="580"/>
                    </a:moveTo>
                    <a:cubicBezTo>
                      <a:pt x="218" y="580"/>
                      <a:pt x="218" y="580"/>
                      <a:pt x="217" y="580"/>
                    </a:cubicBezTo>
                    <a:lnTo>
                      <a:pt x="219" y="580"/>
                    </a:lnTo>
                    <a:cubicBezTo>
                      <a:pt x="219" y="580"/>
                      <a:pt x="219" y="580"/>
                      <a:pt x="219" y="58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48;p38">
                <a:extLst>
                  <a:ext uri="{FF2B5EF4-FFF2-40B4-BE49-F238E27FC236}">
                    <a16:creationId xmlns:a16="http://schemas.microsoft.com/office/drawing/2014/main" id="{DFAC4987-CA91-54FB-8203-22FC9C563458}"/>
                  </a:ext>
                </a:extLst>
              </p:cNvPr>
              <p:cNvSpPr/>
              <p:nvPr/>
            </p:nvSpPr>
            <p:spPr>
              <a:xfrm>
                <a:off x="3840150" y="2667175"/>
                <a:ext cx="1048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1944" extrusionOk="0">
                    <a:moveTo>
                      <a:pt x="113" y="0"/>
                    </a:moveTo>
                    <a:cubicBezTo>
                      <a:pt x="74" y="153"/>
                      <a:pt x="35" y="303"/>
                      <a:pt x="0" y="448"/>
                    </a:cubicBezTo>
                    <a:cubicBezTo>
                      <a:pt x="0" y="448"/>
                      <a:pt x="979" y="1457"/>
                      <a:pt x="4053" y="1943"/>
                    </a:cubicBezTo>
                    <a:cubicBezTo>
                      <a:pt x="4139" y="1767"/>
                      <a:pt x="4192" y="1666"/>
                      <a:pt x="4192" y="1666"/>
                    </a:cubicBezTo>
                    <a:cubicBezTo>
                      <a:pt x="4192" y="1666"/>
                      <a:pt x="1820" y="1431"/>
                      <a:pt x="113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49;p38">
                <a:extLst>
                  <a:ext uri="{FF2B5EF4-FFF2-40B4-BE49-F238E27FC236}">
                    <a16:creationId xmlns:a16="http://schemas.microsoft.com/office/drawing/2014/main" id="{DA12AAE9-8BB1-029A-39C9-425F5E3F4F89}"/>
                  </a:ext>
                </a:extLst>
              </p:cNvPr>
              <p:cNvSpPr/>
              <p:nvPr/>
            </p:nvSpPr>
            <p:spPr>
              <a:xfrm>
                <a:off x="3656225" y="3018300"/>
                <a:ext cx="48325" cy="35950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438" extrusionOk="0">
                    <a:moveTo>
                      <a:pt x="1908" y="1"/>
                    </a:moveTo>
                    <a:cubicBezTo>
                      <a:pt x="1904" y="1"/>
                      <a:pt x="1900" y="2"/>
                      <a:pt x="1896" y="5"/>
                    </a:cubicBezTo>
                    <a:cubicBezTo>
                      <a:pt x="1826" y="56"/>
                      <a:pt x="169" y="1262"/>
                      <a:pt x="10" y="1401"/>
                    </a:cubicBezTo>
                    <a:cubicBezTo>
                      <a:pt x="2" y="1409"/>
                      <a:pt x="0" y="1423"/>
                      <a:pt x="8" y="1430"/>
                    </a:cubicBezTo>
                    <a:cubicBezTo>
                      <a:pt x="13" y="1436"/>
                      <a:pt x="19" y="1438"/>
                      <a:pt x="25" y="1438"/>
                    </a:cubicBezTo>
                    <a:cubicBezTo>
                      <a:pt x="29" y="1438"/>
                      <a:pt x="34" y="1436"/>
                      <a:pt x="39" y="1433"/>
                    </a:cubicBezTo>
                    <a:cubicBezTo>
                      <a:pt x="196" y="1297"/>
                      <a:pt x="1904" y="53"/>
                      <a:pt x="1921" y="40"/>
                    </a:cubicBezTo>
                    <a:cubicBezTo>
                      <a:pt x="1930" y="33"/>
                      <a:pt x="1933" y="19"/>
                      <a:pt x="1925" y="10"/>
                    </a:cubicBezTo>
                    <a:cubicBezTo>
                      <a:pt x="1921" y="4"/>
                      <a:pt x="1915" y="1"/>
                      <a:pt x="1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50;p38">
                <a:extLst>
                  <a:ext uri="{FF2B5EF4-FFF2-40B4-BE49-F238E27FC236}">
                    <a16:creationId xmlns:a16="http://schemas.microsoft.com/office/drawing/2014/main" id="{8A60590F-5452-4399-19E8-70FF9DD980A9}"/>
                  </a:ext>
                </a:extLst>
              </p:cNvPr>
              <p:cNvSpPr/>
              <p:nvPr/>
            </p:nvSpPr>
            <p:spPr>
              <a:xfrm>
                <a:off x="3724400" y="3070525"/>
                <a:ext cx="699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904" extrusionOk="0">
                    <a:moveTo>
                      <a:pt x="2774" y="0"/>
                    </a:moveTo>
                    <a:cubicBezTo>
                      <a:pt x="2770" y="0"/>
                      <a:pt x="2766" y="2"/>
                      <a:pt x="2762" y="5"/>
                    </a:cubicBezTo>
                    <a:cubicBezTo>
                      <a:pt x="2742" y="17"/>
                      <a:pt x="790" y="1320"/>
                      <a:pt x="13" y="1865"/>
                    </a:cubicBezTo>
                    <a:cubicBezTo>
                      <a:pt x="4" y="1871"/>
                      <a:pt x="1" y="1885"/>
                      <a:pt x="8" y="1894"/>
                    </a:cubicBezTo>
                    <a:cubicBezTo>
                      <a:pt x="13" y="1901"/>
                      <a:pt x="19" y="1904"/>
                      <a:pt x="25" y="1904"/>
                    </a:cubicBezTo>
                    <a:cubicBezTo>
                      <a:pt x="30" y="1904"/>
                      <a:pt x="34" y="1902"/>
                      <a:pt x="38" y="1901"/>
                    </a:cubicBezTo>
                    <a:cubicBezTo>
                      <a:pt x="813" y="1355"/>
                      <a:pt x="2765" y="54"/>
                      <a:pt x="2785" y="40"/>
                    </a:cubicBezTo>
                    <a:cubicBezTo>
                      <a:pt x="2796" y="34"/>
                      <a:pt x="2799" y="20"/>
                      <a:pt x="2791" y="9"/>
                    </a:cubicBezTo>
                    <a:cubicBezTo>
                      <a:pt x="2787" y="4"/>
                      <a:pt x="2781" y="0"/>
                      <a:pt x="2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51;p38">
                <a:extLst>
                  <a:ext uri="{FF2B5EF4-FFF2-40B4-BE49-F238E27FC236}">
                    <a16:creationId xmlns:a16="http://schemas.microsoft.com/office/drawing/2014/main" id="{830546F3-C2E8-0A6E-1B60-FEA341930105}"/>
                  </a:ext>
                </a:extLst>
              </p:cNvPr>
              <p:cNvSpPr/>
              <p:nvPr/>
            </p:nvSpPr>
            <p:spPr>
              <a:xfrm>
                <a:off x="3393250" y="2935250"/>
                <a:ext cx="127150" cy="113775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4551" extrusionOk="0">
                    <a:moveTo>
                      <a:pt x="1101" y="0"/>
                    </a:moveTo>
                    <a:lnTo>
                      <a:pt x="1" y="1328"/>
                    </a:lnTo>
                    <a:lnTo>
                      <a:pt x="3649" y="3794"/>
                    </a:lnTo>
                    <a:lnTo>
                      <a:pt x="4424" y="4318"/>
                    </a:lnTo>
                    <a:lnTo>
                      <a:pt x="4768" y="4550"/>
                    </a:lnTo>
                    <a:cubicBezTo>
                      <a:pt x="4766" y="4534"/>
                      <a:pt x="4763" y="4515"/>
                      <a:pt x="4762" y="4498"/>
                    </a:cubicBezTo>
                    <a:cubicBezTo>
                      <a:pt x="4762" y="4497"/>
                      <a:pt x="4762" y="4495"/>
                      <a:pt x="4762" y="4494"/>
                    </a:cubicBezTo>
                    <a:cubicBezTo>
                      <a:pt x="4759" y="4477"/>
                      <a:pt x="4757" y="4459"/>
                      <a:pt x="4755" y="4440"/>
                    </a:cubicBezTo>
                    <a:cubicBezTo>
                      <a:pt x="4754" y="4422"/>
                      <a:pt x="4751" y="4404"/>
                      <a:pt x="4749" y="4384"/>
                    </a:cubicBezTo>
                    <a:cubicBezTo>
                      <a:pt x="4748" y="4362"/>
                      <a:pt x="4746" y="4341"/>
                      <a:pt x="4745" y="4320"/>
                    </a:cubicBezTo>
                    <a:cubicBezTo>
                      <a:pt x="4745" y="4307"/>
                      <a:pt x="4743" y="4295"/>
                      <a:pt x="4743" y="4283"/>
                    </a:cubicBezTo>
                    <a:cubicBezTo>
                      <a:pt x="4742" y="4258"/>
                      <a:pt x="4740" y="4234"/>
                      <a:pt x="4740" y="4209"/>
                    </a:cubicBezTo>
                    <a:cubicBezTo>
                      <a:pt x="4739" y="4197"/>
                      <a:pt x="4739" y="4183"/>
                      <a:pt x="4739" y="4170"/>
                    </a:cubicBezTo>
                    <a:cubicBezTo>
                      <a:pt x="4736" y="4063"/>
                      <a:pt x="4739" y="3950"/>
                      <a:pt x="4746" y="3833"/>
                    </a:cubicBezTo>
                    <a:cubicBezTo>
                      <a:pt x="4748" y="3813"/>
                      <a:pt x="4749" y="3794"/>
                      <a:pt x="4752" y="3772"/>
                    </a:cubicBezTo>
                    <a:cubicBezTo>
                      <a:pt x="4752" y="3766"/>
                      <a:pt x="4754" y="3761"/>
                      <a:pt x="4754" y="3755"/>
                    </a:cubicBezTo>
                    <a:cubicBezTo>
                      <a:pt x="4757" y="3731"/>
                      <a:pt x="4760" y="3706"/>
                      <a:pt x="4765" y="3680"/>
                    </a:cubicBezTo>
                    <a:cubicBezTo>
                      <a:pt x="4766" y="3674"/>
                      <a:pt x="4766" y="3667"/>
                      <a:pt x="4768" y="3661"/>
                    </a:cubicBezTo>
                    <a:cubicBezTo>
                      <a:pt x="4772" y="3638"/>
                      <a:pt x="4775" y="3613"/>
                      <a:pt x="4781" y="3589"/>
                    </a:cubicBezTo>
                    <a:cubicBezTo>
                      <a:pt x="4783" y="3576"/>
                      <a:pt x="4786" y="3564"/>
                      <a:pt x="4788" y="3551"/>
                    </a:cubicBezTo>
                    <a:cubicBezTo>
                      <a:pt x="4789" y="3547"/>
                      <a:pt x="4789" y="3544"/>
                      <a:pt x="4791" y="3541"/>
                    </a:cubicBezTo>
                    <a:cubicBezTo>
                      <a:pt x="4792" y="3532"/>
                      <a:pt x="4794" y="3523"/>
                      <a:pt x="4795" y="3515"/>
                    </a:cubicBezTo>
                    <a:cubicBezTo>
                      <a:pt x="4800" y="3497"/>
                      <a:pt x="4803" y="3479"/>
                      <a:pt x="4807" y="3459"/>
                    </a:cubicBezTo>
                    <a:cubicBezTo>
                      <a:pt x="4809" y="3450"/>
                      <a:pt x="4812" y="3440"/>
                      <a:pt x="4814" y="3431"/>
                    </a:cubicBezTo>
                    <a:cubicBezTo>
                      <a:pt x="4824" y="3384"/>
                      <a:pt x="4835" y="3335"/>
                      <a:pt x="4847" y="3286"/>
                    </a:cubicBezTo>
                    <a:cubicBezTo>
                      <a:pt x="4852" y="3266"/>
                      <a:pt x="4856" y="3246"/>
                      <a:pt x="4861" y="3225"/>
                    </a:cubicBezTo>
                    <a:cubicBezTo>
                      <a:pt x="4884" y="3135"/>
                      <a:pt x="4907" y="3043"/>
                      <a:pt x="4930" y="2950"/>
                    </a:cubicBezTo>
                    <a:cubicBezTo>
                      <a:pt x="4934" y="2934"/>
                      <a:pt x="4937" y="2921"/>
                      <a:pt x="4940" y="2905"/>
                    </a:cubicBezTo>
                    <a:cubicBezTo>
                      <a:pt x="4953" y="2858"/>
                      <a:pt x="4963" y="2811"/>
                      <a:pt x="4976" y="2763"/>
                    </a:cubicBezTo>
                    <a:cubicBezTo>
                      <a:pt x="4982" y="2734"/>
                      <a:pt x="4989" y="2705"/>
                      <a:pt x="4996" y="2676"/>
                    </a:cubicBezTo>
                    <a:cubicBezTo>
                      <a:pt x="4996" y="2673"/>
                      <a:pt x="4996" y="2671"/>
                      <a:pt x="4997" y="2670"/>
                    </a:cubicBezTo>
                    <a:cubicBezTo>
                      <a:pt x="5000" y="2653"/>
                      <a:pt x="5005" y="2636"/>
                      <a:pt x="5008" y="2619"/>
                    </a:cubicBezTo>
                    <a:cubicBezTo>
                      <a:pt x="5015" y="2586"/>
                      <a:pt x="5023" y="2552"/>
                      <a:pt x="5029" y="2519"/>
                    </a:cubicBezTo>
                    <a:cubicBezTo>
                      <a:pt x="5029" y="2515"/>
                      <a:pt x="5031" y="2511"/>
                      <a:pt x="5031" y="2508"/>
                    </a:cubicBezTo>
                    <a:cubicBezTo>
                      <a:pt x="5035" y="2493"/>
                      <a:pt x="5038" y="2476"/>
                      <a:pt x="5041" y="2460"/>
                    </a:cubicBezTo>
                    <a:cubicBezTo>
                      <a:pt x="5041" y="2457"/>
                      <a:pt x="5041" y="2456"/>
                      <a:pt x="5041" y="2453"/>
                    </a:cubicBezTo>
                    <a:cubicBezTo>
                      <a:pt x="5049" y="2416"/>
                      <a:pt x="5055" y="2381"/>
                      <a:pt x="5061" y="2346"/>
                    </a:cubicBezTo>
                    <a:cubicBezTo>
                      <a:pt x="5064" y="2329"/>
                      <a:pt x="5066" y="2312"/>
                      <a:pt x="5069" y="2295"/>
                    </a:cubicBezTo>
                    <a:cubicBezTo>
                      <a:pt x="5073" y="2260"/>
                      <a:pt x="5078" y="2228"/>
                      <a:pt x="5081" y="2196"/>
                    </a:cubicBezTo>
                    <a:cubicBezTo>
                      <a:pt x="5083" y="2179"/>
                      <a:pt x="5084" y="2162"/>
                      <a:pt x="5086" y="2147"/>
                    </a:cubicBezTo>
                    <a:lnTo>
                      <a:pt x="4858" y="2025"/>
                    </a:lnTo>
                    <a:lnTo>
                      <a:pt x="4541" y="1855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52;p38">
                <a:extLst>
                  <a:ext uri="{FF2B5EF4-FFF2-40B4-BE49-F238E27FC236}">
                    <a16:creationId xmlns:a16="http://schemas.microsoft.com/office/drawing/2014/main" id="{9ED975D0-1FFF-1633-781C-F3B31C683F60}"/>
                  </a:ext>
                </a:extLst>
              </p:cNvPr>
              <p:cNvSpPr/>
              <p:nvPr/>
            </p:nvSpPr>
            <p:spPr>
              <a:xfrm>
                <a:off x="3346400" y="2915700"/>
                <a:ext cx="293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69" extrusionOk="0">
                    <a:moveTo>
                      <a:pt x="344" y="1"/>
                    </a:moveTo>
                    <a:cubicBezTo>
                      <a:pt x="254" y="1"/>
                      <a:pt x="166" y="48"/>
                      <a:pt x="118" y="134"/>
                    </a:cubicBezTo>
                    <a:lnTo>
                      <a:pt x="74" y="217"/>
                    </a:lnTo>
                    <a:cubicBezTo>
                      <a:pt x="0" y="347"/>
                      <a:pt x="55" y="512"/>
                      <a:pt x="190" y="575"/>
                    </a:cubicBezTo>
                    <a:lnTo>
                      <a:pt x="305" y="628"/>
                    </a:lnTo>
                    <a:lnTo>
                      <a:pt x="777" y="845"/>
                    </a:lnTo>
                    <a:cubicBezTo>
                      <a:pt x="812" y="861"/>
                      <a:pt x="848" y="869"/>
                      <a:pt x="885" y="869"/>
                    </a:cubicBezTo>
                    <a:cubicBezTo>
                      <a:pt x="975" y="869"/>
                      <a:pt x="1063" y="820"/>
                      <a:pt x="1110" y="735"/>
                    </a:cubicBezTo>
                    <a:cubicBezTo>
                      <a:pt x="1171" y="625"/>
                      <a:pt x="1142" y="487"/>
                      <a:pt x="1044" y="409"/>
                    </a:cubicBezTo>
                    <a:cubicBezTo>
                      <a:pt x="1038" y="405"/>
                      <a:pt x="1032" y="400"/>
                      <a:pt x="1025" y="396"/>
                    </a:cubicBezTo>
                    <a:lnTo>
                      <a:pt x="910" y="321"/>
                    </a:lnTo>
                    <a:lnTo>
                      <a:pt x="522" y="67"/>
                    </a:lnTo>
                    <a:lnTo>
                      <a:pt x="483" y="43"/>
                    </a:lnTo>
                    <a:cubicBezTo>
                      <a:pt x="440" y="14"/>
                      <a:pt x="392" y="1"/>
                      <a:pt x="344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53;p38">
                <a:extLst>
                  <a:ext uri="{FF2B5EF4-FFF2-40B4-BE49-F238E27FC236}">
                    <a16:creationId xmlns:a16="http://schemas.microsoft.com/office/drawing/2014/main" id="{9B6548AF-A8C9-34A2-DDC8-1FD3BFD66455}"/>
                  </a:ext>
                </a:extLst>
              </p:cNvPr>
              <p:cNvSpPr/>
              <p:nvPr/>
            </p:nvSpPr>
            <p:spPr>
              <a:xfrm>
                <a:off x="3353625" y="2901375"/>
                <a:ext cx="30250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24" extrusionOk="0">
                    <a:moveTo>
                      <a:pt x="381" y="0"/>
                    </a:moveTo>
                    <a:cubicBezTo>
                      <a:pt x="298" y="0"/>
                      <a:pt x="216" y="37"/>
                      <a:pt x="161" y="108"/>
                    </a:cubicBezTo>
                    <a:lnTo>
                      <a:pt x="100" y="187"/>
                    </a:lnTo>
                    <a:cubicBezTo>
                      <a:pt x="0" y="316"/>
                      <a:pt x="31" y="501"/>
                      <a:pt x="165" y="590"/>
                    </a:cubicBezTo>
                    <a:lnTo>
                      <a:pt x="234" y="635"/>
                    </a:lnTo>
                    <a:lnTo>
                      <a:pt x="622" y="894"/>
                    </a:lnTo>
                    <a:lnTo>
                      <a:pt x="746" y="976"/>
                    </a:lnTo>
                    <a:cubicBezTo>
                      <a:pt x="749" y="979"/>
                      <a:pt x="752" y="981"/>
                      <a:pt x="755" y="982"/>
                    </a:cubicBezTo>
                    <a:cubicBezTo>
                      <a:pt x="801" y="1010"/>
                      <a:pt x="851" y="1023"/>
                      <a:pt x="901" y="1023"/>
                    </a:cubicBezTo>
                    <a:cubicBezTo>
                      <a:pt x="984" y="1023"/>
                      <a:pt x="1066" y="986"/>
                      <a:pt x="1119" y="917"/>
                    </a:cubicBezTo>
                    <a:lnTo>
                      <a:pt x="1119" y="915"/>
                    </a:lnTo>
                    <a:cubicBezTo>
                      <a:pt x="1210" y="801"/>
                      <a:pt x="1194" y="637"/>
                      <a:pt x="1086" y="539"/>
                    </a:cubicBezTo>
                    <a:lnTo>
                      <a:pt x="665" y="160"/>
                    </a:lnTo>
                    <a:lnTo>
                      <a:pt x="567" y="71"/>
                    </a:lnTo>
                    <a:cubicBezTo>
                      <a:pt x="514" y="24"/>
                      <a:pt x="447" y="0"/>
                      <a:pt x="381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54;p38">
                <a:extLst>
                  <a:ext uri="{FF2B5EF4-FFF2-40B4-BE49-F238E27FC236}">
                    <a16:creationId xmlns:a16="http://schemas.microsoft.com/office/drawing/2014/main" id="{627CCE2C-FDA2-BC8A-C7D3-AAD71CB698DA}"/>
                  </a:ext>
                </a:extLst>
              </p:cNvPr>
              <p:cNvSpPr/>
              <p:nvPr/>
            </p:nvSpPr>
            <p:spPr>
              <a:xfrm>
                <a:off x="3364675" y="2888950"/>
                <a:ext cx="285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08" extrusionOk="0">
                    <a:moveTo>
                      <a:pt x="388" y="0"/>
                    </a:moveTo>
                    <a:cubicBezTo>
                      <a:pt x="318" y="0"/>
                      <a:pt x="246" y="27"/>
                      <a:pt x="191" y="81"/>
                    </a:cubicBezTo>
                    <a:lnTo>
                      <a:pt x="116" y="152"/>
                    </a:lnTo>
                    <a:cubicBezTo>
                      <a:pt x="0" y="267"/>
                      <a:pt x="3" y="457"/>
                      <a:pt x="127" y="565"/>
                    </a:cubicBezTo>
                    <a:lnTo>
                      <a:pt x="228" y="655"/>
                    </a:lnTo>
                    <a:lnTo>
                      <a:pt x="657" y="1036"/>
                    </a:lnTo>
                    <a:cubicBezTo>
                      <a:pt x="711" y="1084"/>
                      <a:pt x="778" y="1107"/>
                      <a:pt x="845" y="1107"/>
                    </a:cubicBezTo>
                    <a:cubicBezTo>
                      <a:pt x="916" y="1107"/>
                      <a:pt x="987" y="1080"/>
                      <a:pt x="1041" y="1027"/>
                    </a:cubicBezTo>
                    <a:cubicBezTo>
                      <a:pt x="1112" y="958"/>
                      <a:pt x="1139" y="860"/>
                      <a:pt x="1121" y="769"/>
                    </a:cubicBezTo>
                    <a:cubicBezTo>
                      <a:pt x="1112" y="724"/>
                      <a:pt x="1092" y="680"/>
                      <a:pt x="1061" y="643"/>
                    </a:cubicBezTo>
                    <a:lnTo>
                      <a:pt x="604" y="100"/>
                    </a:lnTo>
                    <a:cubicBezTo>
                      <a:pt x="548" y="34"/>
                      <a:pt x="468" y="0"/>
                      <a:pt x="388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55;p38">
                <a:extLst>
                  <a:ext uri="{FF2B5EF4-FFF2-40B4-BE49-F238E27FC236}">
                    <a16:creationId xmlns:a16="http://schemas.microsoft.com/office/drawing/2014/main" id="{D8683922-FA7F-63DA-102D-C435E7113F70}"/>
                  </a:ext>
                </a:extLst>
              </p:cNvPr>
              <p:cNvSpPr/>
              <p:nvPr/>
            </p:nvSpPr>
            <p:spPr>
              <a:xfrm>
                <a:off x="3354000" y="2905025"/>
                <a:ext cx="52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2537" extrusionOk="0">
                    <a:moveTo>
                      <a:pt x="1846" y="0"/>
                    </a:moveTo>
                    <a:lnTo>
                      <a:pt x="1548" y="127"/>
                    </a:lnTo>
                    <a:cubicBezTo>
                      <a:pt x="1566" y="217"/>
                      <a:pt x="1539" y="315"/>
                      <a:pt x="1468" y="384"/>
                    </a:cubicBezTo>
                    <a:cubicBezTo>
                      <a:pt x="1414" y="437"/>
                      <a:pt x="1343" y="464"/>
                      <a:pt x="1272" y="464"/>
                    </a:cubicBezTo>
                    <a:cubicBezTo>
                      <a:pt x="1205" y="464"/>
                      <a:pt x="1138" y="441"/>
                      <a:pt x="1084" y="393"/>
                    </a:cubicBezTo>
                    <a:lnTo>
                      <a:pt x="655" y="12"/>
                    </a:lnTo>
                    <a:lnTo>
                      <a:pt x="650" y="14"/>
                    </a:lnTo>
                    <a:lnTo>
                      <a:pt x="1071" y="393"/>
                    </a:lnTo>
                    <a:cubicBezTo>
                      <a:pt x="1179" y="491"/>
                      <a:pt x="1195" y="655"/>
                      <a:pt x="1104" y="771"/>
                    </a:cubicBezTo>
                    <a:cubicBezTo>
                      <a:pt x="1050" y="840"/>
                      <a:pt x="969" y="877"/>
                      <a:pt x="886" y="877"/>
                    </a:cubicBezTo>
                    <a:cubicBezTo>
                      <a:pt x="836" y="877"/>
                      <a:pt x="786" y="864"/>
                      <a:pt x="740" y="836"/>
                    </a:cubicBezTo>
                    <a:lnTo>
                      <a:pt x="740" y="836"/>
                    </a:lnTo>
                    <a:cubicBezTo>
                      <a:pt x="838" y="914"/>
                      <a:pt x="867" y="1052"/>
                      <a:pt x="806" y="1162"/>
                    </a:cubicBezTo>
                    <a:cubicBezTo>
                      <a:pt x="759" y="1247"/>
                      <a:pt x="671" y="1296"/>
                      <a:pt x="581" y="1296"/>
                    </a:cubicBezTo>
                    <a:cubicBezTo>
                      <a:pt x="544" y="1296"/>
                      <a:pt x="508" y="1288"/>
                      <a:pt x="473" y="1272"/>
                    </a:cubicBezTo>
                    <a:lnTo>
                      <a:pt x="1" y="1055"/>
                    </a:lnTo>
                    <a:lnTo>
                      <a:pt x="1" y="1055"/>
                    </a:lnTo>
                    <a:cubicBezTo>
                      <a:pt x="1" y="1055"/>
                      <a:pt x="349" y="1913"/>
                      <a:pt x="1571" y="2537"/>
                    </a:cubicBezTo>
                    <a:cubicBezTo>
                      <a:pt x="765" y="1090"/>
                      <a:pt x="2089" y="453"/>
                      <a:pt x="2089" y="453"/>
                    </a:cubicBezTo>
                    <a:lnTo>
                      <a:pt x="1846" y="0"/>
                    </a:ln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56;p38">
                <a:extLst>
                  <a:ext uri="{FF2B5EF4-FFF2-40B4-BE49-F238E27FC236}">
                    <a16:creationId xmlns:a16="http://schemas.microsoft.com/office/drawing/2014/main" id="{6C623C58-8B5D-B78C-50AE-A0125C3BBF5B}"/>
                  </a:ext>
                </a:extLst>
              </p:cNvPr>
              <p:cNvSpPr/>
              <p:nvPr/>
            </p:nvSpPr>
            <p:spPr>
              <a:xfrm>
                <a:off x="3352350" y="2847300"/>
                <a:ext cx="51375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1938" extrusionOk="0">
                    <a:moveTo>
                      <a:pt x="270" y="1"/>
                    </a:moveTo>
                    <a:cubicBezTo>
                      <a:pt x="211" y="1"/>
                      <a:pt x="151" y="23"/>
                      <a:pt x="105" y="66"/>
                    </a:cubicBezTo>
                    <a:cubicBezTo>
                      <a:pt x="10" y="153"/>
                      <a:pt x="1" y="299"/>
                      <a:pt x="83" y="398"/>
                    </a:cubicBezTo>
                    <a:lnTo>
                      <a:pt x="1368" y="1938"/>
                    </a:lnTo>
                    <a:lnTo>
                      <a:pt x="1369" y="1938"/>
                    </a:lnTo>
                    <a:lnTo>
                      <a:pt x="1971" y="1617"/>
                    </a:lnTo>
                    <a:cubicBezTo>
                      <a:pt x="1997" y="1603"/>
                      <a:pt x="2027" y="1592"/>
                      <a:pt x="2054" y="1588"/>
                    </a:cubicBezTo>
                    <a:lnTo>
                      <a:pt x="2054" y="1583"/>
                    </a:lnTo>
                    <a:lnTo>
                      <a:pt x="435" y="66"/>
                    </a:lnTo>
                    <a:cubicBezTo>
                      <a:pt x="388" y="23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957;p38">
                <a:extLst>
                  <a:ext uri="{FF2B5EF4-FFF2-40B4-BE49-F238E27FC236}">
                    <a16:creationId xmlns:a16="http://schemas.microsoft.com/office/drawing/2014/main" id="{3FAF0B09-19AC-0E56-530A-CECC134A23B5}"/>
                  </a:ext>
                </a:extLst>
              </p:cNvPr>
              <p:cNvSpPr/>
              <p:nvPr/>
            </p:nvSpPr>
            <p:spPr>
              <a:xfrm>
                <a:off x="3852650" y="2811025"/>
                <a:ext cx="79475" cy="882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531" extrusionOk="0">
                    <a:moveTo>
                      <a:pt x="3014" y="1"/>
                    </a:moveTo>
                    <a:cubicBezTo>
                      <a:pt x="2596" y="276"/>
                      <a:pt x="2069" y="505"/>
                      <a:pt x="1404" y="632"/>
                    </a:cubicBezTo>
                    <a:cubicBezTo>
                      <a:pt x="861" y="964"/>
                      <a:pt x="0" y="1800"/>
                      <a:pt x="751" y="3531"/>
                    </a:cubicBezTo>
                    <a:cubicBezTo>
                      <a:pt x="763" y="3523"/>
                      <a:pt x="769" y="3519"/>
                      <a:pt x="769" y="3519"/>
                    </a:cubicBezTo>
                    <a:cubicBezTo>
                      <a:pt x="1396" y="3104"/>
                      <a:pt x="2511" y="2427"/>
                      <a:pt x="2511" y="2427"/>
                    </a:cubicBezTo>
                    <a:lnTo>
                      <a:pt x="2511" y="2166"/>
                    </a:lnTo>
                    <a:cubicBezTo>
                      <a:pt x="2555" y="2055"/>
                      <a:pt x="2810" y="1751"/>
                      <a:pt x="3179" y="1423"/>
                    </a:cubicBezTo>
                    <a:cubicBezTo>
                      <a:pt x="3176" y="1103"/>
                      <a:pt x="3144" y="791"/>
                      <a:pt x="3107" y="533"/>
                    </a:cubicBezTo>
                    <a:cubicBezTo>
                      <a:pt x="3075" y="303"/>
                      <a:pt x="3038" y="115"/>
                      <a:pt x="3014" y="1"/>
                    </a:cubicBezTo>
                    <a:close/>
                  </a:path>
                </a:pathLst>
              </a:custGeom>
              <a:solidFill>
                <a:srgbClr val="9A39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958;p38">
                <a:extLst>
                  <a:ext uri="{FF2B5EF4-FFF2-40B4-BE49-F238E27FC236}">
                    <a16:creationId xmlns:a16="http://schemas.microsoft.com/office/drawing/2014/main" id="{63883D0C-1E8A-55DA-132A-EE04F65DA61C}"/>
                  </a:ext>
                </a:extLst>
              </p:cNvPr>
              <p:cNvSpPr/>
              <p:nvPr/>
            </p:nvSpPr>
            <p:spPr>
              <a:xfrm>
                <a:off x="3914875" y="2864575"/>
                <a:ext cx="11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44" h="1239" extrusionOk="0">
                    <a:moveTo>
                      <a:pt x="22" y="1"/>
                    </a:moveTo>
                    <a:cubicBezTo>
                      <a:pt x="11" y="1"/>
                      <a:pt x="0" y="11"/>
                      <a:pt x="0" y="24"/>
                    </a:cubicBezTo>
                    <a:lnTo>
                      <a:pt x="0" y="1218"/>
                    </a:lnTo>
                    <a:cubicBezTo>
                      <a:pt x="0" y="1230"/>
                      <a:pt x="9" y="1239"/>
                      <a:pt x="22" y="1239"/>
                    </a:cubicBezTo>
                    <a:cubicBezTo>
                      <a:pt x="34" y="1239"/>
                      <a:pt x="43" y="1230"/>
                      <a:pt x="43" y="1218"/>
                    </a:cubicBezTo>
                    <a:lnTo>
                      <a:pt x="43" y="24"/>
                    </a:lnTo>
                    <a:cubicBezTo>
                      <a:pt x="43" y="11"/>
                      <a:pt x="34" y="1"/>
                      <a:pt x="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959;p38">
                <a:extLst>
                  <a:ext uri="{FF2B5EF4-FFF2-40B4-BE49-F238E27FC236}">
                    <a16:creationId xmlns:a16="http://schemas.microsoft.com/office/drawing/2014/main" id="{B4AEB55E-D046-6CB3-A784-694BB11BEEB9}"/>
                  </a:ext>
                </a:extLst>
              </p:cNvPr>
              <p:cNvSpPr/>
              <p:nvPr/>
            </p:nvSpPr>
            <p:spPr>
              <a:xfrm>
                <a:off x="3778675" y="3263275"/>
                <a:ext cx="102625" cy="11907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4763" extrusionOk="0">
                    <a:moveTo>
                      <a:pt x="706" y="0"/>
                    </a:moveTo>
                    <a:cubicBezTo>
                      <a:pt x="443" y="6"/>
                      <a:pt x="247" y="75"/>
                      <a:pt x="126" y="204"/>
                    </a:cubicBezTo>
                    <a:cubicBezTo>
                      <a:pt x="1" y="338"/>
                      <a:pt x="5" y="486"/>
                      <a:pt x="5" y="492"/>
                    </a:cubicBezTo>
                    <a:cubicBezTo>
                      <a:pt x="5" y="505"/>
                      <a:pt x="16" y="514"/>
                      <a:pt x="27" y="514"/>
                    </a:cubicBezTo>
                    <a:cubicBezTo>
                      <a:pt x="39" y="514"/>
                      <a:pt x="48" y="503"/>
                      <a:pt x="48" y="491"/>
                    </a:cubicBezTo>
                    <a:cubicBezTo>
                      <a:pt x="48" y="489"/>
                      <a:pt x="45" y="353"/>
                      <a:pt x="158" y="233"/>
                    </a:cubicBezTo>
                    <a:cubicBezTo>
                      <a:pt x="271" y="113"/>
                      <a:pt x="456" y="51"/>
                      <a:pt x="707" y="45"/>
                    </a:cubicBezTo>
                    <a:cubicBezTo>
                      <a:pt x="714" y="44"/>
                      <a:pt x="720" y="44"/>
                      <a:pt x="727" y="44"/>
                    </a:cubicBezTo>
                    <a:cubicBezTo>
                      <a:pt x="1327" y="44"/>
                      <a:pt x="1486" y="678"/>
                      <a:pt x="1687" y="1480"/>
                    </a:cubicBezTo>
                    <a:cubicBezTo>
                      <a:pt x="1829" y="2046"/>
                      <a:pt x="1990" y="2686"/>
                      <a:pt x="2334" y="3281"/>
                    </a:cubicBezTo>
                    <a:cubicBezTo>
                      <a:pt x="2734" y="3971"/>
                      <a:pt x="3302" y="4454"/>
                      <a:pt x="4072" y="4761"/>
                    </a:cubicBezTo>
                    <a:cubicBezTo>
                      <a:pt x="4074" y="4761"/>
                      <a:pt x="4077" y="4763"/>
                      <a:pt x="4080" y="4763"/>
                    </a:cubicBezTo>
                    <a:lnTo>
                      <a:pt x="4080" y="4761"/>
                    </a:lnTo>
                    <a:cubicBezTo>
                      <a:pt x="4088" y="4761"/>
                      <a:pt x="4095" y="4757"/>
                      <a:pt x="4100" y="4747"/>
                    </a:cubicBezTo>
                    <a:cubicBezTo>
                      <a:pt x="4104" y="4737"/>
                      <a:pt x="4098" y="4724"/>
                      <a:pt x="4088" y="4720"/>
                    </a:cubicBezTo>
                    <a:cubicBezTo>
                      <a:pt x="2375" y="4038"/>
                      <a:pt x="2017" y="2615"/>
                      <a:pt x="1728" y="1469"/>
                    </a:cubicBezTo>
                    <a:cubicBezTo>
                      <a:pt x="1524" y="650"/>
                      <a:pt x="1360" y="0"/>
                      <a:pt x="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960;p38">
                <a:extLst>
                  <a:ext uri="{FF2B5EF4-FFF2-40B4-BE49-F238E27FC236}">
                    <a16:creationId xmlns:a16="http://schemas.microsoft.com/office/drawing/2014/main" id="{DE2CC12A-E91A-8072-9EEA-182A1917C7EB}"/>
                  </a:ext>
                </a:extLst>
              </p:cNvPr>
              <p:cNvSpPr/>
              <p:nvPr/>
            </p:nvSpPr>
            <p:spPr>
              <a:xfrm>
                <a:off x="3840375" y="2685525"/>
                <a:ext cx="69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845" extrusionOk="0">
                    <a:moveTo>
                      <a:pt x="224" y="1"/>
                    </a:moveTo>
                    <a:cubicBezTo>
                      <a:pt x="175" y="1"/>
                      <a:pt x="98" y="178"/>
                      <a:pt x="51" y="403"/>
                    </a:cubicBezTo>
                    <a:cubicBezTo>
                      <a:pt x="2" y="636"/>
                      <a:pt x="0" y="833"/>
                      <a:pt x="49" y="844"/>
                    </a:cubicBezTo>
                    <a:cubicBezTo>
                      <a:pt x="51" y="844"/>
                      <a:pt x="52" y="844"/>
                      <a:pt x="53" y="844"/>
                    </a:cubicBezTo>
                    <a:cubicBezTo>
                      <a:pt x="101" y="844"/>
                      <a:pt x="178" y="667"/>
                      <a:pt x="225" y="440"/>
                    </a:cubicBezTo>
                    <a:cubicBezTo>
                      <a:pt x="274" y="208"/>
                      <a:pt x="276" y="11"/>
                      <a:pt x="228" y="1"/>
                    </a:cubicBezTo>
                    <a:cubicBezTo>
                      <a:pt x="227" y="1"/>
                      <a:pt x="225" y="1"/>
                      <a:pt x="224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961;p38">
                <a:extLst>
                  <a:ext uri="{FF2B5EF4-FFF2-40B4-BE49-F238E27FC236}">
                    <a16:creationId xmlns:a16="http://schemas.microsoft.com/office/drawing/2014/main" id="{C15D60ED-09C9-B8D7-5E6F-559F348B3D1F}"/>
                  </a:ext>
                </a:extLst>
              </p:cNvPr>
              <p:cNvSpPr/>
              <p:nvPr/>
            </p:nvSpPr>
            <p:spPr>
              <a:xfrm>
                <a:off x="3877075" y="2700325"/>
                <a:ext cx="69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846" extrusionOk="0">
                    <a:moveTo>
                      <a:pt x="223" y="1"/>
                    </a:moveTo>
                    <a:cubicBezTo>
                      <a:pt x="175" y="1"/>
                      <a:pt x="98" y="178"/>
                      <a:pt x="51" y="405"/>
                    </a:cubicBezTo>
                    <a:cubicBezTo>
                      <a:pt x="2" y="637"/>
                      <a:pt x="0" y="834"/>
                      <a:pt x="49" y="845"/>
                    </a:cubicBezTo>
                    <a:cubicBezTo>
                      <a:pt x="50" y="845"/>
                      <a:pt x="51" y="845"/>
                      <a:pt x="53" y="845"/>
                    </a:cubicBezTo>
                    <a:cubicBezTo>
                      <a:pt x="100" y="845"/>
                      <a:pt x="177" y="668"/>
                      <a:pt x="225" y="441"/>
                    </a:cubicBezTo>
                    <a:cubicBezTo>
                      <a:pt x="274" y="209"/>
                      <a:pt x="275" y="12"/>
                      <a:pt x="226" y="1"/>
                    </a:cubicBezTo>
                    <a:cubicBezTo>
                      <a:pt x="225" y="1"/>
                      <a:pt x="224" y="1"/>
                      <a:pt x="2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962;p38">
                <a:extLst>
                  <a:ext uri="{FF2B5EF4-FFF2-40B4-BE49-F238E27FC236}">
                    <a16:creationId xmlns:a16="http://schemas.microsoft.com/office/drawing/2014/main" id="{097D1A4E-90EA-251B-6086-1620556B5017}"/>
                  </a:ext>
                </a:extLst>
              </p:cNvPr>
              <p:cNvSpPr/>
              <p:nvPr/>
            </p:nvSpPr>
            <p:spPr>
              <a:xfrm>
                <a:off x="3836100" y="2674725"/>
                <a:ext cx="247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42" extrusionOk="0">
                    <a:moveTo>
                      <a:pt x="178" y="1"/>
                    </a:moveTo>
                    <a:cubicBezTo>
                      <a:pt x="159" y="1"/>
                      <a:pt x="141" y="1"/>
                      <a:pt x="121" y="2"/>
                    </a:cubicBezTo>
                    <a:cubicBezTo>
                      <a:pt x="112" y="4"/>
                      <a:pt x="103" y="4"/>
                      <a:pt x="93" y="5"/>
                    </a:cubicBezTo>
                    <a:cubicBezTo>
                      <a:pt x="83" y="5"/>
                      <a:pt x="75" y="7"/>
                      <a:pt x="63" y="8"/>
                    </a:cubicBezTo>
                    <a:cubicBezTo>
                      <a:pt x="28" y="14"/>
                      <a:pt x="0" y="45"/>
                      <a:pt x="0" y="82"/>
                    </a:cubicBezTo>
                    <a:cubicBezTo>
                      <a:pt x="0" y="122"/>
                      <a:pt x="34" y="154"/>
                      <a:pt x="74" y="154"/>
                    </a:cubicBezTo>
                    <a:lnTo>
                      <a:pt x="103" y="154"/>
                    </a:lnTo>
                    <a:cubicBezTo>
                      <a:pt x="109" y="154"/>
                      <a:pt x="116" y="154"/>
                      <a:pt x="124" y="155"/>
                    </a:cubicBezTo>
                    <a:cubicBezTo>
                      <a:pt x="139" y="155"/>
                      <a:pt x="156" y="157"/>
                      <a:pt x="171" y="158"/>
                    </a:cubicBezTo>
                    <a:cubicBezTo>
                      <a:pt x="202" y="161"/>
                      <a:pt x="234" y="166"/>
                      <a:pt x="265" y="172"/>
                    </a:cubicBezTo>
                    <a:cubicBezTo>
                      <a:pt x="327" y="186"/>
                      <a:pt x="389" y="203"/>
                      <a:pt x="447" y="225"/>
                    </a:cubicBezTo>
                    <a:cubicBezTo>
                      <a:pt x="462" y="232"/>
                      <a:pt x="477" y="238"/>
                      <a:pt x="491" y="244"/>
                    </a:cubicBezTo>
                    <a:lnTo>
                      <a:pt x="512" y="253"/>
                    </a:lnTo>
                    <a:lnTo>
                      <a:pt x="534" y="264"/>
                    </a:lnTo>
                    <a:lnTo>
                      <a:pt x="577" y="285"/>
                    </a:lnTo>
                    <a:lnTo>
                      <a:pt x="618" y="308"/>
                    </a:lnTo>
                    <a:cubicBezTo>
                      <a:pt x="645" y="323"/>
                      <a:pt x="671" y="342"/>
                      <a:pt x="699" y="358"/>
                    </a:cubicBezTo>
                    <a:cubicBezTo>
                      <a:pt x="725" y="375"/>
                      <a:pt x="749" y="395"/>
                      <a:pt x="775" y="414"/>
                    </a:cubicBezTo>
                    <a:lnTo>
                      <a:pt x="781" y="418"/>
                    </a:lnTo>
                    <a:cubicBezTo>
                      <a:pt x="785" y="421"/>
                      <a:pt x="789" y="423"/>
                      <a:pt x="792" y="426"/>
                    </a:cubicBezTo>
                    <a:cubicBezTo>
                      <a:pt x="811" y="436"/>
                      <a:pt x="831" y="441"/>
                      <a:pt x="851" y="441"/>
                    </a:cubicBezTo>
                    <a:cubicBezTo>
                      <a:pt x="892" y="441"/>
                      <a:pt x="933" y="420"/>
                      <a:pt x="954" y="381"/>
                    </a:cubicBezTo>
                    <a:cubicBezTo>
                      <a:pt x="988" y="323"/>
                      <a:pt x="966" y="251"/>
                      <a:pt x="910" y="218"/>
                    </a:cubicBezTo>
                    <a:cubicBezTo>
                      <a:pt x="878" y="201"/>
                      <a:pt x="846" y="181"/>
                      <a:pt x="814" y="164"/>
                    </a:cubicBezTo>
                    <a:cubicBezTo>
                      <a:pt x="780" y="148"/>
                      <a:pt x="748" y="129"/>
                      <a:pt x="714" y="115"/>
                    </a:cubicBezTo>
                    <a:lnTo>
                      <a:pt x="664" y="94"/>
                    </a:lnTo>
                    <a:lnTo>
                      <a:pt x="610" y="76"/>
                    </a:lnTo>
                    <a:lnTo>
                      <a:pt x="584" y="66"/>
                    </a:lnTo>
                    <a:lnTo>
                      <a:pt x="558" y="59"/>
                    </a:lnTo>
                    <a:cubicBezTo>
                      <a:pt x="541" y="53"/>
                      <a:pt x="523" y="48"/>
                      <a:pt x="505" y="44"/>
                    </a:cubicBezTo>
                    <a:cubicBezTo>
                      <a:pt x="434" y="24"/>
                      <a:pt x="361" y="11"/>
                      <a:pt x="288" y="5"/>
                    </a:cubicBezTo>
                    <a:cubicBezTo>
                      <a:pt x="251" y="1"/>
                      <a:pt x="214" y="1"/>
                      <a:pt x="178" y="1"/>
                    </a:cubicBezTo>
                    <a:close/>
                  </a:path>
                </a:pathLst>
              </a:custGeom>
              <a:solidFill>
                <a:srgbClr val="9536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963;p38">
                <a:extLst>
                  <a:ext uri="{FF2B5EF4-FFF2-40B4-BE49-F238E27FC236}">
                    <a16:creationId xmlns:a16="http://schemas.microsoft.com/office/drawing/2014/main" id="{45750D8B-C9C9-955C-9F76-72123A9DC56C}"/>
                  </a:ext>
                </a:extLst>
              </p:cNvPr>
              <p:cNvSpPr/>
              <p:nvPr/>
            </p:nvSpPr>
            <p:spPr>
              <a:xfrm>
                <a:off x="3871025" y="2688475"/>
                <a:ext cx="368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668" extrusionOk="0">
                    <a:moveTo>
                      <a:pt x="122" y="1"/>
                    </a:moveTo>
                    <a:cubicBezTo>
                      <a:pt x="60" y="1"/>
                      <a:pt x="8" y="50"/>
                      <a:pt x="5" y="113"/>
                    </a:cubicBezTo>
                    <a:cubicBezTo>
                      <a:pt x="1" y="178"/>
                      <a:pt x="51" y="234"/>
                      <a:pt x="117" y="238"/>
                    </a:cubicBezTo>
                    <a:lnTo>
                      <a:pt x="118" y="238"/>
                    </a:lnTo>
                    <a:cubicBezTo>
                      <a:pt x="141" y="240"/>
                      <a:pt x="170" y="241"/>
                      <a:pt x="196" y="244"/>
                    </a:cubicBezTo>
                    <a:cubicBezTo>
                      <a:pt x="224" y="247"/>
                      <a:pt x="250" y="252"/>
                      <a:pt x="277" y="255"/>
                    </a:cubicBezTo>
                    <a:cubicBezTo>
                      <a:pt x="303" y="260"/>
                      <a:pt x="331" y="264"/>
                      <a:pt x="358" y="269"/>
                    </a:cubicBezTo>
                    <a:lnTo>
                      <a:pt x="438" y="284"/>
                    </a:lnTo>
                    <a:cubicBezTo>
                      <a:pt x="546" y="305"/>
                      <a:pt x="652" y="333"/>
                      <a:pt x="757" y="368"/>
                    </a:cubicBezTo>
                    <a:cubicBezTo>
                      <a:pt x="809" y="383"/>
                      <a:pt x="860" y="405"/>
                      <a:pt x="912" y="423"/>
                    </a:cubicBezTo>
                    <a:cubicBezTo>
                      <a:pt x="938" y="434"/>
                      <a:pt x="962" y="444"/>
                      <a:pt x="987" y="455"/>
                    </a:cubicBezTo>
                    <a:lnTo>
                      <a:pt x="1025" y="472"/>
                    </a:lnTo>
                    <a:lnTo>
                      <a:pt x="1062" y="490"/>
                    </a:lnTo>
                    <a:lnTo>
                      <a:pt x="1137" y="526"/>
                    </a:lnTo>
                    <a:lnTo>
                      <a:pt x="1207" y="567"/>
                    </a:lnTo>
                    <a:lnTo>
                      <a:pt x="1244" y="587"/>
                    </a:lnTo>
                    <a:lnTo>
                      <a:pt x="1277" y="608"/>
                    </a:lnTo>
                    <a:lnTo>
                      <a:pt x="1346" y="652"/>
                    </a:lnTo>
                    <a:lnTo>
                      <a:pt x="1351" y="655"/>
                    </a:lnTo>
                    <a:cubicBezTo>
                      <a:pt x="1363" y="664"/>
                      <a:pt x="1377" y="668"/>
                      <a:pt x="1391" y="668"/>
                    </a:cubicBezTo>
                    <a:cubicBezTo>
                      <a:pt x="1413" y="668"/>
                      <a:pt x="1434" y="658"/>
                      <a:pt x="1448" y="639"/>
                    </a:cubicBezTo>
                    <a:cubicBezTo>
                      <a:pt x="1473" y="605"/>
                      <a:pt x="1467" y="559"/>
                      <a:pt x="1435" y="536"/>
                    </a:cubicBezTo>
                    <a:lnTo>
                      <a:pt x="1363" y="483"/>
                    </a:lnTo>
                    <a:lnTo>
                      <a:pt x="1328" y="457"/>
                    </a:lnTo>
                    <a:lnTo>
                      <a:pt x="1291" y="432"/>
                    </a:lnTo>
                    <a:lnTo>
                      <a:pt x="1218" y="383"/>
                    </a:lnTo>
                    <a:lnTo>
                      <a:pt x="1141" y="339"/>
                    </a:lnTo>
                    <a:lnTo>
                      <a:pt x="1101" y="318"/>
                    </a:lnTo>
                    <a:lnTo>
                      <a:pt x="1063" y="298"/>
                    </a:lnTo>
                    <a:cubicBezTo>
                      <a:pt x="1037" y="284"/>
                      <a:pt x="1011" y="270"/>
                      <a:pt x="984" y="258"/>
                    </a:cubicBezTo>
                    <a:cubicBezTo>
                      <a:pt x="930" y="234"/>
                      <a:pt x="878" y="209"/>
                      <a:pt x="823" y="188"/>
                    </a:cubicBezTo>
                    <a:cubicBezTo>
                      <a:pt x="713" y="143"/>
                      <a:pt x="603" y="105"/>
                      <a:pt x="488" y="75"/>
                    </a:cubicBezTo>
                    <a:lnTo>
                      <a:pt x="403" y="53"/>
                    </a:lnTo>
                    <a:cubicBezTo>
                      <a:pt x="375" y="45"/>
                      <a:pt x="346" y="39"/>
                      <a:pt x="317" y="33"/>
                    </a:cubicBezTo>
                    <a:cubicBezTo>
                      <a:pt x="288" y="27"/>
                      <a:pt x="259" y="21"/>
                      <a:pt x="230" y="15"/>
                    </a:cubicBezTo>
                    <a:cubicBezTo>
                      <a:pt x="199" y="10"/>
                      <a:pt x="172" y="6"/>
                      <a:pt x="138" y="1"/>
                    </a:cubicBezTo>
                    <a:lnTo>
                      <a:pt x="131" y="1"/>
                    </a:lnTo>
                    <a:cubicBezTo>
                      <a:pt x="128" y="1"/>
                      <a:pt x="125" y="1"/>
                      <a:pt x="122" y="1"/>
                    </a:cubicBezTo>
                    <a:close/>
                  </a:path>
                </a:pathLst>
              </a:custGeom>
              <a:solidFill>
                <a:srgbClr val="9536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964;p38">
                <a:extLst>
                  <a:ext uri="{FF2B5EF4-FFF2-40B4-BE49-F238E27FC236}">
                    <a16:creationId xmlns:a16="http://schemas.microsoft.com/office/drawing/2014/main" id="{5B53E78D-084F-AE9F-2A64-9AF7CE84C1BA}"/>
                  </a:ext>
                </a:extLst>
              </p:cNvPr>
              <p:cNvSpPr/>
              <p:nvPr/>
            </p:nvSpPr>
            <p:spPr>
              <a:xfrm>
                <a:off x="4085525" y="2897300"/>
                <a:ext cx="55075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8686" extrusionOk="0">
                    <a:moveTo>
                      <a:pt x="2179" y="1"/>
                    </a:moveTo>
                    <a:cubicBezTo>
                      <a:pt x="2174" y="1"/>
                      <a:pt x="2168" y="3"/>
                      <a:pt x="2164" y="6"/>
                    </a:cubicBezTo>
                    <a:cubicBezTo>
                      <a:pt x="1120" y="901"/>
                      <a:pt x="534" y="1969"/>
                      <a:pt x="528" y="1980"/>
                    </a:cubicBezTo>
                    <a:cubicBezTo>
                      <a:pt x="525" y="1988"/>
                      <a:pt x="137" y="2792"/>
                      <a:pt x="51" y="3945"/>
                    </a:cubicBezTo>
                    <a:cubicBezTo>
                      <a:pt x="1" y="4622"/>
                      <a:pt x="63" y="5286"/>
                      <a:pt x="236" y="5917"/>
                    </a:cubicBezTo>
                    <a:cubicBezTo>
                      <a:pt x="453" y="6706"/>
                      <a:pt x="843" y="7447"/>
                      <a:pt x="1397" y="8119"/>
                    </a:cubicBezTo>
                    <a:cubicBezTo>
                      <a:pt x="1475" y="8212"/>
                      <a:pt x="1549" y="8304"/>
                      <a:pt x="1623" y="8394"/>
                    </a:cubicBezTo>
                    <a:cubicBezTo>
                      <a:pt x="1702" y="8490"/>
                      <a:pt x="1780" y="8585"/>
                      <a:pt x="1855" y="8678"/>
                    </a:cubicBezTo>
                    <a:cubicBezTo>
                      <a:pt x="1860" y="8683"/>
                      <a:pt x="1866" y="8686"/>
                      <a:pt x="1872" y="8686"/>
                    </a:cubicBezTo>
                    <a:cubicBezTo>
                      <a:pt x="1877" y="8686"/>
                      <a:pt x="1881" y="8684"/>
                      <a:pt x="1884" y="8681"/>
                    </a:cubicBezTo>
                    <a:cubicBezTo>
                      <a:pt x="1895" y="8674"/>
                      <a:pt x="1896" y="8660"/>
                      <a:pt x="1889" y="8651"/>
                    </a:cubicBezTo>
                    <a:cubicBezTo>
                      <a:pt x="1812" y="8559"/>
                      <a:pt x="1736" y="8464"/>
                      <a:pt x="1656" y="8366"/>
                    </a:cubicBezTo>
                    <a:cubicBezTo>
                      <a:pt x="1583" y="8276"/>
                      <a:pt x="1508" y="8184"/>
                      <a:pt x="1430" y="8091"/>
                    </a:cubicBezTo>
                    <a:cubicBezTo>
                      <a:pt x="186" y="6581"/>
                      <a:pt x="16" y="5006"/>
                      <a:pt x="94" y="3951"/>
                    </a:cubicBezTo>
                    <a:cubicBezTo>
                      <a:pt x="180" y="2806"/>
                      <a:pt x="563" y="2008"/>
                      <a:pt x="566" y="2000"/>
                    </a:cubicBezTo>
                    <a:cubicBezTo>
                      <a:pt x="572" y="1989"/>
                      <a:pt x="1155" y="928"/>
                      <a:pt x="2193" y="39"/>
                    </a:cubicBezTo>
                    <a:cubicBezTo>
                      <a:pt x="2202" y="31"/>
                      <a:pt x="2202" y="17"/>
                      <a:pt x="2195" y="8"/>
                    </a:cubicBezTo>
                    <a:cubicBezTo>
                      <a:pt x="2191" y="3"/>
                      <a:pt x="2185" y="1"/>
                      <a:pt x="2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965;p38">
                <a:extLst>
                  <a:ext uri="{FF2B5EF4-FFF2-40B4-BE49-F238E27FC236}">
                    <a16:creationId xmlns:a16="http://schemas.microsoft.com/office/drawing/2014/main" id="{83106FCE-E4F6-B0CC-164A-2B972C056628}"/>
                  </a:ext>
                </a:extLst>
              </p:cNvPr>
              <p:cNvSpPr/>
              <p:nvPr/>
            </p:nvSpPr>
            <p:spPr>
              <a:xfrm>
                <a:off x="3829475" y="2899425"/>
                <a:ext cx="42850" cy="221450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8858" extrusionOk="0">
                    <a:moveTo>
                      <a:pt x="1691" y="1"/>
                    </a:moveTo>
                    <a:cubicBezTo>
                      <a:pt x="1679" y="1"/>
                      <a:pt x="1670" y="9"/>
                      <a:pt x="1669" y="21"/>
                    </a:cubicBezTo>
                    <a:cubicBezTo>
                      <a:pt x="1545" y="1015"/>
                      <a:pt x="1277" y="2453"/>
                      <a:pt x="709" y="3660"/>
                    </a:cubicBezTo>
                    <a:cubicBezTo>
                      <a:pt x="199" y="4736"/>
                      <a:pt x="1" y="5766"/>
                      <a:pt x="115" y="6723"/>
                    </a:cubicBezTo>
                    <a:cubicBezTo>
                      <a:pt x="209" y="7491"/>
                      <a:pt x="508" y="8206"/>
                      <a:pt x="1007" y="8848"/>
                    </a:cubicBezTo>
                    <a:cubicBezTo>
                      <a:pt x="1010" y="8855"/>
                      <a:pt x="1017" y="8858"/>
                      <a:pt x="1024" y="8858"/>
                    </a:cubicBezTo>
                    <a:cubicBezTo>
                      <a:pt x="1028" y="8856"/>
                      <a:pt x="1033" y="8855"/>
                      <a:pt x="1036" y="8853"/>
                    </a:cubicBezTo>
                    <a:cubicBezTo>
                      <a:pt x="1046" y="8845"/>
                      <a:pt x="1048" y="8832"/>
                      <a:pt x="1040" y="8822"/>
                    </a:cubicBezTo>
                    <a:cubicBezTo>
                      <a:pt x="547" y="8186"/>
                      <a:pt x="250" y="7479"/>
                      <a:pt x="158" y="6719"/>
                    </a:cubicBezTo>
                    <a:cubicBezTo>
                      <a:pt x="44" y="5769"/>
                      <a:pt x="242" y="4747"/>
                      <a:pt x="747" y="3678"/>
                    </a:cubicBezTo>
                    <a:cubicBezTo>
                      <a:pt x="1319" y="2467"/>
                      <a:pt x="1588" y="1024"/>
                      <a:pt x="1712" y="25"/>
                    </a:cubicBezTo>
                    <a:cubicBezTo>
                      <a:pt x="1713" y="13"/>
                      <a:pt x="1705" y="2"/>
                      <a:pt x="1693" y="1"/>
                    </a:cubicBezTo>
                    <a:cubicBezTo>
                      <a:pt x="1692" y="1"/>
                      <a:pt x="1691" y="1"/>
                      <a:pt x="16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966;p38">
                <a:extLst>
                  <a:ext uri="{FF2B5EF4-FFF2-40B4-BE49-F238E27FC236}">
                    <a16:creationId xmlns:a16="http://schemas.microsoft.com/office/drawing/2014/main" id="{15BA97AF-1D59-5C73-AF6C-593D193743CD}"/>
                  </a:ext>
                </a:extLst>
              </p:cNvPr>
              <p:cNvSpPr/>
              <p:nvPr/>
            </p:nvSpPr>
            <p:spPr>
              <a:xfrm>
                <a:off x="3502825" y="2985850"/>
                <a:ext cx="175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527" extrusionOk="0">
                    <a:moveTo>
                      <a:pt x="475" y="1"/>
                    </a:moveTo>
                    <a:cubicBezTo>
                      <a:pt x="366" y="280"/>
                      <a:pt x="1" y="1311"/>
                      <a:pt x="41" y="2294"/>
                    </a:cubicBezTo>
                    <a:lnTo>
                      <a:pt x="385" y="2526"/>
                    </a:lnTo>
                    <a:cubicBezTo>
                      <a:pt x="383" y="2510"/>
                      <a:pt x="380" y="2491"/>
                      <a:pt x="379" y="2474"/>
                    </a:cubicBezTo>
                    <a:cubicBezTo>
                      <a:pt x="379" y="2473"/>
                      <a:pt x="379" y="2471"/>
                      <a:pt x="379" y="2470"/>
                    </a:cubicBezTo>
                    <a:cubicBezTo>
                      <a:pt x="376" y="2453"/>
                      <a:pt x="374" y="2435"/>
                      <a:pt x="372" y="2416"/>
                    </a:cubicBezTo>
                    <a:cubicBezTo>
                      <a:pt x="371" y="2398"/>
                      <a:pt x="368" y="2380"/>
                      <a:pt x="366" y="2360"/>
                    </a:cubicBezTo>
                    <a:cubicBezTo>
                      <a:pt x="365" y="2338"/>
                      <a:pt x="363" y="2317"/>
                      <a:pt x="362" y="2296"/>
                    </a:cubicBezTo>
                    <a:cubicBezTo>
                      <a:pt x="362" y="2283"/>
                      <a:pt x="360" y="2271"/>
                      <a:pt x="360" y="2259"/>
                    </a:cubicBezTo>
                    <a:cubicBezTo>
                      <a:pt x="359" y="2234"/>
                      <a:pt x="357" y="2210"/>
                      <a:pt x="357" y="2185"/>
                    </a:cubicBezTo>
                    <a:cubicBezTo>
                      <a:pt x="356" y="2173"/>
                      <a:pt x="356" y="2159"/>
                      <a:pt x="356" y="2146"/>
                    </a:cubicBezTo>
                    <a:cubicBezTo>
                      <a:pt x="353" y="2039"/>
                      <a:pt x="356" y="1926"/>
                      <a:pt x="363" y="1809"/>
                    </a:cubicBezTo>
                    <a:cubicBezTo>
                      <a:pt x="365" y="1789"/>
                      <a:pt x="366" y="1770"/>
                      <a:pt x="369" y="1748"/>
                    </a:cubicBezTo>
                    <a:cubicBezTo>
                      <a:pt x="369" y="1742"/>
                      <a:pt x="371" y="1737"/>
                      <a:pt x="371" y="1731"/>
                    </a:cubicBezTo>
                    <a:cubicBezTo>
                      <a:pt x="374" y="1707"/>
                      <a:pt x="377" y="1682"/>
                      <a:pt x="382" y="1656"/>
                    </a:cubicBezTo>
                    <a:cubicBezTo>
                      <a:pt x="383" y="1650"/>
                      <a:pt x="383" y="1643"/>
                      <a:pt x="385" y="1637"/>
                    </a:cubicBezTo>
                    <a:cubicBezTo>
                      <a:pt x="389" y="1614"/>
                      <a:pt x="392" y="1589"/>
                      <a:pt x="398" y="1565"/>
                    </a:cubicBezTo>
                    <a:cubicBezTo>
                      <a:pt x="400" y="1552"/>
                      <a:pt x="403" y="1540"/>
                      <a:pt x="405" y="1527"/>
                    </a:cubicBezTo>
                    <a:cubicBezTo>
                      <a:pt x="406" y="1523"/>
                      <a:pt x="406" y="1520"/>
                      <a:pt x="408" y="1517"/>
                    </a:cubicBezTo>
                    <a:cubicBezTo>
                      <a:pt x="409" y="1508"/>
                      <a:pt x="411" y="1499"/>
                      <a:pt x="412" y="1491"/>
                    </a:cubicBezTo>
                    <a:cubicBezTo>
                      <a:pt x="417" y="1473"/>
                      <a:pt x="420" y="1455"/>
                      <a:pt x="424" y="1435"/>
                    </a:cubicBezTo>
                    <a:cubicBezTo>
                      <a:pt x="426" y="1426"/>
                      <a:pt x="429" y="1416"/>
                      <a:pt x="431" y="1407"/>
                    </a:cubicBezTo>
                    <a:cubicBezTo>
                      <a:pt x="441" y="1360"/>
                      <a:pt x="452" y="1311"/>
                      <a:pt x="464" y="1262"/>
                    </a:cubicBezTo>
                    <a:cubicBezTo>
                      <a:pt x="469" y="1242"/>
                      <a:pt x="473" y="1222"/>
                      <a:pt x="478" y="1201"/>
                    </a:cubicBezTo>
                    <a:cubicBezTo>
                      <a:pt x="501" y="1111"/>
                      <a:pt x="524" y="1019"/>
                      <a:pt x="547" y="926"/>
                    </a:cubicBezTo>
                    <a:cubicBezTo>
                      <a:pt x="551" y="910"/>
                      <a:pt x="554" y="897"/>
                      <a:pt x="557" y="881"/>
                    </a:cubicBezTo>
                    <a:cubicBezTo>
                      <a:pt x="570" y="834"/>
                      <a:pt x="580" y="787"/>
                      <a:pt x="593" y="739"/>
                    </a:cubicBezTo>
                    <a:cubicBezTo>
                      <a:pt x="599" y="710"/>
                      <a:pt x="606" y="681"/>
                      <a:pt x="613" y="652"/>
                    </a:cubicBezTo>
                    <a:cubicBezTo>
                      <a:pt x="613" y="649"/>
                      <a:pt x="613" y="647"/>
                      <a:pt x="614" y="646"/>
                    </a:cubicBezTo>
                    <a:cubicBezTo>
                      <a:pt x="617" y="629"/>
                      <a:pt x="622" y="612"/>
                      <a:pt x="625" y="595"/>
                    </a:cubicBezTo>
                    <a:cubicBezTo>
                      <a:pt x="632" y="562"/>
                      <a:pt x="640" y="528"/>
                      <a:pt x="646" y="495"/>
                    </a:cubicBezTo>
                    <a:cubicBezTo>
                      <a:pt x="646" y="491"/>
                      <a:pt x="648" y="487"/>
                      <a:pt x="648" y="484"/>
                    </a:cubicBezTo>
                    <a:cubicBezTo>
                      <a:pt x="652" y="469"/>
                      <a:pt x="655" y="452"/>
                      <a:pt x="658" y="436"/>
                    </a:cubicBezTo>
                    <a:cubicBezTo>
                      <a:pt x="658" y="433"/>
                      <a:pt x="658" y="432"/>
                      <a:pt x="658" y="429"/>
                    </a:cubicBezTo>
                    <a:cubicBezTo>
                      <a:pt x="666" y="392"/>
                      <a:pt x="672" y="357"/>
                      <a:pt x="678" y="322"/>
                    </a:cubicBezTo>
                    <a:cubicBezTo>
                      <a:pt x="681" y="305"/>
                      <a:pt x="683" y="288"/>
                      <a:pt x="686" y="271"/>
                    </a:cubicBezTo>
                    <a:cubicBezTo>
                      <a:pt x="690" y="236"/>
                      <a:pt x="695" y="204"/>
                      <a:pt x="698" y="172"/>
                    </a:cubicBezTo>
                    <a:cubicBezTo>
                      <a:pt x="700" y="155"/>
                      <a:pt x="701" y="138"/>
                      <a:pt x="703" y="123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967;p38">
                <a:extLst>
                  <a:ext uri="{FF2B5EF4-FFF2-40B4-BE49-F238E27FC236}">
                    <a16:creationId xmlns:a16="http://schemas.microsoft.com/office/drawing/2014/main" id="{55EFAA9D-FAD1-29D3-9B03-F7F6E5643B77}"/>
                  </a:ext>
                </a:extLst>
              </p:cNvPr>
              <p:cNvSpPr/>
              <p:nvPr/>
            </p:nvSpPr>
            <p:spPr>
              <a:xfrm>
                <a:off x="2976800" y="3567200"/>
                <a:ext cx="1941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7766" h="272" extrusionOk="0">
                    <a:moveTo>
                      <a:pt x="0" y="1"/>
                    </a:moveTo>
                    <a:cubicBezTo>
                      <a:pt x="26" y="163"/>
                      <a:pt x="69" y="271"/>
                      <a:pt x="69" y="271"/>
                    </a:cubicBezTo>
                    <a:lnTo>
                      <a:pt x="7600" y="271"/>
                    </a:lnTo>
                    <a:cubicBezTo>
                      <a:pt x="7600" y="271"/>
                      <a:pt x="7675" y="161"/>
                      <a:pt x="7765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968;p38">
                <a:extLst>
                  <a:ext uri="{FF2B5EF4-FFF2-40B4-BE49-F238E27FC236}">
                    <a16:creationId xmlns:a16="http://schemas.microsoft.com/office/drawing/2014/main" id="{2ED9C285-2A02-4365-394E-31C182D5C62F}"/>
                  </a:ext>
                </a:extLst>
              </p:cNvPr>
              <p:cNvSpPr/>
              <p:nvPr/>
            </p:nvSpPr>
            <p:spPr>
              <a:xfrm>
                <a:off x="3615175" y="3251725"/>
                <a:ext cx="252125" cy="179100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7164" extrusionOk="0">
                    <a:moveTo>
                      <a:pt x="4307" y="0"/>
                    </a:moveTo>
                    <a:lnTo>
                      <a:pt x="4307" y="0"/>
                    </a:lnTo>
                    <a:cubicBezTo>
                      <a:pt x="5799" y="2249"/>
                      <a:pt x="4781" y="5303"/>
                      <a:pt x="2236" y="6205"/>
                    </a:cubicBezTo>
                    <a:lnTo>
                      <a:pt x="0" y="6997"/>
                    </a:lnTo>
                    <a:cubicBezTo>
                      <a:pt x="49" y="7053"/>
                      <a:pt x="100" y="7108"/>
                      <a:pt x="147" y="7163"/>
                    </a:cubicBezTo>
                    <a:cubicBezTo>
                      <a:pt x="3486" y="6737"/>
                      <a:pt x="7506" y="6203"/>
                      <a:pt x="10085" y="5798"/>
                    </a:cubicBezTo>
                    <a:cubicBezTo>
                      <a:pt x="8848" y="5244"/>
                      <a:pt x="8253" y="4286"/>
                      <a:pt x="7928" y="3361"/>
                    </a:cubicBezTo>
                    <a:cubicBezTo>
                      <a:pt x="7510" y="2970"/>
                      <a:pt x="7056" y="2546"/>
                      <a:pt x="6576" y="2100"/>
                    </a:cubicBezTo>
                    <a:cubicBezTo>
                      <a:pt x="6489" y="2019"/>
                      <a:pt x="6400" y="1936"/>
                      <a:pt x="6310" y="1852"/>
                    </a:cubicBezTo>
                    <a:cubicBezTo>
                      <a:pt x="5674" y="1262"/>
                      <a:pt x="4997" y="635"/>
                      <a:pt x="4307" y="0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69;p38">
                <a:extLst>
                  <a:ext uri="{FF2B5EF4-FFF2-40B4-BE49-F238E27FC236}">
                    <a16:creationId xmlns:a16="http://schemas.microsoft.com/office/drawing/2014/main" id="{C334097D-5D90-06FE-00C2-19130C3375C4}"/>
                  </a:ext>
                </a:extLst>
              </p:cNvPr>
              <p:cNvSpPr/>
              <p:nvPr/>
            </p:nvSpPr>
            <p:spPr>
              <a:xfrm>
                <a:off x="3832850" y="2600350"/>
                <a:ext cx="180400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5575" extrusionOk="0">
                    <a:moveTo>
                      <a:pt x="2769" y="1"/>
                    </a:moveTo>
                    <a:cubicBezTo>
                      <a:pt x="2482" y="1"/>
                      <a:pt x="2187" y="60"/>
                      <a:pt x="1907" y="149"/>
                    </a:cubicBezTo>
                    <a:cubicBezTo>
                      <a:pt x="947" y="455"/>
                      <a:pt x="210" y="1247"/>
                      <a:pt x="13" y="2234"/>
                    </a:cubicBezTo>
                    <a:cubicBezTo>
                      <a:pt x="8" y="2256"/>
                      <a:pt x="5" y="2277"/>
                      <a:pt x="0" y="2297"/>
                    </a:cubicBezTo>
                    <a:cubicBezTo>
                      <a:pt x="130" y="2431"/>
                      <a:pt x="265" y="2557"/>
                      <a:pt x="404" y="2673"/>
                    </a:cubicBezTo>
                    <a:cubicBezTo>
                      <a:pt x="2110" y="4104"/>
                      <a:pt x="4484" y="4339"/>
                      <a:pt x="4484" y="4339"/>
                    </a:cubicBezTo>
                    <a:cubicBezTo>
                      <a:pt x="4484" y="4339"/>
                      <a:pt x="4325" y="4644"/>
                      <a:pt x="4114" y="5109"/>
                    </a:cubicBezTo>
                    <a:cubicBezTo>
                      <a:pt x="4082" y="5176"/>
                      <a:pt x="4102" y="5258"/>
                      <a:pt x="4162" y="5304"/>
                    </a:cubicBezTo>
                    <a:cubicBezTo>
                      <a:pt x="4480" y="5550"/>
                      <a:pt x="4686" y="5575"/>
                      <a:pt x="4686" y="5575"/>
                    </a:cubicBezTo>
                    <a:cubicBezTo>
                      <a:pt x="4685" y="5567"/>
                      <a:pt x="4683" y="5561"/>
                      <a:pt x="4683" y="5553"/>
                    </a:cubicBezTo>
                    <a:cubicBezTo>
                      <a:pt x="4682" y="5552"/>
                      <a:pt x="4682" y="5550"/>
                      <a:pt x="4682" y="5549"/>
                    </a:cubicBezTo>
                    <a:cubicBezTo>
                      <a:pt x="4680" y="5541"/>
                      <a:pt x="4680" y="5535"/>
                      <a:pt x="4679" y="5527"/>
                    </a:cubicBezTo>
                    <a:cubicBezTo>
                      <a:pt x="4679" y="5520"/>
                      <a:pt x="4677" y="5512"/>
                      <a:pt x="4677" y="5503"/>
                    </a:cubicBezTo>
                    <a:cubicBezTo>
                      <a:pt x="4674" y="5488"/>
                      <a:pt x="4674" y="5471"/>
                      <a:pt x="4673" y="5456"/>
                    </a:cubicBezTo>
                    <a:cubicBezTo>
                      <a:pt x="4673" y="5449"/>
                      <a:pt x="4673" y="5445"/>
                      <a:pt x="4673" y="5439"/>
                    </a:cubicBezTo>
                    <a:cubicBezTo>
                      <a:pt x="4671" y="5431"/>
                      <a:pt x="4671" y="5422"/>
                      <a:pt x="4671" y="5413"/>
                    </a:cubicBezTo>
                    <a:cubicBezTo>
                      <a:pt x="4671" y="5402"/>
                      <a:pt x="4671" y="5391"/>
                      <a:pt x="4671" y="5382"/>
                    </a:cubicBezTo>
                    <a:cubicBezTo>
                      <a:pt x="4671" y="5076"/>
                      <a:pt x="4778" y="4739"/>
                      <a:pt x="4994" y="4433"/>
                    </a:cubicBezTo>
                    <a:cubicBezTo>
                      <a:pt x="5061" y="4335"/>
                      <a:pt x="5137" y="4248"/>
                      <a:pt x="5217" y="4170"/>
                    </a:cubicBezTo>
                    <a:cubicBezTo>
                      <a:pt x="5498" y="3896"/>
                      <a:pt x="5840" y="3744"/>
                      <a:pt x="6149" y="3744"/>
                    </a:cubicBezTo>
                    <a:cubicBezTo>
                      <a:pt x="6319" y="3744"/>
                      <a:pt x="6478" y="3790"/>
                      <a:pt x="6614" y="3885"/>
                    </a:cubicBezTo>
                    <a:cubicBezTo>
                      <a:pt x="6811" y="4025"/>
                      <a:pt x="6926" y="4246"/>
                      <a:pt x="6957" y="4503"/>
                    </a:cubicBezTo>
                    <a:lnTo>
                      <a:pt x="6957" y="4505"/>
                    </a:lnTo>
                    <a:cubicBezTo>
                      <a:pt x="7216" y="3610"/>
                      <a:pt x="6555" y="2981"/>
                      <a:pt x="4742" y="2981"/>
                    </a:cubicBezTo>
                    <a:cubicBezTo>
                      <a:pt x="4382" y="2981"/>
                      <a:pt x="3977" y="3006"/>
                      <a:pt x="3524" y="3058"/>
                    </a:cubicBezTo>
                    <a:cubicBezTo>
                      <a:pt x="3332" y="3081"/>
                      <a:pt x="3170" y="3091"/>
                      <a:pt x="3037" y="3091"/>
                    </a:cubicBezTo>
                    <a:cubicBezTo>
                      <a:pt x="1148" y="3091"/>
                      <a:pt x="4780" y="976"/>
                      <a:pt x="3627" y="234"/>
                    </a:cubicBezTo>
                    <a:cubicBezTo>
                      <a:pt x="3366" y="67"/>
                      <a:pt x="3072" y="1"/>
                      <a:pt x="2769" y="1"/>
                    </a:cubicBezTo>
                    <a:close/>
                  </a:path>
                </a:pathLst>
              </a:custGeom>
              <a:solidFill>
                <a:srgbClr val="9A39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" name="Google Shape;970;p38">
                <a:extLst>
                  <a:ext uri="{FF2B5EF4-FFF2-40B4-BE49-F238E27FC236}">
                    <a16:creationId xmlns:a16="http://schemas.microsoft.com/office/drawing/2014/main" id="{98C105AB-A36F-DABC-FD59-A1CA748C00CC}"/>
                  </a:ext>
                </a:extLst>
              </p:cNvPr>
              <p:cNvSpPr/>
              <p:nvPr/>
            </p:nvSpPr>
            <p:spPr>
              <a:xfrm>
                <a:off x="3990125" y="2724375"/>
                <a:ext cx="163925" cy="168625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6745" extrusionOk="0">
                    <a:moveTo>
                      <a:pt x="638" y="1"/>
                    </a:moveTo>
                    <a:cubicBezTo>
                      <a:pt x="591" y="215"/>
                      <a:pt x="496" y="433"/>
                      <a:pt x="352" y="637"/>
                    </a:cubicBezTo>
                    <a:cubicBezTo>
                      <a:pt x="248" y="784"/>
                      <a:pt x="129" y="909"/>
                      <a:pt x="1" y="1011"/>
                    </a:cubicBezTo>
                    <a:cubicBezTo>
                      <a:pt x="184" y="1728"/>
                      <a:pt x="621" y="2843"/>
                      <a:pt x="910" y="3548"/>
                    </a:cubicBezTo>
                    <a:cubicBezTo>
                      <a:pt x="1187" y="3592"/>
                      <a:pt x="1314" y="3716"/>
                      <a:pt x="1335" y="3824"/>
                    </a:cubicBezTo>
                    <a:lnTo>
                      <a:pt x="2043" y="5217"/>
                    </a:lnTo>
                    <a:cubicBezTo>
                      <a:pt x="3832" y="5820"/>
                      <a:pt x="5080" y="6439"/>
                      <a:pt x="5648" y="6745"/>
                    </a:cubicBezTo>
                    <a:cubicBezTo>
                      <a:pt x="6235" y="5864"/>
                      <a:pt x="6509" y="5051"/>
                      <a:pt x="6556" y="4320"/>
                    </a:cubicBezTo>
                    <a:lnTo>
                      <a:pt x="6556" y="4320"/>
                    </a:lnTo>
                    <a:cubicBezTo>
                      <a:pt x="5935" y="5021"/>
                      <a:pt x="5294" y="5300"/>
                      <a:pt x="4668" y="5300"/>
                    </a:cubicBezTo>
                    <a:cubicBezTo>
                      <a:pt x="2662" y="5300"/>
                      <a:pt x="823" y="2436"/>
                      <a:pt x="372" y="1444"/>
                    </a:cubicBezTo>
                    <a:cubicBezTo>
                      <a:pt x="598" y="886"/>
                      <a:pt x="638" y="1"/>
                      <a:pt x="638" y="1"/>
                    </a:cubicBezTo>
                    <a:close/>
                  </a:path>
                </a:pathLst>
              </a:custGeom>
              <a:solidFill>
                <a:srgbClr val="9A39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" name="Google Shape;971;p38">
                <a:extLst>
                  <a:ext uri="{FF2B5EF4-FFF2-40B4-BE49-F238E27FC236}">
                    <a16:creationId xmlns:a16="http://schemas.microsoft.com/office/drawing/2014/main" id="{20613A45-5896-9D7A-FF27-979EA84AA7E6}"/>
                  </a:ext>
                </a:extLst>
              </p:cNvPr>
              <p:cNvSpPr/>
              <p:nvPr/>
            </p:nvSpPr>
            <p:spPr>
              <a:xfrm>
                <a:off x="3618275" y="3396125"/>
                <a:ext cx="249650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1409" extrusionOk="0">
                    <a:moveTo>
                      <a:pt x="9961" y="0"/>
                    </a:moveTo>
                    <a:cubicBezTo>
                      <a:pt x="9960" y="0"/>
                      <a:pt x="9959" y="0"/>
                      <a:pt x="9958" y="1"/>
                    </a:cubicBezTo>
                    <a:cubicBezTo>
                      <a:pt x="7238" y="427"/>
                      <a:pt x="3053" y="979"/>
                      <a:pt x="22" y="1366"/>
                    </a:cubicBezTo>
                    <a:cubicBezTo>
                      <a:pt x="9" y="1367"/>
                      <a:pt x="0" y="1378"/>
                      <a:pt x="2" y="1390"/>
                    </a:cubicBezTo>
                    <a:cubicBezTo>
                      <a:pt x="3" y="1401"/>
                      <a:pt x="12" y="1409"/>
                      <a:pt x="23" y="1409"/>
                    </a:cubicBezTo>
                    <a:lnTo>
                      <a:pt x="26" y="1409"/>
                    </a:lnTo>
                    <a:cubicBezTo>
                      <a:pt x="3058" y="1022"/>
                      <a:pt x="7244" y="470"/>
                      <a:pt x="9965" y="43"/>
                    </a:cubicBezTo>
                    <a:cubicBezTo>
                      <a:pt x="9976" y="42"/>
                      <a:pt x="9985" y="31"/>
                      <a:pt x="9982" y="19"/>
                    </a:cubicBezTo>
                    <a:cubicBezTo>
                      <a:pt x="9981" y="8"/>
                      <a:pt x="9972" y="0"/>
                      <a:pt x="9961" y="0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972;p38">
                <a:extLst>
                  <a:ext uri="{FF2B5EF4-FFF2-40B4-BE49-F238E27FC236}">
                    <a16:creationId xmlns:a16="http://schemas.microsoft.com/office/drawing/2014/main" id="{00128F0F-BA9F-864C-880D-C66AB450F7ED}"/>
                  </a:ext>
                </a:extLst>
              </p:cNvPr>
              <p:cNvSpPr/>
              <p:nvPr/>
            </p:nvSpPr>
            <p:spPr>
              <a:xfrm>
                <a:off x="3346475" y="2915025"/>
                <a:ext cx="2997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923" extrusionOk="0">
                    <a:moveTo>
                      <a:pt x="341" y="56"/>
                    </a:moveTo>
                    <a:cubicBezTo>
                      <a:pt x="386" y="56"/>
                      <a:pt x="428" y="68"/>
                      <a:pt x="467" y="92"/>
                    </a:cubicBezTo>
                    <a:lnTo>
                      <a:pt x="1008" y="446"/>
                    </a:lnTo>
                    <a:cubicBezTo>
                      <a:pt x="1014" y="449"/>
                      <a:pt x="1020" y="453"/>
                      <a:pt x="1025" y="458"/>
                    </a:cubicBezTo>
                    <a:cubicBezTo>
                      <a:pt x="1113" y="528"/>
                      <a:pt x="1138" y="650"/>
                      <a:pt x="1084" y="750"/>
                    </a:cubicBezTo>
                    <a:cubicBezTo>
                      <a:pt x="1043" y="825"/>
                      <a:pt x="963" y="869"/>
                      <a:pt x="882" y="869"/>
                    </a:cubicBezTo>
                    <a:cubicBezTo>
                      <a:pt x="850" y="869"/>
                      <a:pt x="817" y="862"/>
                      <a:pt x="786" y="848"/>
                    </a:cubicBezTo>
                    <a:lnTo>
                      <a:pt x="199" y="577"/>
                    </a:lnTo>
                    <a:cubicBezTo>
                      <a:pt x="139" y="550"/>
                      <a:pt x="97" y="501"/>
                      <a:pt x="77" y="439"/>
                    </a:cubicBezTo>
                    <a:cubicBezTo>
                      <a:pt x="57" y="378"/>
                      <a:pt x="63" y="313"/>
                      <a:pt x="94" y="256"/>
                    </a:cubicBezTo>
                    <a:lnTo>
                      <a:pt x="139" y="175"/>
                    </a:lnTo>
                    <a:cubicBezTo>
                      <a:pt x="170" y="118"/>
                      <a:pt x="222" y="79"/>
                      <a:pt x="285" y="62"/>
                    </a:cubicBezTo>
                    <a:cubicBezTo>
                      <a:pt x="303" y="57"/>
                      <a:pt x="323" y="56"/>
                      <a:pt x="341" y="56"/>
                    </a:cubicBezTo>
                    <a:close/>
                    <a:moveTo>
                      <a:pt x="342" y="1"/>
                    </a:moveTo>
                    <a:cubicBezTo>
                      <a:pt x="319" y="1"/>
                      <a:pt x="296" y="4"/>
                      <a:pt x="272" y="10"/>
                    </a:cubicBezTo>
                    <a:cubicBezTo>
                      <a:pt x="196" y="28"/>
                      <a:pt x="130" y="79"/>
                      <a:pt x="92" y="147"/>
                    </a:cubicBezTo>
                    <a:lnTo>
                      <a:pt x="46" y="230"/>
                    </a:lnTo>
                    <a:cubicBezTo>
                      <a:pt x="8" y="300"/>
                      <a:pt x="0" y="380"/>
                      <a:pt x="25" y="456"/>
                    </a:cubicBezTo>
                    <a:cubicBezTo>
                      <a:pt x="49" y="531"/>
                      <a:pt x="104" y="592"/>
                      <a:pt x="176" y="626"/>
                    </a:cubicBezTo>
                    <a:lnTo>
                      <a:pt x="763" y="897"/>
                    </a:lnTo>
                    <a:cubicBezTo>
                      <a:pt x="801" y="913"/>
                      <a:pt x="841" y="923"/>
                      <a:pt x="881" y="923"/>
                    </a:cubicBezTo>
                    <a:cubicBezTo>
                      <a:pt x="982" y="923"/>
                      <a:pt x="1080" y="869"/>
                      <a:pt x="1132" y="776"/>
                    </a:cubicBezTo>
                    <a:cubicBezTo>
                      <a:pt x="1199" y="654"/>
                      <a:pt x="1168" y="502"/>
                      <a:pt x="1058" y="415"/>
                    </a:cubicBezTo>
                    <a:cubicBezTo>
                      <a:pt x="1052" y="410"/>
                      <a:pt x="1045" y="404"/>
                      <a:pt x="1037" y="400"/>
                    </a:cubicBezTo>
                    <a:lnTo>
                      <a:pt x="496" y="47"/>
                    </a:lnTo>
                    <a:cubicBezTo>
                      <a:pt x="450" y="17"/>
                      <a:pt x="396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973;p38">
                <a:extLst>
                  <a:ext uri="{FF2B5EF4-FFF2-40B4-BE49-F238E27FC236}">
                    <a16:creationId xmlns:a16="http://schemas.microsoft.com/office/drawing/2014/main" id="{F3CDC210-B685-C008-C671-F4A30C6D539F}"/>
                  </a:ext>
                </a:extLst>
              </p:cNvPr>
              <p:cNvSpPr/>
              <p:nvPr/>
            </p:nvSpPr>
            <p:spPr>
              <a:xfrm>
                <a:off x="3353725" y="2900700"/>
                <a:ext cx="308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079" extrusionOk="0">
                    <a:moveTo>
                      <a:pt x="378" y="54"/>
                    </a:moveTo>
                    <a:cubicBezTo>
                      <a:pt x="440" y="54"/>
                      <a:pt x="499" y="77"/>
                      <a:pt x="545" y="118"/>
                    </a:cubicBezTo>
                    <a:lnTo>
                      <a:pt x="1065" y="586"/>
                    </a:lnTo>
                    <a:cubicBezTo>
                      <a:pt x="1161" y="673"/>
                      <a:pt x="1175" y="823"/>
                      <a:pt x="1094" y="927"/>
                    </a:cubicBezTo>
                    <a:cubicBezTo>
                      <a:pt x="1045" y="990"/>
                      <a:pt x="972" y="1024"/>
                      <a:pt x="897" y="1024"/>
                    </a:cubicBezTo>
                    <a:cubicBezTo>
                      <a:pt x="852" y="1024"/>
                      <a:pt x="806" y="1012"/>
                      <a:pt x="765" y="987"/>
                    </a:cubicBezTo>
                    <a:cubicBezTo>
                      <a:pt x="762" y="985"/>
                      <a:pt x="761" y="983"/>
                      <a:pt x="758" y="982"/>
                    </a:cubicBezTo>
                    <a:lnTo>
                      <a:pt x="177" y="595"/>
                    </a:lnTo>
                    <a:cubicBezTo>
                      <a:pt x="117" y="555"/>
                      <a:pt x="79" y="496"/>
                      <a:pt x="68" y="425"/>
                    </a:cubicBezTo>
                    <a:cubicBezTo>
                      <a:pt x="56" y="357"/>
                      <a:pt x="73" y="288"/>
                      <a:pt x="117" y="231"/>
                    </a:cubicBezTo>
                    <a:lnTo>
                      <a:pt x="180" y="152"/>
                    </a:lnTo>
                    <a:cubicBezTo>
                      <a:pt x="223" y="95"/>
                      <a:pt x="285" y="62"/>
                      <a:pt x="356" y="55"/>
                    </a:cubicBezTo>
                    <a:cubicBezTo>
                      <a:pt x="363" y="54"/>
                      <a:pt x="371" y="54"/>
                      <a:pt x="378" y="54"/>
                    </a:cubicBezTo>
                    <a:close/>
                    <a:moveTo>
                      <a:pt x="379" y="1"/>
                    </a:moveTo>
                    <a:cubicBezTo>
                      <a:pt x="369" y="1"/>
                      <a:pt x="360" y="1"/>
                      <a:pt x="351" y="2"/>
                    </a:cubicBezTo>
                    <a:cubicBezTo>
                      <a:pt x="267" y="10"/>
                      <a:pt x="189" y="52"/>
                      <a:pt x="137" y="118"/>
                    </a:cubicBezTo>
                    <a:lnTo>
                      <a:pt x="74" y="199"/>
                    </a:lnTo>
                    <a:cubicBezTo>
                      <a:pt x="22" y="265"/>
                      <a:pt x="1" y="352"/>
                      <a:pt x="15" y="435"/>
                    </a:cubicBezTo>
                    <a:cubicBezTo>
                      <a:pt x="28" y="519"/>
                      <a:pt x="74" y="592"/>
                      <a:pt x="146" y="639"/>
                    </a:cubicBezTo>
                    <a:lnTo>
                      <a:pt x="729" y="1026"/>
                    </a:lnTo>
                    <a:lnTo>
                      <a:pt x="738" y="1032"/>
                    </a:lnTo>
                    <a:cubicBezTo>
                      <a:pt x="787" y="1063"/>
                      <a:pt x="842" y="1078"/>
                      <a:pt x="897" y="1078"/>
                    </a:cubicBezTo>
                    <a:cubicBezTo>
                      <a:pt x="987" y="1078"/>
                      <a:pt x="1077" y="1037"/>
                      <a:pt x="1137" y="959"/>
                    </a:cubicBezTo>
                    <a:cubicBezTo>
                      <a:pt x="1235" y="834"/>
                      <a:pt x="1219" y="652"/>
                      <a:pt x="1100" y="546"/>
                    </a:cubicBezTo>
                    <a:lnTo>
                      <a:pt x="582" y="78"/>
                    </a:lnTo>
                    <a:cubicBezTo>
                      <a:pt x="526" y="28"/>
                      <a:pt x="453" y="1"/>
                      <a:pt x="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974;p38">
                <a:extLst>
                  <a:ext uri="{FF2B5EF4-FFF2-40B4-BE49-F238E27FC236}">
                    <a16:creationId xmlns:a16="http://schemas.microsoft.com/office/drawing/2014/main" id="{8C9FA31A-0252-3A24-BF84-9680AD76505C}"/>
                  </a:ext>
                </a:extLst>
              </p:cNvPr>
              <p:cNvSpPr/>
              <p:nvPr/>
            </p:nvSpPr>
            <p:spPr>
              <a:xfrm>
                <a:off x="3364750" y="2888275"/>
                <a:ext cx="291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161" extrusionOk="0">
                    <a:moveTo>
                      <a:pt x="398" y="54"/>
                    </a:moveTo>
                    <a:cubicBezTo>
                      <a:pt x="469" y="59"/>
                      <a:pt x="534" y="91"/>
                      <a:pt x="580" y="146"/>
                    </a:cubicBezTo>
                    <a:lnTo>
                      <a:pt x="1037" y="688"/>
                    </a:lnTo>
                    <a:cubicBezTo>
                      <a:pt x="1064" y="721"/>
                      <a:pt x="1083" y="760"/>
                      <a:pt x="1092" y="802"/>
                    </a:cubicBezTo>
                    <a:cubicBezTo>
                      <a:pt x="1109" y="887"/>
                      <a:pt x="1083" y="974"/>
                      <a:pt x="1020" y="1036"/>
                    </a:cubicBezTo>
                    <a:cubicBezTo>
                      <a:pt x="970" y="1083"/>
                      <a:pt x="906" y="1107"/>
                      <a:pt x="841" y="1107"/>
                    </a:cubicBezTo>
                    <a:cubicBezTo>
                      <a:pt x="781" y="1107"/>
                      <a:pt x="720" y="1086"/>
                      <a:pt x="671" y="1043"/>
                    </a:cubicBezTo>
                    <a:lnTo>
                      <a:pt x="141" y="572"/>
                    </a:lnTo>
                    <a:cubicBezTo>
                      <a:pt x="87" y="525"/>
                      <a:pt x="57" y="459"/>
                      <a:pt x="55" y="387"/>
                    </a:cubicBezTo>
                    <a:cubicBezTo>
                      <a:pt x="54" y="315"/>
                      <a:pt x="81" y="248"/>
                      <a:pt x="133" y="199"/>
                    </a:cubicBezTo>
                    <a:lnTo>
                      <a:pt x="207" y="127"/>
                    </a:lnTo>
                    <a:cubicBezTo>
                      <a:pt x="255" y="80"/>
                      <a:pt x="318" y="54"/>
                      <a:pt x="384" y="54"/>
                    </a:cubicBezTo>
                    <a:close/>
                    <a:moveTo>
                      <a:pt x="389" y="0"/>
                    </a:moveTo>
                    <a:cubicBezTo>
                      <a:pt x="307" y="0"/>
                      <a:pt x="228" y="31"/>
                      <a:pt x="168" y="88"/>
                    </a:cubicBezTo>
                    <a:lnTo>
                      <a:pt x="95" y="161"/>
                    </a:lnTo>
                    <a:cubicBezTo>
                      <a:pt x="34" y="221"/>
                      <a:pt x="0" y="303"/>
                      <a:pt x="2" y="389"/>
                    </a:cubicBezTo>
                    <a:cubicBezTo>
                      <a:pt x="3" y="474"/>
                      <a:pt x="41" y="557"/>
                      <a:pt x="106" y="614"/>
                    </a:cubicBezTo>
                    <a:lnTo>
                      <a:pt x="636" y="1083"/>
                    </a:lnTo>
                    <a:cubicBezTo>
                      <a:pt x="694" y="1135"/>
                      <a:pt x="768" y="1161"/>
                      <a:pt x="841" y="1161"/>
                    </a:cubicBezTo>
                    <a:cubicBezTo>
                      <a:pt x="919" y="1161"/>
                      <a:pt x="997" y="1132"/>
                      <a:pt x="1057" y="1074"/>
                    </a:cubicBezTo>
                    <a:cubicBezTo>
                      <a:pt x="1133" y="1000"/>
                      <a:pt x="1165" y="895"/>
                      <a:pt x="1145" y="791"/>
                    </a:cubicBezTo>
                    <a:cubicBezTo>
                      <a:pt x="1135" y="740"/>
                      <a:pt x="1112" y="693"/>
                      <a:pt x="1078" y="653"/>
                    </a:cubicBezTo>
                    <a:lnTo>
                      <a:pt x="621" y="111"/>
                    </a:lnTo>
                    <a:cubicBezTo>
                      <a:pt x="566" y="45"/>
                      <a:pt x="486" y="5"/>
                      <a:pt x="401" y="1"/>
                    </a:cubicBezTo>
                    <a:cubicBezTo>
                      <a:pt x="397" y="0"/>
                      <a:pt x="393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975;p38">
                <a:extLst>
                  <a:ext uri="{FF2B5EF4-FFF2-40B4-BE49-F238E27FC236}">
                    <a16:creationId xmlns:a16="http://schemas.microsoft.com/office/drawing/2014/main" id="{8C5DC02E-7181-3E5B-AE38-7102D16F3B70}"/>
                  </a:ext>
                </a:extLst>
              </p:cNvPr>
              <p:cNvSpPr/>
              <p:nvPr/>
            </p:nvSpPr>
            <p:spPr>
              <a:xfrm>
                <a:off x="3373100" y="2886875"/>
                <a:ext cx="5197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263" extrusionOk="0">
                    <a:moveTo>
                      <a:pt x="1274" y="0"/>
                    </a:moveTo>
                    <a:cubicBezTo>
                      <a:pt x="1257" y="0"/>
                      <a:pt x="1241" y="2"/>
                      <a:pt x="1224" y="5"/>
                    </a:cubicBezTo>
                    <a:cubicBezTo>
                      <a:pt x="1197" y="9"/>
                      <a:pt x="1169" y="18"/>
                      <a:pt x="1141" y="34"/>
                    </a:cubicBezTo>
                    <a:lnTo>
                      <a:pt x="539" y="355"/>
                    </a:lnTo>
                    <a:lnTo>
                      <a:pt x="243" y="512"/>
                    </a:lnTo>
                    <a:lnTo>
                      <a:pt x="241" y="512"/>
                    </a:lnTo>
                    <a:lnTo>
                      <a:pt x="220" y="524"/>
                    </a:lnTo>
                    <a:cubicBezTo>
                      <a:pt x="210" y="529"/>
                      <a:pt x="204" y="535"/>
                      <a:pt x="197" y="541"/>
                    </a:cubicBezTo>
                    <a:cubicBezTo>
                      <a:pt x="168" y="572"/>
                      <a:pt x="160" y="619"/>
                      <a:pt x="184" y="657"/>
                    </a:cubicBezTo>
                    <a:lnTo>
                      <a:pt x="206" y="689"/>
                    </a:lnTo>
                    <a:cubicBezTo>
                      <a:pt x="290" y="823"/>
                      <a:pt x="434" y="899"/>
                      <a:pt x="584" y="899"/>
                    </a:cubicBezTo>
                    <a:cubicBezTo>
                      <a:pt x="643" y="899"/>
                      <a:pt x="703" y="887"/>
                      <a:pt x="761" y="862"/>
                    </a:cubicBezTo>
                    <a:lnTo>
                      <a:pt x="1082" y="726"/>
                    </a:lnTo>
                    <a:lnTo>
                      <a:pt x="1325" y="1179"/>
                    </a:lnTo>
                    <a:cubicBezTo>
                      <a:pt x="1325" y="1179"/>
                      <a:pt x="1" y="1816"/>
                      <a:pt x="807" y="3263"/>
                    </a:cubicBezTo>
                    <a:lnTo>
                      <a:pt x="1907" y="1935"/>
                    </a:lnTo>
                    <a:cubicBezTo>
                      <a:pt x="1907" y="1935"/>
                      <a:pt x="1935" y="1850"/>
                      <a:pt x="1964" y="1714"/>
                    </a:cubicBezTo>
                    <a:cubicBezTo>
                      <a:pt x="2079" y="1173"/>
                      <a:pt x="1930" y="608"/>
                      <a:pt x="1568" y="191"/>
                    </a:cubicBezTo>
                    <a:lnTo>
                      <a:pt x="1487" y="98"/>
                    </a:lnTo>
                    <a:cubicBezTo>
                      <a:pt x="1433" y="33"/>
                      <a:pt x="1354" y="0"/>
                      <a:pt x="1274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976;p38">
                <a:extLst>
                  <a:ext uri="{FF2B5EF4-FFF2-40B4-BE49-F238E27FC236}">
                    <a16:creationId xmlns:a16="http://schemas.microsoft.com/office/drawing/2014/main" id="{3846B00F-94E9-15C0-3096-5E39DE4C5254}"/>
                  </a:ext>
                </a:extLst>
              </p:cNvPr>
              <p:cNvSpPr/>
              <p:nvPr/>
            </p:nvSpPr>
            <p:spPr>
              <a:xfrm>
                <a:off x="3376350" y="2886175"/>
                <a:ext cx="464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430" extrusionOk="0">
                    <a:moveTo>
                      <a:pt x="1141" y="1"/>
                    </a:moveTo>
                    <a:cubicBezTo>
                      <a:pt x="1124" y="1"/>
                      <a:pt x="1107" y="2"/>
                      <a:pt x="1089" y="5"/>
                    </a:cubicBezTo>
                    <a:cubicBezTo>
                      <a:pt x="1057" y="11"/>
                      <a:pt x="1027" y="22"/>
                      <a:pt x="999" y="37"/>
                    </a:cubicBezTo>
                    <a:lnTo>
                      <a:pt x="401" y="355"/>
                    </a:lnTo>
                    <a:lnTo>
                      <a:pt x="77" y="528"/>
                    </a:lnTo>
                    <a:cubicBezTo>
                      <a:pt x="67" y="534"/>
                      <a:pt x="57" y="542"/>
                      <a:pt x="48" y="549"/>
                    </a:cubicBezTo>
                    <a:cubicBezTo>
                      <a:pt x="9" y="591"/>
                      <a:pt x="1" y="652"/>
                      <a:pt x="31" y="699"/>
                    </a:cubicBezTo>
                    <a:lnTo>
                      <a:pt x="53" y="733"/>
                    </a:lnTo>
                    <a:cubicBezTo>
                      <a:pt x="143" y="874"/>
                      <a:pt x="295" y="954"/>
                      <a:pt x="453" y="954"/>
                    </a:cubicBezTo>
                    <a:cubicBezTo>
                      <a:pt x="516" y="954"/>
                      <a:pt x="580" y="941"/>
                      <a:pt x="642" y="915"/>
                    </a:cubicBezTo>
                    <a:lnTo>
                      <a:pt x="940" y="788"/>
                    </a:lnTo>
                    <a:lnTo>
                      <a:pt x="1158" y="1196"/>
                    </a:lnTo>
                    <a:cubicBezTo>
                      <a:pt x="1111" y="1220"/>
                      <a:pt x="1004" y="1285"/>
                      <a:pt x="883" y="1389"/>
                    </a:cubicBezTo>
                    <a:lnTo>
                      <a:pt x="918" y="1430"/>
                    </a:lnTo>
                    <a:cubicBezTo>
                      <a:pt x="1073" y="1297"/>
                      <a:pt x="1206" y="1233"/>
                      <a:pt x="1207" y="1231"/>
                    </a:cubicBezTo>
                    <a:lnTo>
                      <a:pt x="1232" y="1219"/>
                    </a:lnTo>
                    <a:lnTo>
                      <a:pt x="964" y="719"/>
                    </a:lnTo>
                    <a:lnTo>
                      <a:pt x="620" y="866"/>
                    </a:lnTo>
                    <a:cubicBezTo>
                      <a:pt x="566" y="889"/>
                      <a:pt x="509" y="900"/>
                      <a:pt x="453" y="900"/>
                    </a:cubicBezTo>
                    <a:cubicBezTo>
                      <a:pt x="313" y="900"/>
                      <a:pt x="178" y="830"/>
                      <a:pt x="99" y="704"/>
                    </a:cubicBezTo>
                    <a:lnTo>
                      <a:pt x="77" y="672"/>
                    </a:lnTo>
                    <a:cubicBezTo>
                      <a:pt x="61" y="644"/>
                      <a:pt x="64" y="610"/>
                      <a:pt x="87" y="589"/>
                    </a:cubicBezTo>
                    <a:cubicBezTo>
                      <a:pt x="91" y="583"/>
                      <a:pt x="97" y="580"/>
                      <a:pt x="103" y="577"/>
                    </a:cubicBezTo>
                    <a:lnTo>
                      <a:pt x="1025" y="85"/>
                    </a:lnTo>
                    <a:cubicBezTo>
                      <a:pt x="1048" y="72"/>
                      <a:pt x="1073" y="63"/>
                      <a:pt x="1099" y="59"/>
                    </a:cubicBezTo>
                    <a:cubicBezTo>
                      <a:pt x="1113" y="56"/>
                      <a:pt x="1128" y="55"/>
                      <a:pt x="1142" y="55"/>
                    </a:cubicBezTo>
                    <a:cubicBezTo>
                      <a:pt x="1216" y="55"/>
                      <a:pt x="1287" y="86"/>
                      <a:pt x="1336" y="143"/>
                    </a:cubicBezTo>
                    <a:lnTo>
                      <a:pt x="1417" y="236"/>
                    </a:lnTo>
                    <a:cubicBezTo>
                      <a:pt x="1606" y="454"/>
                      <a:pt x="1739" y="719"/>
                      <a:pt x="1802" y="1000"/>
                    </a:cubicBezTo>
                    <a:lnTo>
                      <a:pt x="1855" y="990"/>
                    </a:lnTo>
                    <a:cubicBezTo>
                      <a:pt x="1790" y="699"/>
                      <a:pt x="1652" y="427"/>
                      <a:pt x="1458" y="201"/>
                    </a:cubicBezTo>
                    <a:lnTo>
                      <a:pt x="1377" y="107"/>
                    </a:lnTo>
                    <a:cubicBezTo>
                      <a:pt x="1318" y="40"/>
                      <a:pt x="1231" y="1"/>
                      <a:pt x="1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977;p38">
                <a:extLst>
                  <a:ext uri="{FF2B5EF4-FFF2-40B4-BE49-F238E27FC236}">
                    <a16:creationId xmlns:a16="http://schemas.microsoft.com/office/drawing/2014/main" id="{A5273400-489B-6702-A69A-D767EC808B76}"/>
                  </a:ext>
                </a:extLst>
              </p:cNvPr>
              <p:cNvSpPr/>
              <p:nvPr/>
            </p:nvSpPr>
            <p:spPr>
              <a:xfrm>
                <a:off x="2974500" y="2561175"/>
                <a:ext cx="1569875" cy="1016150"/>
              </a:xfrm>
              <a:custGeom>
                <a:avLst/>
                <a:gdLst/>
                <a:ahLst/>
                <a:cxnLst/>
                <a:rect l="l" t="t" r="r" b="b"/>
                <a:pathLst>
                  <a:path w="62795" h="40646" extrusionOk="0">
                    <a:moveTo>
                      <a:pt x="38953" y="55"/>
                    </a:moveTo>
                    <a:cubicBezTo>
                      <a:pt x="40095" y="55"/>
                      <a:pt x="41211" y="574"/>
                      <a:pt x="42199" y="1568"/>
                    </a:cubicBezTo>
                    <a:cubicBezTo>
                      <a:pt x="42280" y="1650"/>
                      <a:pt x="42356" y="1739"/>
                      <a:pt x="42428" y="1834"/>
                    </a:cubicBezTo>
                    <a:lnTo>
                      <a:pt x="42454" y="1867"/>
                    </a:lnTo>
                    <a:lnTo>
                      <a:pt x="42474" y="1829"/>
                    </a:lnTo>
                    <a:cubicBezTo>
                      <a:pt x="42641" y="1515"/>
                      <a:pt x="42878" y="1175"/>
                      <a:pt x="43037" y="1175"/>
                    </a:cubicBezTo>
                    <a:cubicBezTo>
                      <a:pt x="43053" y="1175"/>
                      <a:pt x="43068" y="1178"/>
                      <a:pt x="43083" y="1185"/>
                    </a:cubicBezTo>
                    <a:cubicBezTo>
                      <a:pt x="43116" y="1204"/>
                      <a:pt x="43134" y="1227"/>
                      <a:pt x="43139" y="1260"/>
                    </a:cubicBezTo>
                    <a:cubicBezTo>
                      <a:pt x="43160" y="1392"/>
                      <a:pt x="42965" y="1629"/>
                      <a:pt x="42847" y="1749"/>
                    </a:cubicBezTo>
                    <a:lnTo>
                      <a:pt x="42749" y="1847"/>
                    </a:lnTo>
                    <a:lnTo>
                      <a:pt x="42749" y="1847"/>
                    </a:lnTo>
                    <a:lnTo>
                      <a:pt x="42876" y="1794"/>
                    </a:lnTo>
                    <a:cubicBezTo>
                      <a:pt x="42924" y="1773"/>
                      <a:pt x="42986" y="1755"/>
                      <a:pt x="43044" y="1755"/>
                    </a:cubicBezTo>
                    <a:cubicBezTo>
                      <a:pt x="43073" y="1755"/>
                      <a:pt x="43101" y="1760"/>
                      <a:pt x="43125" y="1771"/>
                    </a:cubicBezTo>
                    <a:cubicBezTo>
                      <a:pt x="43160" y="1788"/>
                      <a:pt x="43185" y="1818"/>
                      <a:pt x="43199" y="1864"/>
                    </a:cubicBezTo>
                    <a:cubicBezTo>
                      <a:pt x="43205" y="1886"/>
                      <a:pt x="43202" y="1904"/>
                      <a:pt x="43190" y="1924"/>
                    </a:cubicBezTo>
                    <a:cubicBezTo>
                      <a:pt x="43142" y="2005"/>
                      <a:pt x="42953" y="2084"/>
                      <a:pt x="42671" y="2142"/>
                    </a:cubicBezTo>
                    <a:lnTo>
                      <a:pt x="42636" y="2150"/>
                    </a:lnTo>
                    <a:lnTo>
                      <a:pt x="42654" y="2182"/>
                    </a:lnTo>
                    <a:cubicBezTo>
                      <a:pt x="43037" y="2876"/>
                      <a:pt x="43197" y="3806"/>
                      <a:pt x="43107" y="4798"/>
                    </a:cubicBezTo>
                    <a:lnTo>
                      <a:pt x="43086" y="5032"/>
                    </a:lnTo>
                    <a:lnTo>
                      <a:pt x="43087" y="5029"/>
                    </a:lnTo>
                    <a:lnTo>
                      <a:pt x="43087" y="5029"/>
                    </a:lnTo>
                    <a:cubicBezTo>
                      <a:pt x="43047" y="5344"/>
                      <a:pt x="42936" y="5952"/>
                      <a:pt x="42616" y="6674"/>
                    </a:cubicBezTo>
                    <a:lnTo>
                      <a:pt x="42596" y="6718"/>
                    </a:lnTo>
                    <a:lnTo>
                      <a:pt x="42645" y="6712"/>
                    </a:lnTo>
                    <a:cubicBezTo>
                      <a:pt x="42742" y="6698"/>
                      <a:pt x="42846" y="6691"/>
                      <a:pt x="42956" y="6691"/>
                    </a:cubicBezTo>
                    <a:cubicBezTo>
                      <a:pt x="43799" y="6691"/>
                      <a:pt x="45002" y="7099"/>
                      <a:pt x="45937" y="7966"/>
                    </a:cubicBezTo>
                    <a:cubicBezTo>
                      <a:pt x="46541" y="8525"/>
                      <a:pt x="47244" y="9481"/>
                      <a:pt x="47155" y="10845"/>
                    </a:cubicBezTo>
                    <a:cubicBezTo>
                      <a:pt x="47131" y="11219"/>
                      <a:pt x="47047" y="11605"/>
                      <a:pt x="46905" y="11993"/>
                    </a:cubicBezTo>
                    <a:cubicBezTo>
                      <a:pt x="46755" y="12407"/>
                      <a:pt x="46535" y="12832"/>
                      <a:pt x="46252" y="13257"/>
                    </a:cubicBezTo>
                    <a:lnTo>
                      <a:pt x="46235" y="13282"/>
                    </a:lnTo>
                    <a:lnTo>
                      <a:pt x="46261" y="13295"/>
                    </a:lnTo>
                    <a:cubicBezTo>
                      <a:pt x="46486" y="13416"/>
                      <a:pt x="46605" y="13488"/>
                      <a:pt x="46607" y="13490"/>
                    </a:cubicBezTo>
                    <a:lnTo>
                      <a:pt x="46610" y="13491"/>
                    </a:lnTo>
                    <a:cubicBezTo>
                      <a:pt x="49050" y="14587"/>
                      <a:pt x="50793" y="20019"/>
                      <a:pt x="52066" y="23985"/>
                    </a:cubicBezTo>
                    <a:cubicBezTo>
                      <a:pt x="52332" y="24814"/>
                      <a:pt x="52583" y="25598"/>
                      <a:pt x="52817" y="26265"/>
                    </a:cubicBezTo>
                    <a:cubicBezTo>
                      <a:pt x="54153" y="30095"/>
                      <a:pt x="56656" y="34634"/>
                      <a:pt x="57119" y="34976"/>
                    </a:cubicBezTo>
                    <a:cubicBezTo>
                      <a:pt x="57448" y="35218"/>
                      <a:pt x="57717" y="35773"/>
                      <a:pt x="57653" y="36074"/>
                    </a:cubicBezTo>
                    <a:cubicBezTo>
                      <a:pt x="57630" y="36184"/>
                      <a:pt x="57564" y="36253"/>
                      <a:pt x="57459" y="36277"/>
                    </a:cubicBezTo>
                    <a:lnTo>
                      <a:pt x="57428" y="36284"/>
                    </a:lnTo>
                    <a:lnTo>
                      <a:pt x="58559" y="38979"/>
                    </a:lnTo>
                    <a:lnTo>
                      <a:pt x="58568" y="38983"/>
                    </a:lnTo>
                    <a:cubicBezTo>
                      <a:pt x="59912" y="39743"/>
                      <a:pt x="61227" y="39762"/>
                      <a:pt x="61934" y="39771"/>
                    </a:cubicBezTo>
                    <a:cubicBezTo>
                      <a:pt x="62198" y="39775"/>
                      <a:pt x="62388" y="39778"/>
                      <a:pt x="62449" y="39817"/>
                    </a:cubicBezTo>
                    <a:cubicBezTo>
                      <a:pt x="62475" y="39834"/>
                      <a:pt x="62496" y="39853"/>
                      <a:pt x="62513" y="39875"/>
                    </a:cubicBezTo>
                    <a:cubicBezTo>
                      <a:pt x="62515" y="39878"/>
                      <a:pt x="62518" y="39879"/>
                      <a:pt x="62519" y="39882"/>
                    </a:cubicBezTo>
                    <a:lnTo>
                      <a:pt x="62525" y="39892"/>
                    </a:lnTo>
                    <a:lnTo>
                      <a:pt x="62537" y="39895"/>
                    </a:lnTo>
                    <a:cubicBezTo>
                      <a:pt x="62623" y="39908"/>
                      <a:pt x="62686" y="39971"/>
                      <a:pt x="62724" y="40081"/>
                    </a:cubicBezTo>
                    <a:cubicBezTo>
                      <a:pt x="62739" y="40124"/>
                      <a:pt x="62732" y="40168"/>
                      <a:pt x="62706" y="40205"/>
                    </a:cubicBezTo>
                    <a:cubicBezTo>
                      <a:pt x="62681" y="40242"/>
                      <a:pt x="62640" y="40262"/>
                      <a:pt x="62596" y="40262"/>
                    </a:cubicBezTo>
                    <a:lnTo>
                      <a:pt x="56856" y="40262"/>
                    </a:lnTo>
                    <a:cubicBezTo>
                      <a:pt x="56486" y="39838"/>
                      <a:pt x="56541" y="39361"/>
                      <a:pt x="56656" y="38909"/>
                    </a:cubicBezTo>
                    <a:lnTo>
                      <a:pt x="56659" y="38898"/>
                    </a:lnTo>
                    <a:lnTo>
                      <a:pt x="56654" y="38889"/>
                    </a:lnTo>
                    <a:cubicBezTo>
                      <a:pt x="56512" y="38609"/>
                      <a:pt x="56190" y="37994"/>
                      <a:pt x="55696" y="37062"/>
                    </a:cubicBezTo>
                    <a:lnTo>
                      <a:pt x="55688" y="37048"/>
                    </a:lnTo>
                    <a:lnTo>
                      <a:pt x="55673" y="37048"/>
                    </a:lnTo>
                    <a:cubicBezTo>
                      <a:pt x="54795" y="37017"/>
                      <a:pt x="54074" y="36903"/>
                      <a:pt x="53526" y="36707"/>
                    </a:cubicBezTo>
                    <a:cubicBezTo>
                      <a:pt x="53049" y="36536"/>
                      <a:pt x="52690" y="36297"/>
                      <a:pt x="52461" y="35999"/>
                    </a:cubicBezTo>
                    <a:cubicBezTo>
                      <a:pt x="51944" y="35325"/>
                      <a:pt x="52150" y="34435"/>
                      <a:pt x="52302" y="33787"/>
                    </a:cubicBezTo>
                    <a:cubicBezTo>
                      <a:pt x="52328" y="33675"/>
                      <a:pt x="52352" y="33570"/>
                      <a:pt x="52372" y="33472"/>
                    </a:cubicBezTo>
                    <a:lnTo>
                      <a:pt x="52373" y="33461"/>
                    </a:lnTo>
                    <a:lnTo>
                      <a:pt x="52367" y="33452"/>
                    </a:lnTo>
                    <a:cubicBezTo>
                      <a:pt x="52029" y="32889"/>
                      <a:pt x="51621" y="32253"/>
                      <a:pt x="51189" y="31579"/>
                    </a:cubicBezTo>
                    <a:cubicBezTo>
                      <a:pt x="50360" y="30286"/>
                      <a:pt x="49502" y="28950"/>
                      <a:pt x="49151" y="28147"/>
                    </a:cubicBezTo>
                    <a:cubicBezTo>
                      <a:pt x="48704" y="27130"/>
                      <a:pt x="48770" y="25896"/>
                      <a:pt x="48801" y="25542"/>
                    </a:cubicBezTo>
                    <a:lnTo>
                      <a:pt x="48802" y="25533"/>
                    </a:lnTo>
                    <a:lnTo>
                      <a:pt x="46674" y="22513"/>
                    </a:lnTo>
                    <a:cubicBezTo>
                      <a:pt x="46564" y="22377"/>
                      <a:pt x="46449" y="22233"/>
                      <a:pt x="46321" y="22076"/>
                    </a:cubicBezTo>
                    <a:cubicBezTo>
                      <a:pt x="46307" y="22059"/>
                      <a:pt x="46293" y="22041"/>
                      <a:pt x="46278" y="22024"/>
                    </a:cubicBezTo>
                    <a:lnTo>
                      <a:pt x="46067" y="21764"/>
                    </a:lnTo>
                    <a:lnTo>
                      <a:pt x="46055" y="21819"/>
                    </a:lnTo>
                    <a:cubicBezTo>
                      <a:pt x="45848" y="22776"/>
                      <a:pt x="45630" y="23903"/>
                      <a:pt x="45408" y="25169"/>
                    </a:cubicBezTo>
                    <a:lnTo>
                      <a:pt x="45408" y="25172"/>
                    </a:lnTo>
                    <a:lnTo>
                      <a:pt x="44932" y="28763"/>
                    </a:lnTo>
                    <a:lnTo>
                      <a:pt x="44931" y="28771"/>
                    </a:lnTo>
                    <a:lnTo>
                      <a:pt x="44934" y="28777"/>
                    </a:lnTo>
                    <a:cubicBezTo>
                      <a:pt x="45076" y="29141"/>
                      <a:pt x="45397" y="30034"/>
                      <a:pt x="45322" y="30455"/>
                    </a:cubicBezTo>
                    <a:cubicBezTo>
                      <a:pt x="45266" y="30780"/>
                      <a:pt x="44986" y="31033"/>
                      <a:pt x="44691" y="31302"/>
                    </a:cubicBezTo>
                    <a:cubicBezTo>
                      <a:pt x="44497" y="31480"/>
                      <a:pt x="44293" y="31663"/>
                      <a:pt x="44162" y="31871"/>
                    </a:cubicBezTo>
                    <a:lnTo>
                      <a:pt x="44151" y="31886"/>
                    </a:lnTo>
                    <a:lnTo>
                      <a:pt x="44162" y="31902"/>
                    </a:lnTo>
                    <a:cubicBezTo>
                      <a:pt x="44220" y="31987"/>
                      <a:pt x="44278" y="32075"/>
                      <a:pt x="44338" y="32168"/>
                    </a:cubicBezTo>
                    <a:cubicBezTo>
                      <a:pt x="44523" y="32431"/>
                      <a:pt x="44680" y="32720"/>
                      <a:pt x="44806" y="33032"/>
                    </a:cubicBezTo>
                    <a:cubicBezTo>
                      <a:pt x="45159" y="33842"/>
                      <a:pt x="45208" y="34536"/>
                      <a:pt x="44948" y="35099"/>
                    </a:cubicBezTo>
                    <a:cubicBezTo>
                      <a:pt x="44599" y="35854"/>
                      <a:pt x="43819" y="36097"/>
                      <a:pt x="43786" y="36108"/>
                    </a:cubicBezTo>
                    <a:lnTo>
                      <a:pt x="43763" y="36114"/>
                    </a:lnTo>
                    <a:lnTo>
                      <a:pt x="43769" y="36146"/>
                    </a:lnTo>
                    <a:cubicBezTo>
                      <a:pt x="43772" y="36167"/>
                      <a:pt x="43775" y="36189"/>
                      <a:pt x="43778" y="36210"/>
                    </a:cubicBezTo>
                    <a:cubicBezTo>
                      <a:pt x="43980" y="38014"/>
                      <a:pt x="43209" y="39106"/>
                      <a:pt x="42528" y="39704"/>
                    </a:cubicBezTo>
                    <a:cubicBezTo>
                      <a:pt x="41812" y="40330"/>
                      <a:pt x="41041" y="40561"/>
                      <a:pt x="40983" y="40578"/>
                    </a:cubicBezTo>
                    <a:lnTo>
                      <a:pt x="19926" y="40578"/>
                    </a:lnTo>
                    <a:cubicBezTo>
                      <a:pt x="19926" y="40578"/>
                      <a:pt x="19665" y="40581"/>
                      <a:pt x="19286" y="40584"/>
                    </a:cubicBezTo>
                    <a:cubicBezTo>
                      <a:pt x="18980" y="40586"/>
                      <a:pt x="18598" y="40587"/>
                      <a:pt x="18209" y="40590"/>
                    </a:cubicBezTo>
                    <a:cubicBezTo>
                      <a:pt x="17923" y="40590"/>
                      <a:pt x="17657" y="40592"/>
                      <a:pt x="17417" y="40592"/>
                    </a:cubicBezTo>
                    <a:lnTo>
                      <a:pt x="16109" y="40592"/>
                    </a:lnTo>
                    <a:cubicBezTo>
                      <a:pt x="16099" y="40592"/>
                      <a:pt x="16086" y="40590"/>
                      <a:pt x="16076" y="40589"/>
                    </a:cubicBezTo>
                    <a:cubicBezTo>
                      <a:pt x="15694" y="40543"/>
                      <a:pt x="15373" y="40263"/>
                      <a:pt x="15277" y="39893"/>
                    </a:cubicBezTo>
                    <a:cubicBezTo>
                      <a:pt x="15119" y="39286"/>
                      <a:pt x="15373" y="38725"/>
                      <a:pt x="15609" y="38569"/>
                    </a:cubicBezTo>
                    <a:cubicBezTo>
                      <a:pt x="15677" y="38523"/>
                      <a:pt x="15821" y="38500"/>
                      <a:pt x="16031" y="38500"/>
                    </a:cubicBezTo>
                    <a:lnTo>
                      <a:pt x="16031" y="38499"/>
                    </a:lnTo>
                    <a:cubicBezTo>
                      <a:pt x="16229" y="38499"/>
                      <a:pt x="16488" y="38520"/>
                      <a:pt x="16801" y="38562"/>
                    </a:cubicBezTo>
                    <a:lnTo>
                      <a:pt x="16826" y="38565"/>
                    </a:lnTo>
                    <a:lnTo>
                      <a:pt x="16832" y="38540"/>
                    </a:lnTo>
                    <a:cubicBezTo>
                      <a:pt x="16922" y="38170"/>
                      <a:pt x="17173" y="37866"/>
                      <a:pt x="17521" y="37707"/>
                    </a:cubicBezTo>
                    <a:lnTo>
                      <a:pt x="19016" y="37023"/>
                    </a:lnTo>
                    <a:lnTo>
                      <a:pt x="19020" y="37014"/>
                    </a:lnTo>
                    <a:cubicBezTo>
                      <a:pt x="19441" y="36120"/>
                      <a:pt x="20322" y="35490"/>
                      <a:pt x="21316" y="35369"/>
                    </a:cubicBezTo>
                    <a:cubicBezTo>
                      <a:pt x="22579" y="35215"/>
                      <a:pt x="24204" y="35013"/>
                      <a:pt x="25777" y="34811"/>
                    </a:cubicBezTo>
                    <a:lnTo>
                      <a:pt x="25828" y="34805"/>
                    </a:lnTo>
                    <a:lnTo>
                      <a:pt x="25794" y="34767"/>
                    </a:lnTo>
                    <a:cubicBezTo>
                      <a:pt x="25747" y="34712"/>
                      <a:pt x="25698" y="34655"/>
                      <a:pt x="25647" y="34600"/>
                    </a:cubicBezTo>
                    <a:cubicBezTo>
                      <a:pt x="25069" y="33943"/>
                      <a:pt x="24377" y="33166"/>
                      <a:pt x="23585" y="32296"/>
                    </a:cubicBezTo>
                    <a:lnTo>
                      <a:pt x="23580" y="32290"/>
                    </a:lnTo>
                    <a:cubicBezTo>
                      <a:pt x="23579" y="32289"/>
                      <a:pt x="23577" y="32287"/>
                      <a:pt x="23577" y="32287"/>
                    </a:cubicBezTo>
                    <a:lnTo>
                      <a:pt x="20411" y="28869"/>
                    </a:lnTo>
                    <a:lnTo>
                      <a:pt x="20392" y="28896"/>
                    </a:lnTo>
                    <a:cubicBezTo>
                      <a:pt x="20276" y="29067"/>
                      <a:pt x="19223" y="30584"/>
                      <a:pt x="18183" y="31295"/>
                    </a:cubicBezTo>
                    <a:cubicBezTo>
                      <a:pt x="17530" y="31743"/>
                      <a:pt x="15439" y="33353"/>
                      <a:pt x="13690" y="34706"/>
                    </a:cubicBezTo>
                    <a:cubicBezTo>
                      <a:pt x="13364" y="34960"/>
                      <a:pt x="13049" y="35203"/>
                      <a:pt x="12754" y="35432"/>
                    </a:cubicBezTo>
                    <a:cubicBezTo>
                      <a:pt x="11952" y="36054"/>
                      <a:pt x="11316" y="36546"/>
                      <a:pt x="11051" y="36747"/>
                    </a:cubicBezTo>
                    <a:lnTo>
                      <a:pt x="11045" y="36751"/>
                    </a:lnTo>
                    <a:lnTo>
                      <a:pt x="11042" y="36757"/>
                    </a:lnTo>
                    <a:cubicBezTo>
                      <a:pt x="10877" y="37176"/>
                      <a:pt x="10212" y="38158"/>
                      <a:pt x="10175" y="38213"/>
                    </a:cubicBezTo>
                    <a:cubicBezTo>
                      <a:pt x="10163" y="38224"/>
                      <a:pt x="10095" y="38283"/>
                      <a:pt x="9926" y="38373"/>
                    </a:cubicBezTo>
                    <a:cubicBezTo>
                      <a:pt x="9751" y="38467"/>
                      <a:pt x="9433" y="38612"/>
                      <a:pt x="8904" y="38776"/>
                    </a:cubicBezTo>
                    <a:cubicBezTo>
                      <a:pt x="8840" y="38759"/>
                      <a:pt x="8479" y="38656"/>
                      <a:pt x="8168" y="38416"/>
                    </a:cubicBezTo>
                    <a:lnTo>
                      <a:pt x="8149" y="38401"/>
                    </a:lnTo>
                    <a:lnTo>
                      <a:pt x="8056" y="38499"/>
                    </a:lnTo>
                    <a:lnTo>
                      <a:pt x="8056" y="38514"/>
                    </a:lnTo>
                    <a:lnTo>
                      <a:pt x="8056" y="38517"/>
                    </a:lnTo>
                    <a:cubicBezTo>
                      <a:pt x="8064" y="38543"/>
                      <a:pt x="8239" y="39135"/>
                      <a:pt x="8129" y="39551"/>
                    </a:cubicBezTo>
                    <a:cubicBezTo>
                      <a:pt x="8068" y="39786"/>
                      <a:pt x="7935" y="40049"/>
                      <a:pt x="7834" y="40228"/>
                    </a:cubicBezTo>
                    <a:cubicBezTo>
                      <a:pt x="7761" y="40356"/>
                      <a:pt x="7700" y="40453"/>
                      <a:pt x="7678" y="40485"/>
                    </a:cubicBezTo>
                    <a:lnTo>
                      <a:pt x="181" y="40485"/>
                    </a:lnTo>
                    <a:cubicBezTo>
                      <a:pt x="167" y="40450"/>
                      <a:pt x="138" y="40358"/>
                      <a:pt x="118" y="40237"/>
                    </a:cubicBezTo>
                    <a:cubicBezTo>
                      <a:pt x="57" y="39849"/>
                      <a:pt x="104" y="39167"/>
                      <a:pt x="1124" y="38968"/>
                    </a:cubicBezTo>
                    <a:lnTo>
                      <a:pt x="1307" y="38932"/>
                    </a:lnTo>
                    <a:cubicBezTo>
                      <a:pt x="2728" y="38655"/>
                      <a:pt x="4197" y="38367"/>
                      <a:pt x="4995" y="37877"/>
                    </a:cubicBezTo>
                    <a:cubicBezTo>
                      <a:pt x="5467" y="37587"/>
                      <a:pt x="5756" y="37458"/>
                      <a:pt x="5959" y="37458"/>
                    </a:cubicBezTo>
                    <a:cubicBezTo>
                      <a:pt x="6022" y="37458"/>
                      <a:pt x="6076" y="37470"/>
                      <a:pt x="6125" y="37494"/>
                    </a:cubicBezTo>
                    <a:lnTo>
                      <a:pt x="6146" y="37505"/>
                    </a:lnTo>
                    <a:lnTo>
                      <a:pt x="6567" y="36840"/>
                    </a:lnTo>
                    <a:lnTo>
                      <a:pt x="6556" y="36825"/>
                    </a:lnTo>
                    <a:cubicBezTo>
                      <a:pt x="6125" y="36261"/>
                      <a:pt x="6078" y="35805"/>
                      <a:pt x="6078" y="35634"/>
                    </a:cubicBezTo>
                    <a:cubicBezTo>
                      <a:pt x="6078" y="35603"/>
                      <a:pt x="6081" y="35583"/>
                      <a:pt x="6081" y="35576"/>
                    </a:cubicBezTo>
                    <a:cubicBezTo>
                      <a:pt x="6096" y="35528"/>
                      <a:pt x="6334" y="34767"/>
                      <a:pt x="6700" y="34328"/>
                    </a:cubicBezTo>
                    <a:lnTo>
                      <a:pt x="6700" y="34327"/>
                    </a:lnTo>
                    <a:cubicBezTo>
                      <a:pt x="6701" y="34325"/>
                      <a:pt x="6703" y="34324"/>
                      <a:pt x="6703" y="34324"/>
                    </a:cubicBezTo>
                    <a:lnTo>
                      <a:pt x="6704" y="34322"/>
                    </a:lnTo>
                    <a:cubicBezTo>
                      <a:pt x="6727" y="34294"/>
                      <a:pt x="6747" y="34272"/>
                      <a:pt x="6769" y="34250"/>
                    </a:cubicBezTo>
                    <a:cubicBezTo>
                      <a:pt x="6905" y="34108"/>
                      <a:pt x="7139" y="33944"/>
                      <a:pt x="7463" y="33761"/>
                    </a:cubicBezTo>
                    <a:lnTo>
                      <a:pt x="7473" y="33756"/>
                    </a:lnTo>
                    <a:lnTo>
                      <a:pt x="7473" y="33755"/>
                    </a:lnTo>
                    <a:cubicBezTo>
                      <a:pt x="7739" y="33600"/>
                      <a:pt x="8039" y="33454"/>
                      <a:pt x="8368" y="33316"/>
                    </a:cubicBezTo>
                    <a:cubicBezTo>
                      <a:pt x="8368" y="33314"/>
                      <a:pt x="8368" y="33314"/>
                      <a:pt x="8368" y="33314"/>
                    </a:cubicBezTo>
                    <a:lnTo>
                      <a:pt x="8371" y="33314"/>
                    </a:lnTo>
                    <a:cubicBezTo>
                      <a:pt x="8377" y="33311"/>
                      <a:pt x="8382" y="33308"/>
                      <a:pt x="8388" y="33307"/>
                    </a:cubicBezTo>
                    <a:lnTo>
                      <a:pt x="8394" y="33304"/>
                    </a:lnTo>
                    <a:lnTo>
                      <a:pt x="8398" y="33299"/>
                    </a:lnTo>
                    <a:cubicBezTo>
                      <a:pt x="8449" y="33241"/>
                      <a:pt x="13462" y="27505"/>
                      <a:pt x="16170" y="24102"/>
                    </a:cubicBezTo>
                    <a:cubicBezTo>
                      <a:pt x="17058" y="22987"/>
                      <a:pt x="17902" y="22134"/>
                      <a:pt x="18679" y="21567"/>
                    </a:cubicBezTo>
                    <a:cubicBezTo>
                      <a:pt x="19420" y="21025"/>
                      <a:pt x="20126" y="20726"/>
                      <a:pt x="20781" y="20674"/>
                    </a:cubicBezTo>
                    <a:lnTo>
                      <a:pt x="20828" y="20671"/>
                    </a:lnTo>
                    <a:lnTo>
                      <a:pt x="20801" y="20631"/>
                    </a:lnTo>
                    <a:cubicBezTo>
                      <a:pt x="20454" y="20154"/>
                      <a:pt x="20402" y="19498"/>
                      <a:pt x="20402" y="19150"/>
                    </a:cubicBezTo>
                    <a:cubicBezTo>
                      <a:pt x="20402" y="19012"/>
                      <a:pt x="20411" y="18877"/>
                      <a:pt x="20425" y="18760"/>
                    </a:cubicBezTo>
                    <a:lnTo>
                      <a:pt x="20428" y="18743"/>
                    </a:lnTo>
                    <a:lnTo>
                      <a:pt x="16766" y="16268"/>
                    </a:lnTo>
                    <a:lnTo>
                      <a:pt x="16763" y="16266"/>
                    </a:lnTo>
                    <a:cubicBezTo>
                      <a:pt x="15566" y="15655"/>
                      <a:pt x="15210" y="14806"/>
                      <a:pt x="15207" y="14798"/>
                    </a:cubicBezTo>
                    <a:lnTo>
                      <a:pt x="15202" y="14788"/>
                    </a:lnTo>
                    <a:lnTo>
                      <a:pt x="15078" y="14731"/>
                    </a:lnTo>
                    <a:cubicBezTo>
                      <a:pt x="15018" y="14704"/>
                      <a:pt x="14976" y="14655"/>
                      <a:pt x="14956" y="14593"/>
                    </a:cubicBezTo>
                    <a:cubicBezTo>
                      <a:pt x="14936" y="14532"/>
                      <a:pt x="14942" y="14467"/>
                      <a:pt x="14973" y="14410"/>
                    </a:cubicBezTo>
                    <a:lnTo>
                      <a:pt x="15018" y="14327"/>
                    </a:lnTo>
                    <a:cubicBezTo>
                      <a:pt x="15049" y="14271"/>
                      <a:pt x="15101" y="14231"/>
                      <a:pt x="15164" y="14216"/>
                    </a:cubicBezTo>
                    <a:cubicBezTo>
                      <a:pt x="15182" y="14211"/>
                      <a:pt x="15201" y="14209"/>
                      <a:pt x="15220" y="14209"/>
                    </a:cubicBezTo>
                    <a:cubicBezTo>
                      <a:pt x="15264" y="14209"/>
                      <a:pt x="15307" y="14222"/>
                      <a:pt x="15346" y="14246"/>
                    </a:cubicBezTo>
                    <a:lnTo>
                      <a:pt x="15772" y="14525"/>
                    </a:lnTo>
                    <a:lnTo>
                      <a:pt x="15801" y="14479"/>
                    </a:lnTo>
                    <a:lnTo>
                      <a:pt x="15346" y="14175"/>
                    </a:lnTo>
                    <a:cubicBezTo>
                      <a:pt x="15286" y="14136"/>
                      <a:pt x="15248" y="14077"/>
                      <a:pt x="15237" y="14006"/>
                    </a:cubicBezTo>
                    <a:cubicBezTo>
                      <a:pt x="15225" y="13938"/>
                      <a:pt x="15243" y="13867"/>
                      <a:pt x="15286" y="13812"/>
                    </a:cubicBezTo>
                    <a:lnTo>
                      <a:pt x="15349" y="13731"/>
                    </a:lnTo>
                    <a:cubicBezTo>
                      <a:pt x="15392" y="13676"/>
                      <a:pt x="15454" y="13643"/>
                      <a:pt x="15525" y="13635"/>
                    </a:cubicBezTo>
                    <a:cubicBezTo>
                      <a:pt x="15532" y="13634"/>
                      <a:pt x="15539" y="13634"/>
                      <a:pt x="15547" y="13634"/>
                    </a:cubicBezTo>
                    <a:cubicBezTo>
                      <a:pt x="15609" y="13634"/>
                      <a:pt x="15668" y="13657"/>
                      <a:pt x="15714" y="13699"/>
                    </a:cubicBezTo>
                    <a:lnTo>
                      <a:pt x="15829" y="13802"/>
                    </a:lnTo>
                    <a:lnTo>
                      <a:pt x="15879" y="13768"/>
                    </a:lnTo>
                    <a:lnTo>
                      <a:pt x="15751" y="13656"/>
                    </a:lnTo>
                    <a:cubicBezTo>
                      <a:pt x="15697" y="13609"/>
                      <a:pt x="15667" y="13543"/>
                      <a:pt x="15665" y="13471"/>
                    </a:cubicBezTo>
                    <a:cubicBezTo>
                      <a:pt x="15664" y="13399"/>
                      <a:pt x="15691" y="13332"/>
                      <a:pt x="15743" y="13282"/>
                    </a:cubicBezTo>
                    <a:lnTo>
                      <a:pt x="15817" y="13210"/>
                    </a:lnTo>
                    <a:cubicBezTo>
                      <a:pt x="15866" y="13162"/>
                      <a:pt x="15928" y="13138"/>
                      <a:pt x="15996" y="13138"/>
                    </a:cubicBezTo>
                    <a:cubicBezTo>
                      <a:pt x="16000" y="13138"/>
                      <a:pt x="16004" y="13138"/>
                      <a:pt x="16008" y="13138"/>
                    </a:cubicBezTo>
                    <a:cubicBezTo>
                      <a:pt x="16079" y="13141"/>
                      <a:pt x="16144" y="13173"/>
                      <a:pt x="16191" y="13228"/>
                    </a:cubicBezTo>
                    <a:lnTo>
                      <a:pt x="16387" y="13462"/>
                    </a:lnTo>
                    <a:lnTo>
                      <a:pt x="16524" y="13390"/>
                    </a:lnTo>
                    <a:lnTo>
                      <a:pt x="15219" y="11825"/>
                    </a:lnTo>
                    <a:cubicBezTo>
                      <a:pt x="15145" y="11738"/>
                      <a:pt x="15153" y="11608"/>
                      <a:pt x="15237" y="11530"/>
                    </a:cubicBezTo>
                    <a:cubicBezTo>
                      <a:pt x="15278" y="11491"/>
                      <a:pt x="15331" y="11472"/>
                      <a:pt x="15384" y="11472"/>
                    </a:cubicBezTo>
                    <a:cubicBezTo>
                      <a:pt x="15437" y="11472"/>
                      <a:pt x="15489" y="11491"/>
                      <a:pt x="15531" y="11530"/>
                    </a:cubicBezTo>
                    <a:lnTo>
                      <a:pt x="17141" y="13039"/>
                    </a:lnTo>
                    <a:lnTo>
                      <a:pt x="17141" y="13065"/>
                    </a:lnTo>
                    <a:lnTo>
                      <a:pt x="17173" y="13059"/>
                    </a:lnTo>
                    <a:cubicBezTo>
                      <a:pt x="17188" y="13056"/>
                      <a:pt x="17203" y="13055"/>
                      <a:pt x="17218" y="13055"/>
                    </a:cubicBezTo>
                    <a:cubicBezTo>
                      <a:pt x="17291" y="13055"/>
                      <a:pt x="17361" y="13085"/>
                      <a:pt x="17410" y="13143"/>
                    </a:cubicBezTo>
                    <a:lnTo>
                      <a:pt x="17491" y="13236"/>
                    </a:lnTo>
                    <a:cubicBezTo>
                      <a:pt x="17847" y="13647"/>
                      <a:pt x="17992" y="14207"/>
                      <a:pt x="17881" y="14736"/>
                    </a:cubicBezTo>
                    <a:cubicBezTo>
                      <a:pt x="17870" y="14791"/>
                      <a:pt x="17856" y="14844"/>
                      <a:pt x="17842" y="14896"/>
                    </a:cubicBezTo>
                    <a:cubicBezTo>
                      <a:pt x="17833" y="14933"/>
                      <a:pt x="17827" y="14954"/>
                      <a:pt x="17827" y="14954"/>
                    </a:cubicBezTo>
                    <a:lnTo>
                      <a:pt x="17819" y="14976"/>
                    </a:lnTo>
                    <a:lnTo>
                      <a:pt x="21279" y="16841"/>
                    </a:lnTo>
                    <a:lnTo>
                      <a:pt x="21298" y="16850"/>
                    </a:lnTo>
                    <a:lnTo>
                      <a:pt x="21311" y="16835"/>
                    </a:lnTo>
                    <a:cubicBezTo>
                      <a:pt x="21423" y="16719"/>
                      <a:pt x="21521" y="16656"/>
                      <a:pt x="21593" y="16656"/>
                    </a:cubicBezTo>
                    <a:cubicBezTo>
                      <a:pt x="21643" y="16656"/>
                      <a:pt x="21683" y="16667"/>
                      <a:pt x="21712" y="16690"/>
                    </a:cubicBezTo>
                    <a:cubicBezTo>
                      <a:pt x="21713" y="16691"/>
                      <a:pt x="21715" y="16691"/>
                      <a:pt x="21718" y="16694"/>
                    </a:cubicBezTo>
                    <a:cubicBezTo>
                      <a:pt x="23135" y="17744"/>
                      <a:pt x="25010" y="18315"/>
                      <a:pt x="27847" y="19177"/>
                    </a:cubicBezTo>
                    <a:lnTo>
                      <a:pt x="27980" y="19217"/>
                    </a:lnTo>
                    <a:lnTo>
                      <a:pt x="27991" y="19209"/>
                    </a:lnTo>
                    <a:cubicBezTo>
                      <a:pt x="30671" y="17228"/>
                      <a:pt x="35681" y="13696"/>
                      <a:pt x="35894" y="13546"/>
                    </a:cubicBezTo>
                    <a:lnTo>
                      <a:pt x="35911" y="13534"/>
                    </a:lnTo>
                    <a:lnTo>
                      <a:pt x="35903" y="13513"/>
                    </a:lnTo>
                    <a:cubicBezTo>
                      <a:pt x="35166" y="11814"/>
                      <a:pt x="35989" y="10988"/>
                      <a:pt x="36544" y="10647"/>
                    </a:cubicBezTo>
                    <a:lnTo>
                      <a:pt x="36669" y="10571"/>
                    </a:lnTo>
                    <a:lnTo>
                      <a:pt x="36669" y="10571"/>
                    </a:lnTo>
                    <a:lnTo>
                      <a:pt x="36524" y="10599"/>
                    </a:lnTo>
                    <a:cubicBezTo>
                      <a:pt x="36152" y="10670"/>
                      <a:pt x="35750" y="10705"/>
                      <a:pt x="35324" y="10705"/>
                    </a:cubicBezTo>
                    <a:cubicBezTo>
                      <a:pt x="35173" y="10705"/>
                      <a:pt x="35020" y="10701"/>
                      <a:pt x="34863" y="10692"/>
                    </a:cubicBezTo>
                    <a:cubicBezTo>
                      <a:pt x="34568" y="10677"/>
                      <a:pt x="34311" y="10487"/>
                      <a:pt x="34210" y="10212"/>
                    </a:cubicBezTo>
                    <a:cubicBezTo>
                      <a:pt x="34058" y="9799"/>
                      <a:pt x="33998" y="9200"/>
                      <a:pt x="34033" y="8432"/>
                    </a:cubicBezTo>
                    <a:cubicBezTo>
                      <a:pt x="34080" y="7438"/>
                      <a:pt x="34287" y="6185"/>
                      <a:pt x="34649" y="4705"/>
                    </a:cubicBezTo>
                    <a:lnTo>
                      <a:pt x="34657" y="4674"/>
                    </a:lnTo>
                    <a:lnTo>
                      <a:pt x="34626" y="4671"/>
                    </a:lnTo>
                    <a:cubicBezTo>
                      <a:pt x="34614" y="4670"/>
                      <a:pt x="34602" y="4670"/>
                      <a:pt x="34590" y="4668"/>
                    </a:cubicBezTo>
                    <a:lnTo>
                      <a:pt x="34538" y="4668"/>
                    </a:lnTo>
                    <a:cubicBezTo>
                      <a:pt x="34525" y="4668"/>
                      <a:pt x="34513" y="4664"/>
                      <a:pt x="34506" y="4654"/>
                    </a:cubicBezTo>
                    <a:cubicBezTo>
                      <a:pt x="34496" y="4645"/>
                      <a:pt x="34492" y="4634"/>
                      <a:pt x="34492" y="4622"/>
                    </a:cubicBezTo>
                    <a:cubicBezTo>
                      <a:pt x="34492" y="4599"/>
                      <a:pt x="34509" y="4579"/>
                      <a:pt x="34530" y="4576"/>
                    </a:cubicBezTo>
                    <a:cubicBezTo>
                      <a:pt x="34542" y="4575"/>
                      <a:pt x="34551" y="4573"/>
                      <a:pt x="34561" y="4573"/>
                    </a:cubicBezTo>
                    <a:cubicBezTo>
                      <a:pt x="34570" y="4572"/>
                      <a:pt x="34579" y="4570"/>
                      <a:pt x="34588" y="4570"/>
                    </a:cubicBezTo>
                    <a:cubicBezTo>
                      <a:pt x="34605" y="4569"/>
                      <a:pt x="34622" y="4569"/>
                      <a:pt x="34642" y="4569"/>
                    </a:cubicBezTo>
                    <a:lnTo>
                      <a:pt x="34683" y="4569"/>
                    </a:lnTo>
                    <a:lnTo>
                      <a:pt x="34689" y="4549"/>
                    </a:lnTo>
                    <a:cubicBezTo>
                      <a:pt x="34713" y="4448"/>
                      <a:pt x="34739" y="4349"/>
                      <a:pt x="34765" y="4246"/>
                    </a:cubicBezTo>
                    <a:lnTo>
                      <a:pt x="34770" y="4229"/>
                    </a:lnTo>
                    <a:lnTo>
                      <a:pt x="34756" y="4219"/>
                    </a:lnTo>
                    <a:cubicBezTo>
                      <a:pt x="34617" y="4102"/>
                      <a:pt x="34486" y="3980"/>
                      <a:pt x="34365" y="3855"/>
                    </a:cubicBezTo>
                    <a:cubicBezTo>
                      <a:pt x="34368" y="3838"/>
                      <a:pt x="34371" y="3821"/>
                      <a:pt x="34374" y="3804"/>
                    </a:cubicBezTo>
                    <a:cubicBezTo>
                      <a:pt x="34374" y="3801"/>
                      <a:pt x="34376" y="3800"/>
                      <a:pt x="34376" y="3797"/>
                    </a:cubicBezTo>
                    <a:lnTo>
                      <a:pt x="34377" y="3791"/>
                    </a:lnTo>
                    <a:cubicBezTo>
                      <a:pt x="34380" y="3772"/>
                      <a:pt x="34385" y="3754"/>
                      <a:pt x="34389" y="3735"/>
                    </a:cubicBezTo>
                    <a:cubicBezTo>
                      <a:pt x="34391" y="3726"/>
                      <a:pt x="34394" y="3716"/>
                      <a:pt x="34395" y="3706"/>
                    </a:cubicBezTo>
                    <a:cubicBezTo>
                      <a:pt x="34502" y="3254"/>
                      <a:pt x="34726" y="2772"/>
                      <a:pt x="35041" y="2312"/>
                    </a:cubicBezTo>
                    <a:cubicBezTo>
                      <a:pt x="35718" y="1324"/>
                      <a:pt x="37011" y="216"/>
                      <a:pt x="38609" y="71"/>
                    </a:cubicBezTo>
                    <a:cubicBezTo>
                      <a:pt x="38724" y="60"/>
                      <a:pt x="38838" y="55"/>
                      <a:pt x="38953" y="55"/>
                    </a:cubicBezTo>
                    <a:close/>
                    <a:moveTo>
                      <a:pt x="38960" y="1"/>
                    </a:moveTo>
                    <a:cubicBezTo>
                      <a:pt x="38841" y="1"/>
                      <a:pt x="38722" y="6"/>
                      <a:pt x="38603" y="17"/>
                    </a:cubicBezTo>
                    <a:cubicBezTo>
                      <a:pt x="37897" y="82"/>
                      <a:pt x="37176" y="344"/>
                      <a:pt x="36522" y="777"/>
                    </a:cubicBezTo>
                    <a:cubicBezTo>
                      <a:pt x="35927" y="1170"/>
                      <a:pt x="35400" y="1691"/>
                      <a:pt x="34995" y="2282"/>
                    </a:cubicBezTo>
                    <a:cubicBezTo>
                      <a:pt x="34677" y="2746"/>
                      <a:pt x="34450" y="3234"/>
                      <a:pt x="34342" y="3693"/>
                    </a:cubicBezTo>
                    <a:cubicBezTo>
                      <a:pt x="34340" y="3703"/>
                      <a:pt x="34337" y="3714"/>
                      <a:pt x="34336" y="3723"/>
                    </a:cubicBezTo>
                    <a:cubicBezTo>
                      <a:pt x="34331" y="3742"/>
                      <a:pt x="34327" y="3760"/>
                      <a:pt x="34324" y="3778"/>
                    </a:cubicBezTo>
                    <a:lnTo>
                      <a:pt x="34322" y="3784"/>
                    </a:lnTo>
                    <a:cubicBezTo>
                      <a:pt x="34321" y="3787"/>
                      <a:pt x="34321" y="3792"/>
                      <a:pt x="34321" y="3794"/>
                    </a:cubicBezTo>
                    <a:cubicBezTo>
                      <a:pt x="34316" y="3815"/>
                      <a:pt x="34311" y="3836"/>
                      <a:pt x="34308" y="3858"/>
                    </a:cubicBezTo>
                    <a:lnTo>
                      <a:pt x="34305" y="3872"/>
                    </a:lnTo>
                    <a:lnTo>
                      <a:pt x="34314" y="3882"/>
                    </a:lnTo>
                    <a:cubicBezTo>
                      <a:pt x="34437" y="4008"/>
                      <a:pt x="34568" y="4131"/>
                      <a:pt x="34707" y="4248"/>
                    </a:cubicBezTo>
                    <a:cubicBezTo>
                      <a:pt x="34684" y="4338"/>
                      <a:pt x="34663" y="4427"/>
                      <a:pt x="34640" y="4514"/>
                    </a:cubicBezTo>
                    <a:cubicBezTo>
                      <a:pt x="34622" y="4515"/>
                      <a:pt x="34603" y="4515"/>
                      <a:pt x="34583" y="4517"/>
                    </a:cubicBezTo>
                    <a:cubicBezTo>
                      <a:pt x="34573" y="4517"/>
                      <a:pt x="34564" y="4518"/>
                      <a:pt x="34553" y="4518"/>
                    </a:cubicBezTo>
                    <a:cubicBezTo>
                      <a:pt x="34544" y="4520"/>
                      <a:pt x="34535" y="4521"/>
                      <a:pt x="34521" y="4523"/>
                    </a:cubicBezTo>
                    <a:cubicBezTo>
                      <a:pt x="34473" y="4531"/>
                      <a:pt x="34437" y="4573"/>
                      <a:pt x="34437" y="4622"/>
                    </a:cubicBezTo>
                    <a:cubicBezTo>
                      <a:pt x="34437" y="4650"/>
                      <a:pt x="34447" y="4674"/>
                      <a:pt x="34466" y="4693"/>
                    </a:cubicBezTo>
                    <a:cubicBezTo>
                      <a:pt x="34486" y="4711"/>
                      <a:pt x="34510" y="4722"/>
                      <a:pt x="34536" y="4722"/>
                    </a:cubicBezTo>
                    <a:lnTo>
                      <a:pt x="34565" y="4722"/>
                    </a:lnTo>
                    <a:cubicBezTo>
                      <a:pt x="34571" y="4722"/>
                      <a:pt x="34579" y="4722"/>
                      <a:pt x="34587" y="4723"/>
                    </a:cubicBezTo>
                    <a:lnTo>
                      <a:pt x="34588" y="4723"/>
                    </a:lnTo>
                    <a:cubicBezTo>
                      <a:pt x="33778" y="8042"/>
                      <a:pt x="33908" y="9550"/>
                      <a:pt x="34158" y="10230"/>
                    </a:cubicBezTo>
                    <a:cubicBezTo>
                      <a:pt x="34269" y="10527"/>
                      <a:pt x="34544" y="10729"/>
                      <a:pt x="34860" y="10747"/>
                    </a:cubicBezTo>
                    <a:cubicBezTo>
                      <a:pt x="35014" y="10755"/>
                      <a:pt x="35165" y="10760"/>
                      <a:pt x="35314" y="10760"/>
                    </a:cubicBezTo>
                    <a:cubicBezTo>
                      <a:pt x="35698" y="10760"/>
                      <a:pt x="36062" y="10731"/>
                      <a:pt x="36403" y="10675"/>
                    </a:cubicBezTo>
                    <a:lnTo>
                      <a:pt x="36403" y="10675"/>
                    </a:lnTo>
                    <a:cubicBezTo>
                      <a:pt x="36154" y="10848"/>
                      <a:pt x="35860" y="11126"/>
                      <a:pt x="35693" y="11539"/>
                    </a:cubicBezTo>
                    <a:cubicBezTo>
                      <a:pt x="35469" y="12094"/>
                      <a:pt x="35519" y="12757"/>
                      <a:pt x="35843" y="13514"/>
                    </a:cubicBezTo>
                    <a:cubicBezTo>
                      <a:pt x="35455" y="13788"/>
                      <a:pt x="30599" y="17212"/>
                      <a:pt x="27970" y="19157"/>
                    </a:cubicBezTo>
                    <a:lnTo>
                      <a:pt x="27863" y="19125"/>
                    </a:lnTo>
                    <a:cubicBezTo>
                      <a:pt x="25030" y="18264"/>
                      <a:pt x="23160" y="17696"/>
                      <a:pt x="21750" y="16651"/>
                    </a:cubicBezTo>
                    <a:cubicBezTo>
                      <a:pt x="21749" y="16650"/>
                      <a:pt x="21747" y="16648"/>
                      <a:pt x="21746" y="16647"/>
                    </a:cubicBezTo>
                    <a:cubicBezTo>
                      <a:pt x="21704" y="16616"/>
                      <a:pt x="21652" y="16602"/>
                      <a:pt x="21593" y="16602"/>
                    </a:cubicBezTo>
                    <a:cubicBezTo>
                      <a:pt x="21507" y="16602"/>
                      <a:pt x="21405" y="16662"/>
                      <a:pt x="21285" y="16783"/>
                    </a:cubicBezTo>
                    <a:lnTo>
                      <a:pt x="17884" y="14950"/>
                    </a:lnTo>
                    <a:cubicBezTo>
                      <a:pt x="17887" y="14939"/>
                      <a:pt x="17890" y="14925"/>
                      <a:pt x="17894" y="14910"/>
                    </a:cubicBezTo>
                    <a:cubicBezTo>
                      <a:pt x="17908" y="14858"/>
                      <a:pt x="17920" y="14803"/>
                      <a:pt x="17932" y="14746"/>
                    </a:cubicBezTo>
                    <a:cubicBezTo>
                      <a:pt x="18049" y="14202"/>
                      <a:pt x="17897" y="13623"/>
                      <a:pt x="17530" y="13199"/>
                    </a:cubicBezTo>
                    <a:lnTo>
                      <a:pt x="17451" y="13106"/>
                    </a:lnTo>
                    <a:cubicBezTo>
                      <a:pt x="17392" y="13039"/>
                      <a:pt x="17305" y="13000"/>
                      <a:pt x="17217" y="13000"/>
                    </a:cubicBezTo>
                    <a:cubicBezTo>
                      <a:pt x="17204" y="13000"/>
                      <a:pt x="17192" y="13000"/>
                      <a:pt x="17180" y="13002"/>
                    </a:cubicBezTo>
                    <a:lnTo>
                      <a:pt x="15567" y="11490"/>
                    </a:lnTo>
                    <a:cubicBezTo>
                      <a:pt x="15515" y="11442"/>
                      <a:pt x="15449" y="11418"/>
                      <a:pt x="15383" y="11418"/>
                    </a:cubicBezTo>
                    <a:cubicBezTo>
                      <a:pt x="15317" y="11418"/>
                      <a:pt x="15251" y="11442"/>
                      <a:pt x="15199" y="11490"/>
                    </a:cubicBezTo>
                    <a:cubicBezTo>
                      <a:pt x="15095" y="11588"/>
                      <a:pt x="15086" y="11750"/>
                      <a:pt x="15176" y="11860"/>
                    </a:cubicBezTo>
                    <a:lnTo>
                      <a:pt x="16440" y="13373"/>
                    </a:lnTo>
                    <a:lnTo>
                      <a:pt x="16401" y="13395"/>
                    </a:lnTo>
                    <a:lnTo>
                      <a:pt x="16231" y="13193"/>
                    </a:lnTo>
                    <a:cubicBezTo>
                      <a:pt x="16176" y="13129"/>
                      <a:pt x="16095" y="13088"/>
                      <a:pt x="16009" y="13085"/>
                    </a:cubicBezTo>
                    <a:cubicBezTo>
                      <a:pt x="16004" y="13084"/>
                      <a:pt x="15998" y="13084"/>
                      <a:pt x="15993" y="13084"/>
                    </a:cubicBezTo>
                    <a:cubicBezTo>
                      <a:pt x="15913" y="13084"/>
                      <a:pt x="15836" y="13116"/>
                      <a:pt x="15778" y="13172"/>
                    </a:cubicBezTo>
                    <a:lnTo>
                      <a:pt x="15705" y="13244"/>
                    </a:lnTo>
                    <a:cubicBezTo>
                      <a:pt x="15644" y="13303"/>
                      <a:pt x="15609" y="13387"/>
                      <a:pt x="15612" y="13473"/>
                    </a:cubicBezTo>
                    <a:cubicBezTo>
                      <a:pt x="15612" y="13516"/>
                      <a:pt x="15622" y="13557"/>
                      <a:pt x="15641" y="13595"/>
                    </a:cubicBezTo>
                    <a:cubicBezTo>
                      <a:pt x="15609" y="13585"/>
                      <a:pt x="15576" y="13580"/>
                      <a:pt x="15544" y="13580"/>
                    </a:cubicBezTo>
                    <a:cubicBezTo>
                      <a:pt x="15536" y="13580"/>
                      <a:pt x="15528" y="13581"/>
                      <a:pt x="15520" y="13581"/>
                    </a:cubicBezTo>
                    <a:cubicBezTo>
                      <a:pt x="15436" y="13589"/>
                      <a:pt x="15356" y="13632"/>
                      <a:pt x="15306" y="13699"/>
                    </a:cubicBezTo>
                    <a:lnTo>
                      <a:pt x="15243" y="13779"/>
                    </a:lnTo>
                    <a:cubicBezTo>
                      <a:pt x="15191" y="13846"/>
                      <a:pt x="15170" y="13931"/>
                      <a:pt x="15182" y="14014"/>
                    </a:cubicBezTo>
                    <a:cubicBezTo>
                      <a:pt x="15191" y="14068"/>
                      <a:pt x="15213" y="14115"/>
                      <a:pt x="15245" y="14156"/>
                    </a:cubicBezTo>
                    <a:cubicBezTo>
                      <a:pt x="15235" y="14155"/>
                      <a:pt x="15225" y="14155"/>
                      <a:pt x="15215" y="14155"/>
                    </a:cubicBezTo>
                    <a:cubicBezTo>
                      <a:pt x="15194" y="14155"/>
                      <a:pt x="15172" y="14157"/>
                      <a:pt x="15150" y="14162"/>
                    </a:cubicBezTo>
                    <a:cubicBezTo>
                      <a:pt x="15073" y="14182"/>
                      <a:pt x="15008" y="14233"/>
                      <a:pt x="14971" y="14301"/>
                    </a:cubicBezTo>
                    <a:lnTo>
                      <a:pt x="14925" y="14384"/>
                    </a:lnTo>
                    <a:cubicBezTo>
                      <a:pt x="14887" y="14453"/>
                      <a:pt x="14879" y="14534"/>
                      <a:pt x="14904" y="14609"/>
                    </a:cubicBezTo>
                    <a:cubicBezTo>
                      <a:pt x="14928" y="14684"/>
                      <a:pt x="14983" y="14746"/>
                      <a:pt x="15055" y="14778"/>
                    </a:cubicBezTo>
                    <a:lnTo>
                      <a:pt x="15161" y="14827"/>
                    </a:lnTo>
                    <a:cubicBezTo>
                      <a:pt x="15205" y="14927"/>
                      <a:pt x="15593" y="15728"/>
                      <a:pt x="16737" y="16313"/>
                    </a:cubicBezTo>
                    <a:lnTo>
                      <a:pt x="20370" y="18769"/>
                    </a:lnTo>
                    <a:cubicBezTo>
                      <a:pt x="20356" y="18885"/>
                      <a:pt x="20348" y="19017"/>
                      <a:pt x="20348" y="19148"/>
                    </a:cubicBezTo>
                    <a:cubicBezTo>
                      <a:pt x="20348" y="19495"/>
                      <a:pt x="20399" y="20139"/>
                      <a:pt x="20729" y="20625"/>
                    </a:cubicBezTo>
                    <a:cubicBezTo>
                      <a:pt x="20079" y="20686"/>
                      <a:pt x="19379" y="20989"/>
                      <a:pt x="18646" y="21522"/>
                    </a:cubicBezTo>
                    <a:cubicBezTo>
                      <a:pt x="17865" y="22093"/>
                      <a:pt x="17018" y="22949"/>
                      <a:pt x="16128" y="24068"/>
                    </a:cubicBezTo>
                    <a:cubicBezTo>
                      <a:pt x="13450" y="27433"/>
                      <a:pt x="8513" y="33084"/>
                      <a:pt x="8362" y="33259"/>
                    </a:cubicBezTo>
                    <a:cubicBezTo>
                      <a:pt x="8357" y="33259"/>
                      <a:pt x="8354" y="33262"/>
                      <a:pt x="8351" y="33264"/>
                    </a:cubicBezTo>
                    <a:lnTo>
                      <a:pt x="8348" y="33264"/>
                    </a:lnTo>
                    <a:cubicBezTo>
                      <a:pt x="8016" y="33403"/>
                      <a:pt x="7712" y="33553"/>
                      <a:pt x="7443" y="33710"/>
                    </a:cubicBezTo>
                    <a:cubicBezTo>
                      <a:pt x="7441" y="33710"/>
                      <a:pt x="7440" y="33712"/>
                      <a:pt x="7440" y="33712"/>
                    </a:cubicBezTo>
                    <a:lnTo>
                      <a:pt x="7437" y="33713"/>
                    </a:lnTo>
                    <a:cubicBezTo>
                      <a:pt x="7108" y="33898"/>
                      <a:pt x="6870" y="34067"/>
                      <a:pt x="6730" y="34212"/>
                    </a:cubicBezTo>
                    <a:cubicBezTo>
                      <a:pt x="6709" y="34235"/>
                      <a:pt x="6688" y="34259"/>
                      <a:pt x="6663" y="34287"/>
                    </a:cubicBezTo>
                    <a:cubicBezTo>
                      <a:pt x="6663" y="34287"/>
                      <a:pt x="6662" y="34288"/>
                      <a:pt x="6662" y="34288"/>
                    </a:cubicBezTo>
                    <a:cubicBezTo>
                      <a:pt x="6660" y="34291"/>
                      <a:pt x="6659" y="34293"/>
                      <a:pt x="6659" y="34293"/>
                    </a:cubicBezTo>
                    <a:cubicBezTo>
                      <a:pt x="6276" y="34753"/>
                      <a:pt x="6032" y="35554"/>
                      <a:pt x="6029" y="35562"/>
                    </a:cubicBezTo>
                    <a:lnTo>
                      <a:pt x="6027" y="35566"/>
                    </a:lnTo>
                    <a:cubicBezTo>
                      <a:pt x="6027" y="35568"/>
                      <a:pt x="6024" y="35591"/>
                      <a:pt x="6024" y="35634"/>
                    </a:cubicBezTo>
                    <a:cubicBezTo>
                      <a:pt x="6024" y="35808"/>
                      <a:pt x="6071" y="36273"/>
                      <a:pt x="6503" y="36843"/>
                    </a:cubicBezTo>
                    <a:lnTo>
                      <a:pt x="6127" y="37435"/>
                    </a:lnTo>
                    <a:cubicBezTo>
                      <a:pt x="6077" y="37414"/>
                      <a:pt x="6022" y="37403"/>
                      <a:pt x="5961" y="37403"/>
                    </a:cubicBezTo>
                    <a:cubicBezTo>
                      <a:pt x="5746" y="37403"/>
                      <a:pt x="5446" y="37536"/>
                      <a:pt x="4968" y="37831"/>
                    </a:cubicBezTo>
                    <a:cubicBezTo>
                      <a:pt x="4177" y="38315"/>
                      <a:pt x="2714" y="38603"/>
                      <a:pt x="1298" y="38880"/>
                    </a:cubicBezTo>
                    <a:lnTo>
                      <a:pt x="1115" y="38915"/>
                    </a:lnTo>
                    <a:cubicBezTo>
                      <a:pt x="49" y="39123"/>
                      <a:pt x="0" y="39838"/>
                      <a:pt x="65" y="40245"/>
                    </a:cubicBezTo>
                    <a:cubicBezTo>
                      <a:pt x="92" y="40408"/>
                      <a:pt x="135" y="40518"/>
                      <a:pt x="136" y="40522"/>
                    </a:cubicBezTo>
                    <a:lnTo>
                      <a:pt x="144" y="40538"/>
                    </a:lnTo>
                    <a:lnTo>
                      <a:pt x="7707" y="40538"/>
                    </a:lnTo>
                    <a:lnTo>
                      <a:pt x="7715" y="40528"/>
                    </a:lnTo>
                    <a:cubicBezTo>
                      <a:pt x="7717" y="40526"/>
                      <a:pt x="7790" y="40415"/>
                      <a:pt x="7882" y="40254"/>
                    </a:cubicBezTo>
                    <a:cubicBezTo>
                      <a:pt x="7984" y="40072"/>
                      <a:pt x="8119" y="39804"/>
                      <a:pt x="8183" y="39564"/>
                    </a:cubicBezTo>
                    <a:cubicBezTo>
                      <a:pt x="8287" y="39164"/>
                      <a:pt x="8145" y="38629"/>
                      <a:pt x="8113" y="38517"/>
                    </a:cubicBezTo>
                    <a:lnTo>
                      <a:pt x="8155" y="38473"/>
                    </a:lnTo>
                    <a:cubicBezTo>
                      <a:pt x="8478" y="38716"/>
                      <a:pt x="8848" y="38817"/>
                      <a:pt x="8897" y="38829"/>
                    </a:cubicBezTo>
                    <a:lnTo>
                      <a:pt x="8904" y="38832"/>
                    </a:lnTo>
                    <a:lnTo>
                      <a:pt x="8914" y="38829"/>
                    </a:lnTo>
                    <a:cubicBezTo>
                      <a:pt x="9450" y="38665"/>
                      <a:pt x="9774" y="38517"/>
                      <a:pt x="9952" y="38422"/>
                    </a:cubicBezTo>
                    <a:cubicBezTo>
                      <a:pt x="10146" y="38318"/>
                      <a:pt x="10212" y="38253"/>
                      <a:pt x="10215" y="38251"/>
                    </a:cubicBezTo>
                    <a:lnTo>
                      <a:pt x="10218" y="38247"/>
                    </a:lnTo>
                    <a:cubicBezTo>
                      <a:pt x="10247" y="38205"/>
                      <a:pt x="10913" y="37224"/>
                      <a:pt x="11091" y="36785"/>
                    </a:cubicBezTo>
                    <a:cubicBezTo>
                      <a:pt x="11358" y="36582"/>
                      <a:pt x="11990" y="36092"/>
                      <a:pt x="12788" y="35475"/>
                    </a:cubicBezTo>
                    <a:cubicBezTo>
                      <a:pt x="13083" y="35247"/>
                      <a:pt x="13398" y="35002"/>
                      <a:pt x="13723" y="34750"/>
                    </a:cubicBezTo>
                    <a:cubicBezTo>
                      <a:pt x="15473" y="33397"/>
                      <a:pt x="17563" y="31787"/>
                      <a:pt x="18214" y="31341"/>
                    </a:cubicBezTo>
                    <a:cubicBezTo>
                      <a:pt x="19218" y="30653"/>
                      <a:pt x="20233" y="29223"/>
                      <a:pt x="20418" y="28956"/>
                    </a:cubicBezTo>
                    <a:lnTo>
                      <a:pt x="23537" y="32324"/>
                    </a:lnTo>
                    <a:lnTo>
                      <a:pt x="23545" y="32333"/>
                    </a:lnTo>
                    <a:cubicBezTo>
                      <a:pt x="24337" y="33203"/>
                      <a:pt x="25030" y="33978"/>
                      <a:pt x="25607" y="34635"/>
                    </a:cubicBezTo>
                    <a:cubicBezTo>
                      <a:pt x="25646" y="34680"/>
                      <a:pt x="25684" y="34723"/>
                      <a:pt x="25721" y="34765"/>
                    </a:cubicBezTo>
                    <a:cubicBezTo>
                      <a:pt x="24163" y="34964"/>
                      <a:pt x="22559" y="35164"/>
                      <a:pt x="21311" y="35316"/>
                    </a:cubicBezTo>
                    <a:cubicBezTo>
                      <a:pt x="20810" y="35377"/>
                      <a:pt x="20328" y="35563"/>
                      <a:pt x="19919" y="35857"/>
                    </a:cubicBezTo>
                    <a:cubicBezTo>
                      <a:pt x="19513" y="36147"/>
                      <a:pt x="19188" y="36537"/>
                      <a:pt x="18975" y="36982"/>
                    </a:cubicBezTo>
                    <a:lnTo>
                      <a:pt x="17498" y="37658"/>
                    </a:lnTo>
                    <a:cubicBezTo>
                      <a:pt x="17144" y="37822"/>
                      <a:pt x="16884" y="38129"/>
                      <a:pt x="16786" y="38505"/>
                    </a:cubicBezTo>
                    <a:cubicBezTo>
                      <a:pt x="16481" y="38466"/>
                      <a:pt x="16230" y="38446"/>
                      <a:pt x="16034" y="38446"/>
                    </a:cubicBezTo>
                    <a:cubicBezTo>
                      <a:pt x="15809" y="38446"/>
                      <a:pt x="15656" y="38472"/>
                      <a:pt x="15578" y="38523"/>
                    </a:cubicBezTo>
                    <a:cubicBezTo>
                      <a:pt x="15329" y="38688"/>
                      <a:pt x="15060" y="39275"/>
                      <a:pt x="15225" y="39907"/>
                    </a:cubicBezTo>
                    <a:cubicBezTo>
                      <a:pt x="15326" y="40298"/>
                      <a:pt x="15665" y="40593"/>
                      <a:pt x="16070" y="40642"/>
                    </a:cubicBezTo>
                    <a:cubicBezTo>
                      <a:pt x="16089" y="40644"/>
                      <a:pt x="16099" y="40645"/>
                      <a:pt x="16109" y="40645"/>
                    </a:cubicBezTo>
                    <a:lnTo>
                      <a:pt x="17417" y="40645"/>
                    </a:lnTo>
                    <a:lnTo>
                      <a:pt x="17416" y="40644"/>
                    </a:lnTo>
                    <a:cubicBezTo>
                      <a:pt x="17656" y="40644"/>
                      <a:pt x="17923" y="40644"/>
                      <a:pt x="18209" y="40642"/>
                    </a:cubicBezTo>
                    <a:cubicBezTo>
                      <a:pt x="18596" y="40641"/>
                      <a:pt x="18978" y="40638"/>
                      <a:pt x="19284" y="40636"/>
                    </a:cubicBezTo>
                    <a:cubicBezTo>
                      <a:pt x="19665" y="40633"/>
                      <a:pt x="19925" y="40632"/>
                      <a:pt x="19925" y="40632"/>
                    </a:cubicBezTo>
                    <a:lnTo>
                      <a:pt x="40986" y="40632"/>
                    </a:lnTo>
                    <a:lnTo>
                      <a:pt x="40994" y="40630"/>
                    </a:lnTo>
                    <a:cubicBezTo>
                      <a:pt x="41002" y="40629"/>
                      <a:pt x="41810" y="40401"/>
                      <a:pt x="42560" y="39745"/>
                    </a:cubicBezTo>
                    <a:cubicBezTo>
                      <a:pt x="43001" y="39358"/>
                      <a:pt x="43335" y="38902"/>
                      <a:pt x="43555" y="38387"/>
                    </a:cubicBezTo>
                    <a:cubicBezTo>
                      <a:pt x="43829" y="37745"/>
                      <a:pt x="43920" y="37010"/>
                      <a:pt x="43830" y="36202"/>
                    </a:cubicBezTo>
                    <a:cubicBezTo>
                      <a:pt x="43829" y="36186"/>
                      <a:pt x="43826" y="36167"/>
                      <a:pt x="43822" y="36150"/>
                    </a:cubicBezTo>
                    <a:cubicBezTo>
                      <a:pt x="43960" y="36105"/>
                      <a:pt x="44666" y="35836"/>
                      <a:pt x="44995" y="35120"/>
                    </a:cubicBezTo>
                    <a:cubicBezTo>
                      <a:pt x="45261" y="34544"/>
                      <a:pt x="45214" y="33834"/>
                      <a:pt x="44853" y="33010"/>
                    </a:cubicBezTo>
                    <a:cubicBezTo>
                      <a:pt x="44726" y="32695"/>
                      <a:pt x="44569" y="32402"/>
                      <a:pt x="44382" y="32139"/>
                    </a:cubicBezTo>
                    <a:cubicBezTo>
                      <a:pt x="44325" y="32050"/>
                      <a:pt x="44270" y="31966"/>
                      <a:pt x="44215" y="31885"/>
                    </a:cubicBezTo>
                    <a:cubicBezTo>
                      <a:pt x="44344" y="31689"/>
                      <a:pt x="44538" y="31513"/>
                      <a:pt x="44726" y="31342"/>
                    </a:cubicBezTo>
                    <a:cubicBezTo>
                      <a:pt x="45015" y="31079"/>
                      <a:pt x="45315" y="30807"/>
                      <a:pt x="45374" y="30465"/>
                    </a:cubicBezTo>
                    <a:cubicBezTo>
                      <a:pt x="45449" y="30046"/>
                      <a:pt x="45163" y="29222"/>
                      <a:pt x="44986" y="28763"/>
                    </a:cubicBezTo>
                    <a:lnTo>
                      <a:pt x="45460" y="25179"/>
                    </a:lnTo>
                    <a:lnTo>
                      <a:pt x="45460" y="25178"/>
                    </a:lnTo>
                    <a:cubicBezTo>
                      <a:pt x="45677" y="23936"/>
                      <a:pt x="45891" y="22829"/>
                      <a:pt x="46094" y="21885"/>
                    </a:cubicBezTo>
                    <a:lnTo>
                      <a:pt x="46235" y="22057"/>
                    </a:lnTo>
                    <a:cubicBezTo>
                      <a:pt x="46249" y="22074"/>
                      <a:pt x="46264" y="22093"/>
                      <a:pt x="46278" y="22109"/>
                    </a:cubicBezTo>
                    <a:cubicBezTo>
                      <a:pt x="46406" y="22267"/>
                      <a:pt x="46521" y="22411"/>
                      <a:pt x="46629" y="22545"/>
                    </a:cubicBezTo>
                    <a:lnTo>
                      <a:pt x="48744" y="25546"/>
                    </a:lnTo>
                    <a:cubicBezTo>
                      <a:pt x="48713" y="25916"/>
                      <a:pt x="48652" y="27150"/>
                      <a:pt x="49100" y="28168"/>
                    </a:cubicBezTo>
                    <a:cubicBezTo>
                      <a:pt x="49453" y="28976"/>
                      <a:pt x="50311" y="30313"/>
                      <a:pt x="51141" y="31608"/>
                    </a:cubicBezTo>
                    <a:cubicBezTo>
                      <a:pt x="51571" y="32278"/>
                      <a:pt x="51978" y="32911"/>
                      <a:pt x="52315" y="33470"/>
                    </a:cubicBezTo>
                    <a:cubicBezTo>
                      <a:pt x="52296" y="33565"/>
                      <a:pt x="52273" y="33666"/>
                      <a:pt x="52247" y="33775"/>
                    </a:cubicBezTo>
                    <a:cubicBezTo>
                      <a:pt x="52094" y="34434"/>
                      <a:pt x="51884" y="35337"/>
                      <a:pt x="52416" y="36031"/>
                    </a:cubicBezTo>
                    <a:cubicBezTo>
                      <a:pt x="52922" y="36692"/>
                      <a:pt x="53982" y="37040"/>
                      <a:pt x="55654" y="37100"/>
                    </a:cubicBezTo>
                    <a:cubicBezTo>
                      <a:pt x="56138" y="38014"/>
                      <a:pt x="56457" y="38621"/>
                      <a:pt x="56601" y="38904"/>
                    </a:cubicBezTo>
                    <a:cubicBezTo>
                      <a:pt x="56482" y="39372"/>
                      <a:pt x="56430" y="39864"/>
                      <a:pt x="56823" y="40307"/>
                    </a:cubicBezTo>
                    <a:lnTo>
                      <a:pt x="56830" y="40317"/>
                    </a:lnTo>
                    <a:lnTo>
                      <a:pt x="62594" y="40317"/>
                    </a:lnTo>
                    <a:cubicBezTo>
                      <a:pt x="62657" y="40317"/>
                      <a:pt x="62713" y="40288"/>
                      <a:pt x="62748" y="40236"/>
                    </a:cubicBezTo>
                    <a:cubicBezTo>
                      <a:pt x="62785" y="40185"/>
                      <a:pt x="62794" y="40122"/>
                      <a:pt x="62774" y="40063"/>
                    </a:cubicBezTo>
                    <a:cubicBezTo>
                      <a:pt x="62732" y="39941"/>
                      <a:pt x="62655" y="39864"/>
                      <a:pt x="62556" y="39843"/>
                    </a:cubicBezTo>
                    <a:cubicBezTo>
                      <a:pt x="62556" y="39843"/>
                      <a:pt x="62556" y="39841"/>
                      <a:pt x="62554" y="39841"/>
                    </a:cubicBezTo>
                    <a:cubicBezTo>
                      <a:pt x="62534" y="39815"/>
                      <a:pt x="62508" y="39791"/>
                      <a:pt x="62476" y="39771"/>
                    </a:cubicBezTo>
                    <a:cubicBezTo>
                      <a:pt x="62403" y="39723"/>
                      <a:pt x="62216" y="39722"/>
                      <a:pt x="61934" y="39717"/>
                    </a:cubicBezTo>
                    <a:cubicBezTo>
                      <a:pt x="61233" y="39707"/>
                      <a:pt x="59931" y="39690"/>
                      <a:pt x="58601" y="38941"/>
                    </a:cubicBezTo>
                    <a:lnTo>
                      <a:pt x="57500" y="36320"/>
                    </a:lnTo>
                    <a:cubicBezTo>
                      <a:pt x="57608" y="36287"/>
                      <a:pt x="57679" y="36206"/>
                      <a:pt x="57705" y="36085"/>
                    </a:cubicBezTo>
                    <a:cubicBezTo>
                      <a:pt x="57773" y="35761"/>
                      <a:pt x="57498" y="35190"/>
                      <a:pt x="57150" y="34932"/>
                    </a:cubicBezTo>
                    <a:cubicBezTo>
                      <a:pt x="56954" y="34788"/>
                      <a:pt x="56257" y="33684"/>
                      <a:pt x="55352" y="31925"/>
                    </a:cubicBezTo>
                    <a:cubicBezTo>
                      <a:pt x="54768" y="30787"/>
                      <a:pt x="53667" y="28538"/>
                      <a:pt x="52867" y="26248"/>
                    </a:cubicBezTo>
                    <a:cubicBezTo>
                      <a:pt x="52633" y="25580"/>
                      <a:pt x="52383" y="24797"/>
                      <a:pt x="52117" y="23968"/>
                    </a:cubicBezTo>
                    <a:cubicBezTo>
                      <a:pt x="51459" y="21923"/>
                      <a:pt x="50715" y="19604"/>
                      <a:pt x="49814" y="17615"/>
                    </a:cubicBezTo>
                    <a:cubicBezTo>
                      <a:pt x="48765" y="15298"/>
                      <a:pt x="47724" y="13935"/>
                      <a:pt x="46631" y="13442"/>
                    </a:cubicBezTo>
                    <a:cubicBezTo>
                      <a:pt x="46617" y="13435"/>
                      <a:pt x="46507" y="13369"/>
                      <a:pt x="46311" y="13262"/>
                    </a:cubicBezTo>
                    <a:cubicBezTo>
                      <a:pt x="46588" y="12841"/>
                      <a:pt x="46805" y="12421"/>
                      <a:pt x="46954" y="12011"/>
                    </a:cubicBezTo>
                    <a:cubicBezTo>
                      <a:pt x="47097" y="11618"/>
                      <a:pt x="47183" y="11227"/>
                      <a:pt x="47207" y="10848"/>
                    </a:cubicBezTo>
                    <a:cubicBezTo>
                      <a:pt x="47298" y="9463"/>
                      <a:pt x="46585" y="8495"/>
                      <a:pt x="45972" y="7926"/>
                    </a:cubicBezTo>
                    <a:cubicBezTo>
                      <a:pt x="45129" y="7144"/>
                      <a:pt x="43918" y="6635"/>
                      <a:pt x="42965" y="6635"/>
                    </a:cubicBezTo>
                    <a:cubicBezTo>
                      <a:pt x="42868" y="6635"/>
                      <a:pt x="42774" y="6640"/>
                      <a:pt x="42683" y="6651"/>
                    </a:cubicBezTo>
                    <a:cubicBezTo>
                      <a:pt x="43136" y="5610"/>
                      <a:pt x="43159" y="4807"/>
                      <a:pt x="43159" y="4800"/>
                    </a:cubicBezTo>
                    <a:lnTo>
                      <a:pt x="43159" y="4793"/>
                    </a:lnTo>
                    <a:cubicBezTo>
                      <a:pt x="43249" y="3809"/>
                      <a:pt x="43092" y="2885"/>
                      <a:pt x="42717" y="2188"/>
                    </a:cubicBezTo>
                    <a:cubicBezTo>
                      <a:pt x="42922" y="2142"/>
                      <a:pt x="43165" y="2066"/>
                      <a:pt x="43234" y="1951"/>
                    </a:cubicBezTo>
                    <a:cubicBezTo>
                      <a:pt x="43254" y="1919"/>
                      <a:pt x="43258" y="1884"/>
                      <a:pt x="43249" y="1849"/>
                    </a:cubicBezTo>
                    <a:cubicBezTo>
                      <a:pt x="43231" y="1789"/>
                      <a:pt x="43197" y="1746"/>
                      <a:pt x="43147" y="1722"/>
                    </a:cubicBezTo>
                    <a:cubicBezTo>
                      <a:pt x="43114" y="1706"/>
                      <a:pt x="43078" y="1700"/>
                      <a:pt x="43043" y="1700"/>
                    </a:cubicBezTo>
                    <a:cubicBezTo>
                      <a:pt x="43012" y="1700"/>
                      <a:pt x="42982" y="1705"/>
                      <a:pt x="42954" y="1711"/>
                    </a:cubicBezTo>
                    <a:cubicBezTo>
                      <a:pt x="43057" y="1597"/>
                      <a:pt x="43214" y="1392"/>
                      <a:pt x="43191" y="1251"/>
                    </a:cubicBezTo>
                    <a:cubicBezTo>
                      <a:pt x="43183" y="1201"/>
                      <a:pt x="43154" y="1162"/>
                      <a:pt x="43105" y="1138"/>
                    </a:cubicBezTo>
                    <a:cubicBezTo>
                      <a:pt x="43083" y="1126"/>
                      <a:pt x="43060" y="1121"/>
                      <a:pt x="43036" y="1121"/>
                    </a:cubicBezTo>
                    <a:cubicBezTo>
                      <a:pt x="42824" y="1121"/>
                      <a:pt x="42569" y="1538"/>
                      <a:pt x="42445" y="1768"/>
                    </a:cubicBezTo>
                    <a:cubicBezTo>
                      <a:pt x="42379" y="1684"/>
                      <a:pt x="42309" y="1603"/>
                      <a:pt x="42236" y="1529"/>
                    </a:cubicBezTo>
                    <a:cubicBezTo>
                      <a:pt x="41658" y="948"/>
                      <a:pt x="41040" y="526"/>
                      <a:pt x="40398" y="276"/>
                    </a:cubicBezTo>
                    <a:cubicBezTo>
                      <a:pt x="39929" y="94"/>
                      <a:pt x="39447" y="1"/>
                      <a:pt x="389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78;p38">
                <a:extLst>
                  <a:ext uri="{FF2B5EF4-FFF2-40B4-BE49-F238E27FC236}">
                    <a16:creationId xmlns:a16="http://schemas.microsoft.com/office/drawing/2014/main" id="{8C2EDCA6-8561-97CE-5867-4DC885D23C0E}"/>
                  </a:ext>
                </a:extLst>
              </p:cNvPr>
              <p:cNvSpPr/>
              <p:nvPr/>
            </p:nvSpPr>
            <p:spPr>
              <a:xfrm>
                <a:off x="3493200" y="3075925"/>
                <a:ext cx="32090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2836" h="10419" extrusionOk="0">
                    <a:moveTo>
                      <a:pt x="12022" y="7930"/>
                    </a:moveTo>
                    <a:cubicBezTo>
                      <a:pt x="12063" y="7930"/>
                      <a:pt x="12099" y="7940"/>
                      <a:pt x="12129" y="7959"/>
                    </a:cubicBezTo>
                    <a:cubicBezTo>
                      <a:pt x="12276" y="8052"/>
                      <a:pt x="12328" y="8369"/>
                      <a:pt x="12400" y="8808"/>
                    </a:cubicBezTo>
                    <a:cubicBezTo>
                      <a:pt x="12467" y="9220"/>
                      <a:pt x="12550" y="9729"/>
                      <a:pt x="12745" y="10298"/>
                    </a:cubicBezTo>
                    <a:lnTo>
                      <a:pt x="11481" y="9124"/>
                    </a:lnTo>
                    <a:cubicBezTo>
                      <a:pt x="11473" y="9049"/>
                      <a:pt x="11374" y="8107"/>
                      <a:pt x="11921" y="7947"/>
                    </a:cubicBezTo>
                    <a:cubicBezTo>
                      <a:pt x="11958" y="7936"/>
                      <a:pt x="11992" y="7930"/>
                      <a:pt x="12022" y="7930"/>
                    </a:cubicBezTo>
                    <a:close/>
                    <a:moveTo>
                      <a:pt x="292" y="0"/>
                    </a:moveTo>
                    <a:cubicBezTo>
                      <a:pt x="120" y="0"/>
                      <a:pt x="28" y="30"/>
                      <a:pt x="22" y="32"/>
                    </a:cubicBezTo>
                    <a:cubicBezTo>
                      <a:pt x="8" y="36"/>
                      <a:pt x="1" y="52"/>
                      <a:pt x="5" y="65"/>
                    </a:cubicBezTo>
                    <a:cubicBezTo>
                      <a:pt x="9" y="78"/>
                      <a:pt x="20" y="85"/>
                      <a:pt x="31" y="85"/>
                    </a:cubicBezTo>
                    <a:cubicBezTo>
                      <a:pt x="33" y="85"/>
                      <a:pt x="36" y="85"/>
                      <a:pt x="39" y="84"/>
                    </a:cubicBezTo>
                    <a:cubicBezTo>
                      <a:pt x="41" y="83"/>
                      <a:pt x="128" y="55"/>
                      <a:pt x="291" y="55"/>
                    </a:cubicBezTo>
                    <a:cubicBezTo>
                      <a:pt x="408" y="55"/>
                      <a:pt x="565" y="70"/>
                      <a:pt x="759" y="119"/>
                    </a:cubicBezTo>
                    <a:cubicBezTo>
                      <a:pt x="1187" y="228"/>
                      <a:pt x="1883" y="533"/>
                      <a:pt x="2773" y="1374"/>
                    </a:cubicBezTo>
                    <a:lnTo>
                      <a:pt x="9966" y="7788"/>
                    </a:lnTo>
                    <a:lnTo>
                      <a:pt x="12788" y="10413"/>
                    </a:lnTo>
                    <a:cubicBezTo>
                      <a:pt x="12794" y="10417"/>
                      <a:pt x="12800" y="10419"/>
                      <a:pt x="12807" y="10419"/>
                    </a:cubicBezTo>
                    <a:cubicBezTo>
                      <a:pt x="12811" y="10419"/>
                      <a:pt x="12817" y="10417"/>
                      <a:pt x="12822" y="10414"/>
                    </a:cubicBezTo>
                    <a:cubicBezTo>
                      <a:pt x="12833" y="10408"/>
                      <a:pt x="12836" y="10394"/>
                      <a:pt x="12833" y="10384"/>
                    </a:cubicBezTo>
                    <a:cubicBezTo>
                      <a:pt x="12612" y="9778"/>
                      <a:pt x="12524" y="9234"/>
                      <a:pt x="12452" y="8798"/>
                    </a:cubicBezTo>
                    <a:cubicBezTo>
                      <a:pt x="12375" y="8329"/>
                      <a:pt x="12325" y="8019"/>
                      <a:pt x="12157" y="7913"/>
                    </a:cubicBezTo>
                    <a:cubicBezTo>
                      <a:pt x="12118" y="7888"/>
                      <a:pt x="12073" y="7876"/>
                      <a:pt x="12023" y="7876"/>
                    </a:cubicBezTo>
                    <a:cubicBezTo>
                      <a:pt x="11986" y="7876"/>
                      <a:pt x="11947" y="7882"/>
                      <a:pt x="11905" y="7895"/>
                    </a:cubicBezTo>
                    <a:cubicBezTo>
                      <a:pt x="11379" y="8049"/>
                      <a:pt x="11402" y="8830"/>
                      <a:pt x="11421" y="9067"/>
                    </a:cubicBezTo>
                    <a:lnTo>
                      <a:pt x="10003" y="7748"/>
                    </a:lnTo>
                    <a:lnTo>
                      <a:pt x="2809" y="1334"/>
                    </a:lnTo>
                    <a:cubicBezTo>
                      <a:pt x="1909" y="483"/>
                      <a:pt x="1202" y="174"/>
                      <a:pt x="767" y="64"/>
                    </a:cubicBezTo>
                    <a:cubicBezTo>
                      <a:pt x="571" y="15"/>
                      <a:pt x="412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79;p38">
                <a:extLst>
                  <a:ext uri="{FF2B5EF4-FFF2-40B4-BE49-F238E27FC236}">
                    <a16:creationId xmlns:a16="http://schemas.microsoft.com/office/drawing/2014/main" id="{DCF0F067-F0FF-0807-949C-092D253144CD}"/>
                  </a:ext>
                </a:extLst>
              </p:cNvPr>
              <p:cNvSpPr/>
              <p:nvPr/>
            </p:nvSpPr>
            <p:spPr>
              <a:xfrm>
                <a:off x="3137250" y="3467900"/>
                <a:ext cx="995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84" extrusionOk="0">
                    <a:moveTo>
                      <a:pt x="352" y="1"/>
                    </a:moveTo>
                    <a:lnTo>
                      <a:pt x="0" y="554"/>
                    </a:lnTo>
                    <a:lnTo>
                      <a:pt x="46" y="583"/>
                    </a:lnTo>
                    <a:lnTo>
                      <a:pt x="398" y="3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80;p38">
                <a:extLst>
                  <a:ext uri="{FF2B5EF4-FFF2-40B4-BE49-F238E27FC236}">
                    <a16:creationId xmlns:a16="http://schemas.microsoft.com/office/drawing/2014/main" id="{6A95A9E4-4FAB-78BE-9068-79BFB5599449}"/>
                  </a:ext>
                </a:extLst>
              </p:cNvPr>
              <p:cNvSpPr/>
              <p:nvPr/>
            </p:nvSpPr>
            <p:spPr>
              <a:xfrm>
                <a:off x="3177750" y="3513275"/>
                <a:ext cx="8950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68" extrusionOk="0">
                    <a:moveTo>
                      <a:pt x="319" y="1"/>
                    </a:moveTo>
                    <a:lnTo>
                      <a:pt x="1" y="331"/>
                    </a:lnTo>
                    <a:lnTo>
                      <a:pt x="41" y="367"/>
                    </a:lnTo>
                    <a:lnTo>
                      <a:pt x="357" y="37"/>
                    </a:lnTo>
                    <a:lnTo>
                      <a:pt x="319" y="1"/>
                    </a:ln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81;p38">
                <a:extLst>
                  <a:ext uri="{FF2B5EF4-FFF2-40B4-BE49-F238E27FC236}">
                    <a16:creationId xmlns:a16="http://schemas.microsoft.com/office/drawing/2014/main" id="{B0C895B0-7986-ADF7-996C-E08C119391FA}"/>
                  </a:ext>
                </a:extLst>
              </p:cNvPr>
              <p:cNvSpPr/>
              <p:nvPr/>
            </p:nvSpPr>
            <p:spPr>
              <a:xfrm>
                <a:off x="3125425" y="3449900"/>
                <a:ext cx="72300" cy="81675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3267" extrusionOk="0">
                    <a:moveTo>
                      <a:pt x="34" y="1"/>
                    </a:moveTo>
                    <a:lnTo>
                      <a:pt x="1" y="43"/>
                    </a:lnTo>
                    <a:cubicBezTo>
                      <a:pt x="22" y="60"/>
                      <a:pt x="2117" y="1693"/>
                      <a:pt x="2843" y="3266"/>
                    </a:cubicBezTo>
                    <a:lnTo>
                      <a:pt x="2892" y="3243"/>
                    </a:lnTo>
                    <a:cubicBezTo>
                      <a:pt x="2161" y="1658"/>
                      <a:pt x="54" y="17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82;p38">
                <a:extLst>
                  <a:ext uri="{FF2B5EF4-FFF2-40B4-BE49-F238E27FC236}">
                    <a16:creationId xmlns:a16="http://schemas.microsoft.com/office/drawing/2014/main" id="{74475C20-AB23-4AA8-FC4E-D10E7E9D0270}"/>
                  </a:ext>
                </a:extLst>
              </p:cNvPr>
              <p:cNvSpPr/>
              <p:nvPr/>
            </p:nvSpPr>
            <p:spPr>
              <a:xfrm>
                <a:off x="3440875" y="3485900"/>
                <a:ext cx="26625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3635" extrusionOk="0">
                    <a:moveTo>
                      <a:pt x="317" y="1"/>
                    </a:moveTo>
                    <a:cubicBezTo>
                      <a:pt x="316" y="4"/>
                      <a:pt x="68" y="429"/>
                      <a:pt x="33" y="1086"/>
                    </a:cubicBezTo>
                    <a:cubicBezTo>
                      <a:pt x="1" y="1692"/>
                      <a:pt x="146" y="2626"/>
                      <a:pt x="1025" y="3635"/>
                    </a:cubicBezTo>
                    <a:lnTo>
                      <a:pt x="1065" y="3600"/>
                    </a:lnTo>
                    <a:cubicBezTo>
                      <a:pt x="199" y="2605"/>
                      <a:pt x="56" y="1687"/>
                      <a:pt x="86" y="1092"/>
                    </a:cubicBezTo>
                    <a:cubicBezTo>
                      <a:pt x="120" y="447"/>
                      <a:pt x="361" y="31"/>
                      <a:pt x="365" y="28"/>
                    </a:cubicBez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83;p38">
                <a:extLst>
                  <a:ext uri="{FF2B5EF4-FFF2-40B4-BE49-F238E27FC236}">
                    <a16:creationId xmlns:a16="http://schemas.microsoft.com/office/drawing/2014/main" id="{7CCBEBEB-487F-F2B0-F58B-AF620C3A9DA6}"/>
                  </a:ext>
                </a:extLst>
              </p:cNvPr>
              <p:cNvSpPr/>
              <p:nvPr/>
            </p:nvSpPr>
            <p:spPr>
              <a:xfrm>
                <a:off x="3555350" y="3102875"/>
                <a:ext cx="15945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1451" extrusionOk="0">
                    <a:moveTo>
                      <a:pt x="32" y="0"/>
                    </a:moveTo>
                    <a:cubicBezTo>
                      <a:pt x="21" y="0"/>
                      <a:pt x="10" y="7"/>
                      <a:pt x="7" y="16"/>
                    </a:cubicBezTo>
                    <a:cubicBezTo>
                      <a:pt x="1" y="30"/>
                      <a:pt x="7" y="47"/>
                      <a:pt x="21" y="53"/>
                    </a:cubicBezTo>
                    <a:cubicBezTo>
                      <a:pt x="40" y="62"/>
                      <a:pt x="2129" y="969"/>
                      <a:pt x="3711" y="1351"/>
                    </a:cubicBezTo>
                    <a:cubicBezTo>
                      <a:pt x="4008" y="1423"/>
                      <a:pt x="4286" y="1450"/>
                      <a:pt x="4540" y="1450"/>
                    </a:cubicBezTo>
                    <a:cubicBezTo>
                      <a:pt x="4994" y="1450"/>
                      <a:pt x="5370" y="1359"/>
                      <a:pt x="5641" y="1262"/>
                    </a:cubicBezTo>
                    <a:cubicBezTo>
                      <a:pt x="6098" y="1099"/>
                      <a:pt x="6353" y="889"/>
                      <a:pt x="6364" y="882"/>
                    </a:cubicBezTo>
                    <a:cubicBezTo>
                      <a:pt x="6376" y="871"/>
                      <a:pt x="6378" y="854"/>
                      <a:pt x="6368" y="843"/>
                    </a:cubicBezTo>
                    <a:cubicBezTo>
                      <a:pt x="6362" y="836"/>
                      <a:pt x="6354" y="833"/>
                      <a:pt x="6346" y="833"/>
                    </a:cubicBezTo>
                    <a:cubicBezTo>
                      <a:pt x="6340" y="833"/>
                      <a:pt x="6335" y="835"/>
                      <a:pt x="6330" y="839"/>
                    </a:cubicBezTo>
                    <a:cubicBezTo>
                      <a:pt x="6321" y="846"/>
                      <a:pt x="5638" y="1396"/>
                      <a:pt x="4538" y="1396"/>
                    </a:cubicBezTo>
                    <a:cubicBezTo>
                      <a:pt x="4287" y="1396"/>
                      <a:pt x="4014" y="1368"/>
                      <a:pt x="3723" y="1298"/>
                    </a:cubicBezTo>
                    <a:cubicBezTo>
                      <a:pt x="2147" y="918"/>
                      <a:pt x="62" y="12"/>
                      <a:pt x="42" y="3"/>
                    </a:cubicBezTo>
                    <a:cubicBezTo>
                      <a:pt x="39" y="1"/>
                      <a:pt x="35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84;p38">
                <a:extLst>
                  <a:ext uri="{FF2B5EF4-FFF2-40B4-BE49-F238E27FC236}">
                    <a16:creationId xmlns:a16="http://schemas.microsoft.com/office/drawing/2014/main" id="{EC9B7B94-D355-4EA8-7CC2-3FDBF1B8CE4E}"/>
                  </a:ext>
                </a:extLst>
              </p:cNvPr>
              <p:cNvSpPr/>
              <p:nvPr/>
            </p:nvSpPr>
            <p:spPr>
              <a:xfrm>
                <a:off x="3762750" y="3232900"/>
                <a:ext cx="54100" cy="65825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633" extrusionOk="0">
                    <a:moveTo>
                      <a:pt x="858" y="1"/>
                    </a:moveTo>
                    <a:cubicBezTo>
                      <a:pt x="796" y="1"/>
                      <a:pt x="730" y="15"/>
                      <a:pt x="655" y="49"/>
                    </a:cubicBezTo>
                    <a:cubicBezTo>
                      <a:pt x="0" y="302"/>
                      <a:pt x="364" y="2516"/>
                      <a:pt x="381" y="2610"/>
                    </a:cubicBezTo>
                    <a:cubicBezTo>
                      <a:pt x="383" y="2623"/>
                      <a:pt x="395" y="2632"/>
                      <a:pt x="407" y="2632"/>
                    </a:cubicBezTo>
                    <a:lnTo>
                      <a:pt x="412" y="2632"/>
                    </a:lnTo>
                    <a:cubicBezTo>
                      <a:pt x="427" y="2629"/>
                      <a:pt x="436" y="2616"/>
                      <a:pt x="435" y="2600"/>
                    </a:cubicBezTo>
                    <a:cubicBezTo>
                      <a:pt x="430" y="2579"/>
                      <a:pt x="61" y="336"/>
                      <a:pt x="675" y="99"/>
                    </a:cubicBezTo>
                    <a:cubicBezTo>
                      <a:pt x="743" y="69"/>
                      <a:pt x="802" y="56"/>
                      <a:pt x="858" y="56"/>
                    </a:cubicBezTo>
                    <a:cubicBezTo>
                      <a:pt x="992" y="56"/>
                      <a:pt x="1107" y="134"/>
                      <a:pt x="1275" y="249"/>
                    </a:cubicBezTo>
                    <a:cubicBezTo>
                      <a:pt x="1460" y="374"/>
                      <a:pt x="1714" y="547"/>
                      <a:pt x="2122" y="700"/>
                    </a:cubicBezTo>
                    <a:cubicBezTo>
                      <a:pt x="2125" y="701"/>
                      <a:pt x="2129" y="701"/>
                      <a:pt x="2132" y="701"/>
                    </a:cubicBezTo>
                    <a:cubicBezTo>
                      <a:pt x="2143" y="701"/>
                      <a:pt x="2154" y="695"/>
                      <a:pt x="2158" y="683"/>
                    </a:cubicBezTo>
                    <a:cubicBezTo>
                      <a:pt x="2164" y="669"/>
                      <a:pt x="2156" y="654"/>
                      <a:pt x="2142" y="650"/>
                    </a:cubicBezTo>
                    <a:cubicBezTo>
                      <a:pt x="1739" y="498"/>
                      <a:pt x="1489" y="328"/>
                      <a:pt x="1306" y="203"/>
                    </a:cubicBezTo>
                    <a:cubicBezTo>
                      <a:pt x="1132" y="85"/>
                      <a:pt x="1007" y="1"/>
                      <a:pt x="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85;p38">
                <a:extLst>
                  <a:ext uri="{FF2B5EF4-FFF2-40B4-BE49-F238E27FC236}">
                    <a16:creationId xmlns:a16="http://schemas.microsoft.com/office/drawing/2014/main" id="{002F3127-7B0D-2C14-1AB3-D5C6CB7B4825}"/>
                  </a:ext>
                </a:extLst>
              </p:cNvPr>
              <p:cNvSpPr/>
              <p:nvPr/>
            </p:nvSpPr>
            <p:spPr>
              <a:xfrm>
                <a:off x="3804975" y="3223000"/>
                <a:ext cx="305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444" extrusionOk="0">
                    <a:moveTo>
                      <a:pt x="1194" y="1"/>
                    </a:moveTo>
                    <a:cubicBezTo>
                      <a:pt x="1186" y="1"/>
                      <a:pt x="1178" y="5"/>
                      <a:pt x="1175" y="12"/>
                    </a:cubicBezTo>
                    <a:cubicBezTo>
                      <a:pt x="707" y="957"/>
                      <a:pt x="21" y="1399"/>
                      <a:pt x="13" y="1403"/>
                    </a:cubicBezTo>
                    <a:cubicBezTo>
                      <a:pt x="2" y="1409"/>
                      <a:pt x="1" y="1423"/>
                      <a:pt x="7" y="1432"/>
                    </a:cubicBezTo>
                    <a:cubicBezTo>
                      <a:pt x="10" y="1440"/>
                      <a:pt x="18" y="1443"/>
                      <a:pt x="25" y="1443"/>
                    </a:cubicBezTo>
                    <a:cubicBezTo>
                      <a:pt x="28" y="1443"/>
                      <a:pt x="33" y="1441"/>
                      <a:pt x="36" y="1440"/>
                    </a:cubicBezTo>
                    <a:cubicBezTo>
                      <a:pt x="44" y="1435"/>
                      <a:pt x="739" y="987"/>
                      <a:pt x="1213" y="32"/>
                    </a:cubicBezTo>
                    <a:cubicBezTo>
                      <a:pt x="1219" y="21"/>
                      <a:pt x="1215" y="9"/>
                      <a:pt x="1204" y="3"/>
                    </a:cubicBezTo>
                    <a:cubicBezTo>
                      <a:pt x="1201" y="1"/>
                      <a:pt x="1197" y="1"/>
                      <a:pt x="1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" name="Google Shape;775;p38">
            <a:extLst>
              <a:ext uri="{FF2B5EF4-FFF2-40B4-BE49-F238E27FC236}">
                <a16:creationId xmlns:a16="http://schemas.microsoft.com/office/drawing/2014/main" id="{87A123E1-B315-9E24-ACF2-6E53AAF8B472}"/>
              </a:ext>
            </a:extLst>
          </p:cNvPr>
          <p:cNvGrpSpPr/>
          <p:nvPr/>
        </p:nvGrpSpPr>
        <p:grpSpPr>
          <a:xfrm>
            <a:off x="8206015" y="5892505"/>
            <a:ext cx="835980" cy="680676"/>
            <a:chOff x="2735825" y="2251925"/>
            <a:chExt cx="1386775" cy="1101400"/>
          </a:xfrm>
        </p:grpSpPr>
        <p:sp>
          <p:nvSpPr>
            <p:cNvPr id="134" name="Google Shape;776;p38">
              <a:extLst>
                <a:ext uri="{FF2B5EF4-FFF2-40B4-BE49-F238E27FC236}">
                  <a16:creationId xmlns:a16="http://schemas.microsoft.com/office/drawing/2014/main" id="{12555003-A436-2548-2347-8506D7681A51}"/>
                </a:ext>
              </a:extLst>
            </p:cNvPr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77;p38">
              <a:extLst>
                <a:ext uri="{FF2B5EF4-FFF2-40B4-BE49-F238E27FC236}">
                  <a16:creationId xmlns:a16="http://schemas.microsoft.com/office/drawing/2014/main" id="{6136D624-61EC-97C4-E4D0-609E003401B4}"/>
                </a:ext>
              </a:extLst>
            </p:cNvPr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78;p38">
              <a:extLst>
                <a:ext uri="{FF2B5EF4-FFF2-40B4-BE49-F238E27FC236}">
                  <a16:creationId xmlns:a16="http://schemas.microsoft.com/office/drawing/2014/main" id="{F3A21EB5-B715-A365-A525-3CF630A89583}"/>
                </a:ext>
              </a:extLst>
            </p:cNvPr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79;p38">
              <a:extLst>
                <a:ext uri="{FF2B5EF4-FFF2-40B4-BE49-F238E27FC236}">
                  <a16:creationId xmlns:a16="http://schemas.microsoft.com/office/drawing/2014/main" id="{57F7F5C2-A3E8-3975-FB1E-6F43BC8965FF}"/>
                </a:ext>
              </a:extLst>
            </p:cNvPr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80;p38">
              <a:extLst>
                <a:ext uri="{FF2B5EF4-FFF2-40B4-BE49-F238E27FC236}">
                  <a16:creationId xmlns:a16="http://schemas.microsoft.com/office/drawing/2014/main" id="{2C61BC41-69E5-826C-A08F-BFC1D779E63F}"/>
                </a:ext>
              </a:extLst>
            </p:cNvPr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81;p38">
              <a:extLst>
                <a:ext uri="{FF2B5EF4-FFF2-40B4-BE49-F238E27FC236}">
                  <a16:creationId xmlns:a16="http://schemas.microsoft.com/office/drawing/2014/main" id="{D1C94F08-7224-D90A-3D2B-A89552F7B5C4}"/>
                </a:ext>
              </a:extLst>
            </p:cNvPr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82;p38">
              <a:extLst>
                <a:ext uri="{FF2B5EF4-FFF2-40B4-BE49-F238E27FC236}">
                  <a16:creationId xmlns:a16="http://schemas.microsoft.com/office/drawing/2014/main" id="{9CC88629-8B9A-87FD-CD23-CA37FA536F73}"/>
                </a:ext>
              </a:extLst>
            </p:cNvPr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83;p38">
              <a:extLst>
                <a:ext uri="{FF2B5EF4-FFF2-40B4-BE49-F238E27FC236}">
                  <a16:creationId xmlns:a16="http://schemas.microsoft.com/office/drawing/2014/main" id="{3192C486-8B1F-1E04-673C-37F68769F049}"/>
                </a:ext>
              </a:extLst>
            </p:cNvPr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84;p38">
              <a:extLst>
                <a:ext uri="{FF2B5EF4-FFF2-40B4-BE49-F238E27FC236}">
                  <a16:creationId xmlns:a16="http://schemas.microsoft.com/office/drawing/2014/main" id="{DD439C6F-1F4B-255D-35C1-6A371A5BAB7A}"/>
                </a:ext>
              </a:extLst>
            </p:cNvPr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85;p38">
              <a:extLst>
                <a:ext uri="{FF2B5EF4-FFF2-40B4-BE49-F238E27FC236}">
                  <a16:creationId xmlns:a16="http://schemas.microsoft.com/office/drawing/2014/main" id="{DD274C10-A100-98B0-404F-408ED33DA7B8}"/>
                </a:ext>
              </a:extLst>
            </p:cNvPr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86;p38">
              <a:extLst>
                <a:ext uri="{FF2B5EF4-FFF2-40B4-BE49-F238E27FC236}">
                  <a16:creationId xmlns:a16="http://schemas.microsoft.com/office/drawing/2014/main" id="{2A913A89-96A0-E6E5-301D-62E4A77BCD87}"/>
                </a:ext>
              </a:extLst>
            </p:cNvPr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87;p38">
              <a:extLst>
                <a:ext uri="{FF2B5EF4-FFF2-40B4-BE49-F238E27FC236}">
                  <a16:creationId xmlns:a16="http://schemas.microsoft.com/office/drawing/2014/main" id="{A521C89C-28F5-FC30-7F83-6F0DF08EF2F5}"/>
                </a:ext>
              </a:extLst>
            </p:cNvPr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88;p38">
              <a:extLst>
                <a:ext uri="{FF2B5EF4-FFF2-40B4-BE49-F238E27FC236}">
                  <a16:creationId xmlns:a16="http://schemas.microsoft.com/office/drawing/2014/main" id="{E982FE29-3841-2168-5E76-00D853E21971}"/>
                </a:ext>
              </a:extLst>
            </p:cNvPr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89;p38">
              <a:extLst>
                <a:ext uri="{FF2B5EF4-FFF2-40B4-BE49-F238E27FC236}">
                  <a16:creationId xmlns:a16="http://schemas.microsoft.com/office/drawing/2014/main" id="{176EAE78-8512-B58B-E071-0CE43C747230}"/>
                </a:ext>
              </a:extLst>
            </p:cNvPr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90;p38">
              <a:extLst>
                <a:ext uri="{FF2B5EF4-FFF2-40B4-BE49-F238E27FC236}">
                  <a16:creationId xmlns:a16="http://schemas.microsoft.com/office/drawing/2014/main" id="{6C32CB04-0A8F-819A-13CF-3A642A0FCB54}"/>
                </a:ext>
              </a:extLst>
            </p:cNvPr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91;p38">
              <a:extLst>
                <a:ext uri="{FF2B5EF4-FFF2-40B4-BE49-F238E27FC236}">
                  <a16:creationId xmlns:a16="http://schemas.microsoft.com/office/drawing/2014/main" id="{BA80DF94-9128-E476-E840-8D4A0A7675A1}"/>
                </a:ext>
              </a:extLst>
            </p:cNvPr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92;p38">
              <a:extLst>
                <a:ext uri="{FF2B5EF4-FFF2-40B4-BE49-F238E27FC236}">
                  <a16:creationId xmlns:a16="http://schemas.microsoft.com/office/drawing/2014/main" id="{75911F34-5FCA-4631-5B9C-0D7056BECDEF}"/>
                </a:ext>
              </a:extLst>
            </p:cNvPr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93;p38">
              <a:extLst>
                <a:ext uri="{FF2B5EF4-FFF2-40B4-BE49-F238E27FC236}">
                  <a16:creationId xmlns:a16="http://schemas.microsoft.com/office/drawing/2014/main" id="{D1243312-3723-73EE-45D4-76BF37B7200F}"/>
                </a:ext>
              </a:extLst>
            </p:cNvPr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94;p38">
              <a:extLst>
                <a:ext uri="{FF2B5EF4-FFF2-40B4-BE49-F238E27FC236}">
                  <a16:creationId xmlns:a16="http://schemas.microsoft.com/office/drawing/2014/main" id="{6F7AF06F-EA09-106B-0B0F-8FC785F0D42C}"/>
                </a:ext>
              </a:extLst>
            </p:cNvPr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95;p38">
              <a:extLst>
                <a:ext uri="{FF2B5EF4-FFF2-40B4-BE49-F238E27FC236}">
                  <a16:creationId xmlns:a16="http://schemas.microsoft.com/office/drawing/2014/main" id="{A1E30172-6BA1-7603-3931-527F87178C64}"/>
                </a:ext>
              </a:extLst>
            </p:cNvPr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96;p38">
              <a:extLst>
                <a:ext uri="{FF2B5EF4-FFF2-40B4-BE49-F238E27FC236}">
                  <a16:creationId xmlns:a16="http://schemas.microsoft.com/office/drawing/2014/main" id="{028D09A3-6A14-A50E-8AF2-C34586C595E9}"/>
                </a:ext>
              </a:extLst>
            </p:cNvPr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97;p38">
              <a:extLst>
                <a:ext uri="{FF2B5EF4-FFF2-40B4-BE49-F238E27FC236}">
                  <a16:creationId xmlns:a16="http://schemas.microsoft.com/office/drawing/2014/main" id="{3F7A4783-2F7D-07BC-4483-05DE6845AC8D}"/>
                </a:ext>
              </a:extLst>
            </p:cNvPr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98;p38">
              <a:extLst>
                <a:ext uri="{FF2B5EF4-FFF2-40B4-BE49-F238E27FC236}">
                  <a16:creationId xmlns:a16="http://schemas.microsoft.com/office/drawing/2014/main" id="{C80E69FC-045C-21C7-11AD-349FF28AD202}"/>
                </a:ext>
              </a:extLst>
            </p:cNvPr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99;p38">
              <a:extLst>
                <a:ext uri="{FF2B5EF4-FFF2-40B4-BE49-F238E27FC236}">
                  <a16:creationId xmlns:a16="http://schemas.microsoft.com/office/drawing/2014/main" id="{BD6776B8-A10A-BC84-89E8-D8461B4EDA85}"/>
                </a:ext>
              </a:extLst>
            </p:cNvPr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800;p38">
              <a:extLst>
                <a:ext uri="{FF2B5EF4-FFF2-40B4-BE49-F238E27FC236}">
                  <a16:creationId xmlns:a16="http://schemas.microsoft.com/office/drawing/2014/main" id="{F4F00828-F40A-EB12-0F95-A7A0615DA495}"/>
                </a:ext>
              </a:extLst>
            </p:cNvPr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01;p38">
              <a:extLst>
                <a:ext uri="{FF2B5EF4-FFF2-40B4-BE49-F238E27FC236}">
                  <a16:creationId xmlns:a16="http://schemas.microsoft.com/office/drawing/2014/main" id="{5A2D6BE0-7F79-4822-AC6C-333245590BA3}"/>
                </a:ext>
              </a:extLst>
            </p:cNvPr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802;p38">
              <a:extLst>
                <a:ext uri="{FF2B5EF4-FFF2-40B4-BE49-F238E27FC236}">
                  <a16:creationId xmlns:a16="http://schemas.microsoft.com/office/drawing/2014/main" id="{78930C42-DEA9-9111-E3B3-B7FE49E22C47}"/>
                </a:ext>
              </a:extLst>
            </p:cNvPr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803;p38">
              <a:extLst>
                <a:ext uri="{FF2B5EF4-FFF2-40B4-BE49-F238E27FC236}">
                  <a16:creationId xmlns:a16="http://schemas.microsoft.com/office/drawing/2014/main" id="{EB2EA45A-CE61-DDC1-7967-CA3A575BADA2}"/>
                </a:ext>
              </a:extLst>
            </p:cNvPr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04;p38">
              <a:extLst>
                <a:ext uri="{FF2B5EF4-FFF2-40B4-BE49-F238E27FC236}">
                  <a16:creationId xmlns:a16="http://schemas.microsoft.com/office/drawing/2014/main" id="{9F8A2281-967F-20F9-B6E8-41FEF00B2CFC}"/>
                </a:ext>
              </a:extLst>
            </p:cNvPr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805;p38">
              <a:extLst>
                <a:ext uri="{FF2B5EF4-FFF2-40B4-BE49-F238E27FC236}">
                  <a16:creationId xmlns:a16="http://schemas.microsoft.com/office/drawing/2014/main" id="{BB0F9FA9-A800-AB7F-B5D2-6C8CB266FE5E}"/>
                </a:ext>
              </a:extLst>
            </p:cNvPr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806;p38">
              <a:extLst>
                <a:ext uri="{FF2B5EF4-FFF2-40B4-BE49-F238E27FC236}">
                  <a16:creationId xmlns:a16="http://schemas.microsoft.com/office/drawing/2014/main" id="{6F705F4A-5516-1DC9-4E6D-39F5318D8305}"/>
                </a:ext>
              </a:extLst>
            </p:cNvPr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807;p38">
              <a:extLst>
                <a:ext uri="{FF2B5EF4-FFF2-40B4-BE49-F238E27FC236}">
                  <a16:creationId xmlns:a16="http://schemas.microsoft.com/office/drawing/2014/main" id="{F43B3386-4A96-D4A6-44C2-322646B17DCF}"/>
                </a:ext>
              </a:extLst>
            </p:cNvPr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08;p38">
              <a:extLst>
                <a:ext uri="{FF2B5EF4-FFF2-40B4-BE49-F238E27FC236}">
                  <a16:creationId xmlns:a16="http://schemas.microsoft.com/office/drawing/2014/main" id="{5E397F8A-472B-E3B7-2F4E-A0A2DCF6BC26}"/>
                </a:ext>
              </a:extLst>
            </p:cNvPr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809;p38">
              <a:extLst>
                <a:ext uri="{FF2B5EF4-FFF2-40B4-BE49-F238E27FC236}">
                  <a16:creationId xmlns:a16="http://schemas.microsoft.com/office/drawing/2014/main" id="{F5440378-A7D1-B00B-72EC-0E279C5390DB}"/>
                </a:ext>
              </a:extLst>
            </p:cNvPr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810;p38">
              <a:extLst>
                <a:ext uri="{FF2B5EF4-FFF2-40B4-BE49-F238E27FC236}">
                  <a16:creationId xmlns:a16="http://schemas.microsoft.com/office/drawing/2014/main" id="{13DB4AE7-DBC1-9CD9-7840-3770886FF63A}"/>
                </a:ext>
              </a:extLst>
            </p:cNvPr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11;p38">
              <a:extLst>
                <a:ext uri="{FF2B5EF4-FFF2-40B4-BE49-F238E27FC236}">
                  <a16:creationId xmlns:a16="http://schemas.microsoft.com/office/drawing/2014/main" id="{D7F2B76D-4F27-78E0-9069-DF5D3EB71057}"/>
                </a:ext>
              </a:extLst>
            </p:cNvPr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12;p38">
              <a:extLst>
                <a:ext uri="{FF2B5EF4-FFF2-40B4-BE49-F238E27FC236}">
                  <a16:creationId xmlns:a16="http://schemas.microsoft.com/office/drawing/2014/main" id="{56D41B30-CB35-CA74-45EE-597E2FC0D779}"/>
                </a:ext>
              </a:extLst>
            </p:cNvPr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13;p38">
              <a:extLst>
                <a:ext uri="{FF2B5EF4-FFF2-40B4-BE49-F238E27FC236}">
                  <a16:creationId xmlns:a16="http://schemas.microsoft.com/office/drawing/2014/main" id="{99B24479-50C1-B818-3B17-9B8A70AF6800}"/>
                </a:ext>
              </a:extLst>
            </p:cNvPr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14;p38">
              <a:extLst>
                <a:ext uri="{FF2B5EF4-FFF2-40B4-BE49-F238E27FC236}">
                  <a16:creationId xmlns:a16="http://schemas.microsoft.com/office/drawing/2014/main" id="{6EABABF3-C370-4148-AE74-C3314F529275}"/>
                </a:ext>
              </a:extLst>
            </p:cNvPr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15;p38">
              <a:extLst>
                <a:ext uri="{FF2B5EF4-FFF2-40B4-BE49-F238E27FC236}">
                  <a16:creationId xmlns:a16="http://schemas.microsoft.com/office/drawing/2014/main" id="{7DA4E4A6-56B8-12D6-6180-07F5C84BC5C9}"/>
                </a:ext>
              </a:extLst>
            </p:cNvPr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16;p38">
              <a:extLst>
                <a:ext uri="{FF2B5EF4-FFF2-40B4-BE49-F238E27FC236}">
                  <a16:creationId xmlns:a16="http://schemas.microsoft.com/office/drawing/2014/main" id="{F0E5AE9F-F66F-32E8-A91C-083198C30BFF}"/>
                </a:ext>
              </a:extLst>
            </p:cNvPr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17;p38">
              <a:extLst>
                <a:ext uri="{FF2B5EF4-FFF2-40B4-BE49-F238E27FC236}">
                  <a16:creationId xmlns:a16="http://schemas.microsoft.com/office/drawing/2014/main" id="{CA6C5DC6-604A-B084-01AB-B524474C6621}"/>
                </a:ext>
              </a:extLst>
            </p:cNvPr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818;p38">
              <a:extLst>
                <a:ext uri="{FF2B5EF4-FFF2-40B4-BE49-F238E27FC236}">
                  <a16:creationId xmlns:a16="http://schemas.microsoft.com/office/drawing/2014/main" id="{C895B803-FDAF-0BF3-933D-AC185ADD6053}"/>
                </a:ext>
              </a:extLst>
            </p:cNvPr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19;p38">
              <a:extLst>
                <a:ext uri="{FF2B5EF4-FFF2-40B4-BE49-F238E27FC236}">
                  <a16:creationId xmlns:a16="http://schemas.microsoft.com/office/drawing/2014/main" id="{B00C0BE3-494D-D50E-8B6F-1896D0C56507}"/>
                </a:ext>
              </a:extLst>
            </p:cNvPr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20;p38">
              <a:extLst>
                <a:ext uri="{FF2B5EF4-FFF2-40B4-BE49-F238E27FC236}">
                  <a16:creationId xmlns:a16="http://schemas.microsoft.com/office/drawing/2014/main" id="{156F800F-DBFD-600E-0914-0A23BB182EDA}"/>
                </a:ext>
              </a:extLst>
            </p:cNvPr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21;p38">
              <a:extLst>
                <a:ext uri="{FF2B5EF4-FFF2-40B4-BE49-F238E27FC236}">
                  <a16:creationId xmlns:a16="http://schemas.microsoft.com/office/drawing/2014/main" id="{2D40DC03-E639-7337-9FAD-0D45B2D4437F}"/>
                </a:ext>
              </a:extLst>
            </p:cNvPr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22;p38">
              <a:extLst>
                <a:ext uri="{FF2B5EF4-FFF2-40B4-BE49-F238E27FC236}">
                  <a16:creationId xmlns:a16="http://schemas.microsoft.com/office/drawing/2014/main" id="{B1DB2DC9-8176-3DC3-3A2C-5484621F1ADE}"/>
                </a:ext>
              </a:extLst>
            </p:cNvPr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23;p38">
              <a:extLst>
                <a:ext uri="{FF2B5EF4-FFF2-40B4-BE49-F238E27FC236}">
                  <a16:creationId xmlns:a16="http://schemas.microsoft.com/office/drawing/2014/main" id="{0ABA9DB9-CC6F-22F2-C013-96A73656EB3E}"/>
                </a:ext>
              </a:extLst>
            </p:cNvPr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24;p38">
              <a:extLst>
                <a:ext uri="{FF2B5EF4-FFF2-40B4-BE49-F238E27FC236}">
                  <a16:creationId xmlns:a16="http://schemas.microsoft.com/office/drawing/2014/main" id="{82810094-0FFD-F09B-83E7-3EB8B7BFDDD1}"/>
                </a:ext>
              </a:extLst>
            </p:cNvPr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25;p38">
              <a:extLst>
                <a:ext uri="{FF2B5EF4-FFF2-40B4-BE49-F238E27FC236}">
                  <a16:creationId xmlns:a16="http://schemas.microsoft.com/office/drawing/2014/main" id="{B9859BE3-22D8-0693-D087-2813356899F9}"/>
                </a:ext>
              </a:extLst>
            </p:cNvPr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26;p38">
              <a:extLst>
                <a:ext uri="{FF2B5EF4-FFF2-40B4-BE49-F238E27FC236}">
                  <a16:creationId xmlns:a16="http://schemas.microsoft.com/office/drawing/2014/main" id="{40674435-61CE-0A5E-6D7A-9894EB471201}"/>
                </a:ext>
              </a:extLst>
            </p:cNvPr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827;p38">
              <a:extLst>
                <a:ext uri="{FF2B5EF4-FFF2-40B4-BE49-F238E27FC236}">
                  <a16:creationId xmlns:a16="http://schemas.microsoft.com/office/drawing/2014/main" id="{AF5C569D-0685-AD62-2A49-ACD6A7C64FA7}"/>
                </a:ext>
              </a:extLst>
            </p:cNvPr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828;p38">
              <a:extLst>
                <a:ext uri="{FF2B5EF4-FFF2-40B4-BE49-F238E27FC236}">
                  <a16:creationId xmlns:a16="http://schemas.microsoft.com/office/drawing/2014/main" id="{6CC462E7-57D3-6FED-2A94-05D3A4EC185E}"/>
                </a:ext>
              </a:extLst>
            </p:cNvPr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29;p38">
              <a:extLst>
                <a:ext uri="{FF2B5EF4-FFF2-40B4-BE49-F238E27FC236}">
                  <a16:creationId xmlns:a16="http://schemas.microsoft.com/office/drawing/2014/main" id="{413679ED-6145-8AB7-4433-53CC6795BE88}"/>
                </a:ext>
              </a:extLst>
            </p:cNvPr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830;p38">
              <a:extLst>
                <a:ext uri="{FF2B5EF4-FFF2-40B4-BE49-F238E27FC236}">
                  <a16:creationId xmlns:a16="http://schemas.microsoft.com/office/drawing/2014/main" id="{498CA9F3-EAD0-E3A1-82B7-CB8276A6C442}"/>
                </a:ext>
              </a:extLst>
            </p:cNvPr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831;p38">
              <a:extLst>
                <a:ext uri="{FF2B5EF4-FFF2-40B4-BE49-F238E27FC236}">
                  <a16:creationId xmlns:a16="http://schemas.microsoft.com/office/drawing/2014/main" id="{719766BA-E079-F110-D11D-DBBA223D4CDD}"/>
                </a:ext>
              </a:extLst>
            </p:cNvPr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32;p38">
              <a:extLst>
                <a:ext uri="{FF2B5EF4-FFF2-40B4-BE49-F238E27FC236}">
                  <a16:creationId xmlns:a16="http://schemas.microsoft.com/office/drawing/2014/main" id="{0BDBB855-E04F-C867-8994-2E53782DE473}"/>
                </a:ext>
              </a:extLst>
            </p:cNvPr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33;p38">
              <a:extLst>
                <a:ext uri="{FF2B5EF4-FFF2-40B4-BE49-F238E27FC236}">
                  <a16:creationId xmlns:a16="http://schemas.microsoft.com/office/drawing/2014/main" id="{92BA8140-BBBD-EF3C-8326-94BDC0214360}"/>
                </a:ext>
              </a:extLst>
            </p:cNvPr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834;p38">
              <a:extLst>
                <a:ext uri="{FF2B5EF4-FFF2-40B4-BE49-F238E27FC236}">
                  <a16:creationId xmlns:a16="http://schemas.microsoft.com/office/drawing/2014/main" id="{6D7ADDE2-26D5-9242-470E-2ABB234E4315}"/>
                </a:ext>
              </a:extLst>
            </p:cNvPr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35;p38">
              <a:extLst>
                <a:ext uri="{FF2B5EF4-FFF2-40B4-BE49-F238E27FC236}">
                  <a16:creationId xmlns:a16="http://schemas.microsoft.com/office/drawing/2014/main" id="{5040DC9C-CC9B-F373-EA17-F608F2A16E3F}"/>
                </a:ext>
              </a:extLst>
            </p:cNvPr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36;p38">
              <a:extLst>
                <a:ext uri="{FF2B5EF4-FFF2-40B4-BE49-F238E27FC236}">
                  <a16:creationId xmlns:a16="http://schemas.microsoft.com/office/drawing/2014/main" id="{AA06EAFB-AAEA-52DB-ADF3-A9F9F9657B0A}"/>
                </a:ext>
              </a:extLst>
            </p:cNvPr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37;p38">
              <a:extLst>
                <a:ext uri="{FF2B5EF4-FFF2-40B4-BE49-F238E27FC236}">
                  <a16:creationId xmlns:a16="http://schemas.microsoft.com/office/drawing/2014/main" id="{3000ADB5-4222-8221-592C-BD3390635E51}"/>
                </a:ext>
              </a:extLst>
            </p:cNvPr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38;p38">
              <a:extLst>
                <a:ext uri="{FF2B5EF4-FFF2-40B4-BE49-F238E27FC236}">
                  <a16:creationId xmlns:a16="http://schemas.microsoft.com/office/drawing/2014/main" id="{9C3836E7-7839-67F8-3F22-E7913972F611}"/>
                </a:ext>
              </a:extLst>
            </p:cNvPr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39;p38">
              <a:extLst>
                <a:ext uri="{FF2B5EF4-FFF2-40B4-BE49-F238E27FC236}">
                  <a16:creationId xmlns:a16="http://schemas.microsoft.com/office/drawing/2014/main" id="{8AA6C9B6-326D-F0EC-520A-1F7F3A4619FF}"/>
                </a:ext>
              </a:extLst>
            </p:cNvPr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40;p38">
              <a:extLst>
                <a:ext uri="{FF2B5EF4-FFF2-40B4-BE49-F238E27FC236}">
                  <a16:creationId xmlns:a16="http://schemas.microsoft.com/office/drawing/2014/main" id="{97E77F10-3EA6-E6C2-0A03-A649F9EE1299}"/>
                </a:ext>
              </a:extLst>
            </p:cNvPr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841;p38">
              <a:extLst>
                <a:ext uri="{FF2B5EF4-FFF2-40B4-BE49-F238E27FC236}">
                  <a16:creationId xmlns:a16="http://schemas.microsoft.com/office/drawing/2014/main" id="{7AE7BD3D-1469-1512-1808-523A0B526929}"/>
                </a:ext>
              </a:extLst>
            </p:cNvPr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42;p38">
              <a:extLst>
                <a:ext uri="{FF2B5EF4-FFF2-40B4-BE49-F238E27FC236}">
                  <a16:creationId xmlns:a16="http://schemas.microsoft.com/office/drawing/2014/main" id="{FA8C8CF4-9C5D-33DA-FADA-0D6248F003C2}"/>
                </a:ext>
              </a:extLst>
            </p:cNvPr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843;p38">
              <a:extLst>
                <a:ext uri="{FF2B5EF4-FFF2-40B4-BE49-F238E27FC236}">
                  <a16:creationId xmlns:a16="http://schemas.microsoft.com/office/drawing/2014/main" id="{7B1EFB0D-E9BA-08E4-9EC1-CD5AEBFB7DBB}"/>
                </a:ext>
              </a:extLst>
            </p:cNvPr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844;p38">
              <a:extLst>
                <a:ext uri="{FF2B5EF4-FFF2-40B4-BE49-F238E27FC236}">
                  <a16:creationId xmlns:a16="http://schemas.microsoft.com/office/drawing/2014/main" id="{0DBE6877-E5E7-AB2C-76CE-D74BC97936EF}"/>
                </a:ext>
              </a:extLst>
            </p:cNvPr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45;p38">
              <a:extLst>
                <a:ext uri="{FF2B5EF4-FFF2-40B4-BE49-F238E27FC236}">
                  <a16:creationId xmlns:a16="http://schemas.microsoft.com/office/drawing/2014/main" id="{8292F898-0C72-3748-64F8-6014FDD3AA09}"/>
                </a:ext>
              </a:extLst>
            </p:cNvPr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46;p38">
              <a:extLst>
                <a:ext uri="{FF2B5EF4-FFF2-40B4-BE49-F238E27FC236}">
                  <a16:creationId xmlns:a16="http://schemas.microsoft.com/office/drawing/2014/main" id="{228A6B53-32F4-2A90-8255-BD13F91733C6}"/>
                </a:ext>
              </a:extLst>
            </p:cNvPr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47;p38">
              <a:extLst>
                <a:ext uri="{FF2B5EF4-FFF2-40B4-BE49-F238E27FC236}">
                  <a16:creationId xmlns:a16="http://schemas.microsoft.com/office/drawing/2014/main" id="{F1B5F1FF-F75F-009F-09BC-4C06C109162F}"/>
                </a:ext>
              </a:extLst>
            </p:cNvPr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48;p38">
              <a:extLst>
                <a:ext uri="{FF2B5EF4-FFF2-40B4-BE49-F238E27FC236}">
                  <a16:creationId xmlns:a16="http://schemas.microsoft.com/office/drawing/2014/main" id="{6AE2A330-3863-7397-1CAD-503BFD030B07}"/>
                </a:ext>
              </a:extLst>
            </p:cNvPr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849;p38">
              <a:extLst>
                <a:ext uri="{FF2B5EF4-FFF2-40B4-BE49-F238E27FC236}">
                  <a16:creationId xmlns:a16="http://schemas.microsoft.com/office/drawing/2014/main" id="{DEE93EEF-8CC5-07E2-2E43-94BC9C914878}"/>
                </a:ext>
              </a:extLst>
            </p:cNvPr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850;p38">
              <a:extLst>
                <a:ext uri="{FF2B5EF4-FFF2-40B4-BE49-F238E27FC236}">
                  <a16:creationId xmlns:a16="http://schemas.microsoft.com/office/drawing/2014/main" id="{2DF91A73-AAB2-64AE-A580-F0ED62EFEDA7}"/>
                </a:ext>
              </a:extLst>
            </p:cNvPr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851;p38">
              <a:extLst>
                <a:ext uri="{FF2B5EF4-FFF2-40B4-BE49-F238E27FC236}">
                  <a16:creationId xmlns:a16="http://schemas.microsoft.com/office/drawing/2014/main" id="{602D91C9-B4CC-CCE9-6F75-C610EC060C68}"/>
                </a:ext>
              </a:extLst>
            </p:cNvPr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52;p38">
              <a:extLst>
                <a:ext uri="{FF2B5EF4-FFF2-40B4-BE49-F238E27FC236}">
                  <a16:creationId xmlns:a16="http://schemas.microsoft.com/office/drawing/2014/main" id="{AD91AE25-F2CE-7AFE-35F4-E3F8EC302DD6}"/>
                </a:ext>
              </a:extLst>
            </p:cNvPr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53;p38">
              <a:extLst>
                <a:ext uri="{FF2B5EF4-FFF2-40B4-BE49-F238E27FC236}">
                  <a16:creationId xmlns:a16="http://schemas.microsoft.com/office/drawing/2014/main" id="{8C416C1B-A285-E085-6489-7A79E67A1075}"/>
                </a:ext>
              </a:extLst>
            </p:cNvPr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854;p38">
              <a:extLst>
                <a:ext uri="{FF2B5EF4-FFF2-40B4-BE49-F238E27FC236}">
                  <a16:creationId xmlns:a16="http://schemas.microsoft.com/office/drawing/2014/main" id="{8E6D91BA-4FA3-EF7B-A53E-B2D0153B5DFE}"/>
                </a:ext>
              </a:extLst>
            </p:cNvPr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855;p38">
              <a:extLst>
                <a:ext uri="{FF2B5EF4-FFF2-40B4-BE49-F238E27FC236}">
                  <a16:creationId xmlns:a16="http://schemas.microsoft.com/office/drawing/2014/main" id="{12EF5DDA-59DA-D4FB-E465-A2E76C50CCB3}"/>
                </a:ext>
              </a:extLst>
            </p:cNvPr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856;p38">
              <a:extLst>
                <a:ext uri="{FF2B5EF4-FFF2-40B4-BE49-F238E27FC236}">
                  <a16:creationId xmlns:a16="http://schemas.microsoft.com/office/drawing/2014/main" id="{D67EFBAF-94E1-BCEE-0D9F-F89100847DE1}"/>
                </a:ext>
              </a:extLst>
            </p:cNvPr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857;p38">
              <a:extLst>
                <a:ext uri="{FF2B5EF4-FFF2-40B4-BE49-F238E27FC236}">
                  <a16:creationId xmlns:a16="http://schemas.microsoft.com/office/drawing/2014/main" id="{59C50388-CA84-7258-044F-641C7C01A8C3}"/>
                </a:ext>
              </a:extLst>
            </p:cNvPr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858;p38">
              <a:extLst>
                <a:ext uri="{FF2B5EF4-FFF2-40B4-BE49-F238E27FC236}">
                  <a16:creationId xmlns:a16="http://schemas.microsoft.com/office/drawing/2014/main" id="{2B683A63-03EB-9DB4-B834-D636A6939D6D}"/>
                </a:ext>
              </a:extLst>
            </p:cNvPr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177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95A2A6-0B3B-FC45-FFF5-B920D1A7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220" y="365125"/>
            <a:ext cx="10117580" cy="1325563"/>
          </a:xfrm>
        </p:spPr>
        <p:txBody>
          <a:bodyPr>
            <a:normAutofit/>
          </a:bodyPr>
          <a:lstStyle/>
          <a:p>
            <a:r>
              <a:rPr kumimoji="0" lang="el-G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Αρχιτεκτονική των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Chatbot</a:t>
            </a:r>
            <a:endParaRPr lang="el-GR" sz="3000" dirty="0"/>
          </a:p>
        </p:txBody>
      </p:sp>
      <p:sp>
        <p:nvSpPr>
          <p:cNvPr id="9" name="Θέση περιεχομένου 8">
            <a:extLst>
              <a:ext uri="{FF2B5EF4-FFF2-40B4-BE49-F238E27FC236}">
                <a16:creationId xmlns:a16="http://schemas.microsoft.com/office/drawing/2014/main" id="{0D5A6143-3B05-B27A-5834-D12BF1D3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6117"/>
            <a:ext cx="8581549" cy="2538733"/>
          </a:xfrm>
        </p:spPr>
        <p:txBody>
          <a:bodyPr/>
          <a:lstStyle/>
          <a:p>
            <a:pPr lvl="3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Back-End 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</a:p>
          <a:p>
            <a:endParaRPr lang="en-US" dirty="0"/>
          </a:p>
        </p:txBody>
      </p:sp>
      <p:sp>
        <p:nvSpPr>
          <p:cNvPr id="7" name="Θέση υποσέλιδου 6">
            <a:extLst>
              <a:ext uri="{FF2B5EF4-FFF2-40B4-BE49-F238E27FC236}">
                <a16:creationId xmlns:a16="http://schemas.microsoft.com/office/drawing/2014/main" id="{FDCF98E1-A818-C5D7-8BD9-566A65D5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l-GR" dirty="0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E9B72CD4-E413-6CFD-6023-C009E8579C30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Θέση περιεχομένου 26">
            <a:extLst>
              <a:ext uri="{FF2B5EF4-FFF2-40B4-BE49-F238E27FC236}">
                <a16:creationId xmlns:a16="http://schemas.microsoft.com/office/drawing/2014/main" id="{C3A42275-D77F-0298-5B9C-7AB990D71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85" y="1653690"/>
            <a:ext cx="2286413" cy="823912"/>
          </a:xfrm>
          <a:prstGeom prst="rect">
            <a:avLst/>
          </a:prstGeom>
        </p:spPr>
      </p:pic>
      <p:pic>
        <p:nvPicPr>
          <p:cNvPr id="12" name="Θέση περιεχομένου 36">
            <a:extLst>
              <a:ext uri="{FF2B5EF4-FFF2-40B4-BE49-F238E27FC236}">
                <a16:creationId xmlns:a16="http://schemas.microsoft.com/office/drawing/2014/main" id="{DE39B2B8-1E4A-473A-D091-0BDC55817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11" y="1870075"/>
            <a:ext cx="509896" cy="559550"/>
          </a:xfrm>
          <a:prstGeom prst="rect">
            <a:avLst/>
          </a:prstGeom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FADB5F5B-2C9D-EFCA-0CA7-0A4AD78D0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2396"/>
            <a:ext cx="1441266" cy="1577280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0C96398E-71B7-A1EA-B43B-FF50973F86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66" y="3579131"/>
            <a:ext cx="740523" cy="754125"/>
          </a:xfrm>
          <a:prstGeom prst="rect">
            <a:avLst/>
          </a:prstGeom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7B70C643-4D88-E2EF-EE8E-687250B4A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13" y="3540462"/>
            <a:ext cx="1384141" cy="792794"/>
          </a:xfrm>
          <a:prstGeom prst="rect">
            <a:avLst/>
          </a:prstGeom>
        </p:spPr>
      </p:pic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D5DB1766-D7E4-14A2-E740-9CE71D612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1878" y="3541467"/>
            <a:ext cx="534516" cy="754124"/>
          </a:xfrm>
          <a:prstGeom prst="rect">
            <a:avLst/>
          </a:prstGeom>
        </p:spPr>
      </p:pic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6BD6055C-29E8-D52A-E8A6-8CA269A582C6}"/>
              </a:ext>
            </a:extLst>
          </p:cNvPr>
          <p:cNvCxnSpPr>
            <a:cxnSpLocks/>
          </p:cNvCxnSpPr>
          <p:nvPr/>
        </p:nvCxnSpPr>
        <p:spPr>
          <a:xfrm>
            <a:off x="3431209" y="2093703"/>
            <a:ext cx="40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4D65D575-F501-9A15-1C88-3DBCCFF8CA45}"/>
              </a:ext>
            </a:extLst>
          </p:cNvPr>
          <p:cNvCxnSpPr>
            <a:cxnSpLocks/>
          </p:cNvCxnSpPr>
          <p:nvPr/>
        </p:nvCxnSpPr>
        <p:spPr>
          <a:xfrm>
            <a:off x="3431209" y="2992061"/>
            <a:ext cx="40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>
            <a:extLst>
              <a:ext uri="{FF2B5EF4-FFF2-40B4-BE49-F238E27FC236}">
                <a16:creationId xmlns:a16="http://schemas.microsoft.com/office/drawing/2014/main" id="{5535CD8C-414C-62A1-9C32-E418A5EC3245}"/>
              </a:ext>
            </a:extLst>
          </p:cNvPr>
          <p:cNvCxnSpPr>
            <a:cxnSpLocks/>
          </p:cNvCxnSpPr>
          <p:nvPr/>
        </p:nvCxnSpPr>
        <p:spPr>
          <a:xfrm>
            <a:off x="3431209" y="3810209"/>
            <a:ext cx="40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Θέση περιεχομένου 3">
            <a:extLst>
              <a:ext uri="{FF2B5EF4-FFF2-40B4-BE49-F238E27FC236}">
                <a16:creationId xmlns:a16="http://schemas.microsoft.com/office/drawing/2014/main" id="{10109470-61FB-5927-9C5A-5155E0AA1E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3958" y="3845239"/>
            <a:ext cx="3126247" cy="4351338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4C8479D2-B1F7-3047-67A0-26189004AF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79" y="2429625"/>
            <a:ext cx="1647221" cy="92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1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550E8-DA0E-9228-AA3B-63E90425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762" y="365125"/>
            <a:ext cx="10105038" cy="1325563"/>
          </a:xfrm>
        </p:spPr>
        <p:txBody>
          <a:bodyPr>
            <a:normAutofit/>
          </a:bodyPr>
          <a:lstStyle/>
          <a:p>
            <a: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  <a:t>Γιατί να επιλέξω το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FastAPI framework</a:t>
            </a:r>
            <a: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40F121A-42C5-76D6-93DF-F3EF9FB2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811B478-F922-4162-A92E-D2F928A993F6}" type="slidenum">
              <a:rPr lang="el-GR" smtClean="0"/>
              <a:t>7</a:t>
            </a:fld>
            <a:endParaRPr lang="el-GR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1F460960-9A4C-11F3-C7D1-98B763B0972E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508A82E5-FBBB-C2D1-80CC-5A014ED39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78" y="1535997"/>
            <a:ext cx="6250587" cy="4687941"/>
          </a:xfrm>
        </p:spPr>
      </p:pic>
      <p:grpSp>
        <p:nvGrpSpPr>
          <p:cNvPr id="10" name="Google Shape;775;p38">
            <a:extLst>
              <a:ext uri="{FF2B5EF4-FFF2-40B4-BE49-F238E27FC236}">
                <a16:creationId xmlns:a16="http://schemas.microsoft.com/office/drawing/2014/main" id="{81A4FF09-459F-338C-7B11-9AA5EE288D5B}"/>
              </a:ext>
            </a:extLst>
          </p:cNvPr>
          <p:cNvGrpSpPr/>
          <p:nvPr/>
        </p:nvGrpSpPr>
        <p:grpSpPr>
          <a:xfrm flipH="1">
            <a:off x="8294380" y="4848289"/>
            <a:ext cx="1618219" cy="1375649"/>
            <a:chOff x="2735825" y="2251925"/>
            <a:chExt cx="1386775" cy="1101400"/>
          </a:xfrm>
        </p:grpSpPr>
        <p:sp>
          <p:nvSpPr>
            <p:cNvPr id="11" name="Google Shape;776;p38">
              <a:extLst>
                <a:ext uri="{FF2B5EF4-FFF2-40B4-BE49-F238E27FC236}">
                  <a16:creationId xmlns:a16="http://schemas.microsoft.com/office/drawing/2014/main" id="{49D73A49-3EA5-CF9D-889D-27274480860E}"/>
                </a:ext>
              </a:extLst>
            </p:cNvPr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777;p38">
              <a:extLst>
                <a:ext uri="{FF2B5EF4-FFF2-40B4-BE49-F238E27FC236}">
                  <a16:creationId xmlns:a16="http://schemas.microsoft.com/office/drawing/2014/main" id="{1D4DD4ED-E5ED-3ACC-8AE3-EDE9099B8E6C}"/>
                </a:ext>
              </a:extLst>
            </p:cNvPr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8;p38">
              <a:extLst>
                <a:ext uri="{FF2B5EF4-FFF2-40B4-BE49-F238E27FC236}">
                  <a16:creationId xmlns:a16="http://schemas.microsoft.com/office/drawing/2014/main" id="{C9793FD5-9F20-54FD-1205-4827480E1FDC}"/>
                </a:ext>
              </a:extLst>
            </p:cNvPr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9;p38">
              <a:extLst>
                <a:ext uri="{FF2B5EF4-FFF2-40B4-BE49-F238E27FC236}">
                  <a16:creationId xmlns:a16="http://schemas.microsoft.com/office/drawing/2014/main" id="{1B00ABB3-608E-1032-0746-147DEC970861}"/>
                </a:ext>
              </a:extLst>
            </p:cNvPr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0;p38">
              <a:extLst>
                <a:ext uri="{FF2B5EF4-FFF2-40B4-BE49-F238E27FC236}">
                  <a16:creationId xmlns:a16="http://schemas.microsoft.com/office/drawing/2014/main" id="{E2698D12-F24C-AE7D-07A8-9231B0D07B20}"/>
                </a:ext>
              </a:extLst>
            </p:cNvPr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1;p38">
              <a:extLst>
                <a:ext uri="{FF2B5EF4-FFF2-40B4-BE49-F238E27FC236}">
                  <a16:creationId xmlns:a16="http://schemas.microsoft.com/office/drawing/2014/main" id="{16143CF4-BC16-AF04-83AD-A46AEFC429B3}"/>
                </a:ext>
              </a:extLst>
            </p:cNvPr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2;p38">
              <a:extLst>
                <a:ext uri="{FF2B5EF4-FFF2-40B4-BE49-F238E27FC236}">
                  <a16:creationId xmlns:a16="http://schemas.microsoft.com/office/drawing/2014/main" id="{1BB8F147-78CF-1926-8D60-78366307FB3C}"/>
                </a:ext>
              </a:extLst>
            </p:cNvPr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3;p38">
              <a:extLst>
                <a:ext uri="{FF2B5EF4-FFF2-40B4-BE49-F238E27FC236}">
                  <a16:creationId xmlns:a16="http://schemas.microsoft.com/office/drawing/2014/main" id="{608FF87B-7D1F-C171-54C9-94603A46C7EB}"/>
                </a:ext>
              </a:extLst>
            </p:cNvPr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84;p38">
              <a:extLst>
                <a:ext uri="{FF2B5EF4-FFF2-40B4-BE49-F238E27FC236}">
                  <a16:creationId xmlns:a16="http://schemas.microsoft.com/office/drawing/2014/main" id="{E4E00890-8981-1459-5856-9E94875E9201}"/>
                </a:ext>
              </a:extLst>
            </p:cNvPr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5;p38">
              <a:extLst>
                <a:ext uri="{FF2B5EF4-FFF2-40B4-BE49-F238E27FC236}">
                  <a16:creationId xmlns:a16="http://schemas.microsoft.com/office/drawing/2014/main" id="{2341C09D-6E63-9777-E266-CA3029DF7D6D}"/>
                </a:ext>
              </a:extLst>
            </p:cNvPr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86;p38">
              <a:extLst>
                <a:ext uri="{FF2B5EF4-FFF2-40B4-BE49-F238E27FC236}">
                  <a16:creationId xmlns:a16="http://schemas.microsoft.com/office/drawing/2014/main" id="{6AADBDA8-5E72-BCD6-EA4A-EF582E7DA492}"/>
                </a:ext>
              </a:extLst>
            </p:cNvPr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7;p38">
              <a:extLst>
                <a:ext uri="{FF2B5EF4-FFF2-40B4-BE49-F238E27FC236}">
                  <a16:creationId xmlns:a16="http://schemas.microsoft.com/office/drawing/2014/main" id="{C44B9417-FC84-2514-DCF7-70CCDD06F783}"/>
                </a:ext>
              </a:extLst>
            </p:cNvPr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88;p38">
              <a:extLst>
                <a:ext uri="{FF2B5EF4-FFF2-40B4-BE49-F238E27FC236}">
                  <a16:creationId xmlns:a16="http://schemas.microsoft.com/office/drawing/2014/main" id="{C9190E7C-84DC-4CDB-1828-EAEFA0378BD0}"/>
                </a:ext>
              </a:extLst>
            </p:cNvPr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89;p38">
              <a:extLst>
                <a:ext uri="{FF2B5EF4-FFF2-40B4-BE49-F238E27FC236}">
                  <a16:creationId xmlns:a16="http://schemas.microsoft.com/office/drawing/2014/main" id="{5CA95D94-4142-7D51-F8BA-756FBB93B5F5}"/>
                </a:ext>
              </a:extLst>
            </p:cNvPr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0;p38">
              <a:extLst>
                <a:ext uri="{FF2B5EF4-FFF2-40B4-BE49-F238E27FC236}">
                  <a16:creationId xmlns:a16="http://schemas.microsoft.com/office/drawing/2014/main" id="{54E8D7D8-02E7-DFAB-CC3A-819D4D114F14}"/>
                </a:ext>
              </a:extLst>
            </p:cNvPr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1;p38">
              <a:extLst>
                <a:ext uri="{FF2B5EF4-FFF2-40B4-BE49-F238E27FC236}">
                  <a16:creationId xmlns:a16="http://schemas.microsoft.com/office/drawing/2014/main" id="{C324BDB1-75B0-0899-4BF7-E5F1FBD256FB}"/>
                </a:ext>
              </a:extLst>
            </p:cNvPr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792;p38">
              <a:extLst>
                <a:ext uri="{FF2B5EF4-FFF2-40B4-BE49-F238E27FC236}">
                  <a16:creationId xmlns:a16="http://schemas.microsoft.com/office/drawing/2014/main" id="{77E784FA-EB82-86E7-45A0-CB60DA0D253F}"/>
                </a:ext>
              </a:extLst>
            </p:cNvPr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3;p38">
              <a:extLst>
                <a:ext uri="{FF2B5EF4-FFF2-40B4-BE49-F238E27FC236}">
                  <a16:creationId xmlns:a16="http://schemas.microsoft.com/office/drawing/2014/main" id="{91CB5AF4-484A-50D1-AFE7-79797C533F11}"/>
                </a:ext>
              </a:extLst>
            </p:cNvPr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4;p38">
              <a:extLst>
                <a:ext uri="{FF2B5EF4-FFF2-40B4-BE49-F238E27FC236}">
                  <a16:creationId xmlns:a16="http://schemas.microsoft.com/office/drawing/2014/main" id="{FDBDBC38-3D5D-FFC8-E3A9-6E353A09D150}"/>
                </a:ext>
              </a:extLst>
            </p:cNvPr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5;p38">
              <a:extLst>
                <a:ext uri="{FF2B5EF4-FFF2-40B4-BE49-F238E27FC236}">
                  <a16:creationId xmlns:a16="http://schemas.microsoft.com/office/drawing/2014/main" id="{FFCE4A27-7C7B-B769-1D69-0A223AF46488}"/>
                </a:ext>
              </a:extLst>
            </p:cNvPr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6;p38">
              <a:extLst>
                <a:ext uri="{FF2B5EF4-FFF2-40B4-BE49-F238E27FC236}">
                  <a16:creationId xmlns:a16="http://schemas.microsoft.com/office/drawing/2014/main" id="{0AD38FE1-1E5A-F5B4-70A8-660CF1EEB7B8}"/>
                </a:ext>
              </a:extLst>
            </p:cNvPr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7;p38">
              <a:extLst>
                <a:ext uri="{FF2B5EF4-FFF2-40B4-BE49-F238E27FC236}">
                  <a16:creationId xmlns:a16="http://schemas.microsoft.com/office/drawing/2014/main" id="{B697B345-4A78-0D3F-92A3-1E7CA0357255}"/>
                </a:ext>
              </a:extLst>
            </p:cNvPr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98;p38">
              <a:extLst>
                <a:ext uri="{FF2B5EF4-FFF2-40B4-BE49-F238E27FC236}">
                  <a16:creationId xmlns:a16="http://schemas.microsoft.com/office/drawing/2014/main" id="{03647C0F-4AA5-D916-9F39-E50BACDDC2BC}"/>
                </a:ext>
              </a:extLst>
            </p:cNvPr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9;p38">
              <a:extLst>
                <a:ext uri="{FF2B5EF4-FFF2-40B4-BE49-F238E27FC236}">
                  <a16:creationId xmlns:a16="http://schemas.microsoft.com/office/drawing/2014/main" id="{B0C0CFE3-436C-0993-2644-438FEB94B51D}"/>
                </a:ext>
              </a:extLst>
            </p:cNvPr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0;p38">
              <a:extLst>
                <a:ext uri="{FF2B5EF4-FFF2-40B4-BE49-F238E27FC236}">
                  <a16:creationId xmlns:a16="http://schemas.microsoft.com/office/drawing/2014/main" id="{CD764262-A45D-B611-10C1-F3EE2AC2E2F2}"/>
                </a:ext>
              </a:extLst>
            </p:cNvPr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1;p38">
              <a:extLst>
                <a:ext uri="{FF2B5EF4-FFF2-40B4-BE49-F238E27FC236}">
                  <a16:creationId xmlns:a16="http://schemas.microsoft.com/office/drawing/2014/main" id="{38D02BDA-69C6-FFD8-7561-EBD1F2A4D3C1}"/>
                </a:ext>
              </a:extLst>
            </p:cNvPr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2;p38">
              <a:extLst>
                <a:ext uri="{FF2B5EF4-FFF2-40B4-BE49-F238E27FC236}">
                  <a16:creationId xmlns:a16="http://schemas.microsoft.com/office/drawing/2014/main" id="{7F94AEE9-69EF-A155-31B2-3124C78F59D9}"/>
                </a:ext>
              </a:extLst>
            </p:cNvPr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3;p38">
              <a:extLst>
                <a:ext uri="{FF2B5EF4-FFF2-40B4-BE49-F238E27FC236}">
                  <a16:creationId xmlns:a16="http://schemas.microsoft.com/office/drawing/2014/main" id="{591B0607-E57D-8A49-1BC9-4349FF911D9C}"/>
                </a:ext>
              </a:extLst>
            </p:cNvPr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4;p38">
              <a:extLst>
                <a:ext uri="{FF2B5EF4-FFF2-40B4-BE49-F238E27FC236}">
                  <a16:creationId xmlns:a16="http://schemas.microsoft.com/office/drawing/2014/main" id="{9C8DD7C2-3414-6636-61C9-4CF2FF5DDC97}"/>
                </a:ext>
              </a:extLst>
            </p:cNvPr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5;p38">
              <a:extLst>
                <a:ext uri="{FF2B5EF4-FFF2-40B4-BE49-F238E27FC236}">
                  <a16:creationId xmlns:a16="http://schemas.microsoft.com/office/drawing/2014/main" id="{A03AADE5-0037-7D66-4AFE-0D2821132DAB}"/>
                </a:ext>
              </a:extLst>
            </p:cNvPr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6;p38">
              <a:extLst>
                <a:ext uri="{FF2B5EF4-FFF2-40B4-BE49-F238E27FC236}">
                  <a16:creationId xmlns:a16="http://schemas.microsoft.com/office/drawing/2014/main" id="{E2C7E331-C533-0855-D06F-1FDE7A17E95C}"/>
                </a:ext>
              </a:extLst>
            </p:cNvPr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7;p38">
              <a:extLst>
                <a:ext uri="{FF2B5EF4-FFF2-40B4-BE49-F238E27FC236}">
                  <a16:creationId xmlns:a16="http://schemas.microsoft.com/office/drawing/2014/main" id="{3E05168E-82EB-72A5-B991-6C3E324B1BD1}"/>
                </a:ext>
              </a:extLst>
            </p:cNvPr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8;p38">
              <a:extLst>
                <a:ext uri="{FF2B5EF4-FFF2-40B4-BE49-F238E27FC236}">
                  <a16:creationId xmlns:a16="http://schemas.microsoft.com/office/drawing/2014/main" id="{B6EE373D-CEA9-0E48-2AE1-82E13117684A}"/>
                </a:ext>
              </a:extLst>
            </p:cNvPr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9;p38">
              <a:extLst>
                <a:ext uri="{FF2B5EF4-FFF2-40B4-BE49-F238E27FC236}">
                  <a16:creationId xmlns:a16="http://schemas.microsoft.com/office/drawing/2014/main" id="{F8A90C42-10C6-748D-A760-C8C9ADBB6665}"/>
                </a:ext>
              </a:extLst>
            </p:cNvPr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0;p38">
              <a:extLst>
                <a:ext uri="{FF2B5EF4-FFF2-40B4-BE49-F238E27FC236}">
                  <a16:creationId xmlns:a16="http://schemas.microsoft.com/office/drawing/2014/main" id="{90FE39EF-C3C6-879D-9BB1-3453A5123DEB}"/>
                </a:ext>
              </a:extLst>
            </p:cNvPr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1;p38">
              <a:extLst>
                <a:ext uri="{FF2B5EF4-FFF2-40B4-BE49-F238E27FC236}">
                  <a16:creationId xmlns:a16="http://schemas.microsoft.com/office/drawing/2014/main" id="{6351459C-27CB-C7B6-E15A-89A557945A19}"/>
                </a:ext>
              </a:extLst>
            </p:cNvPr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2;p38">
              <a:extLst>
                <a:ext uri="{FF2B5EF4-FFF2-40B4-BE49-F238E27FC236}">
                  <a16:creationId xmlns:a16="http://schemas.microsoft.com/office/drawing/2014/main" id="{B3F0C7DC-7CD4-A4C3-8E1C-623E39E52080}"/>
                </a:ext>
              </a:extLst>
            </p:cNvPr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3;p38">
              <a:extLst>
                <a:ext uri="{FF2B5EF4-FFF2-40B4-BE49-F238E27FC236}">
                  <a16:creationId xmlns:a16="http://schemas.microsoft.com/office/drawing/2014/main" id="{7C360FFF-A73B-3DCA-121E-12DDFE0CDCBF}"/>
                </a:ext>
              </a:extLst>
            </p:cNvPr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4;p38">
              <a:extLst>
                <a:ext uri="{FF2B5EF4-FFF2-40B4-BE49-F238E27FC236}">
                  <a16:creationId xmlns:a16="http://schemas.microsoft.com/office/drawing/2014/main" id="{2A16A225-8DAE-A72A-3C7A-3487C2D47C86}"/>
                </a:ext>
              </a:extLst>
            </p:cNvPr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815;p38">
              <a:extLst>
                <a:ext uri="{FF2B5EF4-FFF2-40B4-BE49-F238E27FC236}">
                  <a16:creationId xmlns:a16="http://schemas.microsoft.com/office/drawing/2014/main" id="{54A55CF0-8563-97CD-1597-DD31FE81CEFA}"/>
                </a:ext>
              </a:extLst>
            </p:cNvPr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6;p38">
              <a:extLst>
                <a:ext uri="{FF2B5EF4-FFF2-40B4-BE49-F238E27FC236}">
                  <a16:creationId xmlns:a16="http://schemas.microsoft.com/office/drawing/2014/main" id="{07532C2C-ECAF-7F63-8DE5-6A58146CC103}"/>
                </a:ext>
              </a:extLst>
            </p:cNvPr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817;p38">
              <a:extLst>
                <a:ext uri="{FF2B5EF4-FFF2-40B4-BE49-F238E27FC236}">
                  <a16:creationId xmlns:a16="http://schemas.microsoft.com/office/drawing/2014/main" id="{A6973D6B-F2E6-1B8E-262E-A1D7DF97DE9F}"/>
                </a:ext>
              </a:extLst>
            </p:cNvPr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818;p38">
              <a:extLst>
                <a:ext uri="{FF2B5EF4-FFF2-40B4-BE49-F238E27FC236}">
                  <a16:creationId xmlns:a16="http://schemas.microsoft.com/office/drawing/2014/main" id="{A73275EA-B77C-CB60-660A-85A8C9316466}"/>
                </a:ext>
              </a:extLst>
            </p:cNvPr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819;p38">
              <a:extLst>
                <a:ext uri="{FF2B5EF4-FFF2-40B4-BE49-F238E27FC236}">
                  <a16:creationId xmlns:a16="http://schemas.microsoft.com/office/drawing/2014/main" id="{66DB845B-7E07-6E08-A631-7D1603E3E127}"/>
                </a:ext>
              </a:extLst>
            </p:cNvPr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820;p38">
              <a:extLst>
                <a:ext uri="{FF2B5EF4-FFF2-40B4-BE49-F238E27FC236}">
                  <a16:creationId xmlns:a16="http://schemas.microsoft.com/office/drawing/2014/main" id="{FDE28CC0-CC8A-8725-FC57-60A0E0D86403}"/>
                </a:ext>
              </a:extLst>
            </p:cNvPr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21;p38">
              <a:extLst>
                <a:ext uri="{FF2B5EF4-FFF2-40B4-BE49-F238E27FC236}">
                  <a16:creationId xmlns:a16="http://schemas.microsoft.com/office/drawing/2014/main" id="{AFF0500F-2E66-5682-9346-78F06D3A4DC3}"/>
                </a:ext>
              </a:extLst>
            </p:cNvPr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822;p38">
              <a:extLst>
                <a:ext uri="{FF2B5EF4-FFF2-40B4-BE49-F238E27FC236}">
                  <a16:creationId xmlns:a16="http://schemas.microsoft.com/office/drawing/2014/main" id="{1F4FE664-E4BF-6D73-3090-A2DA39BA660D}"/>
                </a:ext>
              </a:extLst>
            </p:cNvPr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3;p38">
              <a:extLst>
                <a:ext uri="{FF2B5EF4-FFF2-40B4-BE49-F238E27FC236}">
                  <a16:creationId xmlns:a16="http://schemas.microsoft.com/office/drawing/2014/main" id="{14615E0E-FDCC-1FEA-EE69-A9E98F6EEF15}"/>
                </a:ext>
              </a:extLst>
            </p:cNvPr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4;p38">
              <a:extLst>
                <a:ext uri="{FF2B5EF4-FFF2-40B4-BE49-F238E27FC236}">
                  <a16:creationId xmlns:a16="http://schemas.microsoft.com/office/drawing/2014/main" id="{0B44E35C-1160-97CD-F7F3-0DE37096E49B}"/>
                </a:ext>
              </a:extLst>
            </p:cNvPr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5;p38">
              <a:extLst>
                <a:ext uri="{FF2B5EF4-FFF2-40B4-BE49-F238E27FC236}">
                  <a16:creationId xmlns:a16="http://schemas.microsoft.com/office/drawing/2014/main" id="{7F6D0F68-396C-C0FC-8F4B-23868BB8B795}"/>
                </a:ext>
              </a:extLst>
            </p:cNvPr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826;p38">
              <a:extLst>
                <a:ext uri="{FF2B5EF4-FFF2-40B4-BE49-F238E27FC236}">
                  <a16:creationId xmlns:a16="http://schemas.microsoft.com/office/drawing/2014/main" id="{D10B764C-4DF6-C5C2-97A2-825623DBB1F0}"/>
                </a:ext>
              </a:extLst>
            </p:cNvPr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F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7;p38">
              <a:extLst>
                <a:ext uri="{FF2B5EF4-FFF2-40B4-BE49-F238E27FC236}">
                  <a16:creationId xmlns:a16="http://schemas.microsoft.com/office/drawing/2014/main" id="{D096DE6D-D84B-01F4-0EBD-D7C57DFA85D8}"/>
                </a:ext>
              </a:extLst>
            </p:cNvPr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28;p38">
              <a:extLst>
                <a:ext uri="{FF2B5EF4-FFF2-40B4-BE49-F238E27FC236}">
                  <a16:creationId xmlns:a16="http://schemas.microsoft.com/office/drawing/2014/main" id="{5472E50E-553E-7652-02FA-605D0A6E940F}"/>
                </a:ext>
              </a:extLst>
            </p:cNvPr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9;p38">
              <a:extLst>
                <a:ext uri="{FF2B5EF4-FFF2-40B4-BE49-F238E27FC236}">
                  <a16:creationId xmlns:a16="http://schemas.microsoft.com/office/drawing/2014/main" id="{906E469F-1B1C-8870-C999-928B33810307}"/>
                </a:ext>
              </a:extLst>
            </p:cNvPr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30;p38">
              <a:extLst>
                <a:ext uri="{FF2B5EF4-FFF2-40B4-BE49-F238E27FC236}">
                  <a16:creationId xmlns:a16="http://schemas.microsoft.com/office/drawing/2014/main" id="{BD2CB1E7-4D5D-FF98-B05B-E8053989B151}"/>
                </a:ext>
              </a:extLst>
            </p:cNvPr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31;p38">
              <a:extLst>
                <a:ext uri="{FF2B5EF4-FFF2-40B4-BE49-F238E27FC236}">
                  <a16:creationId xmlns:a16="http://schemas.microsoft.com/office/drawing/2014/main" id="{EFB097EE-3BC8-DC1B-AB67-91FD9538C816}"/>
                </a:ext>
              </a:extLst>
            </p:cNvPr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32;p38">
              <a:extLst>
                <a:ext uri="{FF2B5EF4-FFF2-40B4-BE49-F238E27FC236}">
                  <a16:creationId xmlns:a16="http://schemas.microsoft.com/office/drawing/2014/main" id="{87C917A3-47E8-FC2C-6ED7-383C539AD4E8}"/>
                </a:ext>
              </a:extLst>
            </p:cNvPr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33;p38">
              <a:extLst>
                <a:ext uri="{FF2B5EF4-FFF2-40B4-BE49-F238E27FC236}">
                  <a16:creationId xmlns:a16="http://schemas.microsoft.com/office/drawing/2014/main" id="{3665E705-D39A-D974-D89B-343561806215}"/>
                </a:ext>
              </a:extLst>
            </p:cNvPr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34;p38">
              <a:extLst>
                <a:ext uri="{FF2B5EF4-FFF2-40B4-BE49-F238E27FC236}">
                  <a16:creationId xmlns:a16="http://schemas.microsoft.com/office/drawing/2014/main" id="{EAD64ECF-C77F-ED6C-437B-DA4977F09382}"/>
                </a:ext>
              </a:extLst>
            </p:cNvPr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35;p38">
              <a:extLst>
                <a:ext uri="{FF2B5EF4-FFF2-40B4-BE49-F238E27FC236}">
                  <a16:creationId xmlns:a16="http://schemas.microsoft.com/office/drawing/2014/main" id="{12703456-1D00-90BD-0BAC-532C745D923A}"/>
                </a:ext>
              </a:extLst>
            </p:cNvPr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36;p38">
              <a:extLst>
                <a:ext uri="{FF2B5EF4-FFF2-40B4-BE49-F238E27FC236}">
                  <a16:creationId xmlns:a16="http://schemas.microsoft.com/office/drawing/2014/main" id="{3069A0C5-EA35-467B-8EDA-DE689418E609}"/>
                </a:ext>
              </a:extLst>
            </p:cNvPr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837;p38">
              <a:extLst>
                <a:ext uri="{FF2B5EF4-FFF2-40B4-BE49-F238E27FC236}">
                  <a16:creationId xmlns:a16="http://schemas.microsoft.com/office/drawing/2014/main" id="{04E47A1A-AD1D-470E-A05C-FB290BF468DB}"/>
                </a:ext>
              </a:extLst>
            </p:cNvPr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38;p38">
              <a:extLst>
                <a:ext uri="{FF2B5EF4-FFF2-40B4-BE49-F238E27FC236}">
                  <a16:creationId xmlns:a16="http://schemas.microsoft.com/office/drawing/2014/main" id="{DE0A659F-BD48-3E67-F4BF-BB4D37C7DCBD}"/>
                </a:ext>
              </a:extLst>
            </p:cNvPr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39;p38">
              <a:extLst>
                <a:ext uri="{FF2B5EF4-FFF2-40B4-BE49-F238E27FC236}">
                  <a16:creationId xmlns:a16="http://schemas.microsoft.com/office/drawing/2014/main" id="{D2E9B92F-555C-8365-C9DE-A0A86B75401C}"/>
                </a:ext>
              </a:extLst>
            </p:cNvPr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40;p38">
              <a:extLst>
                <a:ext uri="{FF2B5EF4-FFF2-40B4-BE49-F238E27FC236}">
                  <a16:creationId xmlns:a16="http://schemas.microsoft.com/office/drawing/2014/main" id="{2EF0FAD7-06D3-2700-1FD3-6B6C4933E39E}"/>
                </a:ext>
              </a:extLst>
            </p:cNvPr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41;p38">
              <a:extLst>
                <a:ext uri="{FF2B5EF4-FFF2-40B4-BE49-F238E27FC236}">
                  <a16:creationId xmlns:a16="http://schemas.microsoft.com/office/drawing/2014/main" id="{E90C9AFE-9303-FF12-7F6F-B0AA727FFD24}"/>
                </a:ext>
              </a:extLst>
            </p:cNvPr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42;p38">
              <a:extLst>
                <a:ext uri="{FF2B5EF4-FFF2-40B4-BE49-F238E27FC236}">
                  <a16:creationId xmlns:a16="http://schemas.microsoft.com/office/drawing/2014/main" id="{370737D0-4146-60D4-53B0-3BCC5DB1DD0C}"/>
                </a:ext>
              </a:extLst>
            </p:cNvPr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43;p38">
              <a:extLst>
                <a:ext uri="{FF2B5EF4-FFF2-40B4-BE49-F238E27FC236}">
                  <a16:creationId xmlns:a16="http://schemas.microsoft.com/office/drawing/2014/main" id="{EF462376-EE92-2237-4ED6-46F628CC73B6}"/>
                </a:ext>
              </a:extLst>
            </p:cNvPr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44;p38">
              <a:extLst>
                <a:ext uri="{FF2B5EF4-FFF2-40B4-BE49-F238E27FC236}">
                  <a16:creationId xmlns:a16="http://schemas.microsoft.com/office/drawing/2014/main" id="{62DF2327-2A25-CAD3-FFCD-38E82A88AD78}"/>
                </a:ext>
              </a:extLst>
            </p:cNvPr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45;p38">
              <a:extLst>
                <a:ext uri="{FF2B5EF4-FFF2-40B4-BE49-F238E27FC236}">
                  <a16:creationId xmlns:a16="http://schemas.microsoft.com/office/drawing/2014/main" id="{E8A903CE-2E14-4284-6A2D-4DC380608909}"/>
                </a:ext>
              </a:extLst>
            </p:cNvPr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46;p38">
              <a:extLst>
                <a:ext uri="{FF2B5EF4-FFF2-40B4-BE49-F238E27FC236}">
                  <a16:creationId xmlns:a16="http://schemas.microsoft.com/office/drawing/2014/main" id="{AFFB0FF5-0D8D-10F6-7A8B-64C1234049C4}"/>
                </a:ext>
              </a:extLst>
            </p:cNvPr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47;p38">
              <a:extLst>
                <a:ext uri="{FF2B5EF4-FFF2-40B4-BE49-F238E27FC236}">
                  <a16:creationId xmlns:a16="http://schemas.microsoft.com/office/drawing/2014/main" id="{9A9C3CEC-6D76-6106-4EAF-AEC515232530}"/>
                </a:ext>
              </a:extLst>
            </p:cNvPr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48;p38">
              <a:extLst>
                <a:ext uri="{FF2B5EF4-FFF2-40B4-BE49-F238E27FC236}">
                  <a16:creationId xmlns:a16="http://schemas.microsoft.com/office/drawing/2014/main" id="{F470A7BC-5595-0B4E-5396-114C80264586}"/>
                </a:ext>
              </a:extLst>
            </p:cNvPr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9;p38">
              <a:extLst>
                <a:ext uri="{FF2B5EF4-FFF2-40B4-BE49-F238E27FC236}">
                  <a16:creationId xmlns:a16="http://schemas.microsoft.com/office/drawing/2014/main" id="{38996563-DE22-1B0F-7F8B-A8A977749E3F}"/>
                </a:ext>
              </a:extLst>
            </p:cNvPr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0;p38">
              <a:extLst>
                <a:ext uri="{FF2B5EF4-FFF2-40B4-BE49-F238E27FC236}">
                  <a16:creationId xmlns:a16="http://schemas.microsoft.com/office/drawing/2014/main" id="{AB517C4B-A009-5563-59AE-6E347681DF99}"/>
                </a:ext>
              </a:extLst>
            </p:cNvPr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51;p38">
              <a:extLst>
                <a:ext uri="{FF2B5EF4-FFF2-40B4-BE49-F238E27FC236}">
                  <a16:creationId xmlns:a16="http://schemas.microsoft.com/office/drawing/2014/main" id="{1EB7B802-47D4-E258-3679-1417D1DED726}"/>
                </a:ext>
              </a:extLst>
            </p:cNvPr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52;p38">
              <a:extLst>
                <a:ext uri="{FF2B5EF4-FFF2-40B4-BE49-F238E27FC236}">
                  <a16:creationId xmlns:a16="http://schemas.microsoft.com/office/drawing/2014/main" id="{2157D9FB-8903-F79D-50CA-34489895558A}"/>
                </a:ext>
              </a:extLst>
            </p:cNvPr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53;p38">
              <a:extLst>
                <a:ext uri="{FF2B5EF4-FFF2-40B4-BE49-F238E27FC236}">
                  <a16:creationId xmlns:a16="http://schemas.microsoft.com/office/drawing/2014/main" id="{673E1FF2-3CF2-546D-401D-5E0D5D524913}"/>
                </a:ext>
              </a:extLst>
            </p:cNvPr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54;p38">
              <a:extLst>
                <a:ext uri="{FF2B5EF4-FFF2-40B4-BE49-F238E27FC236}">
                  <a16:creationId xmlns:a16="http://schemas.microsoft.com/office/drawing/2014/main" id="{6A5C2E8B-BDEE-E1FB-1741-CAB9FCC909CB}"/>
                </a:ext>
              </a:extLst>
            </p:cNvPr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55;p38">
              <a:extLst>
                <a:ext uri="{FF2B5EF4-FFF2-40B4-BE49-F238E27FC236}">
                  <a16:creationId xmlns:a16="http://schemas.microsoft.com/office/drawing/2014/main" id="{3B5BD66B-880F-4AFE-0252-1F81689107CF}"/>
                </a:ext>
              </a:extLst>
            </p:cNvPr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56;p38">
              <a:extLst>
                <a:ext uri="{FF2B5EF4-FFF2-40B4-BE49-F238E27FC236}">
                  <a16:creationId xmlns:a16="http://schemas.microsoft.com/office/drawing/2014/main" id="{DAB73936-28F0-FE41-7C88-724ADCDFC146}"/>
                </a:ext>
              </a:extLst>
            </p:cNvPr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57;p38">
              <a:extLst>
                <a:ext uri="{FF2B5EF4-FFF2-40B4-BE49-F238E27FC236}">
                  <a16:creationId xmlns:a16="http://schemas.microsoft.com/office/drawing/2014/main" id="{242BE39D-F647-21C3-F717-4CAD5BA159B4}"/>
                </a:ext>
              </a:extLst>
            </p:cNvPr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58;p38">
              <a:extLst>
                <a:ext uri="{FF2B5EF4-FFF2-40B4-BE49-F238E27FC236}">
                  <a16:creationId xmlns:a16="http://schemas.microsoft.com/office/drawing/2014/main" id="{247B041B-6488-F312-B7A9-843AEDCE1629}"/>
                </a:ext>
              </a:extLst>
            </p:cNvPr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015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550E8-DA0E-9228-AA3B-63E90425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422" y="365125"/>
            <a:ext cx="10110378" cy="1325563"/>
          </a:xfrm>
        </p:spPr>
        <p:txBody>
          <a:bodyPr>
            <a:normAutofit/>
          </a:bodyPr>
          <a:lstStyle/>
          <a:p>
            <a: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  <a:t>Ροή Δεδομένων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40F121A-42C5-76D6-93DF-F3EF9FB2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811B478-F922-4162-A92E-D2F928A993F6}" type="slidenum">
              <a:rPr lang="el-GR" smtClean="0"/>
              <a:t>8</a:t>
            </a:fld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EE678A68-2857-3B03-C150-608F9BB8A393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oogle Shape;3655;p46">
            <a:extLst>
              <a:ext uri="{FF2B5EF4-FFF2-40B4-BE49-F238E27FC236}">
                <a16:creationId xmlns:a16="http://schemas.microsoft.com/office/drawing/2014/main" id="{D5203C11-17AA-287F-51C6-2E52861EB09E}"/>
              </a:ext>
            </a:extLst>
          </p:cNvPr>
          <p:cNvGrpSpPr/>
          <p:nvPr/>
        </p:nvGrpSpPr>
        <p:grpSpPr>
          <a:xfrm>
            <a:off x="2110949" y="2442442"/>
            <a:ext cx="1397831" cy="1985150"/>
            <a:chOff x="2031256" y="2004715"/>
            <a:chExt cx="1094909" cy="1080457"/>
          </a:xfrm>
        </p:grpSpPr>
        <p:cxnSp>
          <p:nvCxnSpPr>
            <p:cNvPr id="53" name="Google Shape;3656;p46">
              <a:extLst>
                <a:ext uri="{FF2B5EF4-FFF2-40B4-BE49-F238E27FC236}">
                  <a16:creationId xmlns:a16="http://schemas.microsoft.com/office/drawing/2014/main" id="{08325E65-AC23-CB98-0A42-3A22B72862A3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V="1">
              <a:off x="2577638" y="2004715"/>
              <a:ext cx="1323" cy="389099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3653;p46">
              <a:extLst>
                <a:ext uri="{FF2B5EF4-FFF2-40B4-BE49-F238E27FC236}">
                  <a16:creationId xmlns:a16="http://schemas.microsoft.com/office/drawing/2014/main" id="{8849263F-02D8-CDAF-6B94-5BD08C8EEE8D}"/>
                </a:ext>
              </a:extLst>
            </p:cNvPr>
            <p:cNvSpPr/>
            <p:nvPr/>
          </p:nvSpPr>
          <p:spPr>
            <a:xfrm>
              <a:off x="2031256" y="2292572"/>
              <a:ext cx="1094909" cy="792600"/>
            </a:xfrm>
            <a:prstGeom prst="ellipse">
              <a:avLst/>
            </a:prstGeom>
            <a:noFill/>
            <a:ln w="1905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57;p46">
              <a:extLst>
                <a:ext uri="{FF2B5EF4-FFF2-40B4-BE49-F238E27FC236}">
                  <a16:creationId xmlns:a16="http://schemas.microsoft.com/office/drawing/2014/main" id="{0B66C058-4B09-7423-163D-BFF4E22B0283}"/>
                </a:ext>
              </a:extLst>
            </p:cNvPr>
            <p:cNvSpPr/>
            <p:nvPr/>
          </p:nvSpPr>
          <p:spPr>
            <a:xfrm>
              <a:off x="2161816" y="2393814"/>
              <a:ext cx="831643" cy="59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3655;p46">
            <a:extLst>
              <a:ext uri="{FF2B5EF4-FFF2-40B4-BE49-F238E27FC236}">
                <a16:creationId xmlns:a16="http://schemas.microsoft.com/office/drawing/2014/main" id="{3AF4441D-BB9B-2739-3716-3B38466CDD2C}"/>
              </a:ext>
            </a:extLst>
          </p:cNvPr>
          <p:cNvGrpSpPr/>
          <p:nvPr/>
        </p:nvGrpSpPr>
        <p:grpSpPr>
          <a:xfrm rot="10800000">
            <a:off x="4440739" y="2967704"/>
            <a:ext cx="1397831" cy="1985150"/>
            <a:chOff x="2031256" y="2004715"/>
            <a:chExt cx="1094909" cy="1080457"/>
          </a:xfrm>
        </p:grpSpPr>
        <p:cxnSp>
          <p:nvCxnSpPr>
            <p:cNvPr id="63" name="Google Shape;3656;p46">
              <a:extLst>
                <a:ext uri="{FF2B5EF4-FFF2-40B4-BE49-F238E27FC236}">
                  <a16:creationId xmlns:a16="http://schemas.microsoft.com/office/drawing/2014/main" id="{35A66959-16FE-56EE-6948-5CA62D1452BE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V="1">
              <a:off x="2577638" y="2004715"/>
              <a:ext cx="1323" cy="389099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" name="Google Shape;3653;p46">
              <a:extLst>
                <a:ext uri="{FF2B5EF4-FFF2-40B4-BE49-F238E27FC236}">
                  <a16:creationId xmlns:a16="http://schemas.microsoft.com/office/drawing/2014/main" id="{A021B76A-9AF8-FBBF-ED6E-3F7BA30109FD}"/>
                </a:ext>
              </a:extLst>
            </p:cNvPr>
            <p:cNvSpPr/>
            <p:nvPr/>
          </p:nvSpPr>
          <p:spPr>
            <a:xfrm>
              <a:off x="2031256" y="2292572"/>
              <a:ext cx="1094909" cy="792600"/>
            </a:xfrm>
            <a:prstGeom prst="ellipse">
              <a:avLst/>
            </a:prstGeom>
            <a:noFill/>
            <a:ln w="1905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57;p46">
              <a:extLst>
                <a:ext uri="{FF2B5EF4-FFF2-40B4-BE49-F238E27FC236}">
                  <a16:creationId xmlns:a16="http://schemas.microsoft.com/office/drawing/2014/main" id="{DD3209BA-1A7A-D62B-82C8-AD85B3DEB9FB}"/>
                </a:ext>
              </a:extLst>
            </p:cNvPr>
            <p:cNvSpPr/>
            <p:nvPr/>
          </p:nvSpPr>
          <p:spPr>
            <a:xfrm>
              <a:off x="2161816" y="2393814"/>
              <a:ext cx="831643" cy="59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3655;p46">
            <a:extLst>
              <a:ext uri="{FF2B5EF4-FFF2-40B4-BE49-F238E27FC236}">
                <a16:creationId xmlns:a16="http://schemas.microsoft.com/office/drawing/2014/main" id="{7734E4ED-861E-270E-CAD3-D8680AAAA8ED}"/>
              </a:ext>
            </a:extLst>
          </p:cNvPr>
          <p:cNvGrpSpPr/>
          <p:nvPr/>
        </p:nvGrpSpPr>
        <p:grpSpPr>
          <a:xfrm>
            <a:off x="6927734" y="2442442"/>
            <a:ext cx="1397831" cy="1985150"/>
            <a:chOff x="2031256" y="2004715"/>
            <a:chExt cx="1094909" cy="1080457"/>
          </a:xfrm>
        </p:grpSpPr>
        <p:cxnSp>
          <p:nvCxnSpPr>
            <p:cNvPr id="67" name="Google Shape;3656;p46">
              <a:extLst>
                <a:ext uri="{FF2B5EF4-FFF2-40B4-BE49-F238E27FC236}">
                  <a16:creationId xmlns:a16="http://schemas.microsoft.com/office/drawing/2014/main" id="{048045AB-40FB-CFDB-47D3-EC4D97146A62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2577638" y="2004715"/>
              <a:ext cx="1323" cy="389099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3653;p46">
              <a:extLst>
                <a:ext uri="{FF2B5EF4-FFF2-40B4-BE49-F238E27FC236}">
                  <a16:creationId xmlns:a16="http://schemas.microsoft.com/office/drawing/2014/main" id="{D339F507-2E47-36A9-9A50-2115A3FA5AE9}"/>
                </a:ext>
              </a:extLst>
            </p:cNvPr>
            <p:cNvSpPr/>
            <p:nvPr/>
          </p:nvSpPr>
          <p:spPr>
            <a:xfrm>
              <a:off x="2031256" y="2292572"/>
              <a:ext cx="1094909" cy="792600"/>
            </a:xfrm>
            <a:prstGeom prst="ellipse">
              <a:avLst/>
            </a:prstGeom>
            <a:noFill/>
            <a:ln w="1905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57;p46">
              <a:extLst>
                <a:ext uri="{FF2B5EF4-FFF2-40B4-BE49-F238E27FC236}">
                  <a16:creationId xmlns:a16="http://schemas.microsoft.com/office/drawing/2014/main" id="{4E6B62F0-C025-BAF4-C274-EF6B536C284A}"/>
                </a:ext>
              </a:extLst>
            </p:cNvPr>
            <p:cNvSpPr/>
            <p:nvPr/>
          </p:nvSpPr>
          <p:spPr>
            <a:xfrm>
              <a:off x="2161816" y="2393814"/>
              <a:ext cx="831643" cy="59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" name="Google Shape;3655;p46">
            <a:extLst>
              <a:ext uri="{FF2B5EF4-FFF2-40B4-BE49-F238E27FC236}">
                <a16:creationId xmlns:a16="http://schemas.microsoft.com/office/drawing/2014/main" id="{4E455BC7-A7AD-1B25-A1C2-D46C150BAD77}"/>
              </a:ext>
            </a:extLst>
          </p:cNvPr>
          <p:cNvGrpSpPr/>
          <p:nvPr/>
        </p:nvGrpSpPr>
        <p:grpSpPr>
          <a:xfrm rot="10800000">
            <a:off x="9180127" y="2967705"/>
            <a:ext cx="1397831" cy="1985150"/>
            <a:chOff x="2031256" y="2004715"/>
            <a:chExt cx="1094909" cy="1080457"/>
          </a:xfrm>
        </p:grpSpPr>
        <p:cxnSp>
          <p:nvCxnSpPr>
            <p:cNvPr id="71" name="Google Shape;3656;p46">
              <a:extLst>
                <a:ext uri="{FF2B5EF4-FFF2-40B4-BE49-F238E27FC236}">
                  <a16:creationId xmlns:a16="http://schemas.microsoft.com/office/drawing/2014/main" id="{E776A08C-BD30-480F-16A4-3A2EAD228CB7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V="1">
              <a:off x="2577638" y="2004715"/>
              <a:ext cx="1323" cy="389099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" name="Google Shape;3653;p46">
              <a:extLst>
                <a:ext uri="{FF2B5EF4-FFF2-40B4-BE49-F238E27FC236}">
                  <a16:creationId xmlns:a16="http://schemas.microsoft.com/office/drawing/2014/main" id="{756D7C64-B8AF-0C09-9EE7-2C560EB1C291}"/>
                </a:ext>
              </a:extLst>
            </p:cNvPr>
            <p:cNvSpPr/>
            <p:nvPr/>
          </p:nvSpPr>
          <p:spPr>
            <a:xfrm>
              <a:off x="2031256" y="2292572"/>
              <a:ext cx="1094909" cy="792600"/>
            </a:xfrm>
            <a:prstGeom prst="ellipse">
              <a:avLst/>
            </a:prstGeom>
            <a:noFill/>
            <a:ln w="19050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57;p46">
              <a:extLst>
                <a:ext uri="{FF2B5EF4-FFF2-40B4-BE49-F238E27FC236}">
                  <a16:creationId xmlns:a16="http://schemas.microsoft.com/office/drawing/2014/main" id="{9203939C-AC84-0C07-E400-711CF277C874}"/>
                </a:ext>
              </a:extLst>
            </p:cNvPr>
            <p:cNvSpPr/>
            <p:nvPr/>
          </p:nvSpPr>
          <p:spPr>
            <a:xfrm>
              <a:off x="2161816" y="2393814"/>
              <a:ext cx="831643" cy="59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0445;p53">
            <a:extLst>
              <a:ext uri="{FF2B5EF4-FFF2-40B4-BE49-F238E27FC236}">
                <a16:creationId xmlns:a16="http://schemas.microsoft.com/office/drawing/2014/main" id="{8B51EB10-D3AA-3A36-D008-7AF3D8CDB196}"/>
              </a:ext>
            </a:extLst>
          </p:cNvPr>
          <p:cNvGrpSpPr/>
          <p:nvPr/>
        </p:nvGrpSpPr>
        <p:grpSpPr>
          <a:xfrm>
            <a:off x="2451012" y="3338600"/>
            <a:ext cx="714963" cy="714472"/>
            <a:chOff x="5310611" y="1502972"/>
            <a:chExt cx="339515" cy="354781"/>
          </a:xfrm>
        </p:grpSpPr>
        <p:sp>
          <p:nvSpPr>
            <p:cNvPr id="8" name="Google Shape;10446;p53">
              <a:extLst>
                <a:ext uri="{FF2B5EF4-FFF2-40B4-BE49-F238E27FC236}">
                  <a16:creationId xmlns:a16="http://schemas.microsoft.com/office/drawing/2014/main" id="{5E21D6FA-3586-5BBA-AC6A-360B7963EB85}"/>
                </a:ext>
              </a:extLst>
            </p:cNvPr>
            <p:cNvSpPr/>
            <p:nvPr/>
          </p:nvSpPr>
          <p:spPr>
            <a:xfrm>
              <a:off x="5310611" y="1502972"/>
              <a:ext cx="339515" cy="343285"/>
            </a:xfrm>
            <a:custGeom>
              <a:avLst/>
              <a:gdLst/>
              <a:ahLst/>
              <a:cxnLst/>
              <a:rect l="l" t="t" r="r" b="b"/>
              <a:pathLst>
                <a:path w="12966" h="13110" extrusionOk="0">
                  <a:moveTo>
                    <a:pt x="5684" y="1"/>
                  </a:moveTo>
                  <a:cubicBezTo>
                    <a:pt x="5669" y="1"/>
                    <a:pt x="5654" y="1"/>
                    <a:pt x="5639" y="2"/>
                  </a:cubicBezTo>
                  <a:cubicBezTo>
                    <a:pt x="4656" y="2"/>
                    <a:pt x="2672" y="956"/>
                    <a:pt x="2453" y="2788"/>
                  </a:cubicBezTo>
                  <a:cubicBezTo>
                    <a:pt x="2329" y="3875"/>
                    <a:pt x="1909" y="4009"/>
                    <a:pt x="1670" y="4772"/>
                  </a:cubicBezTo>
                  <a:cubicBezTo>
                    <a:pt x="1422" y="5592"/>
                    <a:pt x="1642" y="6098"/>
                    <a:pt x="1432" y="6842"/>
                  </a:cubicBezTo>
                  <a:cubicBezTo>
                    <a:pt x="1222" y="7586"/>
                    <a:pt x="802" y="7796"/>
                    <a:pt x="821" y="9055"/>
                  </a:cubicBezTo>
                  <a:cubicBezTo>
                    <a:pt x="840" y="10505"/>
                    <a:pt x="1" y="10839"/>
                    <a:pt x="325" y="11793"/>
                  </a:cubicBezTo>
                  <a:cubicBezTo>
                    <a:pt x="573" y="12509"/>
                    <a:pt x="1890" y="13110"/>
                    <a:pt x="1890" y="13110"/>
                  </a:cubicBezTo>
                  <a:lnTo>
                    <a:pt x="11067" y="13110"/>
                  </a:lnTo>
                  <a:cubicBezTo>
                    <a:pt x="11067" y="13110"/>
                    <a:pt x="12393" y="12509"/>
                    <a:pt x="12632" y="11793"/>
                  </a:cubicBezTo>
                  <a:cubicBezTo>
                    <a:pt x="12966" y="10839"/>
                    <a:pt x="12117" y="10515"/>
                    <a:pt x="12145" y="9055"/>
                  </a:cubicBezTo>
                  <a:cubicBezTo>
                    <a:pt x="12164" y="7796"/>
                    <a:pt x="11745" y="7577"/>
                    <a:pt x="11535" y="6842"/>
                  </a:cubicBezTo>
                  <a:cubicBezTo>
                    <a:pt x="11325" y="6098"/>
                    <a:pt x="11535" y="5592"/>
                    <a:pt x="11287" y="4772"/>
                  </a:cubicBezTo>
                  <a:cubicBezTo>
                    <a:pt x="11058" y="4009"/>
                    <a:pt x="10638" y="3875"/>
                    <a:pt x="10504" y="2788"/>
                  </a:cubicBezTo>
                  <a:cubicBezTo>
                    <a:pt x="10285" y="956"/>
                    <a:pt x="8301" y="2"/>
                    <a:pt x="7318" y="2"/>
                  </a:cubicBezTo>
                  <a:cubicBezTo>
                    <a:pt x="7303" y="1"/>
                    <a:pt x="7288" y="1"/>
                    <a:pt x="7273" y="1"/>
                  </a:cubicBezTo>
                  <a:cubicBezTo>
                    <a:pt x="7078" y="1"/>
                    <a:pt x="6886" y="58"/>
                    <a:pt x="6727" y="164"/>
                  </a:cubicBezTo>
                  <a:cubicBezTo>
                    <a:pt x="6650" y="212"/>
                    <a:pt x="6564" y="236"/>
                    <a:pt x="6480" y="236"/>
                  </a:cubicBezTo>
                  <a:cubicBezTo>
                    <a:pt x="6395" y="236"/>
                    <a:pt x="6312" y="212"/>
                    <a:pt x="6240" y="164"/>
                  </a:cubicBezTo>
                  <a:cubicBezTo>
                    <a:pt x="6072" y="58"/>
                    <a:pt x="5879" y="1"/>
                    <a:pt x="5684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0447;p53">
              <a:extLst>
                <a:ext uri="{FF2B5EF4-FFF2-40B4-BE49-F238E27FC236}">
                  <a16:creationId xmlns:a16="http://schemas.microsoft.com/office/drawing/2014/main" id="{2F1041DC-BC66-09C1-DC7B-2101F115B18E}"/>
                </a:ext>
              </a:extLst>
            </p:cNvPr>
            <p:cNvSpPr/>
            <p:nvPr/>
          </p:nvSpPr>
          <p:spPr>
            <a:xfrm>
              <a:off x="5310611" y="1502972"/>
              <a:ext cx="169914" cy="343285"/>
            </a:xfrm>
            <a:custGeom>
              <a:avLst/>
              <a:gdLst/>
              <a:ahLst/>
              <a:cxnLst/>
              <a:rect l="l" t="t" r="r" b="b"/>
              <a:pathLst>
                <a:path w="6489" h="13110" extrusionOk="0">
                  <a:moveTo>
                    <a:pt x="5694" y="1"/>
                  </a:moveTo>
                  <a:cubicBezTo>
                    <a:pt x="5679" y="1"/>
                    <a:pt x="5664" y="1"/>
                    <a:pt x="5649" y="2"/>
                  </a:cubicBezTo>
                  <a:cubicBezTo>
                    <a:pt x="4666" y="2"/>
                    <a:pt x="2682" y="956"/>
                    <a:pt x="2462" y="2788"/>
                  </a:cubicBezTo>
                  <a:cubicBezTo>
                    <a:pt x="2329" y="3875"/>
                    <a:pt x="1909" y="4009"/>
                    <a:pt x="1680" y="4772"/>
                  </a:cubicBezTo>
                  <a:cubicBezTo>
                    <a:pt x="1432" y="5592"/>
                    <a:pt x="1642" y="6098"/>
                    <a:pt x="1432" y="6842"/>
                  </a:cubicBezTo>
                  <a:cubicBezTo>
                    <a:pt x="1222" y="7586"/>
                    <a:pt x="802" y="7796"/>
                    <a:pt x="821" y="9055"/>
                  </a:cubicBezTo>
                  <a:cubicBezTo>
                    <a:pt x="850" y="10505"/>
                    <a:pt x="1" y="10839"/>
                    <a:pt x="335" y="11793"/>
                  </a:cubicBezTo>
                  <a:cubicBezTo>
                    <a:pt x="573" y="12509"/>
                    <a:pt x="1899" y="13110"/>
                    <a:pt x="1899" y="13110"/>
                  </a:cubicBezTo>
                  <a:lnTo>
                    <a:pt x="6488" y="13110"/>
                  </a:lnTo>
                  <a:lnTo>
                    <a:pt x="6479" y="231"/>
                  </a:lnTo>
                  <a:cubicBezTo>
                    <a:pt x="6393" y="231"/>
                    <a:pt x="6316" y="212"/>
                    <a:pt x="6240" y="164"/>
                  </a:cubicBezTo>
                  <a:cubicBezTo>
                    <a:pt x="6072" y="58"/>
                    <a:pt x="5887" y="1"/>
                    <a:pt x="5694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48;p53">
              <a:extLst>
                <a:ext uri="{FF2B5EF4-FFF2-40B4-BE49-F238E27FC236}">
                  <a16:creationId xmlns:a16="http://schemas.microsoft.com/office/drawing/2014/main" id="{7751DA3F-6E24-2E4C-7AD4-96E609180168}"/>
                </a:ext>
              </a:extLst>
            </p:cNvPr>
            <p:cNvSpPr/>
            <p:nvPr/>
          </p:nvSpPr>
          <p:spPr>
            <a:xfrm>
              <a:off x="5348841" y="1709101"/>
              <a:ext cx="263081" cy="148652"/>
            </a:xfrm>
            <a:custGeom>
              <a:avLst/>
              <a:gdLst/>
              <a:ahLst/>
              <a:cxnLst/>
              <a:rect l="l" t="t" r="r" b="b"/>
              <a:pathLst>
                <a:path w="10047" h="5677" extrusionOk="0">
                  <a:moveTo>
                    <a:pt x="3712" y="0"/>
                  </a:moveTo>
                  <a:lnTo>
                    <a:pt x="3712" y="1126"/>
                  </a:lnTo>
                  <a:cubicBezTo>
                    <a:pt x="3712" y="1498"/>
                    <a:pt x="3473" y="1822"/>
                    <a:pt x="3130" y="1946"/>
                  </a:cubicBezTo>
                  <a:lnTo>
                    <a:pt x="869" y="2748"/>
                  </a:lnTo>
                  <a:cubicBezTo>
                    <a:pt x="344" y="2929"/>
                    <a:pt x="1" y="3425"/>
                    <a:pt x="1" y="3978"/>
                  </a:cubicBezTo>
                  <a:lnTo>
                    <a:pt x="1" y="5028"/>
                  </a:lnTo>
                  <a:cubicBezTo>
                    <a:pt x="1" y="5381"/>
                    <a:pt x="287" y="5677"/>
                    <a:pt x="649" y="5677"/>
                  </a:cubicBezTo>
                  <a:lnTo>
                    <a:pt x="9388" y="5677"/>
                  </a:lnTo>
                  <a:cubicBezTo>
                    <a:pt x="9750" y="5677"/>
                    <a:pt x="10046" y="5381"/>
                    <a:pt x="10046" y="5028"/>
                  </a:cubicBezTo>
                  <a:lnTo>
                    <a:pt x="10046" y="3988"/>
                  </a:lnTo>
                  <a:cubicBezTo>
                    <a:pt x="10046" y="3425"/>
                    <a:pt x="9693" y="2929"/>
                    <a:pt x="9178" y="2748"/>
                  </a:cubicBezTo>
                  <a:lnTo>
                    <a:pt x="6917" y="1946"/>
                  </a:lnTo>
                  <a:cubicBezTo>
                    <a:pt x="6564" y="1822"/>
                    <a:pt x="6335" y="1498"/>
                    <a:pt x="6335" y="1126"/>
                  </a:cubicBezTo>
                  <a:lnTo>
                    <a:pt x="633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0449;p53">
              <a:extLst>
                <a:ext uri="{FF2B5EF4-FFF2-40B4-BE49-F238E27FC236}">
                  <a16:creationId xmlns:a16="http://schemas.microsoft.com/office/drawing/2014/main" id="{EF17DB13-1A90-92F1-5F7E-3D0D80DCA43A}"/>
                </a:ext>
              </a:extLst>
            </p:cNvPr>
            <p:cNvSpPr/>
            <p:nvPr/>
          </p:nvSpPr>
          <p:spPr>
            <a:xfrm>
              <a:off x="5348841" y="1767048"/>
              <a:ext cx="263081" cy="90705"/>
            </a:xfrm>
            <a:custGeom>
              <a:avLst/>
              <a:gdLst/>
              <a:ahLst/>
              <a:cxnLst/>
              <a:rect l="l" t="t" r="r" b="b"/>
              <a:pathLst>
                <a:path w="10047" h="3464" extrusionOk="0">
                  <a:moveTo>
                    <a:pt x="2376" y="1"/>
                  </a:moveTo>
                  <a:lnTo>
                    <a:pt x="878" y="535"/>
                  </a:lnTo>
                  <a:cubicBezTo>
                    <a:pt x="354" y="716"/>
                    <a:pt x="1" y="1212"/>
                    <a:pt x="1" y="1765"/>
                  </a:cubicBezTo>
                  <a:lnTo>
                    <a:pt x="1" y="2815"/>
                  </a:lnTo>
                  <a:cubicBezTo>
                    <a:pt x="1" y="3168"/>
                    <a:pt x="296" y="3464"/>
                    <a:pt x="659" y="3464"/>
                  </a:cubicBezTo>
                  <a:lnTo>
                    <a:pt x="9397" y="3464"/>
                  </a:lnTo>
                  <a:cubicBezTo>
                    <a:pt x="9760" y="3464"/>
                    <a:pt x="10046" y="3168"/>
                    <a:pt x="10046" y="2815"/>
                  </a:cubicBezTo>
                  <a:lnTo>
                    <a:pt x="10046" y="1775"/>
                  </a:lnTo>
                  <a:cubicBezTo>
                    <a:pt x="10046" y="1212"/>
                    <a:pt x="9703" y="716"/>
                    <a:pt x="9178" y="535"/>
                  </a:cubicBezTo>
                  <a:lnTo>
                    <a:pt x="7671" y="1"/>
                  </a:lnTo>
                  <a:cubicBezTo>
                    <a:pt x="7070" y="821"/>
                    <a:pt x="6268" y="1727"/>
                    <a:pt x="5333" y="2223"/>
                  </a:cubicBezTo>
                  <a:cubicBezTo>
                    <a:pt x="5238" y="2276"/>
                    <a:pt x="5131" y="2302"/>
                    <a:pt x="5023" y="2302"/>
                  </a:cubicBezTo>
                  <a:cubicBezTo>
                    <a:pt x="4916" y="2302"/>
                    <a:pt x="4809" y="2276"/>
                    <a:pt x="4713" y="2223"/>
                  </a:cubicBezTo>
                  <a:cubicBezTo>
                    <a:pt x="3778" y="1727"/>
                    <a:pt x="2977" y="821"/>
                    <a:pt x="2376" y="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50;p53">
              <a:extLst>
                <a:ext uri="{FF2B5EF4-FFF2-40B4-BE49-F238E27FC236}">
                  <a16:creationId xmlns:a16="http://schemas.microsoft.com/office/drawing/2014/main" id="{ECE4B410-96B8-F7CF-29DA-B7C84573F9CF}"/>
                </a:ext>
              </a:extLst>
            </p:cNvPr>
            <p:cNvSpPr/>
            <p:nvPr/>
          </p:nvSpPr>
          <p:spPr>
            <a:xfrm>
              <a:off x="5446013" y="1708839"/>
              <a:ext cx="68736" cy="23069"/>
            </a:xfrm>
            <a:custGeom>
              <a:avLst/>
              <a:gdLst/>
              <a:ahLst/>
              <a:cxnLst/>
              <a:rect l="l" t="t" r="r" b="b"/>
              <a:pathLst>
                <a:path w="2625" h="881" extrusionOk="0">
                  <a:moveTo>
                    <a:pt x="1" y="1"/>
                  </a:moveTo>
                  <a:lnTo>
                    <a:pt x="1" y="602"/>
                  </a:lnTo>
                  <a:cubicBezTo>
                    <a:pt x="416" y="788"/>
                    <a:pt x="862" y="881"/>
                    <a:pt x="1309" y="881"/>
                  </a:cubicBezTo>
                  <a:cubicBezTo>
                    <a:pt x="1756" y="881"/>
                    <a:pt x="2204" y="788"/>
                    <a:pt x="2624" y="602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51;p53">
              <a:extLst>
                <a:ext uri="{FF2B5EF4-FFF2-40B4-BE49-F238E27FC236}">
                  <a16:creationId xmlns:a16="http://schemas.microsoft.com/office/drawing/2014/main" id="{00EBEC72-BA59-D670-A990-031BFC668292}"/>
                </a:ext>
              </a:extLst>
            </p:cNvPr>
            <p:cNvSpPr/>
            <p:nvPr/>
          </p:nvSpPr>
          <p:spPr>
            <a:xfrm>
              <a:off x="5406055" y="1548979"/>
              <a:ext cx="148652" cy="171381"/>
            </a:xfrm>
            <a:custGeom>
              <a:avLst/>
              <a:gdLst/>
              <a:ahLst/>
              <a:cxnLst/>
              <a:rect l="l" t="t" r="r" b="b"/>
              <a:pathLst>
                <a:path w="5677" h="6545" extrusionOk="0">
                  <a:moveTo>
                    <a:pt x="0" y="0"/>
                  </a:moveTo>
                  <a:lnTo>
                    <a:pt x="0" y="3711"/>
                  </a:lnTo>
                  <a:cubicBezTo>
                    <a:pt x="0" y="5276"/>
                    <a:pt x="1269" y="6545"/>
                    <a:pt x="2834" y="6545"/>
                  </a:cubicBezTo>
                  <a:cubicBezTo>
                    <a:pt x="4408" y="6545"/>
                    <a:pt x="5676" y="5276"/>
                    <a:pt x="5676" y="3711"/>
                  </a:cubicBezTo>
                  <a:lnTo>
                    <a:pt x="567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0452;p53">
              <a:extLst>
                <a:ext uri="{FF2B5EF4-FFF2-40B4-BE49-F238E27FC236}">
                  <a16:creationId xmlns:a16="http://schemas.microsoft.com/office/drawing/2014/main" id="{D312DDF3-A4B7-F992-F8F4-0FB7A998ADB8}"/>
                </a:ext>
              </a:extLst>
            </p:cNvPr>
            <p:cNvSpPr/>
            <p:nvPr/>
          </p:nvSpPr>
          <p:spPr>
            <a:xfrm>
              <a:off x="5405584" y="1548980"/>
              <a:ext cx="149124" cy="171590"/>
            </a:xfrm>
            <a:custGeom>
              <a:avLst/>
              <a:gdLst/>
              <a:ahLst/>
              <a:cxnLst/>
              <a:rect l="l" t="t" r="r" b="b"/>
              <a:pathLst>
                <a:path w="5695" h="6553" extrusionOk="0">
                  <a:moveTo>
                    <a:pt x="18" y="0"/>
                  </a:moveTo>
                  <a:lnTo>
                    <a:pt x="18" y="3711"/>
                  </a:lnTo>
                  <a:cubicBezTo>
                    <a:pt x="1" y="5302"/>
                    <a:pt x="1299" y="6552"/>
                    <a:pt x="2836" y="6552"/>
                  </a:cubicBezTo>
                  <a:cubicBezTo>
                    <a:pt x="2985" y="6552"/>
                    <a:pt x="3137" y="6541"/>
                    <a:pt x="3290" y="6516"/>
                  </a:cubicBezTo>
                  <a:cubicBezTo>
                    <a:pt x="1907" y="6297"/>
                    <a:pt x="886" y="5104"/>
                    <a:pt x="886" y="3711"/>
                  </a:cubicBezTo>
                  <a:lnTo>
                    <a:pt x="886" y="2576"/>
                  </a:lnTo>
                  <a:cubicBezTo>
                    <a:pt x="886" y="2395"/>
                    <a:pt x="944" y="2223"/>
                    <a:pt x="1039" y="2070"/>
                  </a:cubicBezTo>
                  <a:cubicBezTo>
                    <a:pt x="1392" y="1489"/>
                    <a:pt x="1735" y="1412"/>
                    <a:pt x="2117" y="1307"/>
                  </a:cubicBezTo>
                  <a:cubicBezTo>
                    <a:pt x="2384" y="1260"/>
                    <a:pt x="2632" y="1164"/>
                    <a:pt x="2852" y="1021"/>
                  </a:cubicBezTo>
                  <a:cubicBezTo>
                    <a:pt x="3081" y="1164"/>
                    <a:pt x="3329" y="1260"/>
                    <a:pt x="3586" y="1307"/>
                  </a:cubicBezTo>
                  <a:cubicBezTo>
                    <a:pt x="3977" y="1412"/>
                    <a:pt x="4311" y="1489"/>
                    <a:pt x="4664" y="2070"/>
                  </a:cubicBezTo>
                  <a:cubicBezTo>
                    <a:pt x="4931" y="2490"/>
                    <a:pt x="5284" y="2853"/>
                    <a:pt x="5694" y="3129"/>
                  </a:cubicBezTo>
                  <a:lnTo>
                    <a:pt x="569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53;p53">
              <a:extLst>
                <a:ext uri="{FF2B5EF4-FFF2-40B4-BE49-F238E27FC236}">
                  <a16:creationId xmlns:a16="http://schemas.microsoft.com/office/drawing/2014/main" id="{2FAC61CC-4B6A-B90E-FB9B-50FE5F92E6C9}"/>
                </a:ext>
              </a:extLst>
            </p:cNvPr>
            <p:cNvSpPr/>
            <p:nvPr/>
          </p:nvSpPr>
          <p:spPr>
            <a:xfrm>
              <a:off x="5455047" y="1668802"/>
              <a:ext cx="50668" cy="17361"/>
            </a:xfrm>
            <a:custGeom>
              <a:avLst/>
              <a:gdLst/>
              <a:ahLst/>
              <a:cxnLst/>
              <a:rect l="l" t="t" r="r" b="b"/>
              <a:pathLst>
                <a:path w="1935" h="663" extrusionOk="0">
                  <a:moveTo>
                    <a:pt x="312" y="1"/>
                  </a:moveTo>
                  <a:cubicBezTo>
                    <a:pt x="143" y="1"/>
                    <a:pt x="0" y="224"/>
                    <a:pt x="161" y="385"/>
                  </a:cubicBezTo>
                  <a:cubicBezTo>
                    <a:pt x="371" y="567"/>
                    <a:pt x="641" y="662"/>
                    <a:pt x="922" y="662"/>
                  </a:cubicBezTo>
                  <a:cubicBezTo>
                    <a:pt x="936" y="662"/>
                    <a:pt x="949" y="662"/>
                    <a:pt x="963" y="662"/>
                  </a:cubicBezTo>
                  <a:cubicBezTo>
                    <a:pt x="976" y="662"/>
                    <a:pt x="990" y="662"/>
                    <a:pt x="1003" y="662"/>
                  </a:cubicBezTo>
                  <a:cubicBezTo>
                    <a:pt x="1284" y="662"/>
                    <a:pt x="1555" y="567"/>
                    <a:pt x="1773" y="385"/>
                  </a:cubicBezTo>
                  <a:cubicBezTo>
                    <a:pt x="1935" y="224"/>
                    <a:pt x="1792" y="1"/>
                    <a:pt x="1622" y="1"/>
                  </a:cubicBezTo>
                  <a:cubicBezTo>
                    <a:pt x="1571" y="1"/>
                    <a:pt x="1517" y="21"/>
                    <a:pt x="1468" y="70"/>
                  </a:cubicBezTo>
                  <a:cubicBezTo>
                    <a:pt x="1316" y="175"/>
                    <a:pt x="1139" y="228"/>
                    <a:pt x="964" y="228"/>
                  </a:cubicBezTo>
                  <a:cubicBezTo>
                    <a:pt x="788" y="228"/>
                    <a:pt x="614" y="175"/>
                    <a:pt x="467" y="70"/>
                  </a:cubicBezTo>
                  <a:cubicBezTo>
                    <a:pt x="418" y="21"/>
                    <a:pt x="364" y="1"/>
                    <a:pt x="312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0454;p53">
              <a:extLst>
                <a:ext uri="{FF2B5EF4-FFF2-40B4-BE49-F238E27FC236}">
                  <a16:creationId xmlns:a16="http://schemas.microsoft.com/office/drawing/2014/main" id="{D184EE4D-02F2-E955-B513-CC0F207DF5FF}"/>
                </a:ext>
              </a:extLst>
            </p:cNvPr>
            <p:cNvSpPr/>
            <p:nvPr/>
          </p:nvSpPr>
          <p:spPr>
            <a:xfrm>
              <a:off x="5440279" y="1628844"/>
              <a:ext cx="11521" cy="17334"/>
            </a:xfrm>
            <a:custGeom>
              <a:avLst/>
              <a:gdLst/>
              <a:ahLst/>
              <a:cxnLst/>
              <a:rect l="l" t="t" r="r" b="b"/>
              <a:pathLst>
                <a:path w="440" h="662" extrusionOk="0">
                  <a:moveTo>
                    <a:pt x="220" y="1"/>
                  </a:moveTo>
                  <a:cubicBezTo>
                    <a:pt x="110" y="1"/>
                    <a:pt x="0" y="75"/>
                    <a:pt x="0" y="222"/>
                  </a:cubicBezTo>
                  <a:lnTo>
                    <a:pt x="0" y="442"/>
                  </a:lnTo>
                  <a:cubicBezTo>
                    <a:pt x="0" y="566"/>
                    <a:pt x="96" y="661"/>
                    <a:pt x="220" y="661"/>
                  </a:cubicBezTo>
                  <a:cubicBezTo>
                    <a:pt x="344" y="661"/>
                    <a:pt x="439" y="556"/>
                    <a:pt x="439" y="432"/>
                  </a:cubicBezTo>
                  <a:lnTo>
                    <a:pt x="439" y="222"/>
                  </a:lnTo>
                  <a:cubicBezTo>
                    <a:pt x="439" y="75"/>
                    <a:pt x="329" y="1"/>
                    <a:pt x="220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55;p53">
              <a:extLst>
                <a:ext uri="{FF2B5EF4-FFF2-40B4-BE49-F238E27FC236}">
                  <a16:creationId xmlns:a16="http://schemas.microsoft.com/office/drawing/2014/main" id="{4D56ADAE-BEB8-3DFC-5E0C-794CE8B80436}"/>
                </a:ext>
              </a:extLst>
            </p:cNvPr>
            <p:cNvSpPr/>
            <p:nvPr/>
          </p:nvSpPr>
          <p:spPr>
            <a:xfrm>
              <a:off x="5508962" y="1628844"/>
              <a:ext cx="11521" cy="17334"/>
            </a:xfrm>
            <a:custGeom>
              <a:avLst/>
              <a:gdLst/>
              <a:ahLst/>
              <a:cxnLst/>
              <a:rect l="l" t="t" r="r" b="b"/>
              <a:pathLst>
                <a:path w="440" h="662" extrusionOk="0">
                  <a:moveTo>
                    <a:pt x="220" y="1"/>
                  </a:moveTo>
                  <a:cubicBezTo>
                    <a:pt x="110" y="1"/>
                    <a:pt x="1" y="75"/>
                    <a:pt x="1" y="222"/>
                  </a:cubicBezTo>
                  <a:lnTo>
                    <a:pt x="1" y="442"/>
                  </a:lnTo>
                  <a:cubicBezTo>
                    <a:pt x="1" y="566"/>
                    <a:pt x="96" y="661"/>
                    <a:pt x="220" y="661"/>
                  </a:cubicBezTo>
                  <a:cubicBezTo>
                    <a:pt x="335" y="661"/>
                    <a:pt x="440" y="556"/>
                    <a:pt x="440" y="432"/>
                  </a:cubicBezTo>
                  <a:lnTo>
                    <a:pt x="440" y="222"/>
                  </a:lnTo>
                  <a:cubicBezTo>
                    <a:pt x="440" y="75"/>
                    <a:pt x="330" y="1"/>
                    <a:pt x="220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56;p53">
              <a:extLst>
                <a:ext uri="{FF2B5EF4-FFF2-40B4-BE49-F238E27FC236}">
                  <a16:creationId xmlns:a16="http://schemas.microsoft.com/office/drawing/2014/main" id="{C4CBCE89-1B32-2E4A-EDB2-CAF44DD6DE1D}"/>
                </a:ext>
              </a:extLst>
            </p:cNvPr>
            <p:cNvSpPr/>
            <p:nvPr/>
          </p:nvSpPr>
          <p:spPr>
            <a:xfrm>
              <a:off x="5432528" y="1611666"/>
              <a:ext cx="26761" cy="11521"/>
            </a:xfrm>
            <a:custGeom>
              <a:avLst/>
              <a:gdLst/>
              <a:ahLst/>
              <a:cxnLst/>
              <a:rect l="l" t="t" r="r" b="b"/>
              <a:pathLst>
                <a:path w="1022" h="440" extrusionOk="0">
                  <a:moveTo>
                    <a:pt x="296" y="1"/>
                  </a:moveTo>
                  <a:cubicBezTo>
                    <a:pt x="0" y="1"/>
                    <a:pt x="0" y="440"/>
                    <a:pt x="296" y="440"/>
                  </a:cubicBezTo>
                  <a:lnTo>
                    <a:pt x="735" y="440"/>
                  </a:lnTo>
                  <a:cubicBezTo>
                    <a:pt x="1021" y="440"/>
                    <a:pt x="1021" y="1"/>
                    <a:pt x="735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57;p53">
              <a:extLst>
                <a:ext uri="{FF2B5EF4-FFF2-40B4-BE49-F238E27FC236}">
                  <a16:creationId xmlns:a16="http://schemas.microsoft.com/office/drawing/2014/main" id="{CC21D12D-B7FB-072F-0C0A-4DA16718390C}"/>
                </a:ext>
              </a:extLst>
            </p:cNvPr>
            <p:cNvSpPr/>
            <p:nvPr/>
          </p:nvSpPr>
          <p:spPr>
            <a:xfrm>
              <a:off x="5501211" y="1611666"/>
              <a:ext cx="26761" cy="11521"/>
            </a:xfrm>
            <a:custGeom>
              <a:avLst/>
              <a:gdLst/>
              <a:ahLst/>
              <a:cxnLst/>
              <a:rect l="l" t="t" r="r" b="b"/>
              <a:pathLst>
                <a:path w="1022" h="440" extrusionOk="0">
                  <a:moveTo>
                    <a:pt x="297" y="1"/>
                  </a:moveTo>
                  <a:cubicBezTo>
                    <a:pt x="1" y="1"/>
                    <a:pt x="1" y="440"/>
                    <a:pt x="297" y="440"/>
                  </a:cubicBezTo>
                  <a:lnTo>
                    <a:pt x="736" y="440"/>
                  </a:lnTo>
                  <a:cubicBezTo>
                    <a:pt x="1022" y="440"/>
                    <a:pt x="1022" y="1"/>
                    <a:pt x="736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58;p53">
              <a:extLst>
                <a:ext uri="{FF2B5EF4-FFF2-40B4-BE49-F238E27FC236}">
                  <a16:creationId xmlns:a16="http://schemas.microsoft.com/office/drawing/2014/main" id="{45F1D09C-A52F-6F76-F66B-85F633F6F990}"/>
                </a:ext>
              </a:extLst>
            </p:cNvPr>
            <p:cNvSpPr/>
            <p:nvPr/>
          </p:nvSpPr>
          <p:spPr>
            <a:xfrm>
              <a:off x="5353842" y="1786792"/>
              <a:ext cx="46740" cy="70961"/>
            </a:xfrm>
            <a:custGeom>
              <a:avLst/>
              <a:gdLst/>
              <a:ahLst/>
              <a:cxnLst/>
              <a:rect l="l" t="t" r="r" b="b"/>
              <a:pathLst>
                <a:path w="1785" h="2710" extrusionOk="0">
                  <a:moveTo>
                    <a:pt x="287" y="0"/>
                  </a:moveTo>
                  <a:cubicBezTo>
                    <a:pt x="172" y="96"/>
                    <a:pt x="77" y="210"/>
                    <a:pt x="0" y="334"/>
                  </a:cubicBezTo>
                  <a:lnTo>
                    <a:pt x="1117" y="1298"/>
                  </a:lnTo>
                  <a:cubicBezTo>
                    <a:pt x="1260" y="1422"/>
                    <a:pt x="1346" y="1603"/>
                    <a:pt x="1346" y="1794"/>
                  </a:cubicBezTo>
                  <a:lnTo>
                    <a:pt x="1346" y="2710"/>
                  </a:lnTo>
                  <a:lnTo>
                    <a:pt x="1784" y="2710"/>
                  </a:lnTo>
                  <a:lnTo>
                    <a:pt x="1784" y="1794"/>
                  </a:lnTo>
                  <a:cubicBezTo>
                    <a:pt x="1784" y="1479"/>
                    <a:pt x="1641" y="1174"/>
                    <a:pt x="1403" y="973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459;p53">
              <a:extLst>
                <a:ext uri="{FF2B5EF4-FFF2-40B4-BE49-F238E27FC236}">
                  <a16:creationId xmlns:a16="http://schemas.microsoft.com/office/drawing/2014/main" id="{A432DA85-F995-8F81-D21A-7AB10BF5AF6B}"/>
                </a:ext>
              </a:extLst>
            </p:cNvPr>
            <p:cNvSpPr/>
            <p:nvPr/>
          </p:nvSpPr>
          <p:spPr>
            <a:xfrm>
              <a:off x="5560415" y="1786792"/>
              <a:ext cx="46740" cy="70961"/>
            </a:xfrm>
            <a:custGeom>
              <a:avLst/>
              <a:gdLst/>
              <a:ahLst/>
              <a:cxnLst/>
              <a:rect l="l" t="t" r="r" b="b"/>
              <a:pathLst>
                <a:path w="1785" h="2710" extrusionOk="0">
                  <a:moveTo>
                    <a:pt x="1489" y="0"/>
                  </a:moveTo>
                  <a:lnTo>
                    <a:pt x="383" y="973"/>
                  </a:lnTo>
                  <a:cubicBezTo>
                    <a:pt x="134" y="1174"/>
                    <a:pt x="1" y="1479"/>
                    <a:pt x="1" y="1794"/>
                  </a:cubicBezTo>
                  <a:lnTo>
                    <a:pt x="1" y="2710"/>
                  </a:lnTo>
                  <a:lnTo>
                    <a:pt x="440" y="2710"/>
                  </a:lnTo>
                  <a:lnTo>
                    <a:pt x="440" y="1794"/>
                  </a:lnTo>
                  <a:cubicBezTo>
                    <a:pt x="440" y="1603"/>
                    <a:pt x="516" y="1422"/>
                    <a:pt x="669" y="1298"/>
                  </a:cubicBezTo>
                  <a:lnTo>
                    <a:pt x="1785" y="334"/>
                  </a:lnTo>
                  <a:cubicBezTo>
                    <a:pt x="1699" y="210"/>
                    <a:pt x="1604" y="96"/>
                    <a:pt x="148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460;p53">
              <a:extLst>
                <a:ext uri="{FF2B5EF4-FFF2-40B4-BE49-F238E27FC236}">
                  <a16:creationId xmlns:a16="http://schemas.microsoft.com/office/drawing/2014/main" id="{8DB0E72D-57A7-DBA8-844C-A19EB0ED15CB}"/>
                </a:ext>
              </a:extLst>
            </p:cNvPr>
            <p:cNvSpPr/>
            <p:nvPr/>
          </p:nvSpPr>
          <p:spPr>
            <a:xfrm>
              <a:off x="5480499" y="1502972"/>
              <a:ext cx="149909" cy="256613"/>
            </a:xfrm>
            <a:custGeom>
              <a:avLst/>
              <a:gdLst/>
              <a:ahLst/>
              <a:cxnLst/>
              <a:rect l="l" t="t" r="r" b="b"/>
              <a:pathLst>
                <a:path w="5725" h="9800" extrusionOk="0">
                  <a:moveTo>
                    <a:pt x="785" y="1"/>
                  </a:moveTo>
                  <a:cubicBezTo>
                    <a:pt x="590" y="1"/>
                    <a:pt x="398" y="58"/>
                    <a:pt x="239" y="164"/>
                  </a:cubicBezTo>
                  <a:cubicBezTo>
                    <a:pt x="162" y="212"/>
                    <a:pt x="76" y="231"/>
                    <a:pt x="0" y="231"/>
                  </a:cubicBezTo>
                  <a:lnTo>
                    <a:pt x="0" y="2187"/>
                  </a:lnTo>
                  <a:cubicBezTo>
                    <a:pt x="563" y="2902"/>
                    <a:pt x="1393" y="2330"/>
                    <a:pt x="2185" y="3589"/>
                  </a:cubicBezTo>
                  <a:cubicBezTo>
                    <a:pt x="2843" y="4667"/>
                    <a:pt x="3683" y="4629"/>
                    <a:pt x="3969" y="5468"/>
                  </a:cubicBezTo>
                  <a:cubicBezTo>
                    <a:pt x="4055" y="5707"/>
                    <a:pt x="4007" y="5974"/>
                    <a:pt x="4026" y="6222"/>
                  </a:cubicBezTo>
                  <a:cubicBezTo>
                    <a:pt x="4150" y="7653"/>
                    <a:pt x="5238" y="8302"/>
                    <a:pt x="5724" y="9799"/>
                  </a:cubicBezTo>
                  <a:cubicBezTo>
                    <a:pt x="5676" y="9551"/>
                    <a:pt x="5648" y="9303"/>
                    <a:pt x="5657" y="9055"/>
                  </a:cubicBezTo>
                  <a:cubicBezTo>
                    <a:pt x="5676" y="7796"/>
                    <a:pt x="5257" y="7577"/>
                    <a:pt x="5047" y="6842"/>
                  </a:cubicBezTo>
                  <a:cubicBezTo>
                    <a:pt x="4837" y="6098"/>
                    <a:pt x="5047" y="5592"/>
                    <a:pt x="4799" y="4772"/>
                  </a:cubicBezTo>
                  <a:cubicBezTo>
                    <a:pt x="4570" y="4009"/>
                    <a:pt x="4150" y="3875"/>
                    <a:pt x="4016" y="2788"/>
                  </a:cubicBezTo>
                  <a:cubicBezTo>
                    <a:pt x="3797" y="956"/>
                    <a:pt x="1813" y="2"/>
                    <a:pt x="830" y="2"/>
                  </a:cubicBezTo>
                  <a:cubicBezTo>
                    <a:pt x="815" y="1"/>
                    <a:pt x="800" y="1"/>
                    <a:pt x="785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461;p53">
              <a:extLst>
                <a:ext uri="{FF2B5EF4-FFF2-40B4-BE49-F238E27FC236}">
                  <a16:creationId xmlns:a16="http://schemas.microsoft.com/office/drawing/2014/main" id="{0DA5B6FE-7446-25C4-068C-94E7D173E7BD}"/>
                </a:ext>
              </a:extLst>
            </p:cNvPr>
            <p:cNvSpPr/>
            <p:nvPr/>
          </p:nvSpPr>
          <p:spPr>
            <a:xfrm>
              <a:off x="5330354" y="1502972"/>
              <a:ext cx="149909" cy="256351"/>
            </a:xfrm>
            <a:custGeom>
              <a:avLst/>
              <a:gdLst/>
              <a:ahLst/>
              <a:cxnLst/>
              <a:rect l="l" t="t" r="r" b="b"/>
              <a:pathLst>
                <a:path w="5725" h="9790" extrusionOk="0">
                  <a:moveTo>
                    <a:pt x="4938" y="1"/>
                  </a:moveTo>
                  <a:cubicBezTo>
                    <a:pt x="4923" y="1"/>
                    <a:pt x="4909" y="1"/>
                    <a:pt x="4895" y="2"/>
                  </a:cubicBezTo>
                  <a:cubicBezTo>
                    <a:pt x="3902" y="2"/>
                    <a:pt x="1928" y="956"/>
                    <a:pt x="1699" y="2788"/>
                  </a:cubicBezTo>
                  <a:cubicBezTo>
                    <a:pt x="1575" y="3875"/>
                    <a:pt x="1155" y="4009"/>
                    <a:pt x="926" y="4772"/>
                  </a:cubicBezTo>
                  <a:cubicBezTo>
                    <a:pt x="678" y="5592"/>
                    <a:pt x="888" y="6098"/>
                    <a:pt x="678" y="6842"/>
                  </a:cubicBezTo>
                  <a:cubicBezTo>
                    <a:pt x="468" y="7577"/>
                    <a:pt x="48" y="7796"/>
                    <a:pt x="67" y="9055"/>
                  </a:cubicBezTo>
                  <a:cubicBezTo>
                    <a:pt x="77" y="9303"/>
                    <a:pt x="48" y="9551"/>
                    <a:pt x="1" y="9790"/>
                  </a:cubicBezTo>
                  <a:cubicBezTo>
                    <a:pt x="487" y="8302"/>
                    <a:pt x="1584" y="7653"/>
                    <a:pt x="1689" y="6222"/>
                  </a:cubicBezTo>
                  <a:cubicBezTo>
                    <a:pt x="1718" y="5974"/>
                    <a:pt x="1670" y="5707"/>
                    <a:pt x="1756" y="5468"/>
                  </a:cubicBezTo>
                  <a:cubicBezTo>
                    <a:pt x="2042" y="4629"/>
                    <a:pt x="2872" y="4667"/>
                    <a:pt x="3540" y="3589"/>
                  </a:cubicBezTo>
                  <a:cubicBezTo>
                    <a:pt x="4322" y="2330"/>
                    <a:pt x="5162" y="2902"/>
                    <a:pt x="5725" y="2187"/>
                  </a:cubicBezTo>
                  <a:lnTo>
                    <a:pt x="5725" y="231"/>
                  </a:lnTo>
                  <a:cubicBezTo>
                    <a:pt x="5639" y="231"/>
                    <a:pt x="5553" y="212"/>
                    <a:pt x="5486" y="164"/>
                  </a:cubicBezTo>
                  <a:cubicBezTo>
                    <a:pt x="5318" y="58"/>
                    <a:pt x="5125" y="1"/>
                    <a:pt x="4938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90" name="Εικόνα 89">
            <a:extLst>
              <a:ext uri="{FF2B5EF4-FFF2-40B4-BE49-F238E27FC236}">
                <a16:creationId xmlns:a16="http://schemas.microsoft.com/office/drawing/2014/main" id="{E5B1199B-5EB5-A937-DED8-CB1A2161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892" y="3288394"/>
            <a:ext cx="814884" cy="814884"/>
          </a:xfrm>
          <a:prstGeom prst="rect">
            <a:avLst/>
          </a:prstGeom>
        </p:spPr>
      </p:pic>
      <p:grpSp>
        <p:nvGrpSpPr>
          <p:cNvPr id="102" name="Google Shape;165;p21">
            <a:extLst>
              <a:ext uri="{FF2B5EF4-FFF2-40B4-BE49-F238E27FC236}">
                <a16:creationId xmlns:a16="http://schemas.microsoft.com/office/drawing/2014/main" id="{7BD1DA87-AFDB-0807-DAB7-4589F1DE6C61}"/>
              </a:ext>
            </a:extLst>
          </p:cNvPr>
          <p:cNvGrpSpPr/>
          <p:nvPr/>
        </p:nvGrpSpPr>
        <p:grpSpPr>
          <a:xfrm>
            <a:off x="7285857" y="3523394"/>
            <a:ext cx="678844" cy="368245"/>
            <a:chOff x="315275" y="3124950"/>
            <a:chExt cx="658175" cy="365675"/>
          </a:xfrm>
        </p:grpSpPr>
        <p:sp>
          <p:nvSpPr>
            <p:cNvPr id="103" name="Google Shape;166;p21">
              <a:extLst>
                <a:ext uri="{FF2B5EF4-FFF2-40B4-BE49-F238E27FC236}">
                  <a16:creationId xmlns:a16="http://schemas.microsoft.com/office/drawing/2014/main" id="{6E534B74-C0D9-BBD6-2F1D-ED19D0E9A24D}"/>
                </a:ext>
              </a:extLst>
            </p:cNvPr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7;p21">
              <a:extLst>
                <a:ext uri="{FF2B5EF4-FFF2-40B4-BE49-F238E27FC236}">
                  <a16:creationId xmlns:a16="http://schemas.microsoft.com/office/drawing/2014/main" id="{091942C8-DD31-8576-BBF6-9B413B749D4F}"/>
                </a:ext>
              </a:extLst>
            </p:cNvPr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8;p21">
              <a:extLst>
                <a:ext uri="{FF2B5EF4-FFF2-40B4-BE49-F238E27FC236}">
                  <a16:creationId xmlns:a16="http://schemas.microsoft.com/office/drawing/2014/main" id="{00C3E669-8517-F261-C629-11CE943E3850}"/>
                </a:ext>
              </a:extLst>
            </p:cNvPr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9;p21">
              <a:extLst>
                <a:ext uri="{FF2B5EF4-FFF2-40B4-BE49-F238E27FC236}">
                  <a16:creationId xmlns:a16="http://schemas.microsoft.com/office/drawing/2014/main" id="{E0CAF1AC-9490-4AFB-6CA1-E53F876773FA}"/>
                </a:ext>
              </a:extLst>
            </p:cNvPr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0;p21">
              <a:extLst>
                <a:ext uri="{FF2B5EF4-FFF2-40B4-BE49-F238E27FC236}">
                  <a16:creationId xmlns:a16="http://schemas.microsoft.com/office/drawing/2014/main" id="{52D9425C-B20A-4AD3-C139-EDA4A94C1794}"/>
                </a:ext>
              </a:extLst>
            </p:cNvPr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1;p21">
              <a:extLst>
                <a:ext uri="{FF2B5EF4-FFF2-40B4-BE49-F238E27FC236}">
                  <a16:creationId xmlns:a16="http://schemas.microsoft.com/office/drawing/2014/main" id="{72A8FDA6-ADBC-F59C-9A73-3E0405FDE000}"/>
                </a:ext>
              </a:extLst>
            </p:cNvPr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Βέλος: Καμπύλο προς τα δεξιά 109">
            <a:extLst>
              <a:ext uri="{FF2B5EF4-FFF2-40B4-BE49-F238E27FC236}">
                <a16:creationId xmlns:a16="http://schemas.microsoft.com/office/drawing/2014/main" id="{DC818F4A-007A-B8E6-CA8E-A1D52BEC73F4}"/>
              </a:ext>
            </a:extLst>
          </p:cNvPr>
          <p:cNvSpPr/>
          <p:nvPr/>
        </p:nvSpPr>
        <p:spPr>
          <a:xfrm rot="12663327" flipH="1">
            <a:off x="9698537" y="3424378"/>
            <a:ext cx="362718" cy="542913"/>
          </a:xfrm>
          <a:prstGeom prst="curved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9A05E8F-E4C9-FFDC-95A6-2CFB2D5B184F}"/>
              </a:ext>
            </a:extLst>
          </p:cNvPr>
          <p:cNvSpPr txBox="1"/>
          <p:nvPr/>
        </p:nvSpPr>
        <p:spPr>
          <a:xfrm>
            <a:off x="1850438" y="2098130"/>
            <a:ext cx="1915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Αίτημα Χρήστη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C7F4CFD-94DB-8DE2-1A33-54F5F3744846}"/>
              </a:ext>
            </a:extLst>
          </p:cNvPr>
          <p:cNvSpPr txBox="1"/>
          <p:nvPr/>
        </p:nvSpPr>
        <p:spPr>
          <a:xfrm>
            <a:off x="4246709" y="4937258"/>
            <a:ext cx="178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 Scraping</a:t>
            </a:r>
            <a:endParaRPr lang="el-G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0CD21CF-7044-4CD3-E03F-A8254FBF7F49}"/>
              </a:ext>
            </a:extLst>
          </p:cNvPr>
          <p:cNvSpPr txBox="1"/>
          <p:nvPr/>
        </p:nvSpPr>
        <p:spPr>
          <a:xfrm>
            <a:off x="6228473" y="2039482"/>
            <a:ext cx="279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Δημιουργία Απάντησης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25672CA-F026-BD8F-AF9E-27B7AE567E8B}"/>
              </a:ext>
            </a:extLst>
          </p:cNvPr>
          <p:cNvSpPr txBox="1"/>
          <p:nvPr/>
        </p:nvSpPr>
        <p:spPr>
          <a:xfrm>
            <a:off x="8481488" y="4995906"/>
            <a:ext cx="2794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Επιστροφή Απάντησης στον Χρήστη</a:t>
            </a:r>
          </a:p>
        </p:txBody>
      </p:sp>
      <p:cxnSp>
        <p:nvCxnSpPr>
          <p:cNvPr id="116" name="Ευθύγραμμο βέλος σύνδεσης 115">
            <a:extLst>
              <a:ext uri="{FF2B5EF4-FFF2-40B4-BE49-F238E27FC236}">
                <a16:creationId xmlns:a16="http://schemas.microsoft.com/office/drawing/2014/main" id="{D8FC28F4-58C0-7537-B4F9-974C806A746C}"/>
              </a:ext>
            </a:extLst>
          </p:cNvPr>
          <p:cNvCxnSpPr>
            <a:stCxn id="54" idx="6"/>
            <a:endCxn id="64" idx="6"/>
          </p:cNvCxnSpPr>
          <p:nvPr/>
        </p:nvCxnSpPr>
        <p:spPr>
          <a:xfrm flipV="1">
            <a:off x="3508780" y="3695835"/>
            <a:ext cx="931959" cy="36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Ευθύγραμμο βέλος σύνδεσης 117">
            <a:extLst>
              <a:ext uri="{FF2B5EF4-FFF2-40B4-BE49-F238E27FC236}">
                <a16:creationId xmlns:a16="http://schemas.microsoft.com/office/drawing/2014/main" id="{A16997B6-1403-3A8B-944A-05F846494FC6}"/>
              </a:ext>
            </a:extLst>
          </p:cNvPr>
          <p:cNvCxnSpPr>
            <a:cxnSpLocks/>
            <a:stCxn id="64" idx="2"/>
            <a:endCxn id="68" idx="2"/>
          </p:cNvCxnSpPr>
          <p:nvPr/>
        </p:nvCxnSpPr>
        <p:spPr>
          <a:xfrm>
            <a:off x="5838570" y="3695835"/>
            <a:ext cx="1089164" cy="36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Ευθύγραμμο βέλος σύνδεσης 120">
            <a:extLst>
              <a:ext uri="{FF2B5EF4-FFF2-40B4-BE49-F238E27FC236}">
                <a16:creationId xmlns:a16="http://schemas.microsoft.com/office/drawing/2014/main" id="{DF24A920-8017-D24B-4D48-B96E9042090F}"/>
              </a:ext>
            </a:extLst>
          </p:cNvPr>
          <p:cNvCxnSpPr>
            <a:cxnSpLocks/>
            <a:stCxn id="68" idx="6"/>
            <a:endCxn id="72" idx="6"/>
          </p:cNvCxnSpPr>
          <p:nvPr/>
        </p:nvCxnSpPr>
        <p:spPr>
          <a:xfrm flipV="1">
            <a:off x="8325565" y="3695836"/>
            <a:ext cx="854562" cy="36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1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27AF3-77DE-DEA9-FD8F-8C7F4963D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B101B0E-82EB-F4C6-AB64-F6AEE42E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55" y="365125"/>
            <a:ext cx="10117144" cy="1325563"/>
          </a:xfrm>
        </p:spPr>
        <p:txBody>
          <a:bodyPr>
            <a:normAutofit/>
          </a:bodyPr>
          <a:lstStyle/>
          <a:p>
            <a:r>
              <a:rPr lang="el-GR" sz="3000" b="1" dirty="0">
                <a:latin typeface="Arial" panose="020B0604020202020204" pitchFamily="34" charset="0"/>
                <a:cs typeface="Arial" panose="020B0604020202020204" pitchFamily="34" charset="0"/>
              </a:rPr>
              <a:t>Διεπαφή χρήστη</a:t>
            </a:r>
            <a:endParaRPr lang="el-G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2948262-F982-67FB-381F-F637FBB6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811B478-F922-4162-A92E-D2F928A993F6}" type="slidenum">
              <a:rPr lang="el-GR" smtClean="0"/>
              <a:t>9</a:t>
            </a:fld>
            <a:endParaRPr lang="el-GR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761FEB6F-ED4F-A4AA-4CCD-4B780E1B14E4}"/>
              </a:ext>
            </a:extLst>
          </p:cNvPr>
          <p:cNvSpPr/>
          <p:nvPr/>
        </p:nvSpPr>
        <p:spPr>
          <a:xfrm rot="5400000">
            <a:off x="-5052519" y="2691725"/>
            <a:ext cx="12192000" cy="571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94DB9D4F-1EF9-5649-E5F7-76051946C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843" y="2790974"/>
            <a:ext cx="7874277" cy="351881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2575BD-74B3-410C-288A-9DF89D2A4651}"/>
              </a:ext>
            </a:extLst>
          </p:cNvPr>
          <p:cNvSpPr txBox="1"/>
          <p:nvPr/>
        </p:nvSpPr>
        <p:spPr>
          <a:xfrm>
            <a:off x="2510843" y="1959977"/>
            <a:ext cx="405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/>
              <a:t>Μήνυμα Χαιρετισμού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/>
              <a:t>Πλαίσιο Εισόδου Κειμένου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32504-8110-9CFF-246D-12D8F708C5F4}"/>
              </a:ext>
            </a:extLst>
          </p:cNvPr>
          <p:cNvSpPr txBox="1"/>
          <p:nvPr/>
        </p:nvSpPr>
        <p:spPr>
          <a:xfrm>
            <a:off x="7217214" y="1959977"/>
            <a:ext cx="5360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/>
              <a:t>Κουμπί Αποστολής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/>
              <a:t>Λογότυπο της Σχολής</a:t>
            </a:r>
          </a:p>
        </p:txBody>
      </p:sp>
    </p:spTree>
    <p:extLst>
      <p:ext uri="{BB962C8B-B14F-4D97-AF65-F5344CB8AC3E}">
        <p14:creationId xmlns:p14="http://schemas.microsoft.com/office/powerpoint/2010/main" val="338849560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411</Words>
  <Application>Microsoft Office PowerPoint</Application>
  <PresentationFormat>Ευρεία οθόνη</PresentationFormat>
  <Paragraphs>96</Paragraphs>
  <Slides>22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Θέμα του Office</vt:lpstr>
      <vt:lpstr> </vt:lpstr>
      <vt:lpstr>Περίγραμμα Παρουσίασης</vt:lpstr>
      <vt:lpstr>Στόχοι και σκοποί</vt:lpstr>
      <vt:lpstr>Θεωρητικό Πλαίσιο</vt:lpstr>
      <vt:lpstr>Τι είναι τα Chatbots;</vt:lpstr>
      <vt:lpstr>Αρχιτεκτονική των Chatbot</vt:lpstr>
      <vt:lpstr>Γιατί να επιλέξω το FastAPI framework;</vt:lpstr>
      <vt:lpstr>Ροή Δεδομένων</vt:lpstr>
      <vt:lpstr>Διεπαφή χρήστη</vt:lpstr>
      <vt:lpstr>Διεπαφή χρήστη</vt:lpstr>
      <vt:lpstr>Αποτελέσματα</vt:lpstr>
      <vt:lpstr>Αποτελέσματα Αίτημα για στοιχεία επικοινωνίας με καθηγητή</vt:lpstr>
      <vt:lpstr>Αποτελέσματα Αίτημα για ανακοινώσεις και πτυχιακές εργασίες</vt:lpstr>
      <vt:lpstr>Αποτελέσματα Αίτημα για στοιχεία επικοινωνίας με τη σχολή</vt:lpstr>
      <vt:lpstr>Αποτελέσματα Αίτημα για το πρόγραμμα σπουδών</vt:lpstr>
      <vt:lpstr>Μετρικές Συστήματος</vt:lpstr>
      <vt:lpstr>Μετρικές Συστήματος Χρόνοι Απόκρισης του Chatbot</vt:lpstr>
      <vt:lpstr>Μετρικές Συστήματος Ποσοστό Επιτυχίας/Αποτυχίας Απάντησης</vt:lpstr>
      <vt:lpstr>Συμπεράσματα και Μελλοντικές Επεκτάσεις</vt:lpstr>
      <vt:lpstr>Συμπεράσματα</vt:lpstr>
      <vt:lpstr>Μελλοντικές Επεκτάσεις</vt:lpstr>
      <vt:lpstr>Ευχαριστώ πολύ για τον χρόνο σας!!!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amalia kourelh</dc:creator>
  <cp:lastModifiedBy>amalia kourelh</cp:lastModifiedBy>
  <cp:revision>22</cp:revision>
  <dcterms:created xsi:type="dcterms:W3CDTF">2024-10-02T07:27:42Z</dcterms:created>
  <dcterms:modified xsi:type="dcterms:W3CDTF">2024-10-16T09:32:31Z</dcterms:modified>
</cp:coreProperties>
</file>