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1792" y="1016794"/>
            <a:ext cx="4496207" cy="51787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651" y="1134892"/>
            <a:ext cx="4032327" cy="28209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6802" y="2618914"/>
            <a:ext cx="10794395" cy="327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C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rgbClr val="1C1B1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1C1B1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rgbClr val="1C1B1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rgbClr val="1C1B1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5947" y="1379542"/>
            <a:ext cx="15676104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0" i="0">
                <a:solidFill>
                  <a:srgbClr val="1C1B1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8604" y="3393538"/>
            <a:ext cx="10761345" cy="5516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1C1B1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pc="130"/>
              <a:t>XI</a:t>
            </a:r>
            <a:r>
              <a:rPr dirty="0" spc="275"/>
              <a:t> </a:t>
            </a:r>
            <a:r>
              <a:rPr dirty="0" spc="290"/>
              <a:t>RPL</a:t>
            </a:r>
            <a:r>
              <a:rPr dirty="0" spc="280"/>
              <a:t> </a:t>
            </a:r>
            <a:r>
              <a:rPr dirty="0" spc="-790"/>
              <a:t>1</a:t>
            </a:r>
          </a:p>
          <a:p>
            <a:pPr algn="ctr">
              <a:lnSpc>
                <a:spcPct val="100000"/>
              </a:lnSpc>
              <a:spcBef>
                <a:spcPts val="2740"/>
              </a:spcBef>
            </a:pPr>
            <a:r>
              <a:rPr dirty="0" sz="15000" spc="894">
                <a:latin typeface="Trebuchet MS"/>
                <a:cs typeface="Trebuchet MS"/>
              </a:rPr>
              <a:t>STUDIERUM</a:t>
            </a:r>
            <a:endParaRPr sz="15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445281" y="6391207"/>
            <a:ext cx="7400925" cy="1152525"/>
          </a:xfrm>
          <a:custGeom>
            <a:avLst/>
            <a:gdLst/>
            <a:ahLst/>
            <a:cxnLst/>
            <a:rect l="l" t="t" r="r" b="b"/>
            <a:pathLst>
              <a:path w="7400925" h="1152525">
                <a:moveTo>
                  <a:pt x="7183867" y="1152513"/>
                </a:moveTo>
                <a:lnTo>
                  <a:pt x="217056" y="1152513"/>
                </a:lnTo>
                <a:lnTo>
                  <a:pt x="167374" y="1146762"/>
                </a:lnTo>
                <a:lnTo>
                  <a:pt x="121720" y="1130388"/>
                </a:lnTo>
                <a:lnTo>
                  <a:pt x="81414" y="1104709"/>
                </a:lnTo>
                <a:lnTo>
                  <a:pt x="47771" y="1071043"/>
                </a:lnTo>
                <a:lnTo>
                  <a:pt x="22109" y="1030709"/>
                </a:lnTo>
                <a:lnTo>
                  <a:pt x="5747" y="985025"/>
                </a:lnTo>
                <a:lnTo>
                  <a:pt x="0" y="935308"/>
                </a:lnTo>
                <a:lnTo>
                  <a:pt x="0" y="217204"/>
                </a:lnTo>
                <a:lnTo>
                  <a:pt x="5747" y="167487"/>
                </a:lnTo>
                <a:lnTo>
                  <a:pt x="22109" y="121803"/>
                </a:lnTo>
                <a:lnTo>
                  <a:pt x="47771" y="81469"/>
                </a:lnTo>
                <a:lnTo>
                  <a:pt x="81414" y="47803"/>
                </a:lnTo>
                <a:lnTo>
                  <a:pt x="121720" y="22124"/>
                </a:lnTo>
                <a:lnTo>
                  <a:pt x="167374" y="5750"/>
                </a:lnTo>
                <a:lnTo>
                  <a:pt x="217056" y="0"/>
                </a:lnTo>
                <a:lnTo>
                  <a:pt x="7183867" y="0"/>
                </a:lnTo>
                <a:lnTo>
                  <a:pt x="7233550" y="5750"/>
                </a:lnTo>
                <a:lnTo>
                  <a:pt x="7279204" y="22124"/>
                </a:lnTo>
                <a:lnTo>
                  <a:pt x="7319510" y="47803"/>
                </a:lnTo>
                <a:lnTo>
                  <a:pt x="7353153" y="81469"/>
                </a:lnTo>
                <a:lnTo>
                  <a:pt x="7378815" y="121803"/>
                </a:lnTo>
                <a:lnTo>
                  <a:pt x="7395178" y="167487"/>
                </a:lnTo>
                <a:lnTo>
                  <a:pt x="7400925" y="217204"/>
                </a:lnTo>
                <a:lnTo>
                  <a:pt x="7400925" y="935308"/>
                </a:lnTo>
                <a:lnTo>
                  <a:pt x="7395178" y="985025"/>
                </a:lnTo>
                <a:lnTo>
                  <a:pt x="7378815" y="1030709"/>
                </a:lnTo>
                <a:lnTo>
                  <a:pt x="7353153" y="1071043"/>
                </a:lnTo>
                <a:lnTo>
                  <a:pt x="7319510" y="1104709"/>
                </a:lnTo>
                <a:lnTo>
                  <a:pt x="7279204" y="1130388"/>
                </a:lnTo>
                <a:lnTo>
                  <a:pt x="7233550" y="1146762"/>
                </a:lnTo>
                <a:lnTo>
                  <a:pt x="7183867" y="1152513"/>
                </a:lnTo>
                <a:close/>
              </a:path>
            </a:pathLst>
          </a:custGeom>
          <a:solidFill>
            <a:srgbClr val="D944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640036" y="6689014"/>
            <a:ext cx="500824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260">
                <a:solidFill>
                  <a:srgbClr val="FFFFFF"/>
                </a:solidFill>
                <a:latin typeface="Calibri"/>
                <a:cs typeface="Calibri"/>
              </a:rPr>
              <a:t>Rekayasa </a:t>
            </a:r>
            <a:r>
              <a:rPr dirty="0" sz="3100" spc="215">
                <a:solidFill>
                  <a:srgbClr val="FFFFFF"/>
                </a:solidFill>
                <a:latin typeface="Calibri"/>
                <a:cs typeface="Calibri"/>
              </a:rPr>
              <a:t>Perangkat</a:t>
            </a:r>
            <a:r>
              <a:rPr dirty="0" sz="3100" spc="2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100" spc="215">
                <a:solidFill>
                  <a:srgbClr val="FFFFFF"/>
                </a:solidFill>
                <a:latin typeface="Calibri"/>
                <a:cs typeface="Calibri"/>
              </a:rPr>
              <a:t>Lunak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425643" y="6423583"/>
            <a:ext cx="866775" cy="867410"/>
          </a:xfrm>
          <a:custGeom>
            <a:avLst/>
            <a:gdLst/>
            <a:ahLst/>
            <a:cxnLst/>
            <a:rect l="l" t="t" r="r" b="b"/>
            <a:pathLst>
              <a:path w="866775" h="867409">
                <a:moveTo>
                  <a:pt x="433387" y="866788"/>
                </a:moveTo>
                <a:lnTo>
                  <a:pt x="430844" y="819565"/>
                </a:lnTo>
                <a:lnTo>
                  <a:pt x="423391" y="773815"/>
                </a:lnTo>
                <a:lnTo>
                  <a:pt x="411293" y="729802"/>
                </a:lnTo>
                <a:lnTo>
                  <a:pt x="394813" y="687790"/>
                </a:lnTo>
                <a:lnTo>
                  <a:pt x="374217" y="648044"/>
                </a:lnTo>
                <a:lnTo>
                  <a:pt x="349768" y="610829"/>
                </a:lnTo>
                <a:lnTo>
                  <a:pt x="321732" y="576409"/>
                </a:lnTo>
                <a:lnTo>
                  <a:pt x="290372" y="545047"/>
                </a:lnTo>
                <a:lnTo>
                  <a:pt x="255952" y="517010"/>
                </a:lnTo>
                <a:lnTo>
                  <a:pt x="218738" y="492560"/>
                </a:lnTo>
                <a:lnTo>
                  <a:pt x="178994" y="471963"/>
                </a:lnTo>
                <a:lnTo>
                  <a:pt x="136983" y="455483"/>
                </a:lnTo>
                <a:lnTo>
                  <a:pt x="92971" y="443384"/>
                </a:lnTo>
                <a:lnTo>
                  <a:pt x="47222" y="435930"/>
                </a:lnTo>
                <a:lnTo>
                  <a:pt x="0" y="433387"/>
                </a:lnTo>
                <a:lnTo>
                  <a:pt x="47220" y="430844"/>
                </a:lnTo>
                <a:lnTo>
                  <a:pt x="92968" y="423391"/>
                </a:lnTo>
                <a:lnTo>
                  <a:pt x="136979" y="411293"/>
                </a:lnTo>
                <a:lnTo>
                  <a:pt x="178989" y="394813"/>
                </a:lnTo>
                <a:lnTo>
                  <a:pt x="218733" y="374217"/>
                </a:lnTo>
                <a:lnTo>
                  <a:pt x="255947" y="349769"/>
                </a:lnTo>
                <a:lnTo>
                  <a:pt x="290367" y="321732"/>
                </a:lnTo>
                <a:lnTo>
                  <a:pt x="321728" y="290372"/>
                </a:lnTo>
                <a:lnTo>
                  <a:pt x="349765" y="255953"/>
                </a:lnTo>
                <a:lnTo>
                  <a:pt x="374214" y="218739"/>
                </a:lnTo>
                <a:lnTo>
                  <a:pt x="394811" y="178995"/>
                </a:lnTo>
                <a:lnTo>
                  <a:pt x="411291" y="136984"/>
                </a:lnTo>
                <a:lnTo>
                  <a:pt x="423390" y="92972"/>
                </a:lnTo>
                <a:lnTo>
                  <a:pt x="430844" y="47222"/>
                </a:lnTo>
                <a:lnTo>
                  <a:pt x="433387" y="0"/>
                </a:lnTo>
                <a:lnTo>
                  <a:pt x="435930" y="47222"/>
                </a:lnTo>
                <a:lnTo>
                  <a:pt x="443383" y="92972"/>
                </a:lnTo>
                <a:lnTo>
                  <a:pt x="455482" y="136985"/>
                </a:lnTo>
                <a:lnTo>
                  <a:pt x="471961" y="178995"/>
                </a:lnTo>
                <a:lnTo>
                  <a:pt x="492558" y="218740"/>
                </a:lnTo>
                <a:lnTo>
                  <a:pt x="517007" y="255954"/>
                </a:lnTo>
                <a:lnTo>
                  <a:pt x="545043" y="290373"/>
                </a:lnTo>
                <a:lnTo>
                  <a:pt x="576404" y="321733"/>
                </a:lnTo>
                <a:lnTo>
                  <a:pt x="610823" y="349769"/>
                </a:lnTo>
                <a:lnTo>
                  <a:pt x="648037" y="374218"/>
                </a:lnTo>
                <a:lnTo>
                  <a:pt x="687782" y="394814"/>
                </a:lnTo>
                <a:lnTo>
                  <a:pt x="729792" y="411293"/>
                </a:lnTo>
                <a:lnTo>
                  <a:pt x="773804" y="423391"/>
                </a:lnTo>
                <a:lnTo>
                  <a:pt x="819553" y="430844"/>
                </a:lnTo>
                <a:lnTo>
                  <a:pt x="866775" y="433387"/>
                </a:lnTo>
                <a:lnTo>
                  <a:pt x="819553" y="435930"/>
                </a:lnTo>
                <a:lnTo>
                  <a:pt x="773804" y="443383"/>
                </a:lnTo>
                <a:lnTo>
                  <a:pt x="729792" y="455482"/>
                </a:lnTo>
                <a:lnTo>
                  <a:pt x="687782" y="471962"/>
                </a:lnTo>
                <a:lnTo>
                  <a:pt x="648037" y="492559"/>
                </a:lnTo>
                <a:lnTo>
                  <a:pt x="610823" y="517009"/>
                </a:lnTo>
                <a:lnTo>
                  <a:pt x="576404" y="545046"/>
                </a:lnTo>
                <a:lnTo>
                  <a:pt x="545043" y="576407"/>
                </a:lnTo>
                <a:lnTo>
                  <a:pt x="517007" y="610828"/>
                </a:lnTo>
                <a:lnTo>
                  <a:pt x="492558" y="648043"/>
                </a:lnTo>
                <a:lnTo>
                  <a:pt x="471961" y="687789"/>
                </a:lnTo>
                <a:lnTo>
                  <a:pt x="455482" y="729800"/>
                </a:lnTo>
                <a:lnTo>
                  <a:pt x="443383" y="773814"/>
                </a:lnTo>
                <a:lnTo>
                  <a:pt x="435930" y="819565"/>
                </a:lnTo>
                <a:lnTo>
                  <a:pt x="433387" y="866788"/>
                </a:lnTo>
                <a:close/>
              </a:path>
            </a:pathLst>
          </a:custGeom>
          <a:solidFill>
            <a:srgbClr val="FDC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905229" y="8000195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59">
                <a:moveTo>
                  <a:pt x="252412" y="504833"/>
                </a:moveTo>
                <a:lnTo>
                  <a:pt x="248345" y="459460"/>
                </a:lnTo>
                <a:lnTo>
                  <a:pt x="236620" y="416756"/>
                </a:lnTo>
                <a:lnTo>
                  <a:pt x="217950" y="377432"/>
                </a:lnTo>
                <a:lnTo>
                  <a:pt x="193048" y="342202"/>
                </a:lnTo>
                <a:lnTo>
                  <a:pt x="162626" y="311779"/>
                </a:lnTo>
                <a:lnTo>
                  <a:pt x="127397" y="286875"/>
                </a:lnTo>
                <a:lnTo>
                  <a:pt x="88074" y="268204"/>
                </a:lnTo>
                <a:lnTo>
                  <a:pt x="45371" y="256479"/>
                </a:lnTo>
                <a:lnTo>
                  <a:pt x="0" y="252412"/>
                </a:lnTo>
                <a:lnTo>
                  <a:pt x="45369" y="248345"/>
                </a:lnTo>
                <a:lnTo>
                  <a:pt x="88071" y="236621"/>
                </a:lnTo>
                <a:lnTo>
                  <a:pt x="127394" y="217950"/>
                </a:lnTo>
                <a:lnTo>
                  <a:pt x="162623" y="193048"/>
                </a:lnTo>
                <a:lnTo>
                  <a:pt x="193045" y="162626"/>
                </a:lnTo>
                <a:lnTo>
                  <a:pt x="217949" y="127397"/>
                </a:lnTo>
                <a:lnTo>
                  <a:pt x="236620" y="88075"/>
                </a:lnTo>
                <a:lnTo>
                  <a:pt x="248345" y="45371"/>
                </a:lnTo>
                <a:lnTo>
                  <a:pt x="252412" y="0"/>
                </a:lnTo>
                <a:lnTo>
                  <a:pt x="256479" y="45371"/>
                </a:lnTo>
                <a:lnTo>
                  <a:pt x="268204" y="88075"/>
                </a:lnTo>
                <a:lnTo>
                  <a:pt x="286874" y="127398"/>
                </a:lnTo>
                <a:lnTo>
                  <a:pt x="311777" y="162626"/>
                </a:lnTo>
                <a:lnTo>
                  <a:pt x="342199" y="193048"/>
                </a:lnTo>
                <a:lnTo>
                  <a:pt x="377428" y="217951"/>
                </a:lnTo>
                <a:lnTo>
                  <a:pt x="416750" y="236621"/>
                </a:lnTo>
                <a:lnTo>
                  <a:pt x="459454" y="248345"/>
                </a:lnTo>
                <a:lnTo>
                  <a:pt x="504824" y="252412"/>
                </a:lnTo>
                <a:lnTo>
                  <a:pt x="459454" y="256479"/>
                </a:lnTo>
                <a:lnTo>
                  <a:pt x="416750" y="268204"/>
                </a:lnTo>
                <a:lnTo>
                  <a:pt x="377428" y="286875"/>
                </a:lnTo>
                <a:lnTo>
                  <a:pt x="342199" y="311778"/>
                </a:lnTo>
                <a:lnTo>
                  <a:pt x="311777" y="342201"/>
                </a:lnTo>
                <a:lnTo>
                  <a:pt x="286874" y="377431"/>
                </a:lnTo>
                <a:lnTo>
                  <a:pt x="268204" y="416755"/>
                </a:lnTo>
                <a:lnTo>
                  <a:pt x="256479" y="459460"/>
                </a:lnTo>
                <a:lnTo>
                  <a:pt x="252412" y="504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296" y="5291039"/>
            <a:ext cx="3336151" cy="260135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4683" y="-10756"/>
            <a:ext cx="2821161" cy="201462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3342" y="993503"/>
            <a:ext cx="2025257" cy="285412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62290" y="7740307"/>
            <a:ext cx="2913543" cy="254669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35829" y="2059806"/>
            <a:ext cx="1956228" cy="3273393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3923813" y="1708341"/>
            <a:ext cx="866775" cy="867410"/>
          </a:xfrm>
          <a:custGeom>
            <a:avLst/>
            <a:gdLst/>
            <a:ahLst/>
            <a:cxnLst/>
            <a:rect l="l" t="t" r="r" b="b"/>
            <a:pathLst>
              <a:path w="866775" h="867410">
                <a:moveTo>
                  <a:pt x="433387" y="866788"/>
                </a:moveTo>
                <a:lnTo>
                  <a:pt x="430844" y="819565"/>
                </a:lnTo>
                <a:lnTo>
                  <a:pt x="423391" y="773815"/>
                </a:lnTo>
                <a:lnTo>
                  <a:pt x="411293" y="729802"/>
                </a:lnTo>
                <a:lnTo>
                  <a:pt x="394813" y="687790"/>
                </a:lnTo>
                <a:lnTo>
                  <a:pt x="374217" y="648044"/>
                </a:lnTo>
                <a:lnTo>
                  <a:pt x="349768" y="610829"/>
                </a:lnTo>
                <a:lnTo>
                  <a:pt x="321732" y="576409"/>
                </a:lnTo>
                <a:lnTo>
                  <a:pt x="290372" y="545047"/>
                </a:lnTo>
                <a:lnTo>
                  <a:pt x="255952" y="517010"/>
                </a:lnTo>
                <a:lnTo>
                  <a:pt x="218738" y="492560"/>
                </a:lnTo>
                <a:lnTo>
                  <a:pt x="178994" y="471963"/>
                </a:lnTo>
                <a:lnTo>
                  <a:pt x="136983" y="455483"/>
                </a:lnTo>
                <a:lnTo>
                  <a:pt x="92971" y="443384"/>
                </a:lnTo>
                <a:lnTo>
                  <a:pt x="47222" y="435930"/>
                </a:lnTo>
                <a:lnTo>
                  <a:pt x="0" y="433387"/>
                </a:lnTo>
                <a:lnTo>
                  <a:pt x="47220" y="430844"/>
                </a:lnTo>
                <a:lnTo>
                  <a:pt x="92968" y="423391"/>
                </a:lnTo>
                <a:lnTo>
                  <a:pt x="136979" y="411293"/>
                </a:lnTo>
                <a:lnTo>
                  <a:pt x="178989" y="394813"/>
                </a:lnTo>
                <a:lnTo>
                  <a:pt x="218733" y="374217"/>
                </a:lnTo>
                <a:lnTo>
                  <a:pt x="255947" y="349769"/>
                </a:lnTo>
                <a:lnTo>
                  <a:pt x="290367" y="321732"/>
                </a:lnTo>
                <a:lnTo>
                  <a:pt x="321728" y="290372"/>
                </a:lnTo>
                <a:lnTo>
                  <a:pt x="349765" y="255953"/>
                </a:lnTo>
                <a:lnTo>
                  <a:pt x="374214" y="218739"/>
                </a:lnTo>
                <a:lnTo>
                  <a:pt x="394811" y="178995"/>
                </a:lnTo>
                <a:lnTo>
                  <a:pt x="411291" y="136984"/>
                </a:lnTo>
                <a:lnTo>
                  <a:pt x="423390" y="92972"/>
                </a:lnTo>
                <a:lnTo>
                  <a:pt x="430844" y="47222"/>
                </a:lnTo>
                <a:lnTo>
                  <a:pt x="433387" y="0"/>
                </a:lnTo>
                <a:lnTo>
                  <a:pt x="435930" y="47222"/>
                </a:lnTo>
                <a:lnTo>
                  <a:pt x="443383" y="92972"/>
                </a:lnTo>
                <a:lnTo>
                  <a:pt x="455482" y="136985"/>
                </a:lnTo>
                <a:lnTo>
                  <a:pt x="471961" y="178995"/>
                </a:lnTo>
                <a:lnTo>
                  <a:pt x="492558" y="218740"/>
                </a:lnTo>
                <a:lnTo>
                  <a:pt x="517007" y="255954"/>
                </a:lnTo>
                <a:lnTo>
                  <a:pt x="545043" y="290373"/>
                </a:lnTo>
                <a:lnTo>
                  <a:pt x="576404" y="321733"/>
                </a:lnTo>
                <a:lnTo>
                  <a:pt x="610823" y="349769"/>
                </a:lnTo>
                <a:lnTo>
                  <a:pt x="648037" y="374218"/>
                </a:lnTo>
                <a:lnTo>
                  <a:pt x="687782" y="394814"/>
                </a:lnTo>
                <a:lnTo>
                  <a:pt x="729792" y="411293"/>
                </a:lnTo>
                <a:lnTo>
                  <a:pt x="773804" y="423391"/>
                </a:lnTo>
                <a:lnTo>
                  <a:pt x="819553" y="430844"/>
                </a:lnTo>
                <a:lnTo>
                  <a:pt x="866775" y="433387"/>
                </a:lnTo>
                <a:lnTo>
                  <a:pt x="819553" y="435930"/>
                </a:lnTo>
                <a:lnTo>
                  <a:pt x="773804" y="443383"/>
                </a:lnTo>
                <a:lnTo>
                  <a:pt x="729792" y="455482"/>
                </a:lnTo>
                <a:lnTo>
                  <a:pt x="687782" y="471962"/>
                </a:lnTo>
                <a:lnTo>
                  <a:pt x="648037" y="492559"/>
                </a:lnTo>
                <a:lnTo>
                  <a:pt x="610823" y="517009"/>
                </a:lnTo>
                <a:lnTo>
                  <a:pt x="576404" y="545046"/>
                </a:lnTo>
                <a:lnTo>
                  <a:pt x="545043" y="576407"/>
                </a:lnTo>
                <a:lnTo>
                  <a:pt x="517007" y="610828"/>
                </a:lnTo>
                <a:lnTo>
                  <a:pt x="492558" y="648043"/>
                </a:lnTo>
                <a:lnTo>
                  <a:pt x="471961" y="687789"/>
                </a:lnTo>
                <a:lnTo>
                  <a:pt x="455482" y="729800"/>
                </a:lnTo>
                <a:lnTo>
                  <a:pt x="443383" y="773814"/>
                </a:lnTo>
                <a:lnTo>
                  <a:pt x="435930" y="819565"/>
                </a:lnTo>
                <a:lnTo>
                  <a:pt x="433387" y="866788"/>
                </a:lnTo>
                <a:close/>
              </a:path>
            </a:pathLst>
          </a:custGeom>
          <a:solidFill>
            <a:srgbClr val="FDC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052548" y="8550208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59">
                <a:moveTo>
                  <a:pt x="252412" y="504833"/>
                </a:moveTo>
                <a:lnTo>
                  <a:pt x="248345" y="459460"/>
                </a:lnTo>
                <a:lnTo>
                  <a:pt x="236620" y="416756"/>
                </a:lnTo>
                <a:lnTo>
                  <a:pt x="217950" y="377432"/>
                </a:lnTo>
                <a:lnTo>
                  <a:pt x="193048" y="342202"/>
                </a:lnTo>
                <a:lnTo>
                  <a:pt x="162626" y="311779"/>
                </a:lnTo>
                <a:lnTo>
                  <a:pt x="127397" y="286875"/>
                </a:lnTo>
                <a:lnTo>
                  <a:pt x="88074" y="268204"/>
                </a:lnTo>
                <a:lnTo>
                  <a:pt x="45371" y="256479"/>
                </a:lnTo>
                <a:lnTo>
                  <a:pt x="0" y="252412"/>
                </a:lnTo>
                <a:lnTo>
                  <a:pt x="45369" y="248345"/>
                </a:lnTo>
                <a:lnTo>
                  <a:pt x="88071" y="236621"/>
                </a:lnTo>
                <a:lnTo>
                  <a:pt x="127394" y="217950"/>
                </a:lnTo>
                <a:lnTo>
                  <a:pt x="162623" y="193048"/>
                </a:lnTo>
                <a:lnTo>
                  <a:pt x="193045" y="162626"/>
                </a:lnTo>
                <a:lnTo>
                  <a:pt x="217949" y="127397"/>
                </a:lnTo>
                <a:lnTo>
                  <a:pt x="236620" y="88075"/>
                </a:lnTo>
                <a:lnTo>
                  <a:pt x="248345" y="45371"/>
                </a:lnTo>
                <a:lnTo>
                  <a:pt x="252412" y="0"/>
                </a:lnTo>
                <a:lnTo>
                  <a:pt x="256479" y="45371"/>
                </a:lnTo>
                <a:lnTo>
                  <a:pt x="268204" y="88075"/>
                </a:lnTo>
                <a:lnTo>
                  <a:pt x="286874" y="127398"/>
                </a:lnTo>
                <a:lnTo>
                  <a:pt x="311777" y="162626"/>
                </a:lnTo>
                <a:lnTo>
                  <a:pt x="342199" y="193048"/>
                </a:lnTo>
                <a:lnTo>
                  <a:pt x="377428" y="217951"/>
                </a:lnTo>
                <a:lnTo>
                  <a:pt x="416750" y="236621"/>
                </a:lnTo>
                <a:lnTo>
                  <a:pt x="459454" y="248345"/>
                </a:lnTo>
                <a:lnTo>
                  <a:pt x="504824" y="252412"/>
                </a:lnTo>
                <a:lnTo>
                  <a:pt x="459454" y="256479"/>
                </a:lnTo>
                <a:lnTo>
                  <a:pt x="416750" y="268204"/>
                </a:lnTo>
                <a:lnTo>
                  <a:pt x="377428" y="286875"/>
                </a:lnTo>
                <a:lnTo>
                  <a:pt x="342199" y="311778"/>
                </a:lnTo>
                <a:lnTo>
                  <a:pt x="311777" y="342201"/>
                </a:lnTo>
                <a:lnTo>
                  <a:pt x="286874" y="377431"/>
                </a:lnTo>
                <a:lnTo>
                  <a:pt x="268204" y="416755"/>
                </a:lnTo>
                <a:lnTo>
                  <a:pt x="256479" y="459460"/>
                </a:lnTo>
                <a:lnTo>
                  <a:pt x="252412" y="504833"/>
                </a:lnTo>
                <a:close/>
              </a:path>
            </a:pathLst>
          </a:custGeom>
          <a:solidFill>
            <a:srgbClr val="FDC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888279" y="1455434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60">
                <a:moveTo>
                  <a:pt x="252412" y="504833"/>
                </a:moveTo>
                <a:lnTo>
                  <a:pt x="248345" y="459460"/>
                </a:lnTo>
                <a:lnTo>
                  <a:pt x="236620" y="416756"/>
                </a:lnTo>
                <a:lnTo>
                  <a:pt x="217950" y="377432"/>
                </a:lnTo>
                <a:lnTo>
                  <a:pt x="193048" y="342202"/>
                </a:lnTo>
                <a:lnTo>
                  <a:pt x="162626" y="311779"/>
                </a:lnTo>
                <a:lnTo>
                  <a:pt x="127397" y="286875"/>
                </a:lnTo>
                <a:lnTo>
                  <a:pt x="88074" y="268204"/>
                </a:lnTo>
                <a:lnTo>
                  <a:pt x="45371" y="256479"/>
                </a:lnTo>
                <a:lnTo>
                  <a:pt x="0" y="252412"/>
                </a:lnTo>
                <a:lnTo>
                  <a:pt x="45369" y="248345"/>
                </a:lnTo>
                <a:lnTo>
                  <a:pt x="88071" y="236621"/>
                </a:lnTo>
                <a:lnTo>
                  <a:pt x="127394" y="217950"/>
                </a:lnTo>
                <a:lnTo>
                  <a:pt x="162623" y="193048"/>
                </a:lnTo>
                <a:lnTo>
                  <a:pt x="193045" y="162626"/>
                </a:lnTo>
                <a:lnTo>
                  <a:pt x="217949" y="127397"/>
                </a:lnTo>
                <a:lnTo>
                  <a:pt x="236620" y="88075"/>
                </a:lnTo>
                <a:lnTo>
                  <a:pt x="248345" y="45371"/>
                </a:lnTo>
                <a:lnTo>
                  <a:pt x="252412" y="0"/>
                </a:lnTo>
                <a:lnTo>
                  <a:pt x="256479" y="45371"/>
                </a:lnTo>
                <a:lnTo>
                  <a:pt x="268204" y="88075"/>
                </a:lnTo>
                <a:lnTo>
                  <a:pt x="286874" y="127398"/>
                </a:lnTo>
                <a:lnTo>
                  <a:pt x="311777" y="162626"/>
                </a:lnTo>
                <a:lnTo>
                  <a:pt x="342199" y="193048"/>
                </a:lnTo>
                <a:lnTo>
                  <a:pt x="377428" y="217951"/>
                </a:lnTo>
                <a:lnTo>
                  <a:pt x="416750" y="236621"/>
                </a:lnTo>
                <a:lnTo>
                  <a:pt x="459454" y="248345"/>
                </a:lnTo>
                <a:lnTo>
                  <a:pt x="504824" y="252412"/>
                </a:lnTo>
                <a:lnTo>
                  <a:pt x="459454" y="256479"/>
                </a:lnTo>
                <a:lnTo>
                  <a:pt x="416750" y="268204"/>
                </a:lnTo>
                <a:lnTo>
                  <a:pt x="377428" y="286875"/>
                </a:lnTo>
                <a:lnTo>
                  <a:pt x="342199" y="311778"/>
                </a:lnTo>
                <a:lnTo>
                  <a:pt x="311777" y="342201"/>
                </a:lnTo>
                <a:lnTo>
                  <a:pt x="286874" y="377431"/>
                </a:lnTo>
                <a:lnTo>
                  <a:pt x="268204" y="416755"/>
                </a:lnTo>
                <a:lnTo>
                  <a:pt x="256479" y="459460"/>
                </a:lnTo>
                <a:lnTo>
                  <a:pt x="252412" y="504833"/>
                </a:lnTo>
                <a:close/>
              </a:path>
            </a:pathLst>
          </a:custGeom>
          <a:solidFill>
            <a:srgbClr val="FDC2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40469" y="2570797"/>
            <a:ext cx="8751570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625">
                <a:solidFill>
                  <a:srgbClr val="FFFFFF"/>
                </a:solidFill>
              </a:rPr>
              <a:t>TERIMA</a:t>
            </a:r>
            <a:r>
              <a:rPr dirty="0" sz="10000" spc="-490">
                <a:solidFill>
                  <a:srgbClr val="FFFFFF"/>
                </a:solidFill>
              </a:rPr>
              <a:t> </a:t>
            </a:r>
            <a:r>
              <a:rPr dirty="0" sz="10000" spc="685">
                <a:solidFill>
                  <a:srgbClr val="FFFFFF"/>
                </a:solidFill>
              </a:rPr>
              <a:t>KASIH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895" y="4527686"/>
            <a:ext cx="3981449" cy="36068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5146" y="4507519"/>
            <a:ext cx="3571874" cy="35687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87441" y="4507519"/>
            <a:ext cx="3338120" cy="3619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0185" y="508790"/>
            <a:ext cx="5638800" cy="23152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 indent="349250">
              <a:lnSpc>
                <a:spcPct val="100000"/>
              </a:lnSpc>
              <a:spcBef>
                <a:spcPts val="125"/>
              </a:spcBef>
            </a:pPr>
            <a:r>
              <a:rPr dirty="0" sz="7500" spc="415"/>
              <a:t>STRUKTUR </a:t>
            </a:r>
            <a:r>
              <a:rPr dirty="0" sz="7500" spc="434"/>
              <a:t>ORGANISASI</a:t>
            </a:r>
            <a:endParaRPr sz="7500"/>
          </a:p>
        </p:txBody>
      </p:sp>
      <p:sp>
        <p:nvSpPr>
          <p:cNvPr id="6" name="object 6" descr=""/>
          <p:cNvSpPr txBox="1"/>
          <p:nvPr/>
        </p:nvSpPr>
        <p:spPr>
          <a:xfrm>
            <a:off x="2714773" y="8322397"/>
            <a:ext cx="1871980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300" spc="75" b="1">
                <a:solidFill>
                  <a:srgbClr val="1C1B17"/>
                </a:solidFill>
                <a:latin typeface="Tahoma"/>
                <a:cs typeface="Tahoma"/>
              </a:rPr>
              <a:t>Direktur</a:t>
            </a:r>
            <a:endParaRPr sz="3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3800" spc="-20">
                <a:solidFill>
                  <a:srgbClr val="1C1B17"/>
                </a:solidFill>
                <a:latin typeface="Lucida Sans Unicode"/>
                <a:cs typeface="Lucida Sans Unicode"/>
              </a:rPr>
              <a:t>Asti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40111" y="8322397"/>
            <a:ext cx="1943735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300" spc="70" b="1">
                <a:solidFill>
                  <a:srgbClr val="1C1B17"/>
                </a:solidFill>
                <a:latin typeface="Tahoma"/>
                <a:cs typeface="Tahoma"/>
              </a:rPr>
              <a:t>Manager</a:t>
            </a:r>
            <a:endParaRPr sz="3300">
              <a:latin typeface="Tahoma"/>
              <a:cs typeface="Tahoma"/>
            </a:endParaRPr>
          </a:p>
          <a:p>
            <a:pPr algn="ctr" marL="74930">
              <a:lnSpc>
                <a:spcPct val="100000"/>
              </a:lnSpc>
              <a:spcBef>
                <a:spcPts val="60"/>
              </a:spcBef>
            </a:pPr>
            <a:r>
              <a:rPr dirty="0" sz="3800" spc="-10">
                <a:solidFill>
                  <a:srgbClr val="1C1B17"/>
                </a:solidFill>
                <a:latin typeface="Lucida Sans Unicode"/>
                <a:cs typeface="Lucida Sans Unicode"/>
              </a:rPr>
              <a:t>Amalia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685569" y="8322397"/>
            <a:ext cx="1943735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300" spc="70" b="1">
                <a:solidFill>
                  <a:srgbClr val="1C1B17"/>
                </a:solidFill>
                <a:latin typeface="Tahoma"/>
                <a:cs typeface="Tahoma"/>
              </a:rPr>
              <a:t>Manager</a:t>
            </a:r>
            <a:endParaRPr sz="3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3800" spc="-10">
                <a:solidFill>
                  <a:srgbClr val="1C1B17"/>
                </a:solidFill>
                <a:latin typeface="Lucida Sans Unicode"/>
                <a:cs typeface="Lucida Sans Unicode"/>
              </a:rPr>
              <a:t>Fitri</a:t>
            </a:r>
            <a:endParaRPr sz="3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906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3678" y="606136"/>
            <a:ext cx="3014592" cy="3810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0878" y="4307359"/>
            <a:ext cx="11875770" cy="3848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5300" spc="409">
                <a:solidFill>
                  <a:srgbClr val="FFFFFF"/>
                </a:solidFill>
              </a:rPr>
              <a:t>VISI</a:t>
            </a:r>
            <a:r>
              <a:rPr dirty="0" sz="5300" spc="-270">
                <a:solidFill>
                  <a:srgbClr val="FFFFFF"/>
                </a:solidFill>
              </a:rPr>
              <a:t> </a:t>
            </a:r>
            <a:r>
              <a:rPr dirty="0" sz="5300" spc="-655">
                <a:solidFill>
                  <a:srgbClr val="FFFFFF"/>
                </a:solidFill>
              </a:rPr>
              <a:t>:</a:t>
            </a:r>
            <a:endParaRPr sz="5300"/>
          </a:p>
          <a:p>
            <a:pPr algn="just" marL="12700" marR="5080">
              <a:lnSpc>
                <a:spcPts val="4720"/>
              </a:lnSpc>
              <a:spcBef>
                <a:spcPts val="240"/>
              </a:spcBef>
            </a:pPr>
            <a:r>
              <a:rPr dirty="0" sz="4000" spc="245">
                <a:solidFill>
                  <a:srgbClr val="FFFFFF"/>
                </a:solidFill>
              </a:rPr>
              <a:t>Membuat</a:t>
            </a:r>
            <a:r>
              <a:rPr dirty="0" sz="4000" spc="670">
                <a:solidFill>
                  <a:srgbClr val="FFFFFF"/>
                </a:solidFill>
              </a:rPr>
              <a:t> </a:t>
            </a:r>
            <a:r>
              <a:rPr dirty="0" sz="4000" spc="355">
                <a:solidFill>
                  <a:srgbClr val="FFFFFF"/>
                </a:solidFill>
              </a:rPr>
              <a:t>akses</a:t>
            </a:r>
            <a:r>
              <a:rPr dirty="0" sz="4000" spc="675">
                <a:solidFill>
                  <a:srgbClr val="FFFFFF"/>
                </a:solidFill>
              </a:rPr>
              <a:t> </a:t>
            </a:r>
            <a:r>
              <a:rPr dirty="0" sz="4000" spc="165">
                <a:solidFill>
                  <a:srgbClr val="FFFFFF"/>
                </a:solidFill>
              </a:rPr>
              <a:t>pendidikan</a:t>
            </a:r>
            <a:r>
              <a:rPr dirty="0" sz="4000" spc="670">
                <a:solidFill>
                  <a:srgbClr val="FFFFFF"/>
                </a:solidFill>
              </a:rPr>
              <a:t> </a:t>
            </a:r>
            <a:r>
              <a:rPr dirty="0" sz="4000" spc="150">
                <a:solidFill>
                  <a:srgbClr val="FFFFFF"/>
                </a:solidFill>
              </a:rPr>
              <a:t>bagi</a:t>
            </a:r>
            <a:r>
              <a:rPr dirty="0" sz="4000" spc="675">
                <a:solidFill>
                  <a:srgbClr val="FFFFFF"/>
                </a:solidFill>
              </a:rPr>
              <a:t> </a:t>
            </a:r>
            <a:r>
              <a:rPr dirty="0" sz="4000" spc="65">
                <a:solidFill>
                  <a:srgbClr val="FFFFFF"/>
                </a:solidFill>
              </a:rPr>
              <a:t>pelajar</a:t>
            </a:r>
            <a:r>
              <a:rPr dirty="0" sz="4000" spc="670">
                <a:solidFill>
                  <a:srgbClr val="FFFFFF"/>
                </a:solidFill>
              </a:rPr>
              <a:t> </a:t>
            </a:r>
            <a:r>
              <a:rPr dirty="0" sz="4000" spc="175">
                <a:solidFill>
                  <a:srgbClr val="FFFFFF"/>
                </a:solidFill>
              </a:rPr>
              <a:t>tanpa </a:t>
            </a:r>
            <a:r>
              <a:rPr dirty="0" sz="4000" spc="280">
                <a:solidFill>
                  <a:srgbClr val="FFFFFF"/>
                </a:solidFill>
              </a:rPr>
              <a:t>harus</a:t>
            </a:r>
            <a:r>
              <a:rPr dirty="0" sz="4000" spc="254">
                <a:solidFill>
                  <a:srgbClr val="FFFFFF"/>
                </a:solidFill>
              </a:rPr>
              <a:t> </a:t>
            </a:r>
            <a:r>
              <a:rPr dirty="0" sz="4000" spc="260">
                <a:solidFill>
                  <a:srgbClr val="FFFFFF"/>
                </a:solidFill>
              </a:rPr>
              <a:t>menggunakan </a:t>
            </a:r>
            <a:r>
              <a:rPr dirty="0" sz="4000" spc="95">
                <a:solidFill>
                  <a:srgbClr val="FFFFFF"/>
                </a:solidFill>
              </a:rPr>
              <a:t>buku,</a:t>
            </a:r>
            <a:r>
              <a:rPr dirty="0" sz="4000" spc="260">
                <a:solidFill>
                  <a:srgbClr val="FFFFFF"/>
                </a:solidFill>
              </a:rPr>
              <a:t> </a:t>
            </a:r>
            <a:r>
              <a:rPr dirty="0" sz="4000" spc="155">
                <a:solidFill>
                  <a:srgbClr val="FFFFFF"/>
                </a:solidFill>
              </a:rPr>
              <a:t>menjadikan</a:t>
            </a:r>
            <a:r>
              <a:rPr dirty="0" sz="4000" spc="254">
                <a:solidFill>
                  <a:srgbClr val="FFFFFF"/>
                </a:solidFill>
              </a:rPr>
              <a:t> </a:t>
            </a:r>
            <a:r>
              <a:rPr dirty="0" sz="4000" spc="190">
                <a:solidFill>
                  <a:srgbClr val="FFFFFF"/>
                </a:solidFill>
              </a:rPr>
              <a:t>website </a:t>
            </a:r>
            <a:r>
              <a:rPr dirty="0" sz="4000" spc="305">
                <a:solidFill>
                  <a:srgbClr val="FFFFFF"/>
                </a:solidFill>
              </a:rPr>
              <a:t>yang</a:t>
            </a:r>
            <a:r>
              <a:rPr dirty="0" sz="4000" spc="-155">
                <a:solidFill>
                  <a:srgbClr val="FFFFFF"/>
                </a:solidFill>
              </a:rPr>
              <a:t> </a:t>
            </a:r>
            <a:r>
              <a:rPr dirty="0" sz="4000" spc="240">
                <a:solidFill>
                  <a:srgbClr val="FFFFFF"/>
                </a:solidFill>
              </a:rPr>
              <a:t>mudah</a:t>
            </a:r>
            <a:r>
              <a:rPr dirty="0" sz="4000" spc="-150">
                <a:solidFill>
                  <a:srgbClr val="FFFFFF"/>
                </a:solidFill>
              </a:rPr>
              <a:t> </a:t>
            </a:r>
            <a:r>
              <a:rPr dirty="0" sz="4000" spc="80">
                <a:solidFill>
                  <a:srgbClr val="FFFFFF"/>
                </a:solidFill>
              </a:rPr>
              <a:t>di</a:t>
            </a:r>
            <a:r>
              <a:rPr dirty="0" sz="4000" spc="-150">
                <a:solidFill>
                  <a:srgbClr val="FFFFFF"/>
                </a:solidFill>
              </a:rPr>
              <a:t> </a:t>
            </a:r>
            <a:r>
              <a:rPr dirty="0" sz="4000" spc="355">
                <a:solidFill>
                  <a:srgbClr val="FFFFFF"/>
                </a:solidFill>
              </a:rPr>
              <a:t>akses</a:t>
            </a:r>
            <a:r>
              <a:rPr dirty="0" sz="4000" spc="-150">
                <a:solidFill>
                  <a:srgbClr val="FFFFFF"/>
                </a:solidFill>
              </a:rPr>
              <a:t> </a:t>
            </a:r>
            <a:r>
              <a:rPr dirty="0" sz="4000" spc="110">
                <a:solidFill>
                  <a:srgbClr val="FFFFFF"/>
                </a:solidFill>
              </a:rPr>
              <a:t>oleh</a:t>
            </a:r>
            <a:r>
              <a:rPr dirty="0" sz="4000" spc="-150">
                <a:solidFill>
                  <a:srgbClr val="FFFFFF"/>
                </a:solidFill>
              </a:rPr>
              <a:t> </a:t>
            </a:r>
            <a:r>
              <a:rPr dirty="0" sz="4000">
                <a:solidFill>
                  <a:srgbClr val="FFFFFF"/>
                </a:solidFill>
              </a:rPr>
              <a:t>pelajar,</a:t>
            </a:r>
            <a:r>
              <a:rPr dirty="0" sz="4000" spc="-150">
                <a:solidFill>
                  <a:srgbClr val="FFFFFF"/>
                </a:solidFill>
              </a:rPr>
              <a:t> </a:t>
            </a:r>
            <a:r>
              <a:rPr dirty="0" sz="4000" spc="235">
                <a:solidFill>
                  <a:srgbClr val="FFFFFF"/>
                </a:solidFill>
              </a:rPr>
              <a:t>memudahkan </a:t>
            </a:r>
            <a:r>
              <a:rPr dirty="0" sz="4000" spc="65">
                <a:solidFill>
                  <a:srgbClr val="FFFFFF"/>
                </a:solidFill>
              </a:rPr>
              <a:t>pelajar</a:t>
            </a:r>
            <a:r>
              <a:rPr dirty="0" sz="4000" spc="615">
                <a:solidFill>
                  <a:srgbClr val="FFFFFF"/>
                </a:solidFill>
              </a:rPr>
              <a:t> </a:t>
            </a:r>
            <a:r>
              <a:rPr dirty="0" sz="4000" spc="185">
                <a:solidFill>
                  <a:srgbClr val="FFFFFF"/>
                </a:solidFill>
              </a:rPr>
              <a:t>mencari</a:t>
            </a:r>
            <a:r>
              <a:rPr dirty="0" sz="4000" spc="615">
                <a:solidFill>
                  <a:srgbClr val="FFFFFF"/>
                </a:solidFill>
              </a:rPr>
              <a:t> </a:t>
            </a:r>
            <a:r>
              <a:rPr dirty="0" sz="4000" spc="160">
                <a:solidFill>
                  <a:srgbClr val="FFFFFF"/>
                </a:solidFill>
              </a:rPr>
              <a:t>materi</a:t>
            </a:r>
            <a:r>
              <a:rPr dirty="0" sz="4000" spc="615">
                <a:solidFill>
                  <a:srgbClr val="FFFFFF"/>
                </a:solidFill>
              </a:rPr>
              <a:t> </a:t>
            </a:r>
            <a:r>
              <a:rPr dirty="0" sz="4000" spc="120">
                <a:solidFill>
                  <a:srgbClr val="FFFFFF"/>
                </a:solidFill>
              </a:rPr>
              <a:t>pembelajaran</a:t>
            </a:r>
            <a:r>
              <a:rPr dirty="0" sz="4000" spc="620">
                <a:solidFill>
                  <a:srgbClr val="FFFFFF"/>
                </a:solidFill>
              </a:rPr>
              <a:t> </a:t>
            </a:r>
            <a:r>
              <a:rPr dirty="0" sz="4000" spc="200">
                <a:solidFill>
                  <a:srgbClr val="FFFFFF"/>
                </a:solidFill>
              </a:rPr>
              <a:t>normatif </a:t>
            </a:r>
            <a:r>
              <a:rPr dirty="0" sz="4000" spc="210">
                <a:solidFill>
                  <a:srgbClr val="FFFFFF"/>
                </a:solidFill>
              </a:rPr>
              <a:t>dan</a:t>
            </a:r>
            <a:r>
              <a:rPr dirty="0" sz="4000" spc="-195">
                <a:solidFill>
                  <a:srgbClr val="FFFFFF"/>
                </a:solidFill>
              </a:rPr>
              <a:t> </a:t>
            </a:r>
            <a:r>
              <a:rPr dirty="0" sz="4000" spc="175">
                <a:solidFill>
                  <a:srgbClr val="FFFFFF"/>
                </a:solidFill>
              </a:rPr>
              <a:t>adaptif</a:t>
            </a:r>
            <a:r>
              <a:rPr dirty="0" sz="4000" spc="-195">
                <a:solidFill>
                  <a:srgbClr val="FFFFFF"/>
                </a:solidFill>
              </a:rPr>
              <a:t> </a:t>
            </a:r>
            <a:r>
              <a:rPr dirty="0" sz="4000" spc="235">
                <a:solidFill>
                  <a:srgbClr val="FFFFFF"/>
                </a:solidFill>
              </a:rPr>
              <a:t>kelas</a:t>
            </a:r>
            <a:r>
              <a:rPr dirty="0" sz="4000" spc="-195">
                <a:solidFill>
                  <a:srgbClr val="FFFFFF"/>
                </a:solidFill>
              </a:rPr>
              <a:t> </a:t>
            </a:r>
            <a:r>
              <a:rPr dirty="0" sz="4000">
                <a:solidFill>
                  <a:srgbClr val="FFFFFF"/>
                </a:solidFill>
              </a:rPr>
              <a:t>X,</a:t>
            </a:r>
            <a:r>
              <a:rPr dirty="0" sz="4000" spc="-190">
                <a:solidFill>
                  <a:srgbClr val="FFFFFF"/>
                </a:solidFill>
              </a:rPr>
              <a:t> </a:t>
            </a:r>
            <a:r>
              <a:rPr dirty="0" sz="4000" spc="85">
                <a:solidFill>
                  <a:srgbClr val="FFFFFF"/>
                </a:solidFill>
              </a:rPr>
              <a:t>XI,</a:t>
            </a:r>
            <a:r>
              <a:rPr dirty="0" sz="4000" spc="-195">
                <a:solidFill>
                  <a:srgbClr val="FFFFFF"/>
                </a:solidFill>
              </a:rPr>
              <a:t> </a:t>
            </a:r>
            <a:r>
              <a:rPr dirty="0" sz="4000" spc="100">
                <a:solidFill>
                  <a:srgbClr val="FFFFFF"/>
                </a:solidFill>
              </a:rPr>
              <a:t>XII.</a:t>
            </a:r>
            <a:endParaRPr sz="4000"/>
          </a:p>
        </p:txBody>
      </p:sp>
      <p:sp>
        <p:nvSpPr>
          <p:cNvPr id="5" name="object 5" descr=""/>
          <p:cNvSpPr/>
          <p:nvPr/>
        </p:nvSpPr>
        <p:spPr>
          <a:xfrm>
            <a:off x="14660582" y="1358546"/>
            <a:ext cx="552450" cy="553085"/>
          </a:xfrm>
          <a:custGeom>
            <a:avLst/>
            <a:gdLst/>
            <a:ahLst/>
            <a:cxnLst/>
            <a:rect l="l" t="t" r="r" b="b"/>
            <a:pathLst>
              <a:path w="552450" h="553085">
                <a:moveTo>
                  <a:pt x="276224" y="552458"/>
                </a:moveTo>
                <a:lnTo>
                  <a:pt x="271774" y="502806"/>
                </a:lnTo>
                <a:lnTo>
                  <a:pt x="258943" y="456073"/>
                </a:lnTo>
                <a:lnTo>
                  <a:pt x="238512" y="413039"/>
                </a:lnTo>
                <a:lnTo>
                  <a:pt x="211260" y="374486"/>
                </a:lnTo>
                <a:lnTo>
                  <a:pt x="177968" y="341192"/>
                </a:lnTo>
                <a:lnTo>
                  <a:pt x="139415" y="313939"/>
                </a:lnTo>
                <a:lnTo>
                  <a:pt x="96383" y="293507"/>
                </a:lnTo>
                <a:lnTo>
                  <a:pt x="49651" y="280675"/>
                </a:lnTo>
                <a:lnTo>
                  <a:pt x="0" y="276224"/>
                </a:lnTo>
                <a:lnTo>
                  <a:pt x="49649" y="271774"/>
                </a:lnTo>
                <a:lnTo>
                  <a:pt x="96380" y="258943"/>
                </a:lnTo>
                <a:lnTo>
                  <a:pt x="139412" y="238512"/>
                </a:lnTo>
                <a:lnTo>
                  <a:pt x="177964" y="211260"/>
                </a:lnTo>
                <a:lnTo>
                  <a:pt x="211257" y="177968"/>
                </a:lnTo>
                <a:lnTo>
                  <a:pt x="238510" y="139416"/>
                </a:lnTo>
                <a:lnTo>
                  <a:pt x="258942" y="96384"/>
                </a:lnTo>
                <a:lnTo>
                  <a:pt x="271774" y="49652"/>
                </a:lnTo>
                <a:lnTo>
                  <a:pt x="276224" y="0"/>
                </a:lnTo>
                <a:lnTo>
                  <a:pt x="280675" y="49652"/>
                </a:lnTo>
                <a:lnTo>
                  <a:pt x="293506" y="96384"/>
                </a:lnTo>
                <a:lnTo>
                  <a:pt x="313938" y="139416"/>
                </a:lnTo>
                <a:lnTo>
                  <a:pt x="341190" y="177969"/>
                </a:lnTo>
                <a:lnTo>
                  <a:pt x="374482" y="211260"/>
                </a:lnTo>
                <a:lnTo>
                  <a:pt x="413034" y="238512"/>
                </a:lnTo>
                <a:lnTo>
                  <a:pt x="456067" y="258943"/>
                </a:lnTo>
                <a:lnTo>
                  <a:pt x="502798" y="271774"/>
                </a:lnTo>
                <a:lnTo>
                  <a:pt x="552449" y="276224"/>
                </a:lnTo>
                <a:lnTo>
                  <a:pt x="502798" y="280675"/>
                </a:lnTo>
                <a:lnTo>
                  <a:pt x="456067" y="293506"/>
                </a:lnTo>
                <a:lnTo>
                  <a:pt x="413034" y="313939"/>
                </a:lnTo>
                <a:lnTo>
                  <a:pt x="374482" y="341191"/>
                </a:lnTo>
                <a:lnTo>
                  <a:pt x="341190" y="374485"/>
                </a:lnTo>
                <a:lnTo>
                  <a:pt x="313938" y="413038"/>
                </a:lnTo>
                <a:lnTo>
                  <a:pt x="293506" y="456072"/>
                </a:lnTo>
                <a:lnTo>
                  <a:pt x="280675" y="502805"/>
                </a:lnTo>
                <a:lnTo>
                  <a:pt x="276224" y="55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310146" y="8250728"/>
            <a:ext cx="552450" cy="553085"/>
          </a:xfrm>
          <a:custGeom>
            <a:avLst/>
            <a:gdLst/>
            <a:ahLst/>
            <a:cxnLst/>
            <a:rect l="l" t="t" r="r" b="b"/>
            <a:pathLst>
              <a:path w="552450" h="553084">
                <a:moveTo>
                  <a:pt x="276224" y="552458"/>
                </a:moveTo>
                <a:lnTo>
                  <a:pt x="271774" y="502806"/>
                </a:lnTo>
                <a:lnTo>
                  <a:pt x="258943" y="456073"/>
                </a:lnTo>
                <a:lnTo>
                  <a:pt x="238512" y="413039"/>
                </a:lnTo>
                <a:lnTo>
                  <a:pt x="211260" y="374486"/>
                </a:lnTo>
                <a:lnTo>
                  <a:pt x="177968" y="341192"/>
                </a:lnTo>
                <a:lnTo>
                  <a:pt x="139415" y="313939"/>
                </a:lnTo>
                <a:lnTo>
                  <a:pt x="96383" y="293507"/>
                </a:lnTo>
                <a:lnTo>
                  <a:pt x="49651" y="280675"/>
                </a:lnTo>
                <a:lnTo>
                  <a:pt x="0" y="276224"/>
                </a:lnTo>
                <a:lnTo>
                  <a:pt x="49649" y="271774"/>
                </a:lnTo>
                <a:lnTo>
                  <a:pt x="96380" y="258943"/>
                </a:lnTo>
                <a:lnTo>
                  <a:pt x="139412" y="238512"/>
                </a:lnTo>
                <a:lnTo>
                  <a:pt x="177964" y="211260"/>
                </a:lnTo>
                <a:lnTo>
                  <a:pt x="211257" y="177968"/>
                </a:lnTo>
                <a:lnTo>
                  <a:pt x="238510" y="139416"/>
                </a:lnTo>
                <a:lnTo>
                  <a:pt x="258942" y="96384"/>
                </a:lnTo>
                <a:lnTo>
                  <a:pt x="271774" y="49652"/>
                </a:lnTo>
                <a:lnTo>
                  <a:pt x="276224" y="0"/>
                </a:lnTo>
                <a:lnTo>
                  <a:pt x="280675" y="49652"/>
                </a:lnTo>
                <a:lnTo>
                  <a:pt x="293506" y="96384"/>
                </a:lnTo>
                <a:lnTo>
                  <a:pt x="313938" y="139416"/>
                </a:lnTo>
                <a:lnTo>
                  <a:pt x="341190" y="177969"/>
                </a:lnTo>
                <a:lnTo>
                  <a:pt x="374482" y="211260"/>
                </a:lnTo>
                <a:lnTo>
                  <a:pt x="413034" y="238512"/>
                </a:lnTo>
                <a:lnTo>
                  <a:pt x="456067" y="258943"/>
                </a:lnTo>
                <a:lnTo>
                  <a:pt x="502798" y="271774"/>
                </a:lnTo>
                <a:lnTo>
                  <a:pt x="552449" y="276224"/>
                </a:lnTo>
                <a:lnTo>
                  <a:pt x="502798" y="280675"/>
                </a:lnTo>
                <a:lnTo>
                  <a:pt x="456067" y="293506"/>
                </a:lnTo>
                <a:lnTo>
                  <a:pt x="413034" y="313939"/>
                </a:lnTo>
                <a:lnTo>
                  <a:pt x="374482" y="341191"/>
                </a:lnTo>
                <a:lnTo>
                  <a:pt x="341190" y="374485"/>
                </a:lnTo>
                <a:lnTo>
                  <a:pt x="313938" y="413038"/>
                </a:lnTo>
                <a:lnTo>
                  <a:pt x="293506" y="456072"/>
                </a:lnTo>
                <a:lnTo>
                  <a:pt x="280675" y="502805"/>
                </a:lnTo>
                <a:lnTo>
                  <a:pt x="276224" y="55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906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601" y="454330"/>
            <a:ext cx="2914649" cy="29082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4660582" y="1358544"/>
            <a:ext cx="552450" cy="553085"/>
          </a:xfrm>
          <a:custGeom>
            <a:avLst/>
            <a:gdLst/>
            <a:ahLst/>
            <a:cxnLst/>
            <a:rect l="l" t="t" r="r" b="b"/>
            <a:pathLst>
              <a:path w="552450" h="553085">
                <a:moveTo>
                  <a:pt x="276224" y="552458"/>
                </a:moveTo>
                <a:lnTo>
                  <a:pt x="271774" y="502806"/>
                </a:lnTo>
                <a:lnTo>
                  <a:pt x="258943" y="456073"/>
                </a:lnTo>
                <a:lnTo>
                  <a:pt x="238512" y="413039"/>
                </a:lnTo>
                <a:lnTo>
                  <a:pt x="211260" y="374486"/>
                </a:lnTo>
                <a:lnTo>
                  <a:pt x="177968" y="341192"/>
                </a:lnTo>
                <a:lnTo>
                  <a:pt x="139415" y="313939"/>
                </a:lnTo>
                <a:lnTo>
                  <a:pt x="96383" y="293507"/>
                </a:lnTo>
                <a:lnTo>
                  <a:pt x="49651" y="280675"/>
                </a:lnTo>
                <a:lnTo>
                  <a:pt x="0" y="276224"/>
                </a:lnTo>
                <a:lnTo>
                  <a:pt x="49649" y="271774"/>
                </a:lnTo>
                <a:lnTo>
                  <a:pt x="96380" y="258943"/>
                </a:lnTo>
                <a:lnTo>
                  <a:pt x="139412" y="238512"/>
                </a:lnTo>
                <a:lnTo>
                  <a:pt x="177964" y="211260"/>
                </a:lnTo>
                <a:lnTo>
                  <a:pt x="211257" y="177968"/>
                </a:lnTo>
                <a:lnTo>
                  <a:pt x="238510" y="139416"/>
                </a:lnTo>
                <a:lnTo>
                  <a:pt x="258942" y="96384"/>
                </a:lnTo>
                <a:lnTo>
                  <a:pt x="271774" y="49652"/>
                </a:lnTo>
                <a:lnTo>
                  <a:pt x="276224" y="0"/>
                </a:lnTo>
                <a:lnTo>
                  <a:pt x="280675" y="49652"/>
                </a:lnTo>
                <a:lnTo>
                  <a:pt x="293506" y="96384"/>
                </a:lnTo>
                <a:lnTo>
                  <a:pt x="313938" y="139416"/>
                </a:lnTo>
                <a:lnTo>
                  <a:pt x="341190" y="177969"/>
                </a:lnTo>
                <a:lnTo>
                  <a:pt x="374482" y="211260"/>
                </a:lnTo>
                <a:lnTo>
                  <a:pt x="413034" y="238512"/>
                </a:lnTo>
                <a:lnTo>
                  <a:pt x="456067" y="258943"/>
                </a:lnTo>
                <a:lnTo>
                  <a:pt x="502798" y="271774"/>
                </a:lnTo>
                <a:lnTo>
                  <a:pt x="552449" y="276224"/>
                </a:lnTo>
                <a:lnTo>
                  <a:pt x="502798" y="280675"/>
                </a:lnTo>
                <a:lnTo>
                  <a:pt x="456067" y="293506"/>
                </a:lnTo>
                <a:lnTo>
                  <a:pt x="413034" y="313939"/>
                </a:lnTo>
                <a:lnTo>
                  <a:pt x="374482" y="341191"/>
                </a:lnTo>
                <a:lnTo>
                  <a:pt x="341190" y="374485"/>
                </a:lnTo>
                <a:lnTo>
                  <a:pt x="313938" y="413038"/>
                </a:lnTo>
                <a:lnTo>
                  <a:pt x="293506" y="456072"/>
                </a:lnTo>
                <a:lnTo>
                  <a:pt x="280675" y="502805"/>
                </a:lnTo>
                <a:lnTo>
                  <a:pt x="276224" y="55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310146" y="8250727"/>
            <a:ext cx="552450" cy="553085"/>
          </a:xfrm>
          <a:custGeom>
            <a:avLst/>
            <a:gdLst/>
            <a:ahLst/>
            <a:cxnLst/>
            <a:rect l="l" t="t" r="r" b="b"/>
            <a:pathLst>
              <a:path w="552450" h="553084">
                <a:moveTo>
                  <a:pt x="276224" y="552458"/>
                </a:moveTo>
                <a:lnTo>
                  <a:pt x="271774" y="502806"/>
                </a:lnTo>
                <a:lnTo>
                  <a:pt x="258943" y="456073"/>
                </a:lnTo>
                <a:lnTo>
                  <a:pt x="238512" y="413039"/>
                </a:lnTo>
                <a:lnTo>
                  <a:pt x="211260" y="374486"/>
                </a:lnTo>
                <a:lnTo>
                  <a:pt x="177968" y="341192"/>
                </a:lnTo>
                <a:lnTo>
                  <a:pt x="139415" y="313939"/>
                </a:lnTo>
                <a:lnTo>
                  <a:pt x="96383" y="293507"/>
                </a:lnTo>
                <a:lnTo>
                  <a:pt x="49651" y="280675"/>
                </a:lnTo>
                <a:lnTo>
                  <a:pt x="0" y="276224"/>
                </a:lnTo>
                <a:lnTo>
                  <a:pt x="49649" y="271774"/>
                </a:lnTo>
                <a:lnTo>
                  <a:pt x="96380" y="258943"/>
                </a:lnTo>
                <a:lnTo>
                  <a:pt x="139412" y="238512"/>
                </a:lnTo>
                <a:lnTo>
                  <a:pt x="177964" y="211260"/>
                </a:lnTo>
                <a:lnTo>
                  <a:pt x="211257" y="177968"/>
                </a:lnTo>
                <a:lnTo>
                  <a:pt x="238510" y="139416"/>
                </a:lnTo>
                <a:lnTo>
                  <a:pt x="258942" y="96384"/>
                </a:lnTo>
                <a:lnTo>
                  <a:pt x="271774" y="49652"/>
                </a:lnTo>
                <a:lnTo>
                  <a:pt x="276224" y="0"/>
                </a:lnTo>
                <a:lnTo>
                  <a:pt x="280675" y="49652"/>
                </a:lnTo>
                <a:lnTo>
                  <a:pt x="293506" y="96384"/>
                </a:lnTo>
                <a:lnTo>
                  <a:pt x="313938" y="139416"/>
                </a:lnTo>
                <a:lnTo>
                  <a:pt x="341190" y="177969"/>
                </a:lnTo>
                <a:lnTo>
                  <a:pt x="374482" y="211260"/>
                </a:lnTo>
                <a:lnTo>
                  <a:pt x="413034" y="238512"/>
                </a:lnTo>
                <a:lnTo>
                  <a:pt x="456067" y="258943"/>
                </a:lnTo>
                <a:lnTo>
                  <a:pt x="502798" y="271774"/>
                </a:lnTo>
                <a:lnTo>
                  <a:pt x="552449" y="276224"/>
                </a:lnTo>
                <a:lnTo>
                  <a:pt x="502798" y="280675"/>
                </a:lnTo>
                <a:lnTo>
                  <a:pt x="456067" y="293506"/>
                </a:lnTo>
                <a:lnTo>
                  <a:pt x="413034" y="313939"/>
                </a:lnTo>
                <a:lnTo>
                  <a:pt x="374482" y="341191"/>
                </a:lnTo>
                <a:lnTo>
                  <a:pt x="341190" y="374485"/>
                </a:lnTo>
                <a:lnTo>
                  <a:pt x="313938" y="413038"/>
                </a:lnTo>
                <a:lnTo>
                  <a:pt x="293506" y="456072"/>
                </a:lnTo>
                <a:lnTo>
                  <a:pt x="280675" y="502805"/>
                </a:lnTo>
                <a:lnTo>
                  <a:pt x="276224" y="55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97446" y="3226215"/>
            <a:ext cx="12893040" cy="2482850"/>
          </a:xfrm>
          <a:prstGeom prst="rect"/>
        </p:spPr>
        <p:txBody>
          <a:bodyPr wrap="square" lIns="0" tIns="27178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2140"/>
              </a:spcBef>
            </a:pPr>
            <a:r>
              <a:rPr dirty="0" sz="5300" spc="505">
                <a:solidFill>
                  <a:srgbClr val="FFFFFF"/>
                </a:solidFill>
              </a:rPr>
              <a:t>MISI</a:t>
            </a:r>
            <a:r>
              <a:rPr dirty="0" sz="5300" spc="-265">
                <a:solidFill>
                  <a:srgbClr val="FFFFFF"/>
                </a:solidFill>
              </a:rPr>
              <a:t> </a:t>
            </a:r>
            <a:r>
              <a:rPr dirty="0" sz="5300" spc="-655">
                <a:solidFill>
                  <a:srgbClr val="FFFFFF"/>
                </a:solidFill>
              </a:rPr>
              <a:t>:</a:t>
            </a:r>
            <a:endParaRPr sz="5300"/>
          </a:p>
          <a:p>
            <a:pPr marL="12700" marR="5080">
              <a:lnSpc>
                <a:spcPct val="116399"/>
              </a:lnSpc>
              <a:spcBef>
                <a:spcPts val="740"/>
              </a:spcBef>
            </a:pPr>
            <a:r>
              <a:rPr dirty="0" sz="3650" spc="75">
                <a:solidFill>
                  <a:srgbClr val="FFFFFF"/>
                </a:solidFill>
              </a:rPr>
              <a:t>1.Membuat</a:t>
            </a:r>
            <a:r>
              <a:rPr dirty="0" sz="3650" spc="-165">
                <a:solidFill>
                  <a:srgbClr val="FFFFFF"/>
                </a:solidFill>
              </a:rPr>
              <a:t> </a:t>
            </a:r>
            <a:r>
              <a:rPr dirty="0" sz="3650" spc="175">
                <a:solidFill>
                  <a:srgbClr val="FFFFFF"/>
                </a:solidFill>
              </a:rPr>
              <a:t>media</a:t>
            </a:r>
            <a:r>
              <a:rPr dirty="0" sz="3650" spc="-165">
                <a:solidFill>
                  <a:srgbClr val="FFFFFF"/>
                </a:solidFill>
              </a:rPr>
              <a:t> </a:t>
            </a:r>
            <a:r>
              <a:rPr dirty="0" sz="3650" spc="130">
                <a:solidFill>
                  <a:srgbClr val="FFFFFF"/>
                </a:solidFill>
              </a:rPr>
              <a:t>pembelajaran</a:t>
            </a:r>
            <a:r>
              <a:rPr dirty="0" sz="3650" spc="-165">
                <a:solidFill>
                  <a:srgbClr val="FFFFFF"/>
                </a:solidFill>
              </a:rPr>
              <a:t> </a:t>
            </a:r>
            <a:r>
              <a:rPr dirty="0" sz="3650" spc="225">
                <a:solidFill>
                  <a:srgbClr val="FFFFFF"/>
                </a:solidFill>
              </a:rPr>
              <a:t>berbasis</a:t>
            </a:r>
            <a:r>
              <a:rPr dirty="0" sz="3650" spc="-165">
                <a:solidFill>
                  <a:srgbClr val="FFFFFF"/>
                </a:solidFill>
              </a:rPr>
              <a:t> </a:t>
            </a:r>
            <a:r>
              <a:rPr dirty="0" sz="3650" spc="105">
                <a:solidFill>
                  <a:srgbClr val="FFFFFF"/>
                </a:solidFill>
              </a:rPr>
              <a:t>teknologi,</a:t>
            </a:r>
            <a:r>
              <a:rPr dirty="0" sz="3650" spc="-165">
                <a:solidFill>
                  <a:srgbClr val="FFFFFF"/>
                </a:solidFill>
              </a:rPr>
              <a:t> </a:t>
            </a:r>
            <a:r>
              <a:rPr dirty="0" sz="3650" spc="185">
                <a:solidFill>
                  <a:srgbClr val="FFFFFF"/>
                </a:solidFill>
              </a:rPr>
              <a:t>yaitu </a:t>
            </a:r>
            <a:r>
              <a:rPr dirty="0" sz="3650" spc="220">
                <a:solidFill>
                  <a:srgbClr val="FFFFFF"/>
                </a:solidFill>
              </a:rPr>
              <a:t>dengan</a:t>
            </a:r>
            <a:r>
              <a:rPr dirty="0" sz="3650" spc="-160">
                <a:solidFill>
                  <a:srgbClr val="FFFFFF"/>
                </a:solidFill>
              </a:rPr>
              <a:t> </a:t>
            </a:r>
            <a:r>
              <a:rPr dirty="0" sz="3650" spc="225">
                <a:solidFill>
                  <a:srgbClr val="FFFFFF"/>
                </a:solidFill>
              </a:rPr>
              <a:t>menyediakan</a:t>
            </a:r>
            <a:r>
              <a:rPr dirty="0" sz="3650" spc="-160">
                <a:solidFill>
                  <a:srgbClr val="FFFFFF"/>
                </a:solidFill>
              </a:rPr>
              <a:t> </a:t>
            </a:r>
            <a:r>
              <a:rPr dirty="0" sz="3650" spc="120">
                <a:solidFill>
                  <a:srgbClr val="FFFFFF"/>
                </a:solidFill>
              </a:rPr>
              <a:t>website.</a:t>
            </a:r>
            <a:endParaRPr sz="3650"/>
          </a:p>
        </p:txBody>
      </p:sp>
      <p:sp>
        <p:nvSpPr>
          <p:cNvPr id="7" name="object 7" descr=""/>
          <p:cNvSpPr txBox="1"/>
          <p:nvPr/>
        </p:nvSpPr>
        <p:spPr>
          <a:xfrm>
            <a:off x="3297446" y="6330908"/>
            <a:ext cx="12868275" cy="3263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  <a:buSzPct val="97260"/>
              <a:buAutoNum type="arabicPeriod" startAt="2"/>
              <a:tabLst>
                <a:tab pos="421640" algn="l"/>
              </a:tabLst>
            </a:pPr>
            <a:r>
              <a:rPr dirty="0" sz="3650" spc="250">
                <a:solidFill>
                  <a:srgbClr val="FFFFFF"/>
                </a:solidFill>
                <a:latin typeface="Trebuchet MS"/>
                <a:cs typeface="Trebuchet MS"/>
              </a:rPr>
              <a:t>Membuat</a:t>
            </a:r>
            <a:r>
              <a:rPr dirty="0" sz="365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204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dirty="0" sz="365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30">
                <a:solidFill>
                  <a:srgbClr val="FFFFFF"/>
                </a:solidFill>
                <a:latin typeface="Trebuchet MS"/>
                <a:cs typeface="Trebuchet MS"/>
              </a:rPr>
              <a:t>pembelajaran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295">
                <a:solidFill>
                  <a:srgbClr val="FFFFFF"/>
                </a:solidFill>
                <a:latin typeface="Trebuchet MS"/>
                <a:cs typeface="Trebuchet MS"/>
              </a:rPr>
              <a:t>yang</a:t>
            </a:r>
            <a:r>
              <a:rPr dirty="0" sz="365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70">
                <a:solidFill>
                  <a:srgbClr val="FFFFFF"/>
                </a:solidFill>
                <a:latin typeface="Trebuchet MS"/>
                <a:cs typeface="Trebuchet MS"/>
              </a:rPr>
              <a:t>tidak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30">
                <a:solidFill>
                  <a:srgbClr val="FFFFFF"/>
                </a:solidFill>
                <a:latin typeface="Trebuchet MS"/>
                <a:cs typeface="Trebuchet MS"/>
              </a:rPr>
              <a:t>perlu</a:t>
            </a:r>
            <a:r>
              <a:rPr dirty="0" sz="365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40">
                <a:solidFill>
                  <a:srgbClr val="FFFFFF"/>
                </a:solidFill>
                <a:latin typeface="Trebuchet MS"/>
                <a:cs typeface="Trebuchet MS"/>
              </a:rPr>
              <a:t>log</a:t>
            </a:r>
            <a:r>
              <a:rPr dirty="0" sz="365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0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3650" spc="260">
                <a:solidFill>
                  <a:srgbClr val="FFFFFF"/>
                </a:solidFill>
                <a:latin typeface="Trebuchet MS"/>
                <a:cs typeface="Trebuchet MS"/>
              </a:rPr>
              <a:t>menggunakan</a:t>
            </a:r>
            <a:r>
              <a:rPr dirty="0" sz="365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3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r>
              <a:rPr dirty="0" sz="365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21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365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204">
                <a:solidFill>
                  <a:srgbClr val="FFFFFF"/>
                </a:solidFill>
                <a:latin typeface="Trebuchet MS"/>
                <a:cs typeface="Trebuchet MS"/>
              </a:rPr>
              <a:t>password.</a:t>
            </a:r>
            <a:endParaRPr sz="3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Trebuchet MS"/>
              <a:buAutoNum type="arabicPeriod" startAt="2"/>
            </a:pPr>
            <a:endParaRPr sz="4350">
              <a:latin typeface="Trebuchet MS"/>
              <a:cs typeface="Trebuchet MS"/>
            </a:endParaRPr>
          </a:p>
          <a:p>
            <a:pPr marL="12700" marR="1436370">
              <a:lnSpc>
                <a:spcPct val="116399"/>
              </a:lnSpc>
              <a:buSzPct val="97260"/>
              <a:buAutoNum type="arabicPeriod" startAt="2"/>
              <a:tabLst>
                <a:tab pos="421640" algn="l"/>
              </a:tabLst>
            </a:pPr>
            <a:r>
              <a:rPr dirty="0" sz="3650" spc="245">
                <a:solidFill>
                  <a:srgbClr val="FFFFFF"/>
                </a:solidFill>
                <a:latin typeface="Trebuchet MS"/>
                <a:cs typeface="Trebuchet MS"/>
              </a:rPr>
              <a:t>Menyediakan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65">
                <a:solidFill>
                  <a:srgbClr val="FFFFFF"/>
                </a:solidFill>
                <a:latin typeface="Trebuchet MS"/>
                <a:cs typeface="Trebuchet MS"/>
              </a:rPr>
              <a:t>materi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30">
                <a:solidFill>
                  <a:srgbClr val="FFFFFF"/>
                </a:solidFill>
                <a:latin typeface="Trebuchet MS"/>
                <a:cs typeface="Trebuchet MS"/>
              </a:rPr>
              <a:t>pembelajaran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210">
                <a:solidFill>
                  <a:srgbClr val="FFFFFF"/>
                </a:solidFill>
                <a:latin typeface="Trebuchet MS"/>
                <a:cs typeface="Trebuchet MS"/>
              </a:rPr>
              <a:t>normatif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85">
                <a:solidFill>
                  <a:srgbClr val="FFFFFF"/>
                </a:solidFill>
                <a:latin typeface="Trebuchet MS"/>
                <a:cs typeface="Trebuchet MS"/>
              </a:rPr>
              <a:t>dan </a:t>
            </a:r>
            <a:r>
              <a:rPr dirty="0" sz="3650" spc="175">
                <a:solidFill>
                  <a:srgbClr val="FFFFFF"/>
                </a:solidFill>
                <a:latin typeface="Trebuchet MS"/>
                <a:cs typeface="Trebuchet MS"/>
              </a:rPr>
              <a:t>adaptif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229">
                <a:solidFill>
                  <a:srgbClr val="FFFFFF"/>
                </a:solidFill>
                <a:latin typeface="Trebuchet MS"/>
                <a:cs typeface="Trebuchet MS"/>
              </a:rPr>
              <a:t>kelas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>
                <a:solidFill>
                  <a:srgbClr val="FFFFFF"/>
                </a:solidFill>
                <a:latin typeface="Trebuchet MS"/>
                <a:cs typeface="Trebuchet MS"/>
              </a:rPr>
              <a:t>X,</a:t>
            </a:r>
            <a:r>
              <a:rPr dirty="0" sz="36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90">
                <a:solidFill>
                  <a:srgbClr val="FFFFFF"/>
                </a:solidFill>
                <a:latin typeface="Trebuchet MS"/>
                <a:cs typeface="Trebuchet MS"/>
              </a:rPr>
              <a:t>XI,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21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365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100">
                <a:solidFill>
                  <a:srgbClr val="FFFFFF"/>
                </a:solidFill>
                <a:latin typeface="Trebuchet MS"/>
                <a:cs typeface="Trebuchet MS"/>
              </a:rPr>
              <a:t>XII.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44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9998" y="1900378"/>
            <a:ext cx="3678002" cy="276104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580" y="5151443"/>
            <a:ext cx="3945630" cy="274929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72697" y="3645644"/>
            <a:ext cx="9906000" cy="288480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5630"/>
              </a:lnSpc>
              <a:spcBef>
                <a:spcPts val="195"/>
              </a:spcBef>
            </a:pPr>
            <a:r>
              <a:rPr dirty="0" sz="4700" spc="114">
                <a:solidFill>
                  <a:srgbClr val="FFFFFF"/>
                </a:solidFill>
                <a:latin typeface="Trebuchet MS"/>
                <a:cs typeface="Trebuchet MS"/>
              </a:rPr>
              <a:t>Tujuan</a:t>
            </a:r>
            <a:r>
              <a:rPr dirty="0" sz="47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265">
                <a:solidFill>
                  <a:srgbClr val="FFFFFF"/>
                </a:solidFill>
                <a:latin typeface="Trebuchet MS"/>
                <a:cs typeface="Trebuchet MS"/>
              </a:rPr>
              <a:t>kami</a:t>
            </a:r>
            <a:r>
              <a:rPr dirty="0" sz="47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250">
                <a:solidFill>
                  <a:srgbClr val="FFFFFF"/>
                </a:solidFill>
                <a:latin typeface="Trebuchet MS"/>
                <a:cs typeface="Trebuchet MS"/>
              </a:rPr>
              <a:t>membuat</a:t>
            </a:r>
            <a:r>
              <a:rPr dirty="0" sz="47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24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dirty="0" sz="47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65">
                <a:solidFill>
                  <a:srgbClr val="FFFFFF"/>
                </a:solidFill>
                <a:latin typeface="Trebuchet MS"/>
                <a:cs typeface="Trebuchet MS"/>
              </a:rPr>
              <a:t>ini </a:t>
            </a:r>
            <a:r>
              <a:rPr dirty="0" sz="4700" spc="285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47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290">
                <a:solidFill>
                  <a:srgbClr val="FFFFFF"/>
                </a:solidFill>
                <a:latin typeface="Trebuchet MS"/>
                <a:cs typeface="Trebuchet MS"/>
              </a:rPr>
              <a:t>memudahkan</a:t>
            </a:r>
            <a:r>
              <a:rPr dirty="0" sz="47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75">
                <a:solidFill>
                  <a:srgbClr val="FFFFFF"/>
                </a:solidFill>
                <a:latin typeface="Trebuchet MS"/>
                <a:cs typeface="Trebuchet MS"/>
              </a:rPr>
              <a:t>pelajar</a:t>
            </a:r>
            <a:r>
              <a:rPr dirty="0" sz="47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185">
                <a:solidFill>
                  <a:srgbClr val="FFFFFF"/>
                </a:solidFill>
                <a:latin typeface="Trebuchet MS"/>
                <a:cs typeface="Trebuchet MS"/>
              </a:rPr>
              <a:t>dalam </a:t>
            </a:r>
            <a:r>
              <a:rPr dirty="0" sz="4700" spc="145">
                <a:solidFill>
                  <a:srgbClr val="FFFFFF"/>
                </a:solidFill>
                <a:latin typeface="Trebuchet MS"/>
                <a:cs typeface="Trebuchet MS"/>
              </a:rPr>
              <a:t>pembelajaran</a:t>
            </a:r>
            <a:r>
              <a:rPr dirty="0" sz="47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220">
                <a:solidFill>
                  <a:srgbClr val="FFFFFF"/>
                </a:solidFill>
                <a:latin typeface="Trebuchet MS"/>
                <a:cs typeface="Trebuchet MS"/>
              </a:rPr>
              <a:t>tanpa</a:t>
            </a:r>
            <a:r>
              <a:rPr dirty="0" sz="47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325">
                <a:solidFill>
                  <a:srgbClr val="FFFFFF"/>
                </a:solidFill>
                <a:latin typeface="Trebuchet MS"/>
                <a:cs typeface="Trebuchet MS"/>
              </a:rPr>
              <a:t>harus </a:t>
            </a:r>
            <a:r>
              <a:rPr dirty="0" sz="4700" spc="305">
                <a:solidFill>
                  <a:srgbClr val="FFFFFF"/>
                </a:solidFill>
                <a:latin typeface="Trebuchet MS"/>
                <a:cs typeface="Trebuchet MS"/>
              </a:rPr>
              <a:t>menggunakan</a:t>
            </a:r>
            <a:r>
              <a:rPr dirty="0" sz="47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700" spc="100">
                <a:solidFill>
                  <a:srgbClr val="FFFFFF"/>
                </a:solidFill>
                <a:latin typeface="Trebuchet MS"/>
                <a:cs typeface="Trebuchet MS"/>
              </a:rPr>
              <a:t>buku.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294275" y="1978643"/>
            <a:ext cx="6715125" cy="1190625"/>
          </a:xfrm>
          <a:custGeom>
            <a:avLst/>
            <a:gdLst/>
            <a:ahLst/>
            <a:cxnLst/>
            <a:rect l="l" t="t" r="r" b="b"/>
            <a:pathLst>
              <a:path w="6715125" h="1190625">
                <a:moveTo>
                  <a:pt x="6498235" y="1190618"/>
                </a:moveTo>
                <a:lnTo>
                  <a:pt x="216889" y="1190618"/>
                </a:lnTo>
                <a:lnTo>
                  <a:pt x="167245" y="1184883"/>
                </a:lnTo>
                <a:lnTo>
                  <a:pt x="121626" y="1168552"/>
                </a:lnTo>
                <a:lnTo>
                  <a:pt x="81351" y="1142941"/>
                </a:lnTo>
                <a:lnTo>
                  <a:pt x="47734" y="1109365"/>
                </a:lnTo>
                <a:lnTo>
                  <a:pt x="22092" y="1069138"/>
                </a:lnTo>
                <a:lnTo>
                  <a:pt x="5742" y="1023575"/>
                </a:lnTo>
                <a:lnTo>
                  <a:pt x="0" y="973991"/>
                </a:lnTo>
                <a:lnTo>
                  <a:pt x="0" y="216627"/>
                </a:lnTo>
                <a:lnTo>
                  <a:pt x="5742" y="167042"/>
                </a:lnTo>
                <a:lnTo>
                  <a:pt x="22092" y="121479"/>
                </a:lnTo>
                <a:lnTo>
                  <a:pt x="47734" y="81252"/>
                </a:lnTo>
                <a:lnTo>
                  <a:pt x="81351" y="47676"/>
                </a:lnTo>
                <a:lnTo>
                  <a:pt x="121626" y="22066"/>
                </a:lnTo>
                <a:lnTo>
                  <a:pt x="167245" y="5735"/>
                </a:lnTo>
                <a:lnTo>
                  <a:pt x="216889" y="0"/>
                </a:lnTo>
                <a:lnTo>
                  <a:pt x="6498235" y="0"/>
                </a:lnTo>
                <a:lnTo>
                  <a:pt x="6547879" y="5735"/>
                </a:lnTo>
                <a:lnTo>
                  <a:pt x="6593498" y="22066"/>
                </a:lnTo>
                <a:lnTo>
                  <a:pt x="6633773" y="47676"/>
                </a:lnTo>
                <a:lnTo>
                  <a:pt x="6667390" y="81252"/>
                </a:lnTo>
                <a:lnTo>
                  <a:pt x="6693032" y="121479"/>
                </a:lnTo>
                <a:lnTo>
                  <a:pt x="6709382" y="167042"/>
                </a:lnTo>
                <a:lnTo>
                  <a:pt x="6715124" y="216627"/>
                </a:lnTo>
                <a:lnTo>
                  <a:pt x="6715124" y="973991"/>
                </a:lnTo>
                <a:lnTo>
                  <a:pt x="6709382" y="1023575"/>
                </a:lnTo>
                <a:lnTo>
                  <a:pt x="6693032" y="1069138"/>
                </a:lnTo>
                <a:lnTo>
                  <a:pt x="6667390" y="1109365"/>
                </a:lnTo>
                <a:lnTo>
                  <a:pt x="6633773" y="1142941"/>
                </a:lnTo>
                <a:lnTo>
                  <a:pt x="6593498" y="1168552"/>
                </a:lnTo>
                <a:lnTo>
                  <a:pt x="6547879" y="1184883"/>
                </a:lnTo>
                <a:lnTo>
                  <a:pt x="6498235" y="1190618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7672" rIns="0" bIns="0" rtlCol="0" vert="horz">
            <a:spAutoFit/>
          </a:bodyPr>
          <a:lstStyle/>
          <a:p>
            <a:pPr marL="6833234">
              <a:lnSpc>
                <a:spcPct val="100000"/>
              </a:lnSpc>
              <a:spcBef>
                <a:spcPts val="100"/>
              </a:spcBef>
            </a:pPr>
            <a:r>
              <a:rPr dirty="0" sz="6400" spc="120">
                <a:solidFill>
                  <a:srgbClr val="FFFFFF"/>
                </a:solidFill>
              </a:rPr>
              <a:t>TUJUAN</a:t>
            </a:r>
            <a:endParaRPr sz="6400"/>
          </a:p>
        </p:txBody>
      </p:sp>
      <p:sp>
        <p:nvSpPr>
          <p:cNvPr id="8" name="object 8" descr=""/>
          <p:cNvSpPr/>
          <p:nvPr/>
        </p:nvSpPr>
        <p:spPr>
          <a:xfrm>
            <a:off x="16174966" y="7694276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59">
                <a:moveTo>
                  <a:pt x="252412" y="504833"/>
                </a:moveTo>
                <a:lnTo>
                  <a:pt x="248345" y="459460"/>
                </a:lnTo>
                <a:lnTo>
                  <a:pt x="236620" y="416756"/>
                </a:lnTo>
                <a:lnTo>
                  <a:pt x="217950" y="377432"/>
                </a:lnTo>
                <a:lnTo>
                  <a:pt x="193048" y="342202"/>
                </a:lnTo>
                <a:lnTo>
                  <a:pt x="162626" y="311779"/>
                </a:lnTo>
                <a:lnTo>
                  <a:pt x="127397" y="286875"/>
                </a:lnTo>
                <a:lnTo>
                  <a:pt x="88074" y="268204"/>
                </a:lnTo>
                <a:lnTo>
                  <a:pt x="45371" y="256479"/>
                </a:lnTo>
                <a:lnTo>
                  <a:pt x="0" y="252412"/>
                </a:lnTo>
                <a:lnTo>
                  <a:pt x="45369" y="248345"/>
                </a:lnTo>
                <a:lnTo>
                  <a:pt x="88071" y="236621"/>
                </a:lnTo>
                <a:lnTo>
                  <a:pt x="127394" y="217950"/>
                </a:lnTo>
                <a:lnTo>
                  <a:pt x="162623" y="193048"/>
                </a:lnTo>
                <a:lnTo>
                  <a:pt x="193045" y="162626"/>
                </a:lnTo>
                <a:lnTo>
                  <a:pt x="217949" y="127397"/>
                </a:lnTo>
                <a:lnTo>
                  <a:pt x="236620" y="88075"/>
                </a:lnTo>
                <a:lnTo>
                  <a:pt x="248345" y="45371"/>
                </a:lnTo>
                <a:lnTo>
                  <a:pt x="252412" y="0"/>
                </a:lnTo>
                <a:lnTo>
                  <a:pt x="256479" y="45371"/>
                </a:lnTo>
                <a:lnTo>
                  <a:pt x="268204" y="88075"/>
                </a:lnTo>
                <a:lnTo>
                  <a:pt x="286874" y="127398"/>
                </a:lnTo>
                <a:lnTo>
                  <a:pt x="311777" y="162626"/>
                </a:lnTo>
                <a:lnTo>
                  <a:pt x="342199" y="193048"/>
                </a:lnTo>
                <a:lnTo>
                  <a:pt x="377428" y="217951"/>
                </a:lnTo>
                <a:lnTo>
                  <a:pt x="416750" y="236621"/>
                </a:lnTo>
                <a:lnTo>
                  <a:pt x="459454" y="248345"/>
                </a:lnTo>
                <a:lnTo>
                  <a:pt x="504824" y="252412"/>
                </a:lnTo>
                <a:lnTo>
                  <a:pt x="459454" y="256479"/>
                </a:lnTo>
                <a:lnTo>
                  <a:pt x="416750" y="268204"/>
                </a:lnTo>
                <a:lnTo>
                  <a:pt x="377428" y="286875"/>
                </a:lnTo>
                <a:lnTo>
                  <a:pt x="342199" y="311778"/>
                </a:lnTo>
                <a:lnTo>
                  <a:pt x="311777" y="342201"/>
                </a:lnTo>
                <a:lnTo>
                  <a:pt x="286874" y="377431"/>
                </a:lnTo>
                <a:lnTo>
                  <a:pt x="268204" y="416755"/>
                </a:lnTo>
                <a:lnTo>
                  <a:pt x="256479" y="459460"/>
                </a:lnTo>
                <a:lnTo>
                  <a:pt x="252412" y="504833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390842" y="1442040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60">
                <a:moveTo>
                  <a:pt x="252412" y="504833"/>
                </a:moveTo>
                <a:lnTo>
                  <a:pt x="248345" y="459460"/>
                </a:lnTo>
                <a:lnTo>
                  <a:pt x="236620" y="416756"/>
                </a:lnTo>
                <a:lnTo>
                  <a:pt x="217950" y="377432"/>
                </a:lnTo>
                <a:lnTo>
                  <a:pt x="193048" y="342202"/>
                </a:lnTo>
                <a:lnTo>
                  <a:pt x="162626" y="311779"/>
                </a:lnTo>
                <a:lnTo>
                  <a:pt x="127397" y="286875"/>
                </a:lnTo>
                <a:lnTo>
                  <a:pt x="88074" y="268204"/>
                </a:lnTo>
                <a:lnTo>
                  <a:pt x="45371" y="256479"/>
                </a:lnTo>
                <a:lnTo>
                  <a:pt x="0" y="252412"/>
                </a:lnTo>
                <a:lnTo>
                  <a:pt x="45369" y="248345"/>
                </a:lnTo>
                <a:lnTo>
                  <a:pt x="88071" y="236621"/>
                </a:lnTo>
                <a:lnTo>
                  <a:pt x="127394" y="217950"/>
                </a:lnTo>
                <a:lnTo>
                  <a:pt x="162623" y="193048"/>
                </a:lnTo>
                <a:lnTo>
                  <a:pt x="193045" y="162626"/>
                </a:lnTo>
                <a:lnTo>
                  <a:pt x="217949" y="127397"/>
                </a:lnTo>
                <a:lnTo>
                  <a:pt x="236620" y="88075"/>
                </a:lnTo>
                <a:lnTo>
                  <a:pt x="248345" y="45371"/>
                </a:lnTo>
                <a:lnTo>
                  <a:pt x="252412" y="0"/>
                </a:lnTo>
                <a:lnTo>
                  <a:pt x="256479" y="45371"/>
                </a:lnTo>
                <a:lnTo>
                  <a:pt x="268204" y="88075"/>
                </a:lnTo>
                <a:lnTo>
                  <a:pt x="286874" y="127398"/>
                </a:lnTo>
                <a:lnTo>
                  <a:pt x="311777" y="162626"/>
                </a:lnTo>
                <a:lnTo>
                  <a:pt x="342199" y="193048"/>
                </a:lnTo>
                <a:lnTo>
                  <a:pt x="377428" y="217951"/>
                </a:lnTo>
                <a:lnTo>
                  <a:pt x="416750" y="236621"/>
                </a:lnTo>
                <a:lnTo>
                  <a:pt x="459454" y="248345"/>
                </a:lnTo>
                <a:lnTo>
                  <a:pt x="504824" y="252412"/>
                </a:lnTo>
                <a:lnTo>
                  <a:pt x="459454" y="256479"/>
                </a:lnTo>
                <a:lnTo>
                  <a:pt x="416750" y="268204"/>
                </a:lnTo>
                <a:lnTo>
                  <a:pt x="377428" y="286875"/>
                </a:lnTo>
                <a:lnTo>
                  <a:pt x="342199" y="311778"/>
                </a:lnTo>
                <a:lnTo>
                  <a:pt x="311777" y="342201"/>
                </a:lnTo>
                <a:lnTo>
                  <a:pt x="286874" y="377431"/>
                </a:lnTo>
                <a:lnTo>
                  <a:pt x="268204" y="416755"/>
                </a:lnTo>
                <a:lnTo>
                  <a:pt x="256479" y="459460"/>
                </a:lnTo>
                <a:lnTo>
                  <a:pt x="252412" y="504833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365" y="894574"/>
            <a:ext cx="4114618" cy="297201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289927" y="3846497"/>
            <a:ext cx="13705205" cy="33635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>
              <a:lnSpc>
                <a:spcPts val="5250"/>
              </a:lnSpc>
              <a:spcBef>
                <a:spcPts val="229"/>
              </a:spcBef>
            </a:pPr>
            <a:r>
              <a:rPr dirty="0" sz="4400" spc="240">
                <a:solidFill>
                  <a:srgbClr val="1C1B17"/>
                </a:solidFill>
                <a:latin typeface="Trebuchet MS"/>
                <a:cs typeface="Trebuchet MS"/>
              </a:rPr>
              <a:t>Pembuatan</a:t>
            </a:r>
            <a:r>
              <a:rPr dirty="0" sz="4400" spc="254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10">
                <a:solidFill>
                  <a:srgbClr val="1C1B17"/>
                </a:solidFill>
                <a:latin typeface="Trebuchet MS"/>
                <a:cs typeface="Trebuchet MS"/>
              </a:rPr>
              <a:t>dilakukan</a:t>
            </a:r>
            <a:r>
              <a:rPr dirty="0" sz="4400" spc="260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85">
                <a:solidFill>
                  <a:srgbClr val="1C1B17"/>
                </a:solidFill>
                <a:latin typeface="Trebuchet MS"/>
                <a:cs typeface="Trebuchet MS"/>
              </a:rPr>
              <a:t>di</a:t>
            </a:r>
            <a:r>
              <a:rPr dirty="0" sz="4400" spc="254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80">
                <a:solidFill>
                  <a:srgbClr val="1C1B17"/>
                </a:solidFill>
                <a:latin typeface="Trebuchet MS"/>
                <a:cs typeface="Trebuchet MS"/>
              </a:rPr>
              <a:t>jam</a:t>
            </a:r>
            <a:r>
              <a:rPr dirty="0" sz="4400" spc="260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135">
                <a:solidFill>
                  <a:srgbClr val="1C1B17"/>
                </a:solidFill>
                <a:latin typeface="Trebuchet MS"/>
                <a:cs typeface="Trebuchet MS"/>
              </a:rPr>
              <a:t>pembelajaran</a:t>
            </a:r>
            <a:r>
              <a:rPr dirty="0" sz="4400" spc="254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35">
                <a:solidFill>
                  <a:srgbClr val="1C1B17"/>
                </a:solidFill>
                <a:latin typeface="Trebuchet MS"/>
                <a:cs typeface="Trebuchet MS"/>
              </a:rPr>
              <a:t>dan</a:t>
            </a:r>
            <a:r>
              <a:rPr dirty="0" sz="4400" spc="260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60">
                <a:solidFill>
                  <a:srgbClr val="1C1B17"/>
                </a:solidFill>
                <a:latin typeface="Trebuchet MS"/>
                <a:cs typeface="Trebuchet MS"/>
              </a:rPr>
              <a:t>di </a:t>
            </a:r>
            <a:r>
              <a:rPr dirty="0" sz="4400" spc="155">
                <a:solidFill>
                  <a:srgbClr val="1C1B17"/>
                </a:solidFill>
                <a:latin typeface="Trebuchet MS"/>
                <a:cs typeface="Trebuchet MS"/>
              </a:rPr>
              <a:t>luar</a:t>
            </a:r>
            <a:r>
              <a:rPr dirty="0" sz="4400" spc="685">
                <a:solidFill>
                  <a:srgbClr val="1C1B17"/>
                </a:solidFill>
                <a:latin typeface="Trebuchet MS"/>
                <a:cs typeface="Trebuchet MS"/>
              </a:rPr>
              <a:t>  </a:t>
            </a:r>
            <a:r>
              <a:rPr dirty="0" sz="4400" spc="85">
                <a:solidFill>
                  <a:srgbClr val="1C1B17"/>
                </a:solidFill>
                <a:latin typeface="Trebuchet MS"/>
                <a:cs typeface="Trebuchet MS"/>
              </a:rPr>
              <a:t>pembelajaran.</a:t>
            </a:r>
            <a:r>
              <a:rPr dirty="0" sz="4400" spc="685">
                <a:solidFill>
                  <a:srgbClr val="1C1B17"/>
                </a:solidFill>
                <a:latin typeface="Trebuchet MS"/>
                <a:cs typeface="Trebuchet MS"/>
              </a:rPr>
              <a:t>  </a:t>
            </a:r>
            <a:r>
              <a:rPr dirty="0" sz="4400" spc="270">
                <a:solidFill>
                  <a:srgbClr val="1C1B17"/>
                </a:solidFill>
                <a:latin typeface="Trebuchet MS"/>
                <a:cs typeface="Trebuchet MS"/>
              </a:rPr>
              <a:t>Membuat</a:t>
            </a:r>
            <a:r>
              <a:rPr dirty="0" sz="4400" spc="685">
                <a:solidFill>
                  <a:srgbClr val="1C1B17"/>
                </a:solidFill>
                <a:latin typeface="Trebuchet MS"/>
                <a:cs typeface="Trebuchet MS"/>
              </a:rPr>
              <a:t>  </a:t>
            </a:r>
            <a:r>
              <a:rPr dirty="0" sz="4400" spc="90">
                <a:solidFill>
                  <a:srgbClr val="1C1B17"/>
                </a:solidFill>
                <a:latin typeface="Trebuchet MS"/>
                <a:cs typeface="Trebuchet MS"/>
              </a:rPr>
              <a:t>project</a:t>
            </a:r>
            <a:r>
              <a:rPr dirty="0" sz="4400" spc="685">
                <a:solidFill>
                  <a:srgbClr val="1C1B17"/>
                </a:solidFill>
                <a:latin typeface="Trebuchet MS"/>
                <a:cs typeface="Trebuchet MS"/>
              </a:rPr>
              <a:t>  </a:t>
            </a:r>
            <a:r>
              <a:rPr dirty="0" sz="4400" spc="80">
                <a:solidFill>
                  <a:srgbClr val="1C1B17"/>
                </a:solidFill>
                <a:latin typeface="Trebuchet MS"/>
                <a:cs typeface="Trebuchet MS"/>
              </a:rPr>
              <a:t>ini</a:t>
            </a:r>
            <a:r>
              <a:rPr dirty="0" sz="4400" spc="685">
                <a:solidFill>
                  <a:srgbClr val="1C1B17"/>
                </a:solidFill>
                <a:latin typeface="Trebuchet MS"/>
                <a:cs typeface="Trebuchet MS"/>
              </a:rPr>
              <a:t>  </a:t>
            </a:r>
            <a:r>
              <a:rPr dirty="0" sz="4400" spc="165">
                <a:solidFill>
                  <a:srgbClr val="1C1B17"/>
                </a:solidFill>
                <a:latin typeface="Trebuchet MS"/>
                <a:cs typeface="Trebuchet MS"/>
              </a:rPr>
              <a:t>kita </a:t>
            </a:r>
            <a:r>
              <a:rPr dirty="0" sz="4400" spc="285">
                <a:solidFill>
                  <a:srgbClr val="1C1B17"/>
                </a:solidFill>
                <a:latin typeface="Trebuchet MS"/>
                <a:cs typeface="Trebuchet MS"/>
              </a:rPr>
              <a:t>menggunakan</a:t>
            </a:r>
            <a:r>
              <a:rPr dirty="0" sz="4400" spc="102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190">
                <a:solidFill>
                  <a:srgbClr val="1C1B17"/>
                </a:solidFill>
                <a:latin typeface="Trebuchet MS"/>
                <a:cs typeface="Trebuchet MS"/>
              </a:rPr>
              <a:t>aplikasi</a:t>
            </a:r>
            <a:r>
              <a:rPr dirty="0" sz="4400" spc="102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65">
                <a:solidFill>
                  <a:srgbClr val="1C1B17"/>
                </a:solidFill>
                <a:latin typeface="Trebuchet MS"/>
                <a:cs typeface="Trebuchet MS"/>
              </a:rPr>
              <a:t>untuk</a:t>
            </a:r>
            <a:r>
              <a:rPr dirty="0" sz="4400" spc="102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35">
                <a:solidFill>
                  <a:srgbClr val="1C1B17"/>
                </a:solidFill>
                <a:latin typeface="Trebuchet MS"/>
                <a:cs typeface="Trebuchet MS"/>
              </a:rPr>
              <a:t>membuat</a:t>
            </a:r>
            <a:r>
              <a:rPr dirty="0" sz="4400" spc="102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00">
                <a:solidFill>
                  <a:srgbClr val="1C1B17"/>
                </a:solidFill>
                <a:latin typeface="Trebuchet MS"/>
                <a:cs typeface="Trebuchet MS"/>
              </a:rPr>
              <a:t>proposal </a:t>
            </a:r>
            <a:r>
              <a:rPr dirty="0" sz="4400" spc="235">
                <a:solidFill>
                  <a:srgbClr val="1C1B17"/>
                </a:solidFill>
                <a:latin typeface="Trebuchet MS"/>
                <a:cs typeface="Trebuchet MS"/>
              </a:rPr>
              <a:t>dan</a:t>
            </a:r>
            <a:r>
              <a:rPr dirty="0" sz="4400" spc="-14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170">
                <a:solidFill>
                  <a:srgbClr val="1C1B17"/>
                </a:solidFill>
                <a:latin typeface="Trebuchet MS"/>
                <a:cs typeface="Trebuchet MS"/>
              </a:rPr>
              <a:t>laporan</a:t>
            </a:r>
            <a:r>
              <a:rPr dirty="0" sz="4400" spc="-140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85">
                <a:solidFill>
                  <a:srgbClr val="1C1B17"/>
                </a:solidFill>
                <a:latin typeface="Trebuchet MS"/>
                <a:cs typeface="Trebuchet MS"/>
              </a:rPr>
              <a:t>di</a:t>
            </a:r>
            <a:r>
              <a:rPr dirty="0" sz="4400" spc="-14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90">
                <a:solidFill>
                  <a:srgbClr val="1C1B17"/>
                </a:solidFill>
                <a:latin typeface="Trebuchet MS"/>
                <a:cs typeface="Trebuchet MS"/>
              </a:rPr>
              <a:t>Microsoft</a:t>
            </a:r>
            <a:r>
              <a:rPr dirty="0" sz="4400" spc="-140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70">
                <a:solidFill>
                  <a:srgbClr val="1C1B17"/>
                </a:solidFill>
                <a:latin typeface="Trebuchet MS"/>
                <a:cs typeface="Trebuchet MS"/>
              </a:rPr>
              <a:t>Word,</a:t>
            </a:r>
            <a:r>
              <a:rPr dirty="0" sz="4400" spc="-14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10">
                <a:solidFill>
                  <a:srgbClr val="1C1B17"/>
                </a:solidFill>
                <a:latin typeface="Trebuchet MS"/>
                <a:cs typeface="Trebuchet MS"/>
              </a:rPr>
              <a:t>pembuatan</a:t>
            </a:r>
            <a:r>
              <a:rPr dirty="0" sz="4400" spc="-140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80">
                <a:solidFill>
                  <a:srgbClr val="1C1B17"/>
                </a:solidFill>
                <a:latin typeface="Trebuchet MS"/>
                <a:cs typeface="Trebuchet MS"/>
              </a:rPr>
              <a:t>project </a:t>
            </a:r>
            <a:r>
              <a:rPr dirty="0" sz="4400" spc="200">
                <a:solidFill>
                  <a:srgbClr val="1C1B17"/>
                </a:solidFill>
                <a:latin typeface="Trebuchet MS"/>
                <a:cs typeface="Trebuchet MS"/>
              </a:rPr>
              <a:t>coding</a:t>
            </a:r>
            <a:r>
              <a:rPr dirty="0" sz="4400" spc="-21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40">
                <a:solidFill>
                  <a:srgbClr val="1C1B17"/>
                </a:solidFill>
                <a:latin typeface="Trebuchet MS"/>
                <a:cs typeface="Trebuchet MS"/>
              </a:rPr>
              <a:t>dengan</a:t>
            </a:r>
            <a:r>
              <a:rPr dirty="0" sz="4400" spc="-21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190">
                <a:solidFill>
                  <a:srgbClr val="1C1B17"/>
                </a:solidFill>
                <a:latin typeface="Trebuchet MS"/>
                <a:cs typeface="Trebuchet MS"/>
              </a:rPr>
              <a:t>aplikasi</a:t>
            </a:r>
            <a:r>
              <a:rPr dirty="0" sz="4400" spc="-21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25">
                <a:solidFill>
                  <a:srgbClr val="1C1B17"/>
                </a:solidFill>
                <a:latin typeface="Trebuchet MS"/>
                <a:cs typeface="Trebuchet MS"/>
              </a:rPr>
              <a:t>Visual</a:t>
            </a:r>
            <a:r>
              <a:rPr dirty="0" sz="4400" spc="-21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210">
                <a:solidFill>
                  <a:srgbClr val="1C1B17"/>
                </a:solidFill>
                <a:latin typeface="Trebuchet MS"/>
                <a:cs typeface="Trebuchet MS"/>
              </a:rPr>
              <a:t>Studio</a:t>
            </a:r>
            <a:r>
              <a:rPr dirty="0" sz="4400" spc="-215">
                <a:solidFill>
                  <a:srgbClr val="1C1B17"/>
                </a:solidFill>
                <a:latin typeface="Trebuchet MS"/>
                <a:cs typeface="Trebuchet MS"/>
              </a:rPr>
              <a:t> </a:t>
            </a:r>
            <a:r>
              <a:rPr dirty="0" sz="4400" spc="-10">
                <a:solidFill>
                  <a:srgbClr val="1C1B17"/>
                </a:solidFill>
                <a:latin typeface="Trebuchet MS"/>
                <a:cs typeface="Trebuchet MS"/>
              </a:rPr>
              <a:t>Code.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785433" y="2271031"/>
            <a:ext cx="6715125" cy="1190625"/>
          </a:xfrm>
          <a:custGeom>
            <a:avLst/>
            <a:gdLst/>
            <a:ahLst/>
            <a:cxnLst/>
            <a:rect l="l" t="t" r="r" b="b"/>
            <a:pathLst>
              <a:path w="6715125" h="1190625">
                <a:moveTo>
                  <a:pt x="6498235" y="1190618"/>
                </a:moveTo>
                <a:lnTo>
                  <a:pt x="216889" y="1190618"/>
                </a:lnTo>
                <a:lnTo>
                  <a:pt x="167245" y="1184883"/>
                </a:lnTo>
                <a:lnTo>
                  <a:pt x="121626" y="1168552"/>
                </a:lnTo>
                <a:lnTo>
                  <a:pt x="81351" y="1142941"/>
                </a:lnTo>
                <a:lnTo>
                  <a:pt x="47734" y="1109365"/>
                </a:lnTo>
                <a:lnTo>
                  <a:pt x="22092" y="1069138"/>
                </a:lnTo>
                <a:lnTo>
                  <a:pt x="5742" y="1023575"/>
                </a:lnTo>
                <a:lnTo>
                  <a:pt x="0" y="973991"/>
                </a:lnTo>
                <a:lnTo>
                  <a:pt x="0" y="216627"/>
                </a:lnTo>
                <a:lnTo>
                  <a:pt x="5742" y="167042"/>
                </a:lnTo>
                <a:lnTo>
                  <a:pt x="22092" y="121479"/>
                </a:lnTo>
                <a:lnTo>
                  <a:pt x="47734" y="81252"/>
                </a:lnTo>
                <a:lnTo>
                  <a:pt x="81351" y="47676"/>
                </a:lnTo>
                <a:lnTo>
                  <a:pt x="121626" y="22066"/>
                </a:lnTo>
                <a:lnTo>
                  <a:pt x="167245" y="5735"/>
                </a:lnTo>
                <a:lnTo>
                  <a:pt x="216889" y="0"/>
                </a:lnTo>
                <a:lnTo>
                  <a:pt x="6498235" y="0"/>
                </a:lnTo>
                <a:lnTo>
                  <a:pt x="6547879" y="5735"/>
                </a:lnTo>
                <a:lnTo>
                  <a:pt x="6593498" y="22066"/>
                </a:lnTo>
                <a:lnTo>
                  <a:pt x="6633773" y="47676"/>
                </a:lnTo>
                <a:lnTo>
                  <a:pt x="6667390" y="81252"/>
                </a:lnTo>
                <a:lnTo>
                  <a:pt x="6693032" y="121479"/>
                </a:lnTo>
                <a:lnTo>
                  <a:pt x="6709382" y="167042"/>
                </a:lnTo>
                <a:lnTo>
                  <a:pt x="6715124" y="216627"/>
                </a:lnTo>
                <a:lnTo>
                  <a:pt x="6715124" y="973991"/>
                </a:lnTo>
                <a:lnTo>
                  <a:pt x="6709382" y="1023575"/>
                </a:lnTo>
                <a:lnTo>
                  <a:pt x="6693032" y="1069138"/>
                </a:lnTo>
                <a:lnTo>
                  <a:pt x="6667390" y="1109365"/>
                </a:lnTo>
                <a:lnTo>
                  <a:pt x="6633773" y="1142941"/>
                </a:lnTo>
                <a:lnTo>
                  <a:pt x="6593498" y="1168552"/>
                </a:lnTo>
                <a:lnTo>
                  <a:pt x="6547879" y="1184883"/>
                </a:lnTo>
                <a:lnTo>
                  <a:pt x="6498235" y="1190618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76463" y="2430729"/>
            <a:ext cx="5735320" cy="772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00" spc="400">
                <a:solidFill>
                  <a:srgbClr val="FFFFFF"/>
                </a:solidFill>
              </a:rPr>
              <a:t>Proses</a:t>
            </a:r>
            <a:r>
              <a:rPr dirty="0" sz="4900" spc="-229">
                <a:solidFill>
                  <a:srgbClr val="FFFFFF"/>
                </a:solidFill>
              </a:rPr>
              <a:t> </a:t>
            </a:r>
            <a:r>
              <a:rPr dirty="0" sz="4900" spc="260">
                <a:solidFill>
                  <a:srgbClr val="FFFFFF"/>
                </a:solidFill>
              </a:rPr>
              <a:t>Pembuatan</a:t>
            </a:r>
            <a:endParaRPr sz="4900"/>
          </a:p>
        </p:txBody>
      </p:sp>
      <p:sp>
        <p:nvSpPr>
          <p:cNvPr id="6" name="object 6" descr=""/>
          <p:cNvSpPr/>
          <p:nvPr/>
        </p:nvSpPr>
        <p:spPr>
          <a:xfrm>
            <a:off x="15897156" y="1571538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60">
                <a:moveTo>
                  <a:pt x="252412" y="504833"/>
                </a:moveTo>
                <a:lnTo>
                  <a:pt x="248345" y="459460"/>
                </a:lnTo>
                <a:lnTo>
                  <a:pt x="236620" y="416756"/>
                </a:lnTo>
                <a:lnTo>
                  <a:pt x="217950" y="377432"/>
                </a:lnTo>
                <a:lnTo>
                  <a:pt x="193048" y="342202"/>
                </a:lnTo>
                <a:lnTo>
                  <a:pt x="162626" y="311779"/>
                </a:lnTo>
                <a:lnTo>
                  <a:pt x="127397" y="286875"/>
                </a:lnTo>
                <a:lnTo>
                  <a:pt x="88074" y="268204"/>
                </a:lnTo>
                <a:lnTo>
                  <a:pt x="45371" y="256479"/>
                </a:lnTo>
                <a:lnTo>
                  <a:pt x="0" y="252412"/>
                </a:lnTo>
                <a:lnTo>
                  <a:pt x="45369" y="248345"/>
                </a:lnTo>
                <a:lnTo>
                  <a:pt x="88071" y="236621"/>
                </a:lnTo>
                <a:lnTo>
                  <a:pt x="127394" y="217950"/>
                </a:lnTo>
                <a:lnTo>
                  <a:pt x="162623" y="193048"/>
                </a:lnTo>
                <a:lnTo>
                  <a:pt x="193045" y="162626"/>
                </a:lnTo>
                <a:lnTo>
                  <a:pt x="217949" y="127397"/>
                </a:lnTo>
                <a:lnTo>
                  <a:pt x="236620" y="88075"/>
                </a:lnTo>
                <a:lnTo>
                  <a:pt x="248345" y="45371"/>
                </a:lnTo>
                <a:lnTo>
                  <a:pt x="252412" y="0"/>
                </a:lnTo>
                <a:lnTo>
                  <a:pt x="256479" y="45371"/>
                </a:lnTo>
                <a:lnTo>
                  <a:pt x="268204" y="88075"/>
                </a:lnTo>
                <a:lnTo>
                  <a:pt x="286874" y="127398"/>
                </a:lnTo>
                <a:lnTo>
                  <a:pt x="311777" y="162626"/>
                </a:lnTo>
                <a:lnTo>
                  <a:pt x="342199" y="193048"/>
                </a:lnTo>
                <a:lnTo>
                  <a:pt x="377428" y="217951"/>
                </a:lnTo>
                <a:lnTo>
                  <a:pt x="416750" y="236621"/>
                </a:lnTo>
                <a:lnTo>
                  <a:pt x="459454" y="248345"/>
                </a:lnTo>
                <a:lnTo>
                  <a:pt x="504824" y="252412"/>
                </a:lnTo>
                <a:lnTo>
                  <a:pt x="459454" y="256479"/>
                </a:lnTo>
                <a:lnTo>
                  <a:pt x="416750" y="268204"/>
                </a:lnTo>
                <a:lnTo>
                  <a:pt x="377428" y="286875"/>
                </a:lnTo>
                <a:lnTo>
                  <a:pt x="342199" y="311778"/>
                </a:lnTo>
                <a:lnTo>
                  <a:pt x="311777" y="342201"/>
                </a:lnTo>
                <a:lnTo>
                  <a:pt x="286874" y="377431"/>
                </a:lnTo>
                <a:lnTo>
                  <a:pt x="268204" y="416755"/>
                </a:lnTo>
                <a:lnTo>
                  <a:pt x="256479" y="459460"/>
                </a:lnTo>
                <a:lnTo>
                  <a:pt x="252412" y="504833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47158" y="7543455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59">
                <a:moveTo>
                  <a:pt x="252412" y="504833"/>
                </a:moveTo>
                <a:lnTo>
                  <a:pt x="248345" y="459460"/>
                </a:lnTo>
                <a:lnTo>
                  <a:pt x="236620" y="416756"/>
                </a:lnTo>
                <a:lnTo>
                  <a:pt x="217950" y="377432"/>
                </a:lnTo>
                <a:lnTo>
                  <a:pt x="193048" y="342202"/>
                </a:lnTo>
                <a:lnTo>
                  <a:pt x="162626" y="311779"/>
                </a:lnTo>
                <a:lnTo>
                  <a:pt x="127397" y="286875"/>
                </a:lnTo>
                <a:lnTo>
                  <a:pt x="88074" y="268204"/>
                </a:lnTo>
                <a:lnTo>
                  <a:pt x="45371" y="256479"/>
                </a:lnTo>
                <a:lnTo>
                  <a:pt x="0" y="252412"/>
                </a:lnTo>
                <a:lnTo>
                  <a:pt x="45369" y="248345"/>
                </a:lnTo>
                <a:lnTo>
                  <a:pt x="88071" y="236621"/>
                </a:lnTo>
                <a:lnTo>
                  <a:pt x="127394" y="217950"/>
                </a:lnTo>
                <a:lnTo>
                  <a:pt x="162623" y="193048"/>
                </a:lnTo>
                <a:lnTo>
                  <a:pt x="193045" y="162626"/>
                </a:lnTo>
                <a:lnTo>
                  <a:pt x="217949" y="127397"/>
                </a:lnTo>
                <a:lnTo>
                  <a:pt x="236620" y="88075"/>
                </a:lnTo>
                <a:lnTo>
                  <a:pt x="248345" y="45371"/>
                </a:lnTo>
                <a:lnTo>
                  <a:pt x="252412" y="0"/>
                </a:lnTo>
                <a:lnTo>
                  <a:pt x="256479" y="45371"/>
                </a:lnTo>
                <a:lnTo>
                  <a:pt x="268204" y="88075"/>
                </a:lnTo>
                <a:lnTo>
                  <a:pt x="286874" y="127398"/>
                </a:lnTo>
                <a:lnTo>
                  <a:pt x="311777" y="162626"/>
                </a:lnTo>
                <a:lnTo>
                  <a:pt x="342199" y="193048"/>
                </a:lnTo>
                <a:lnTo>
                  <a:pt x="377428" y="217951"/>
                </a:lnTo>
                <a:lnTo>
                  <a:pt x="416750" y="236621"/>
                </a:lnTo>
                <a:lnTo>
                  <a:pt x="459454" y="248345"/>
                </a:lnTo>
                <a:lnTo>
                  <a:pt x="504824" y="252412"/>
                </a:lnTo>
                <a:lnTo>
                  <a:pt x="459454" y="256479"/>
                </a:lnTo>
                <a:lnTo>
                  <a:pt x="416750" y="268204"/>
                </a:lnTo>
                <a:lnTo>
                  <a:pt x="377428" y="286875"/>
                </a:lnTo>
                <a:lnTo>
                  <a:pt x="342199" y="311778"/>
                </a:lnTo>
                <a:lnTo>
                  <a:pt x="311777" y="342201"/>
                </a:lnTo>
                <a:lnTo>
                  <a:pt x="286874" y="377431"/>
                </a:lnTo>
                <a:lnTo>
                  <a:pt x="268204" y="416755"/>
                </a:lnTo>
                <a:lnTo>
                  <a:pt x="256479" y="459460"/>
                </a:lnTo>
                <a:lnTo>
                  <a:pt x="252412" y="504833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4453" y="4893253"/>
            <a:ext cx="2073544" cy="3494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44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25" y="1569475"/>
            <a:ext cx="2557271" cy="275041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5785433" y="1155567"/>
            <a:ext cx="6715125" cy="1190625"/>
          </a:xfrm>
          <a:custGeom>
            <a:avLst/>
            <a:gdLst/>
            <a:ahLst/>
            <a:cxnLst/>
            <a:rect l="l" t="t" r="r" b="b"/>
            <a:pathLst>
              <a:path w="6715125" h="1190625">
                <a:moveTo>
                  <a:pt x="6498235" y="1190618"/>
                </a:moveTo>
                <a:lnTo>
                  <a:pt x="216889" y="1190618"/>
                </a:lnTo>
                <a:lnTo>
                  <a:pt x="167245" y="1184883"/>
                </a:lnTo>
                <a:lnTo>
                  <a:pt x="121626" y="1168552"/>
                </a:lnTo>
                <a:lnTo>
                  <a:pt x="81351" y="1142941"/>
                </a:lnTo>
                <a:lnTo>
                  <a:pt x="47734" y="1109365"/>
                </a:lnTo>
                <a:lnTo>
                  <a:pt x="22092" y="1069138"/>
                </a:lnTo>
                <a:lnTo>
                  <a:pt x="5742" y="1023575"/>
                </a:lnTo>
                <a:lnTo>
                  <a:pt x="0" y="973991"/>
                </a:lnTo>
                <a:lnTo>
                  <a:pt x="0" y="216627"/>
                </a:lnTo>
                <a:lnTo>
                  <a:pt x="5742" y="167042"/>
                </a:lnTo>
                <a:lnTo>
                  <a:pt x="22092" y="121479"/>
                </a:lnTo>
                <a:lnTo>
                  <a:pt x="47734" y="81252"/>
                </a:lnTo>
                <a:lnTo>
                  <a:pt x="81351" y="47676"/>
                </a:lnTo>
                <a:lnTo>
                  <a:pt x="121626" y="22066"/>
                </a:lnTo>
                <a:lnTo>
                  <a:pt x="167245" y="5735"/>
                </a:lnTo>
                <a:lnTo>
                  <a:pt x="216889" y="0"/>
                </a:lnTo>
                <a:lnTo>
                  <a:pt x="6498235" y="0"/>
                </a:lnTo>
                <a:lnTo>
                  <a:pt x="6547879" y="5735"/>
                </a:lnTo>
                <a:lnTo>
                  <a:pt x="6593498" y="22066"/>
                </a:lnTo>
                <a:lnTo>
                  <a:pt x="6633773" y="47676"/>
                </a:lnTo>
                <a:lnTo>
                  <a:pt x="6667390" y="81252"/>
                </a:lnTo>
                <a:lnTo>
                  <a:pt x="6693032" y="121479"/>
                </a:lnTo>
                <a:lnTo>
                  <a:pt x="6709382" y="167042"/>
                </a:lnTo>
                <a:lnTo>
                  <a:pt x="6715124" y="216627"/>
                </a:lnTo>
                <a:lnTo>
                  <a:pt x="6715124" y="973991"/>
                </a:lnTo>
                <a:lnTo>
                  <a:pt x="6709382" y="1023575"/>
                </a:lnTo>
                <a:lnTo>
                  <a:pt x="6693032" y="1069138"/>
                </a:lnTo>
                <a:lnTo>
                  <a:pt x="6667390" y="1109365"/>
                </a:lnTo>
                <a:lnTo>
                  <a:pt x="6633773" y="1142941"/>
                </a:lnTo>
                <a:lnTo>
                  <a:pt x="6593498" y="1168552"/>
                </a:lnTo>
                <a:lnTo>
                  <a:pt x="6547879" y="1184883"/>
                </a:lnTo>
                <a:lnTo>
                  <a:pt x="6498235" y="1190618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96180">
              <a:lnSpc>
                <a:spcPct val="100000"/>
              </a:lnSpc>
              <a:spcBef>
                <a:spcPts val="100"/>
              </a:spcBef>
            </a:pPr>
            <a:r>
              <a:rPr dirty="0" sz="4500" spc="215">
                <a:solidFill>
                  <a:srgbClr val="FFFFFF"/>
                </a:solidFill>
              </a:rPr>
              <a:t>LAPORAN</a:t>
            </a:r>
            <a:r>
              <a:rPr dirty="0" sz="4500" spc="-229">
                <a:solidFill>
                  <a:srgbClr val="FFFFFF"/>
                </a:solidFill>
              </a:rPr>
              <a:t> </a:t>
            </a:r>
            <a:r>
              <a:rPr dirty="0" sz="4500" spc="145">
                <a:solidFill>
                  <a:srgbClr val="FFFFFF"/>
                </a:solidFill>
              </a:rPr>
              <a:t>KEUANGAN</a:t>
            </a:r>
            <a:endParaRPr sz="45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73031" y="4960118"/>
            <a:ext cx="2417036" cy="2776278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6092504" y="2118246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60">
                <a:moveTo>
                  <a:pt x="252412" y="504833"/>
                </a:moveTo>
                <a:lnTo>
                  <a:pt x="248345" y="459460"/>
                </a:lnTo>
                <a:lnTo>
                  <a:pt x="236620" y="416756"/>
                </a:lnTo>
                <a:lnTo>
                  <a:pt x="217950" y="377432"/>
                </a:lnTo>
                <a:lnTo>
                  <a:pt x="193048" y="342202"/>
                </a:lnTo>
                <a:lnTo>
                  <a:pt x="162626" y="311779"/>
                </a:lnTo>
                <a:lnTo>
                  <a:pt x="127397" y="286875"/>
                </a:lnTo>
                <a:lnTo>
                  <a:pt x="88074" y="268204"/>
                </a:lnTo>
                <a:lnTo>
                  <a:pt x="45371" y="256479"/>
                </a:lnTo>
                <a:lnTo>
                  <a:pt x="0" y="252412"/>
                </a:lnTo>
                <a:lnTo>
                  <a:pt x="45369" y="248345"/>
                </a:lnTo>
                <a:lnTo>
                  <a:pt x="88071" y="236621"/>
                </a:lnTo>
                <a:lnTo>
                  <a:pt x="127394" y="217950"/>
                </a:lnTo>
                <a:lnTo>
                  <a:pt x="162623" y="193048"/>
                </a:lnTo>
                <a:lnTo>
                  <a:pt x="193045" y="162626"/>
                </a:lnTo>
                <a:lnTo>
                  <a:pt x="217949" y="127397"/>
                </a:lnTo>
                <a:lnTo>
                  <a:pt x="236620" y="88075"/>
                </a:lnTo>
                <a:lnTo>
                  <a:pt x="248345" y="45371"/>
                </a:lnTo>
                <a:lnTo>
                  <a:pt x="252412" y="0"/>
                </a:lnTo>
                <a:lnTo>
                  <a:pt x="256479" y="45371"/>
                </a:lnTo>
                <a:lnTo>
                  <a:pt x="268204" y="88075"/>
                </a:lnTo>
                <a:lnTo>
                  <a:pt x="286874" y="127398"/>
                </a:lnTo>
                <a:lnTo>
                  <a:pt x="311777" y="162626"/>
                </a:lnTo>
                <a:lnTo>
                  <a:pt x="342199" y="193048"/>
                </a:lnTo>
                <a:lnTo>
                  <a:pt x="377428" y="217951"/>
                </a:lnTo>
                <a:lnTo>
                  <a:pt x="416750" y="236621"/>
                </a:lnTo>
                <a:lnTo>
                  <a:pt x="459454" y="248345"/>
                </a:lnTo>
                <a:lnTo>
                  <a:pt x="504824" y="252412"/>
                </a:lnTo>
                <a:lnTo>
                  <a:pt x="459454" y="256479"/>
                </a:lnTo>
                <a:lnTo>
                  <a:pt x="416750" y="268204"/>
                </a:lnTo>
                <a:lnTo>
                  <a:pt x="377428" y="286875"/>
                </a:lnTo>
                <a:lnTo>
                  <a:pt x="342199" y="311778"/>
                </a:lnTo>
                <a:lnTo>
                  <a:pt x="311777" y="342201"/>
                </a:lnTo>
                <a:lnTo>
                  <a:pt x="286874" y="377431"/>
                </a:lnTo>
                <a:lnTo>
                  <a:pt x="268204" y="416755"/>
                </a:lnTo>
                <a:lnTo>
                  <a:pt x="256479" y="459460"/>
                </a:lnTo>
                <a:lnTo>
                  <a:pt x="252412" y="504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28813" y="6562067"/>
            <a:ext cx="504825" cy="505459"/>
          </a:xfrm>
          <a:custGeom>
            <a:avLst/>
            <a:gdLst/>
            <a:ahLst/>
            <a:cxnLst/>
            <a:rect l="l" t="t" r="r" b="b"/>
            <a:pathLst>
              <a:path w="504825" h="505459">
                <a:moveTo>
                  <a:pt x="252412" y="504833"/>
                </a:moveTo>
                <a:lnTo>
                  <a:pt x="248345" y="459460"/>
                </a:lnTo>
                <a:lnTo>
                  <a:pt x="236620" y="416756"/>
                </a:lnTo>
                <a:lnTo>
                  <a:pt x="217950" y="377432"/>
                </a:lnTo>
                <a:lnTo>
                  <a:pt x="193048" y="342202"/>
                </a:lnTo>
                <a:lnTo>
                  <a:pt x="162626" y="311779"/>
                </a:lnTo>
                <a:lnTo>
                  <a:pt x="127397" y="286875"/>
                </a:lnTo>
                <a:lnTo>
                  <a:pt x="88074" y="268204"/>
                </a:lnTo>
                <a:lnTo>
                  <a:pt x="45371" y="256479"/>
                </a:lnTo>
                <a:lnTo>
                  <a:pt x="0" y="252412"/>
                </a:lnTo>
                <a:lnTo>
                  <a:pt x="45369" y="248345"/>
                </a:lnTo>
                <a:lnTo>
                  <a:pt x="88071" y="236621"/>
                </a:lnTo>
                <a:lnTo>
                  <a:pt x="127394" y="217950"/>
                </a:lnTo>
                <a:lnTo>
                  <a:pt x="162623" y="193048"/>
                </a:lnTo>
                <a:lnTo>
                  <a:pt x="193045" y="162626"/>
                </a:lnTo>
                <a:lnTo>
                  <a:pt x="217949" y="127397"/>
                </a:lnTo>
                <a:lnTo>
                  <a:pt x="236620" y="88075"/>
                </a:lnTo>
                <a:lnTo>
                  <a:pt x="248345" y="45371"/>
                </a:lnTo>
                <a:lnTo>
                  <a:pt x="252412" y="0"/>
                </a:lnTo>
                <a:lnTo>
                  <a:pt x="256479" y="45371"/>
                </a:lnTo>
                <a:lnTo>
                  <a:pt x="268204" y="88075"/>
                </a:lnTo>
                <a:lnTo>
                  <a:pt x="286874" y="127398"/>
                </a:lnTo>
                <a:lnTo>
                  <a:pt x="311777" y="162626"/>
                </a:lnTo>
                <a:lnTo>
                  <a:pt x="342199" y="193048"/>
                </a:lnTo>
                <a:lnTo>
                  <a:pt x="377428" y="217951"/>
                </a:lnTo>
                <a:lnTo>
                  <a:pt x="416750" y="236621"/>
                </a:lnTo>
                <a:lnTo>
                  <a:pt x="459454" y="248345"/>
                </a:lnTo>
                <a:lnTo>
                  <a:pt x="504824" y="252412"/>
                </a:lnTo>
                <a:lnTo>
                  <a:pt x="459454" y="256479"/>
                </a:lnTo>
                <a:lnTo>
                  <a:pt x="416750" y="268204"/>
                </a:lnTo>
                <a:lnTo>
                  <a:pt x="377428" y="286875"/>
                </a:lnTo>
                <a:lnTo>
                  <a:pt x="342199" y="311778"/>
                </a:lnTo>
                <a:lnTo>
                  <a:pt x="311777" y="342201"/>
                </a:lnTo>
                <a:lnTo>
                  <a:pt x="286874" y="377431"/>
                </a:lnTo>
                <a:lnTo>
                  <a:pt x="268204" y="416755"/>
                </a:lnTo>
                <a:lnTo>
                  <a:pt x="256479" y="459460"/>
                </a:lnTo>
                <a:lnTo>
                  <a:pt x="252412" y="504833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4543" y="2652927"/>
            <a:ext cx="8467724" cy="61245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2906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137939" y="1556847"/>
            <a:ext cx="1381760" cy="1887855"/>
            <a:chOff x="2137939" y="1556847"/>
            <a:chExt cx="1381760" cy="1887855"/>
          </a:xfrm>
        </p:grpSpPr>
        <p:sp>
          <p:nvSpPr>
            <p:cNvPr id="4" name="object 4" descr=""/>
            <p:cNvSpPr/>
            <p:nvPr/>
          </p:nvSpPr>
          <p:spPr>
            <a:xfrm>
              <a:off x="2137939" y="2062655"/>
              <a:ext cx="1381760" cy="1381760"/>
            </a:xfrm>
            <a:custGeom>
              <a:avLst/>
              <a:gdLst/>
              <a:ahLst/>
              <a:cxnLst/>
              <a:rect l="l" t="t" r="r" b="b"/>
              <a:pathLst>
                <a:path w="1381760" h="1381760">
                  <a:moveTo>
                    <a:pt x="690770" y="1381540"/>
                  </a:moveTo>
                  <a:lnTo>
                    <a:pt x="643475" y="1379946"/>
                  </a:lnTo>
                  <a:lnTo>
                    <a:pt x="597036" y="1375234"/>
                  </a:lnTo>
                  <a:lnTo>
                    <a:pt x="551555" y="1367506"/>
                  </a:lnTo>
                  <a:lnTo>
                    <a:pt x="507136" y="1356865"/>
                  </a:lnTo>
                  <a:lnTo>
                    <a:pt x="463880" y="1343414"/>
                  </a:lnTo>
                  <a:lnTo>
                    <a:pt x="421891" y="1327256"/>
                  </a:lnTo>
                  <a:lnTo>
                    <a:pt x="381271" y="1308493"/>
                  </a:lnTo>
                  <a:lnTo>
                    <a:pt x="342125" y="1287229"/>
                  </a:lnTo>
                  <a:lnTo>
                    <a:pt x="304553" y="1263567"/>
                  </a:lnTo>
                  <a:lnTo>
                    <a:pt x="268661" y="1237609"/>
                  </a:lnTo>
                  <a:lnTo>
                    <a:pt x="234549" y="1209458"/>
                  </a:lnTo>
                  <a:lnTo>
                    <a:pt x="202321" y="1179218"/>
                  </a:lnTo>
                  <a:lnTo>
                    <a:pt x="172081" y="1146990"/>
                  </a:lnTo>
                  <a:lnTo>
                    <a:pt x="143930" y="1112879"/>
                  </a:lnTo>
                  <a:lnTo>
                    <a:pt x="117972" y="1076986"/>
                  </a:lnTo>
                  <a:lnTo>
                    <a:pt x="94310" y="1039415"/>
                  </a:lnTo>
                  <a:lnTo>
                    <a:pt x="73046" y="1000268"/>
                  </a:lnTo>
                  <a:lnTo>
                    <a:pt x="54284" y="959649"/>
                  </a:lnTo>
                  <a:lnTo>
                    <a:pt x="38125" y="917660"/>
                  </a:lnTo>
                  <a:lnTo>
                    <a:pt x="24674" y="874404"/>
                  </a:lnTo>
                  <a:lnTo>
                    <a:pt x="14033" y="829984"/>
                  </a:lnTo>
                  <a:lnTo>
                    <a:pt x="6305" y="784503"/>
                  </a:lnTo>
                  <a:lnTo>
                    <a:pt x="1593" y="738064"/>
                  </a:lnTo>
                  <a:lnTo>
                    <a:pt x="0" y="690770"/>
                  </a:lnTo>
                  <a:lnTo>
                    <a:pt x="1593" y="643475"/>
                  </a:lnTo>
                  <a:lnTo>
                    <a:pt x="6305" y="597036"/>
                  </a:lnTo>
                  <a:lnTo>
                    <a:pt x="14033" y="551555"/>
                  </a:lnTo>
                  <a:lnTo>
                    <a:pt x="24674" y="507136"/>
                  </a:lnTo>
                  <a:lnTo>
                    <a:pt x="38125" y="463880"/>
                  </a:lnTo>
                  <a:lnTo>
                    <a:pt x="54284" y="421891"/>
                  </a:lnTo>
                  <a:lnTo>
                    <a:pt x="73046" y="381271"/>
                  </a:lnTo>
                  <a:lnTo>
                    <a:pt x="94310" y="342125"/>
                  </a:lnTo>
                  <a:lnTo>
                    <a:pt x="117972" y="304553"/>
                  </a:lnTo>
                  <a:lnTo>
                    <a:pt x="143930" y="268661"/>
                  </a:lnTo>
                  <a:lnTo>
                    <a:pt x="172081" y="234549"/>
                  </a:lnTo>
                  <a:lnTo>
                    <a:pt x="202321" y="202321"/>
                  </a:lnTo>
                  <a:lnTo>
                    <a:pt x="234549" y="172081"/>
                  </a:lnTo>
                  <a:lnTo>
                    <a:pt x="268661" y="143930"/>
                  </a:lnTo>
                  <a:lnTo>
                    <a:pt x="304553" y="117972"/>
                  </a:lnTo>
                  <a:lnTo>
                    <a:pt x="342125" y="94310"/>
                  </a:lnTo>
                  <a:lnTo>
                    <a:pt x="381271" y="73046"/>
                  </a:lnTo>
                  <a:lnTo>
                    <a:pt x="421891" y="54284"/>
                  </a:lnTo>
                  <a:lnTo>
                    <a:pt x="463880" y="38125"/>
                  </a:lnTo>
                  <a:lnTo>
                    <a:pt x="507136" y="24674"/>
                  </a:lnTo>
                  <a:lnTo>
                    <a:pt x="551555" y="14033"/>
                  </a:lnTo>
                  <a:lnTo>
                    <a:pt x="597036" y="6305"/>
                  </a:lnTo>
                  <a:lnTo>
                    <a:pt x="643475" y="1593"/>
                  </a:lnTo>
                  <a:lnTo>
                    <a:pt x="690770" y="0"/>
                  </a:lnTo>
                  <a:lnTo>
                    <a:pt x="738064" y="1593"/>
                  </a:lnTo>
                  <a:lnTo>
                    <a:pt x="784503" y="6305"/>
                  </a:lnTo>
                  <a:lnTo>
                    <a:pt x="829984" y="14033"/>
                  </a:lnTo>
                  <a:lnTo>
                    <a:pt x="874404" y="24674"/>
                  </a:lnTo>
                  <a:lnTo>
                    <a:pt x="917660" y="38125"/>
                  </a:lnTo>
                  <a:lnTo>
                    <a:pt x="959649" y="54284"/>
                  </a:lnTo>
                  <a:lnTo>
                    <a:pt x="1000268" y="73046"/>
                  </a:lnTo>
                  <a:lnTo>
                    <a:pt x="1039415" y="94310"/>
                  </a:lnTo>
                  <a:lnTo>
                    <a:pt x="1076986" y="117972"/>
                  </a:lnTo>
                  <a:lnTo>
                    <a:pt x="1112879" y="143930"/>
                  </a:lnTo>
                  <a:lnTo>
                    <a:pt x="1146990" y="172081"/>
                  </a:lnTo>
                  <a:lnTo>
                    <a:pt x="1179218" y="202321"/>
                  </a:lnTo>
                  <a:lnTo>
                    <a:pt x="1209458" y="234549"/>
                  </a:lnTo>
                  <a:lnTo>
                    <a:pt x="1237609" y="268661"/>
                  </a:lnTo>
                  <a:lnTo>
                    <a:pt x="1263567" y="304553"/>
                  </a:lnTo>
                  <a:lnTo>
                    <a:pt x="1287229" y="342125"/>
                  </a:lnTo>
                  <a:lnTo>
                    <a:pt x="1308493" y="381271"/>
                  </a:lnTo>
                  <a:lnTo>
                    <a:pt x="1327256" y="421891"/>
                  </a:lnTo>
                  <a:lnTo>
                    <a:pt x="1343414" y="463880"/>
                  </a:lnTo>
                  <a:lnTo>
                    <a:pt x="1356865" y="507136"/>
                  </a:lnTo>
                  <a:lnTo>
                    <a:pt x="1367506" y="551555"/>
                  </a:lnTo>
                  <a:lnTo>
                    <a:pt x="1375234" y="597036"/>
                  </a:lnTo>
                  <a:lnTo>
                    <a:pt x="1379946" y="643475"/>
                  </a:lnTo>
                  <a:lnTo>
                    <a:pt x="1381540" y="690770"/>
                  </a:lnTo>
                  <a:lnTo>
                    <a:pt x="1379946" y="738064"/>
                  </a:lnTo>
                  <a:lnTo>
                    <a:pt x="1375234" y="784503"/>
                  </a:lnTo>
                  <a:lnTo>
                    <a:pt x="1367506" y="829984"/>
                  </a:lnTo>
                  <a:lnTo>
                    <a:pt x="1356865" y="874404"/>
                  </a:lnTo>
                  <a:lnTo>
                    <a:pt x="1343414" y="917660"/>
                  </a:lnTo>
                  <a:lnTo>
                    <a:pt x="1327256" y="959649"/>
                  </a:lnTo>
                  <a:lnTo>
                    <a:pt x="1308493" y="1000268"/>
                  </a:lnTo>
                  <a:lnTo>
                    <a:pt x="1287229" y="1039415"/>
                  </a:lnTo>
                  <a:lnTo>
                    <a:pt x="1263567" y="1076986"/>
                  </a:lnTo>
                  <a:lnTo>
                    <a:pt x="1237609" y="1112879"/>
                  </a:lnTo>
                  <a:lnTo>
                    <a:pt x="1209458" y="1146990"/>
                  </a:lnTo>
                  <a:lnTo>
                    <a:pt x="1179218" y="1179218"/>
                  </a:lnTo>
                  <a:lnTo>
                    <a:pt x="1146990" y="1209458"/>
                  </a:lnTo>
                  <a:lnTo>
                    <a:pt x="1112879" y="1237609"/>
                  </a:lnTo>
                  <a:lnTo>
                    <a:pt x="1076986" y="1263567"/>
                  </a:lnTo>
                  <a:lnTo>
                    <a:pt x="1039415" y="1287229"/>
                  </a:lnTo>
                  <a:lnTo>
                    <a:pt x="1000268" y="1308493"/>
                  </a:lnTo>
                  <a:lnTo>
                    <a:pt x="959649" y="1327256"/>
                  </a:lnTo>
                  <a:lnTo>
                    <a:pt x="917660" y="1343414"/>
                  </a:lnTo>
                  <a:lnTo>
                    <a:pt x="874404" y="1356865"/>
                  </a:lnTo>
                  <a:lnTo>
                    <a:pt x="829984" y="1367506"/>
                  </a:lnTo>
                  <a:lnTo>
                    <a:pt x="784503" y="1375234"/>
                  </a:lnTo>
                  <a:lnTo>
                    <a:pt x="738064" y="1379946"/>
                  </a:lnTo>
                  <a:lnTo>
                    <a:pt x="690770" y="1381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53055" y="2077770"/>
              <a:ext cx="1350010" cy="1350010"/>
            </a:xfrm>
            <a:custGeom>
              <a:avLst/>
              <a:gdLst/>
              <a:ahLst/>
              <a:cxnLst/>
              <a:rect l="l" t="t" r="r" b="b"/>
              <a:pathLst>
                <a:path w="1350010" h="1350010">
                  <a:moveTo>
                    <a:pt x="674798" y="1349597"/>
                  </a:moveTo>
                  <a:lnTo>
                    <a:pt x="626607" y="1347902"/>
                  </a:lnTo>
                  <a:lnTo>
                    <a:pt x="579330" y="1342896"/>
                  </a:lnTo>
                  <a:lnTo>
                    <a:pt x="533082" y="1334690"/>
                  </a:lnTo>
                  <a:lnTo>
                    <a:pt x="487977" y="1323401"/>
                  </a:lnTo>
                  <a:lnTo>
                    <a:pt x="444128" y="1309142"/>
                  </a:lnTo>
                  <a:lnTo>
                    <a:pt x="401652" y="1292027"/>
                  </a:lnTo>
                  <a:lnTo>
                    <a:pt x="360660" y="1272171"/>
                  </a:lnTo>
                  <a:lnTo>
                    <a:pt x="321269" y="1249687"/>
                  </a:lnTo>
                  <a:lnTo>
                    <a:pt x="283591" y="1224691"/>
                  </a:lnTo>
                  <a:lnTo>
                    <a:pt x="247741" y="1197295"/>
                  </a:lnTo>
                  <a:lnTo>
                    <a:pt x="213833" y="1167614"/>
                  </a:lnTo>
                  <a:lnTo>
                    <a:pt x="181982" y="1135763"/>
                  </a:lnTo>
                  <a:lnTo>
                    <a:pt x="152301" y="1101855"/>
                  </a:lnTo>
                  <a:lnTo>
                    <a:pt x="124906" y="1066005"/>
                  </a:lnTo>
                  <a:lnTo>
                    <a:pt x="99909" y="1028328"/>
                  </a:lnTo>
                  <a:lnTo>
                    <a:pt x="77425" y="988936"/>
                  </a:lnTo>
                  <a:lnTo>
                    <a:pt x="57569" y="947945"/>
                  </a:lnTo>
                  <a:lnTo>
                    <a:pt x="40454" y="905468"/>
                  </a:lnTo>
                  <a:lnTo>
                    <a:pt x="26195" y="861620"/>
                  </a:lnTo>
                  <a:lnTo>
                    <a:pt x="14906" y="816514"/>
                  </a:lnTo>
                  <a:lnTo>
                    <a:pt x="6701" y="770266"/>
                  </a:lnTo>
                  <a:lnTo>
                    <a:pt x="1694" y="722989"/>
                  </a:lnTo>
                  <a:lnTo>
                    <a:pt x="0" y="674798"/>
                  </a:lnTo>
                  <a:lnTo>
                    <a:pt x="1694" y="626607"/>
                  </a:lnTo>
                  <a:lnTo>
                    <a:pt x="6701" y="579330"/>
                  </a:lnTo>
                  <a:lnTo>
                    <a:pt x="14906" y="533082"/>
                  </a:lnTo>
                  <a:lnTo>
                    <a:pt x="26195" y="487977"/>
                  </a:lnTo>
                  <a:lnTo>
                    <a:pt x="40454" y="444128"/>
                  </a:lnTo>
                  <a:lnTo>
                    <a:pt x="57569" y="401652"/>
                  </a:lnTo>
                  <a:lnTo>
                    <a:pt x="77425" y="360660"/>
                  </a:lnTo>
                  <a:lnTo>
                    <a:pt x="99909" y="321269"/>
                  </a:lnTo>
                  <a:lnTo>
                    <a:pt x="124906" y="283591"/>
                  </a:lnTo>
                  <a:lnTo>
                    <a:pt x="152301" y="247741"/>
                  </a:lnTo>
                  <a:lnTo>
                    <a:pt x="181982" y="213833"/>
                  </a:lnTo>
                  <a:lnTo>
                    <a:pt x="213833" y="181982"/>
                  </a:lnTo>
                  <a:lnTo>
                    <a:pt x="247741" y="152301"/>
                  </a:lnTo>
                  <a:lnTo>
                    <a:pt x="283591" y="124906"/>
                  </a:lnTo>
                  <a:lnTo>
                    <a:pt x="321269" y="99909"/>
                  </a:lnTo>
                  <a:lnTo>
                    <a:pt x="360660" y="77425"/>
                  </a:lnTo>
                  <a:lnTo>
                    <a:pt x="401652" y="57569"/>
                  </a:lnTo>
                  <a:lnTo>
                    <a:pt x="444128" y="40454"/>
                  </a:lnTo>
                  <a:lnTo>
                    <a:pt x="487977" y="26195"/>
                  </a:lnTo>
                  <a:lnTo>
                    <a:pt x="533082" y="14906"/>
                  </a:lnTo>
                  <a:lnTo>
                    <a:pt x="579330" y="6701"/>
                  </a:lnTo>
                  <a:lnTo>
                    <a:pt x="626607" y="1694"/>
                  </a:lnTo>
                  <a:lnTo>
                    <a:pt x="674798" y="0"/>
                  </a:lnTo>
                  <a:lnTo>
                    <a:pt x="722989" y="1694"/>
                  </a:lnTo>
                  <a:lnTo>
                    <a:pt x="770266" y="6701"/>
                  </a:lnTo>
                  <a:lnTo>
                    <a:pt x="816514" y="14906"/>
                  </a:lnTo>
                  <a:lnTo>
                    <a:pt x="861620" y="26195"/>
                  </a:lnTo>
                  <a:lnTo>
                    <a:pt x="905468" y="40454"/>
                  </a:lnTo>
                  <a:lnTo>
                    <a:pt x="947945" y="57569"/>
                  </a:lnTo>
                  <a:lnTo>
                    <a:pt x="988936" y="77425"/>
                  </a:lnTo>
                  <a:lnTo>
                    <a:pt x="1028328" y="99909"/>
                  </a:lnTo>
                  <a:lnTo>
                    <a:pt x="1066005" y="124906"/>
                  </a:lnTo>
                  <a:lnTo>
                    <a:pt x="1101855" y="152301"/>
                  </a:lnTo>
                  <a:lnTo>
                    <a:pt x="1135763" y="181982"/>
                  </a:lnTo>
                  <a:lnTo>
                    <a:pt x="1167614" y="213833"/>
                  </a:lnTo>
                  <a:lnTo>
                    <a:pt x="1197295" y="247741"/>
                  </a:lnTo>
                  <a:lnTo>
                    <a:pt x="1224691" y="283591"/>
                  </a:lnTo>
                  <a:lnTo>
                    <a:pt x="1249687" y="321269"/>
                  </a:lnTo>
                  <a:lnTo>
                    <a:pt x="1272171" y="360660"/>
                  </a:lnTo>
                  <a:lnTo>
                    <a:pt x="1292027" y="401652"/>
                  </a:lnTo>
                  <a:lnTo>
                    <a:pt x="1309142" y="444128"/>
                  </a:lnTo>
                  <a:lnTo>
                    <a:pt x="1323401" y="487977"/>
                  </a:lnTo>
                  <a:lnTo>
                    <a:pt x="1334690" y="533082"/>
                  </a:lnTo>
                  <a:lnTo>
                    <a:pt x="1342896" y="579330"/>
                  </a:lnTo>
                  <a:lnTo>
                    <a:pt x="1347902" y="626607"/>
                  </a:lnTo>
                  <a:lnTo>
                    <a:pt x="1349597" y="674798"/>
                  </a:lnTo>
                  <a:lnTo>
                    <a:pt x="1347902" y="722989"/>
                  </a:lnTo>
                  <a:lnTo>
                    <a:pt x="1342896" y="770266"/>
                  </a:lnTo>
                  <a:lnTo>
                    <a:pt x="1334690" y="816514"/>
                  </a:lnTo>
                  <a:lnTo>
                    <a:pt x="1323401" y="861620"/>
                  </a:lnTo>
                  <a:lnTo>
                    <a:pt x="1309142" y="905468"/>
                  </a:lnTo>
                  <a:lnTo>
                    <a:pt x="1292027" y="947945"/>
                  </a:lnTo>
                  <a:lnTo>
                    <a:pt x="1272171" y="988936"/>
                  </a:lnTo>
                  <a:lnTo>
                    <a:pt x="1249687" y="1028328"/>
                  </a:lnTo>
                  <a:lnTo>
                    <a:pt x="1224691" y="1066005"/>
                  </a:lnTo>
                  <a:lnTo>
                    <a:pt x="1197295" y="1101855"/>
                  </a:lnTo>
                  <a:lnTo>
                    <a:pt x="1167614" y="1135763"/>
                  </a:lnTo>
                  <a:lnTo>
                    <a:pt x="1135763" y="1167614"/>
                  </a:lnTo>
                  <a:lnTo>
                    <a:pt x="1101855" y="1197295"/>
                  </a:lnTo>
                  <a:lnTo>
                    <a:pt x="1066005" y="1224691"/>
                  </a:lnTo>
                  <a:lnTo>
                    <a:pt x="1028328" y="1249687"/>
                  </a:lnTo>
                  <a:lnTo>
                    <a:pt x="988936" y="1272171"/>
                  </a:lnTo>
                  <a:lnTo>
                    <a:pt x="947945" y="1292027"/>
                  </a:lnTo>
                  <a:lnTo>
                    <a:pt x="905468" y="1309142"/>
                  </a:lnTo>
                  <a:lnTo>
                    <a:pt x="861620" y="1323401"/>
                  </a:lnTo>
                  <a:lnTo>
                    <a:pt x="816514" y="1334690"/>
                  </a:lnTo>
                  <a:lnTo>
                    <a:pt x="770266" y="1342896"/>
                  </a:lnTo>
                  <a:lnTo>
                    <a:pt x="722989" y="1347902"/>
                  </a:lnTo>
                  <a:lnTo>
                    <a:pt x="674798" y="1349597"/>
                  </a:lnTo>
                  <a:close/>
                </a:path>
              </a:pathLst>
            </a:custGeom>
            <a:solidFill>
              <a:srgbClr val="1C1B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137939" y="1556847"/>
              <a:ext cx="504825" cy="505459"/>
            </a:xfrm>
            <a:custGeom>
              <a:avLst/>
              <a:gdLst/>
              <a:ahLst/>
              <a:cxnLst/>
              <a:rect l="l" t="t" r="r" b="b"/>
              <a:pathLst>
                <a:path w="504825" h="505460">
                  <a:moveTo>
                    <a:pt x="252412" y="504833"/>
                  </a:moveTo>
                  <a:lnTo>
                    <a:pt x="248345" y="459460"/>
                  </a:lnTo>
                  <a:lnTo>
                    <a:pt x="236620" y="416756"/>
                  </a:lnTo>
                  <a:lnTo>
                    <a:pt x="217950" y="377432"/>
                  </a:lnTo>
                  <a:lnTo>
                    <a:pt x="193048" y="342202"/>
                  </a:lnTo>
                  <a:lnTo>
                    <a:pt x="162626" y="311779"/>
                  </a:lnTo>
                  <a:lnTo>
                    <a:pt x="127397" y="286875"/>
                  </a:lnTo>
                  <a:lnTo>
                    <a:pt x="88074" y="268204"/>
                  </a:lnTo>
                  <a:lnTo>
                    <a:pt x="45371" y="256479"/>
                  </a:lnTo>
                  <a:lnTo>
                    <a:pt x="0" y="252412"/>
                  </a:lnTo>
                  <a:lnTo>
                    <a:pt x="45369" y="248345"/>
                  </a:lnTo>
                  <a:lnTo>
                    <a:pt x="88071" y="236621"/>
                  </a:lnTo>
                  <a:lnTo>
                    <a:pt x="127394" y="217950"/>
                  </a:lnTo>
                  <a:lnTo>
                    <a:pt x="162623" y="193048"/>
                  </a:lnTo>
                  <a:lnTo>
                    <a:pt x="193045" y="162626"/>
                  </a:lnTo>
                  <a:lnTo>
                    <a:pt x="217949" y="127397"/>
                  </a:lnTo>
                  <a:lnTo>
                    <a:pt x="236620" y="88075"/>
                  </a:lnTo>
                  <a:lnTo>
                    <a:pt x="248345" y="45371"/>
                  </a:lnTo>
                  <a:lnTo>
                    <a:pt x="252412" y="0"/>
                  </a:lnTo>
                  <a:lnTo>
                    <a:pt x="256479" y="45371"/>
                  </a:lnTo>
                  <a:lnTo>
                    <a:pt x="268204" y="88075"/>
                  </a:lnTo>
                  <a:lnTo>
                    <a:pt x="286874" y="127398"/>
                  </a:lnTo>
                  <a:lnTo>
                    <a:pt x="311777" y="162626"/>
                  </a:lnTo>
                  <a:lnTo>
                    <a:pt x="342199" y="193048"/>
                  </a:lnTo>
                  <a:lnTo>
                    <a:pt x="377428" y="217951"/>
                  </a:lnTo>
                  <a:lnTo>
                    <a:pt x="416750" y="236621"/>
                  </a:lnTo>
                  <a:lnTo>
                    <a:pt x="459454" y="248345"/>
                  </a:lnTo>
                  <a:lnTo>
                    <a:pt x="504824" y="252412"/>
                  </a:lnTo>
                  <a:lnTo>
                    <a:pt x="459454" y="256479"/>
                  </a:lnTo>
                  <a:lnTo>
                    <a:pt x="416750" y="268204"/>
                  </a:lnTo>
                  <a:lnTo>
                    <a:pt x="377428" y="286875"/>
                  </a:lnTo>
                  <a:lnTo>
                    <a:pt x="342199" y="311778"/>
                  </a:lnTo>
                  <a:lnTo>
                    <a:pt x="311777" y="342201"/>
                  </a:lnTo>
                  <a:lnTo>
                    <a:pt x="286874" y="377431"/>
                  </a:lnTo>
                  <a:lnTo>
                    <a:pt x="268204" y="416755"/>
                  </a:lnTo>
                  <a:lnTo>
                    <a:pt x="256479" y="459460"/>
                  </a:lnTo>
                  <a:lnTo>
                    <a:pt x="252412" y="504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6785984" y="2062655"/>
            <a:ext cx="1381760" cy="1381760"/>
            <a:chOff x="6785984" y="2062655"/>
            <a:chExt cx="1381760" cy="1381760"/>
          </a:xfrm>
        </p:grpSpPr>
        <p:sp>
          <p:nvSpPr>
            <p:cNvPr id="8" name="object 8" descr=""/>
            <p:cNvSpPr/>
            <p:nvPr/>
          </p:nvSpPr>
          <p:spPr>
            <a:xfrm>
              <a:off x="6785984" y="2062655"/>
              <a:ext cx="1381760" cy="1381760"/>
            </a:xfrm>
            <a:custGeom>
              <a:avLst/>
              <a:gdLst/>
              <a:ahLst/>
              <a:cxnLst/>
              <a:rect l="l" t="t" r="r" b="b"/>
              <a:pathLst>
                <a:path w="1381759" h="1381760">
                  <a:moveTo>
                    <a:pt x="690770" y="1381540"/>
                  </a:moveTo>
                  <a:lnTo>
                    <a:pt x="643475" y="1379946"/>
                  </a:lnTo>
                  <a:lnTo>
                    <a:pt x="597036" y="1375234"/>
                  </a:lnTo>
                  <a:lnTo>
                    <a:pt x="551555" y="1367506"/>
                  </a:lnTo>
                  <a:lnTo>
                    <a:pt x="507136" y="1356865"/>
                  </a:lnTo>
                  <a:lnTo>
                    <a:pt x="463880" y="1343414"/>
                  </a:lnTo>
                  <a:lnTo>
                    <a:pt x="421891" y="1327256"/>
                  </a:lnTo>
                  <a:lnTo>
                    <a:pt x="381271" y="1308493"/>
                  </a:lnTo>
                  <a:lnTo>
                    <a:pt x="342125" y="1287229"/>
                  </a:lnTo>
                  <a:lnTo>
                    <a:pt x="304553" y="1263567"/>
                  </a:lnTo>
                  <a:lnTo>
                    <a:pt x="268661" y="1237609"/>
                  </a:lnTo>
                  <a:lnTo>
                    <a:pt x="234549" y="1209458"/>
                  </a:lnTo>
                  <a:lnTo>
                    <a:pt x="202321" y="1179218"/>
                  </a:lnTo>
                  <a:lnTo>
                    <a:pt x="172081" y="1146990"/>
                  </a:lnTo>
                  <a:lnTo>
                    <a:pt x="143930" y="1112879"/>
                  </a:lnTo>
                  <a:lnTo>
                    <a:pt x="117972" y="1076986"/>
                  </a:lnTo>
                  <a:lnTo>
                    <a:pt x="94310" y="1039415"/>
                  </a:lnTo>
                  <a:lnTo>
                    <a:pt x="73046" y="1000268"/>
                  </a:lnTo>
                  <a:lnTo>
                    <a:pt x="54284" y="959649"/>
                  </a:lnTo>
                  <a:lnTo>
                    <a:pt x="38125" y="917660"/>
                  </a:lnTo>
                  <a:lnTo>
                    <a:pt x="24674" y="874404"/>
                  </a:lnTo>
                  <a:lnTo>
                    <a:pt x="14033" y="829984"/>
                  </a:lnTo>
                  <a:lnTo>
                    <a:pt x="6305" y="784503"/>
                  </a:lnTo>
                  <a:lnTo>
                    <a:pt x="1593" y="738064"/>
                  </a:lnTo>
                  <a:lnTo>
                    <a:pt x="0" y="690770"/>
                  </a:lnTo>
                  <a:lnTo>
                    <a:pt x="1593" y="643475"/>
                  </a:lnTo>
                  <a:lnTo>
                    <a:pt x="6305" y="597036"/>
                  </a:lnTo>
                  <a:lnTo>
                    <a:pt x="14033" y="551555"/>
                  </a:lnTo>
                  <a:lnTo>
                    <a:pt x="24674" y="507136"/>
                  </a:lnTo>
                  <a:lnTo>
                    <a:pt x="38125" y="463880"/>
                  </a:lnTo>
                  <a:lnTo>
                    <a:pt x="54284" y="421891"/>
                  </a:lnTo>
                  <a:lnTo>
                    <a:pt x="73046" y="381271"/>
                  </a:lnTo>
                  <a:lnTo>
                    <a:pt x="94310" y="342125"/>
                  </a:lnTo>
                  <a:lnTo>
                    <a:pt x="117972" y="304553"/>
                  </a:lnTo>
                  <a:lnTo>
                    <a:pt x="143930" y="268661"/>
                  </a:lnTo>
                  <a:lnTo>
                    <a:pt x="172081" y="234549"/>
                  </a:lnTo>
                  <a:lnTo>
                    <a:pt x="202321" y="202321"/>
                  </a:lnTo>
                  <a:lnTo>
                    <a:pt x="234549" y="172081"/>
                  </a:lnTo>
                  <a:lnTo>
                    <a:pt x="268661" y="143930"/>
                  </a:lnTo>
                  <a:lnTo>
                    <a:pt x="304553" y="117972"/>
                  </a:lnTo>
                  <a:lnTo>
                    <a:pt x="342125" y="94310"/>
                  </a:lnTo>
                  <a:lnTo>
                    <a:pt x="381271" y="73046"/>
                  </a:lnTo>
                  <a:lnTo>
                    <a:pt x="421891" y="54284"/>
                  </a:lnTo>
                  <a:lnTo>
                    <a:pt x="463880" y="38125"/>
                  </a:lnTo>
                  <a:lnTo>
                    <a:pt x="507136" y="24674"/>
                  </a:lnTo>
                  <a:lnTo>
                    <a:pt x="551555" y="14033"/>
                  </a:lnTo>
                  <a:lnTo>
                    <a:pt x="597036" y="6305"/>
                  </a:lnTo>
                  <a:lnTo>
                    <a:pt x="643475" y="1593"/>
                  </a:lnTo>
                  <a:lnTo>
                    <a:pt x="690770" y="0"/>
                  </a:lnTo>
                  <a:lnTo>
                    <a:pt x="738064" y="1593"/>
                  </a:lnTo>
                  <a:lnTo>
                    <a:pt x="784503" y="6305"/>
                  </a:lnTo>
                  <a:lnTo>
                    <a:pt x="829984" y="14033"/>
                  </a:lnTo>
                  <a:lnTo>
                    <a:pt x="874404" y="24674"/>
                  </a:lnTo>
                  <a:lnTo>
                    <a:pt x="917660" y="38125"/>
                  </a:lnTo>
                  <a:lnTo>
                    <a:pt x="959649" y="54284"/>
                  </a:lnTo>
                  <a:lnTo>
                    <a:pt x="1000268" y="73046"/>
                  </a:lnTo>
                  <a:lnTo>
                    <a:pt x="1039415" y="94310"/>
                  </a:lnTo>
                  <a:lnTo>
                    <a:pt x="1076986" y="117972"/>
                  </a:lnTo>
                  <a:lnTo>
                    <a:pt x="1112879" y="143930"/>
                  </a:lnTo>
                  <a:lnTo>
                    <a:pt x="1146990" y="172081"/>
                  </a:lnTo>
                  <a:lnTo>
                    <a:pt x="1179218" y="202321"/>
                  </a:lnTo>
                  <a:lnTo>
                    <a:pt x="1209458" y="234549"/>
                  </a:lnTo>
                  <a:lnTo>
                    <a:pt x="1237609" y="268661"/>
                  </a:lnTo>
                  <a:lnTo>
                    <a:pt x="1263567" y="304553"/>
                  </a:lnTo>
                  <a:lnTo>
                    <a:pt x="1287229" y="342125"/>
                  </a:lnTo>
                  <a:lnTo>
                    <a:pt x="1308493" y="381271"/>
                  </a:lnTo>
                  <a:lnTo>
                    <a:pt x="1327256" y="421891"/>
                  </a:lnTo>
                  <a:lnTo>
                    <a:pt x="1343414" y="463880"/>
                  </a:lnTo>
                  <a:lnTo>
                    <a:pt x="1356865" y="507136"/>
                  </a:lnTo>
                  <a:lnTo>
                    <a:pt x="1367506" y="551555"/>
                  </a:lnTo>
                  <a:lnTo>
                    <a:pt x="1375234" y="597036"/>
                  </a:lnTo>
                  <a:lnTo>
                    <a:pt x="1379946" y="643475"/>
                  </a:lnTo>
                  <a:lnTo>
                    <a:pt x="1381540" y="690770"/>
                  </a:lnTo>
                  <a:lnTo>
                    <a:pt x="1379946" y="738064"/>
                  </a:lnTo>
                  <a:lnTo>
                    <a:pt x="1375234" y="784503"/>
                  </a:lnTo>
                  <a:lnTo>
                    <a:pt x="1367506" y="829984"/>
                  </a:lnTo>
                  <a:lnTo>
                    <a:pt x="1356865" y="874404"/>
                  </a:lnTo>
                  <a:lnTo>
                    <a:pt x="1343414" y="917660"/>
                  </a:lnTo>
                  <a:lnTo>
                    <a:pt x="1327256" y="959649"/>
                  </a:lnTo>
                  <a:lnTo>
                    <a:pt x="1308493" y="1000268"/>
                  </a:lnTo>
                  <a:lnTo>
                    <a:pt x="1287229" y="1039415"/>
                  </a:lnTo>
                  <a:lnTo>
                    <a:pt x="1263567" y="1076986"/>
                  </a:lnTo>
                  <a:lnTo>
                    <a:pt x="1237609" y="1112879"/>
                  </a:lnTo>
                  <a:lnTo>
                    <a:pt x="1209458" y="1146990"/>
                  </a:lnTo>
                  <a:lnTo>
                    <a:pt x="1179218" y="1179218"/>
                  </a:lnTo>
                  <a:lnTo>
                    <a:pt x="1146990" y="1209458"/>
                  </a:lnTo>
                  <a:lnTo>
                    <a:pt x="1112879" y="1237609"/>
                  </a:lnTo>
                  <a:lnTo>
                    <a:pt x="1076986" y="1263567"/>
                  </a:lnTo>
                  <a:lnTo>
                    <a:pt x="1039415" y="1287229"/>
                  </a:lnTo>
                  <a:lnTo>
                    <a:pt x="1000268" y="1308493"/>
                  </a:lnTo>
                  <a:lnTo>
                    <a:pt x="959649" y="1327256"/>
                  </a:lnTo>
                  <a:lnTo>
                    <a:pt x="917660" y="1343414"/>
                  </a:lnTo>
                  <a:lnTo>
                    <a:pt x="874404" y="1356865"/>
                  </a:lnTo>
                  <a:lnTo>
                    <a:pt x="829984" y="1367506"/>
                  </a:lnTo>
                  <a:lnTo>
                    <a:pt x="784503" y="1375234"/>
                  </a:lnTo>
                  <a:lnTo>
                    <a:pt x="738064" y="1379946"/>
                  </a:lnTo>
                  <a:lnTo>
                    <a:pt x="690770" y="1381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801099" y="2077770"/>
              <a:ext cx="1350010" cy="1350010"/>
            </a:xfrm>
            <a:custGeom>
              <a:avLst/>
              <a:gdLst/>
              <a:ahLst/>
              <a:cxnLst/>
              <a:rect l="l" t="t" r="r" b="b"/>
              <a:pathLst>
                <a:path w="1350009" h="1350010">
                  <a:moveTo>
                    <a:pt x="674798" y="1349597"/>
                  </a:moveTo>
                  <a:lnTo>
                    <a:pt x="626607" y="1347902"/>
                  </a:lnTo>
                  <a:lnTo>
                    <a:pt x="579330" y="1342896"/>
                  </a:lnTo>
                  <a:lnTo>
                    <a:pt x="533082" y="1334690"/>
                  </a:lnTo>
                  <a:lnTo>
                    <a:pt x="487977" y="1323401"/>
                  </a:lnTo>
                  <a:lnTo>
                    <a:pt x="444128" y="1309142"/>
                  </a:lnTo>
                  <a:lnTo>
                    <a:pt x="401652" y="1292027"/>
                  </a:lnTo>
                  <a:lnTo>
                    <a:pt x="360660" y="1272171"/>
                  </a:lnTo>
                  <a:lnTo>
                    <a:pt x="321269" y="1249687"/>
                  </a:lnTo>
                  <a:lnTo>
                    <a:pt x="283591" y="1224691"/>
                  </a:lnTo>
                  <a:lnTo>
                    <a:pt x="247741" y="1197295"/>
                  </a:lnTo>
                  <a:lnTo>
                    <a:pt x="213833" y="1167614"/>
                  </a:lnTo>
                  <a:lnTo>
                    <a:pt x="181982" y="1135763"/>
                  </a:lnTo>
                  <a:lnTo>
                    <a:pt x="152301" y="1101855"/>
                  </a:lnTo>
                  <a:lnTo>
                    <a:pt x="124906" y="1066005"/>
                  </a:lnTo>
                  <a:lnTo>
                    <a:pt x="99909" y="1028328"/>
                  </a:lnTo>
                  <a:lnTo>
                    <a:pt x="77425" y="988936"/>
                  </a:lnTo>
                  <a:lnTo>
                    <a:pt x="57569" y="947945"/>
                  </a:lnTo>
                  <a:lnTo>
                    <a:pt x="40454" y="905468"/>
                  </a:lnTo>
                  <a:lnTo>
                    <a:pt x="26195" y="861620"/>
                  </a:lnTo>
                  <a:lnTo>
                    <a:pt x="14906" y="816514"/>
                  </a:lnTo>
                  <a:lnTo>
                    <a:pt x="6701" y="770266"/>
                  </a:lnTo>
                  <a:lnTo>
                    <a:pt x="1694" y="722989"/>
                  </a:lnTo>
                  <a:lnTo>
                    <a:pt x="0" y="674798"/>
                  </a:lnTo>
                  <a:lnTo>
                    <a:pt x="1694" y="626607"/>
                  </a:lnTo>
                  <a:lnTo>
                    <a:pt x="6701" y="579330"/>
                  </a:lnTo>
                  <a:lnTo>
                    <a:pt x="14906" y="533082"/>
                  </a:lnTo>
                  <a:lnTo>
                    <a:pt x="26195" y="487977"/>
                  </a:lnTo>
                  <a:lnTo>
                    <a:pt x="40454" y="444128"/>
                  </a:lnTo>
                  <a:lnTo>
                    <a:pt x="57569" y="401652"/>
                  </a:lnTo>
                  <a:lnTo>
                    <a:pt x="77425" y="360660"/>
                  </a:lnTo>
                  <a:lnTo>
                    <a:pt x="99909" y="321269"/>
                  </a:lnTo>
                  <a:lnTo>
                    <a:pt x="124906" y="283591"/>
                  </a:lnTo>
                  <a:lnTo>
                    <a:pt x="152301" y="247741"/>
                  </a:lnTo>
                  <a:lnTo>
                    <a:pt x="181982" y="213833"/>
                  </a:lnTo>
                  <a:lnTo>
                    <a:pt x="213833" y="181982"/>
                  </a:lnTo>
                  <a:lnTo>
                    <a:pt x="247741" y="152301"/>
                  </a:lnTo>
                  <a:lnTo>
                    <a:pt x="283591" y="124906"/>
                  </a:lnTo>
                  <a:lnTo>
                    <a:pt x="321269" y="99909"/>
                  </a:lnTo>
                  <a:lnTo>
                    <a:pt x="360660" y="77425"/>
                  </a:lnTo>
                  <a:lnTo>
                    <a:pt x="401652" y="57569"/>
                  </a:lnTo>
                  <a:lnTo>
                    <a:pt x="444128" y="40454"/>
                  </a:lnTo>
                  <a:lnTo>
                    <a:pt x="487977" y="26195"/>
                  </a:lnTo>
                  <a:lnTo>
                    <a:pt x="533082" y="14906"/>
                  </a:lnTo>
                  <a:lnTo>
                    <a:pt x="579330" y="6701"/>
                  </a:lnTo>
                  <a:lnTo>
                    <a:pt x="626607" y="1694"/>
                  </a:lnTo>
                  <a:lnTo>
                    <a:pt x="674798" y="0"/>
                  </a:lnTo>
                  <a:lnTo>
                    <a:pt x="722989" y="1694"/>
                  </a:lnTo>
                  <a:lnTo>
                    <a:pt x="770266" y="6701"/>
                  </a:lnTo>
                  <a:lnTo>
                    <a:pt x="816514" y="14906"/>
                  </a:lnTo>
                  <a:lnTo>
                    <a:pt x="861620" y="26195"/>
                  </a:lnTo>
                  <a:lnTo>
                    <a:pt x="905468" y="40454"/>
                  </a:lnTo>
                  <a:lnTo>
                    <a:pt x="947945" y="57569"/>
                  </a:lnTo>
                  <a:lnTo>
                    <a:pt x="988936" y="77425"/>
                  </a:lnTo>
                  <a:lnTo>
                    <a:pt x="1028328" y="99909"/>
                  </a:lnTo>
                  <a:lnTo>
                    <a:pt x="1066005" y="124906"/>
                  </a:lnTo>
                  <a:lnTo>
                    <a:pt x="1101855" y="152301"/>
                  </a:lnTo>
                  <a:lnTo>
                    <a:pt x="1135763" y="181982"/>
                  </a:lnTo>
                  <a:lnTo>
                    <a:pt x="1167614" y="213833"/>
                  </a:lnTo>
                  <a:lnTo>
                    <a:pt x="1197295" y="247741"/>
                  </a:lnTo>
                  <a:lnTo>
                    <a:pt x="1224691" y="283591"/>
                  </a:lnTo>
                  <a:lnTo>
                    <a:pt x="1249687" y="321269"/>
                  </a:lnTo>
                  <a:lnTo>
                    <a:pt x="1272171" y="360660"/>
                  </a:lnTo>
                  <a:lnTo>
                    <a:pt x="1292027" y="401652"/>
                  </a:lnTo>
                  <a:lnTo>
                    <a:pt x="1309142" y="444128"/>
                  </a:lnTo>
                  <a:lnTo>
                    <a:pt x="1323401" y="487977"/>
                  </a:lnTo>
                  <a:lnTo>
                    <a:pt x="1334690" y="533082"/>
                  </a:lnTo>
                  <a:lnTo>
                    <a:pt x="1342896" y="579330"/>
                  </a:lnTo>
                  <a:lnTo>
                    <a:pt x="1347902" y="626607"/>
                  </a:lnTo>
                  <a:lnTo>
                    <a:pt x="1349597" y="674798"/>
                  </a:lnTo>
                  <a:lnTo>
                    <a:pt x="1347902" y="722989"/>
                  </a:lnTo>
                  <a:lnTo>
                    <a:pt x="1342896" y="770266"/>
                  </a:lnTo>
                  <a:lnTo>
                    <a:pt x="1334690" y="816514"/>
                  </a:lnTo>
                  <a:lnTo>
                    <a:pt x="1323401" y="861620"/>
                  </a:lnTo>
                  <a:lnTo>
                    <a:pt x="1309142" y="905468"/>
                  </a:lnTo>
                  <a:lnTo>
                    <a:pt x="1292027" y="947945"/>
                  </a:lnTo>
                  <a:lnTo>
                    <a:pt x="1272171" y="988936"/>
                  </a:lnTo>
                  <a:lnTo>
                    <a:pt x="1249687" y="1028328"/>
                  </a:lnTo>
                  <a:lnTo>
                    <a:pt x="1224691" y="1066005"/>
                  </a:lnTo>
                  <a:lnTo>
                    <a:pt x="1197295" y="1101855"/>
                  </a:lnTo>
                  <a:lnTo>
                    <a:pt x="1167614" y="1135763"/>
                  </a:lnTo>
                  <a:lnTo>
                    <a:pt x="1135763" y="1167614"/>
                  </a:lnTo>
                  <a:lnTo>
                    <a:pt x="1101855" y="1197295"/>
                  </a:lnTo>
                  <a:lnTo>
                    <a:pt x="1066005" y="1224691"/>
                  </a:lnTo>
                  <a:lnTo>
                    <a:pt x="1028328" y="1249687"/>
                  </a:lnTo>
                  <a:lnTo>
                    <a:pt x="988936" y="1272171"/>
                  </a:lnTo>
                  <a:lnTo>
                    <a:pt x="947945" y="1292027"/>
                  </a:lnTo>
                  <a:lnTo>
                    <a:pt x="905468" y="1309142"/>
                  </a:lnTo>
                  <a:lnTo>
                    <a:pt x="861620" y="1323401"/>
                  </a:lnTo>
                  <a:lnTo>
                    <a:pt x="816514" y="1334690"/>
                  </a:lnTo>
                  <a:lnTo>
                    <a:pt x="770266" y="1342896"/>
                  </a:lnTo>
                  <a:lnTo>
                    <a:pt x="722989" y="1347902"/>
                  </a:lnTo>
                  <a:lnTo>
                    <a:pt x="674798" y="1349597"/>
                  </a:lnTo>
                  <a:close/>
                </a:path>
              </a:pathLst>
            </a:custGeom>
            <a:solidFill>
              <a:srgbClr val="1C1B1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652393" y="2062655"/>
            <a:ext cx="1381760" cy="1381760"/>
            <a:chOff x="10652393" y="2062655"/>
            <a:chExt cx="1381760" cy="1381760"/>
          </a:xfrm>
        </p:grpSpPr>
        <p:sp>
          <p:nvSpPr>
            <p:cNvPr id="11" name="object 11" descr=""/>
            <p:cNvSpPr/>
            <p:nvPr/>
          </p:nvSpPr>
          <p:spPr>
            <a:xfrm>
              <a:off x="10652393" y="2062655"/>
              <a:ext cx="1381760" cy="1381760"/>
            </a:xfrm>
            <a:custGeom>
              <a:avLst/>
              <a:gdLst/>
              <a:ahLst/>
              <a:cxnLst/>
              <a:rect l="l" t="t" r="r" b="b"/>
              <a:pathLst>
                <a:path w="1381759" h="1381760">
                  <a:moveTo>
                    <a:pt x="690770" y="1381540"/>
                  </a:moveTo>
                  <a:lnTo>
                    <a:pt x="643475" y="1379946"/>
                  </a:lnTo>
                  <a:lnTo>
                    <a:pt x="597036" y="1375234"/>
                  </a:lnTo>
                  <a:lnTo>
                    <a:pt x="551555" y="1367506"/>
                  </a:lnTo>
                  <a:lnTo>
                    <a:pt x="507136" y="1356865"/>
                  </a:lnTo>
                  <a:lnTo>
                    <a:pt x="463880" y="1343414"/>
                  </a:lnTo>
                  <a:lnTo>
                    <a:pt x="421891" y="1327256"/>
                  </a:lnTo>
                  <a:lnTo>
                    <a:pt x="381271" y="1308493"/>
                  </a:lnTo>
                  <a:lnTo>
                    <a:pt x="342125" y="1287229"/>
                  </a:lnTo>
                  <a:lnTo>
                    <a:pt x="304553" y="1263567"/>
                  </a:lnTo>
                  <a:lnTo>
                    <a:pt x="268661" y="1237609"/>
                  </a:lnTo>
                  <a:lnTo>
                    <a:pt x="234549" y="1209458"/>
                  </a:lnTo>
                  <a:lnTo>
                    <a:pt x="202321" y="1179218"/>
                  </a:lnTo>
                  <a:lnTo>
                    <a:pt x="172081" y="1146990"/>
                  </a:lnTo>
                  <a:lnTo>
                    <a:pt x="143930" y="1112879"/>
                  </a:lnTo>
                  <a:lnTo>
                    <a:pt x="117972" y="1076986"/>
                  </a:lnTo>
                  <a:lnTo>
                    <a:pt x="94310" y="1039415"/>
                  </a:lnTo>
                  <a:lnTo>
                    <a:pt x="73046" y="1000268"/>
                  </a:lnTo>
                  <a:lnTo>
                    <a:pt x="54284" y="959649"/>
                  </a:lnTo>
                  <a:lnTo>
                    <a:pt x="38125" y="917660"/>
                  </a:lnTo>
                  <a:lnTo>
                    <a:pt x="24674" y="874404"/>
                  </a:lnTo>
                  <a:lnTo>
                    <a:pt x="14033" y="829984"/>
                  </a:lnTo>
                  <a:lnTo>
                    <a:pt x="6305" y="784503"/>
                  </a:lnTo>
                  <a:lnTo>
                    <a:pt x="1593" y="738064"/>
                  </a:lnTo>
                  <a:lnTo>
                    <a:pt x="0" y="690770"/>
                  </a:lnTo>
                  <a:lnTo>
                    <a:pt x="1593" y="643475"/>
                  </a:lnTo>
                  <a:lnTo>
                    <a:pt x="6305" y="597036"/>
                  </a:lnTo>
                  <a:lnTo>
                    <a:pt x="14033" y="551555"/>
                  </a:lnTo>
                  <a:lnTo>
                    <a:pt x="24674" y="507136"/>
                  </a:lnTo>
                  <a:lnTo>
                    <a:pt x="38125" y="463880"/>
                  </a:lnTo>
                  <a:lnTo>
                    <a:pt x="54284" y="421891"/>
                  </a:lnTo>
                  <a:lnTo>
                    <a:pt x="73046" y="381271"/>
                  </a:lnTo>
                  <a:lnTo>
                    <a:pt x="94310" y="342125"/>
                  </a:lnTo>
                  <a:lnTo>
                    <a:pt x="117972" y="304553"/>
                  </a:lnTo>
                  <a:lnTo>
                    <a:pt x="143930" y="268661"/>
                  </a:lnTo>
                  <a:lnTo>
                    <a:pt x="172081" y="234549"/>
                  </a:lnTo>
                  <a:lnTo>
                    <a:pt x="202321" y="202321"/>
                  </a:lnTo>
                  <a:lnTo>
                    <a:pt x="234549" y="172081"/>
                  </a:lnTo>
                  <a:lnTo>
                    <a:pt x="268661" y="143930"/>
                  </a:lnTo>
                  <a:lnTo>
                    <a:pt x="304553" y="117972"/>
                  </a:lnTo>
                  <a:lnTo>
                    <a:pt x="342125" y="94310"/>
                  </a:lnTo>
                  <a:lnTo>
                    <a:pt x="381271" y="73046"/>
                  </a:lnTo>
                  <a:lnTo>
                    <a:pt x="421891" y="54284"/>
                  </a:lnTo>
                  <a:lnTo>
                    <a:pt x="463880" y="38125"/>
                  </a:lnTo>
                  <a:lnTo>
                    <a:pt x="507136" y="24674"/>
                  </a:lnTo>
                  <a:lnTo>
                    <a:pt x="551555" y="14033"/>
                  </a:lnTo>
                  <a:lnTo>
                    <a:pt x="597036" y="6305"/>
                  </a:lnTo>
                  <a:lnTo>
                    <a:pt x="643475" y="1593"/>
                  </a:lnTo>
                  <a:lnTo>
                    <a:pt x="690770" y="0"/>
                  </a:lnTo>
                  <a:lnTo>
                    <a:pt x="738064" y="1593"/>
                  </a:lnTo>
                  <a:lnTo>
                    <a:pt x="784503" y="6305"/>
                  </a:lnTo>
                  <a:lnTo>
                    <a:pt x="829984" y="14033"/>
                  </a:lnTo>
                  <a:lnTo>
                    <a:pt x="874404" y="24674"/>
                  </a:lnTo>
                  <a:lnTo>
                    <a:pt x="917660" y="38125"/>
                  </a:lnTo>
                  <a:lnTo>
                    <a:pt x="959649" y="54284"/>
                  </a:lnTo>
                  <a:lnTo>
                    <a:pt x="1000268" y="73046"/>
                  </a:lnTo>
                  <a:lnTo>
                    <a:pt x="1039415" y="94310"/>
                  </a:lnTo>
                  <a:lnTo>
                    <a:pt x="1076986" y="117972"/>
                  </a:lnTo>
                  <a:lnTo>
                    <a:pt x="1112879" y="143930"/>
                  </a:lnTo>
                  <a:lnTo>
                    <a:pt x="1146990" y="172081"/>
                  </a:lnTo>
                  <a:lnTo>
                    <a:pt x="1179218" y="202321"/>
                  </a:lnTo>
                  <a:lnTo>
                    <a:pt x="1209458" y="234549"/>
                  </a:lnTo>
                  <a:lnTo>
                    <a:pt x="1237609" y="268661"/>
                  </a:lnTo>
                  <a:lnTo>
                    <a:pt x="1263567" y="304553"/>
                  </a:lnTo>
                  <a:lnTo>
                    <a:pt x="1287229" y="342125"/>
                  </a:lnTo>
                  <a:lnTo>
                    <a:pt x="1308493" y="381271"/>
                  </a:lnTo>
                  <a:lnTo>
                    <a:pt x="1327256" y="421891"/>
                  </a:lnTo>
                  <a:lnTo>
                    <a:pt x="1343414" y="463880"/>
                  </a:lnTo>
                  <a:lnTo>
                    <a:pt x="1356865" y="507136"/>
                  </a:lnTo>
                  <a:lnTo>
                    <a:pt x="1367506" y="551555"/>
                  </a:lnTo>
                  <a:lnTo>
                    <a:pt x="1375234" y="597036"/>
                  </a:lnTo>
                  <a:lnTo>
                    <a:pt x="1379946" y="643475"/>
                  </a:lnTo>
                  <a:lnTo>
                    <a:pt x="1381540" y="690770"/>
                  </a:lnTo>
                  <a:lnTo>
                    <a:pt x="1379946" y="738064"/>
                  </a:lnTo>
                  <a:lnTo>
                    <a:pt x="1375234" y="784503"/>
                  </a:lnTo>
                  <a:lnTo>
                    <a:pt x="1367506" y="829984"/>
                  </a:lnTo>
                  <a:lnTo>
                    <a:pt x="1356865" y="874404"/>
                  </a:lnTo>
                  <a:lnTo>
                    <a:pt x="1343414" y="917660"/>
                  </a:lnTo>
                  <a:lnTo>
                    <a:pt x="1327256" y="959649"/>
                  </a:lnTo>
                  <a:lnTo>
                    <a:pt x="1308493" y="1000268"/>
                  </a:lnTo>
                  <a:lnTo>
                    <a:pt x="1287229" y="1039415"/>
                  </a:lnTo>
                  <a:lnTo>
                    <a:pt x="1263567" y="1076986"/>
                  </a:lnTo>
                  <a:lnTo>
                    <a:pt x="1237609" y="1112879"/>
                  </a:lnTo>
                  <a:lnTo>
                    <a:pt x="1209458" y="1146990"/>
                  </a:lnTo>
                  <a:lnTo>
                    <a:pt x="1179218" y="1179218"/>
                  </a:lnTo>
                  <a:lnTo>
                    <a:pt x="1146990" y="1209458"/>
                  </a:lnTo>
                  <a:lnTo>
                    <a:pt x="1112879" y="1237609"/>
                  </a:lnTo>
                  <a:lnTo>
                    <a:pt x="1076986" y="1263567"/>
                  </a:lnTo>
                  <a:lnTo>
                    <a:pt x="1039415" y="1287229"/>
                  </a:lnTo>
                  <a:lnTo>
                    <a:pt x="1000268" y="1308493"/>
                  </a:lnTo>
                  <a:lnTo>
                    <a:pt x="959649" y="1327256"/>
                  </a:lnTo>
                  <a:lnTo>
                    <a:pt x="917660" y="1343414"/>
                  </a:lnTo>
                  <a:lnTo>
                    <a:pt x="874404" y="1356865"/>
                  </a:lnTo>
                  <a:lnTo>
                    <a:pt x="829984" y="1367506"/>
                  </a:lnTo>
                  <a:lnTo>
                    <a:pt x="784503" y="1375234"/>
                  </a:lnTo>
                  <a:lnTo>
                    <a:pt x="738064" y="1379946"/>
                  </a:lnTo>
                  <a:lnTo>
                    <a:pt x="690770" y="1381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667508" y="2077770"/>
              <a:ext cx="1350010" cy="1350010"/>
            </a:xfrm>
            <a:custGeom>
              <a:avLst/>
              <a:gdLst/>
              <a:ahLst/>
              <a:cxnLst/>
              <a:rect l="l" t="t" r="r" b="b"/>
              <a:pathLst>
                <a:path w="1350009" h="1350010">
                  <a:moveTo>
                    <a:pt x="674798" y="1349597"/>
                  </a:moveTo>
                  <a:lnTo>
                    <a:pt x="626607" y="1347902"/>
                  </a:lnTo>
                  <a:lnTo>
                    <a:pt x="579330" y="1342896"/>
                  </a:lnTo>
                  <a:lnTo>
                    <a:pt x="533082" y="1334690"/>
                  </a:lnTo>
                  <a:lnTo>
                    <a:pt x="487977" y="1323401"/>
                  </a:lnTo>
                  <a:lnTo>
                    <a:pt x="444128" y="1309142"/>
                  </a:lnTo>
                  <a:lnTo>
                    <a:pt x="401652" y="1292027"/>
                  </a:lnTo>
                  <a:lnTo>
                    <a:pt x="360660" y="1272171"/>
                  </a:lnTo>
                  <a:lnTo>
                    <a:pt x="321269" y="1249687"/>
                  </a:lnTo>
                  <a:lnTo>
                    <a:pt x="283591" y="1224691"/>
                  </a:lnTo>
                  <a:lnTo>
                    <a:pt x="247741" y="1197295"/>
                  </a:lnTo>
                  <a:lnTo>
                    <a:pt x="213833" y="1167614"/>
                  </a:lnTo>
                  <a:lnTo>
                    <a:pt x="181982" y="1135763"/>
                  </a:lnTo>
                  <a:lnTo>
                    <a:pt x="152301" y="1101855"/>
                  </a:lnTo>
                  <a:lnTo>
                    <a:pt x="124906" y="1066005"/>
                  </a:lnTo>
                  <a:lnTo>
                    <a:pt x="99909" y="1028328"/>
                  </a:lnTo>
                  <a:lnTo>
                    <a:pt x="77425" y="988936"/>
                  </a:lnTo>
                  <a:lnTo>
                    <a:pt x="57569" y="947945"/>
                  </a:lnTo>
                  <a:lnTo>
                    <a:pt x="40454" y="905468"/>
                  </a:lnTo>
                  <a:lnTo>
                    <a:pt x="26195" y="861620"/>
                  </a:lnTo>
                  <a:lnTo>
                    <a:pt x="14906" y="816514"/>
                  </a:lnTo>
                  <a:lnTo>
                    <a:pt x="6701" y="770266"/>
                  </a:lnTo>
                  <a:lnTo>
                    <a:pt x="1694" y="722989"/>
                  </a:lnTo>
                  <a:lnTo>
                    <a:pt x="0" y="674798"/>
                  </a:lnTo>
                  <a:lnTo>
                    <a:pt x="1694" y="626607"/>
                  </a:lnTo>
                  <a:lnTo>
                    <a:pt x="6701" y="579330"/>
                  </a:lnTo>
                  <a:lnTo>
                    <a:pt x="14906" y="533082"/>
                  </a:lnTo>
                  <a:lnTo>
                    <a:pt x="26195" y="487977"/>
                  </a:lnTo>
                  <a:lnTo>
                    <a:pt x="40454" y="444128"/>
                  </a:lnTo>
                  <a:lnTo>
                    <a:pt x="57569" y="401652"/>
                  </a:lnTo>
                  <a:lnTo>
                    <a:pt x="77425" y="360660"/>
                  </a:lnTo>
                  <a:lnTo>
                    <a:pt x="99909" y="321269"/>
                  </a:lnTo>
                  <a:lnTo>
                    <a:pt x="124906" y="283591"/>
                  </a:lnTo>
                  <a:lnTo>
                    <a:pt x="152301" y="247741"/>
                  </a:lnTo>
                  <a:lnTo>
                    <a:pt x="181982" y="213833"/>
                  </a:lnTo>
                  <a:lnTo>
                    <a:pt x="213833" y="181982"/>
                  </a:lnTo>
                  <a:lnTo>
                    <a:pt x="247741" y="152301"/>
                  </a:lnTo>
                  <a:lnTo>
                    <a:pt x="283591" y="124906"/>
                  </a:lnTo>
                  <a:lnTo>
                    <a:pt x="321269" y="99909"/>
                  </a:lnTo>
                  <a:lnTo>
                    <a:pt x="360660" y="77425"/>
                  </a:lnTo>
                  <a:lnTo>
                    <a:pt x="401652" y="57569"/>
                  </a:lnTo>
                  <a:lnTo>
                    <a:pt x="444128" y="40454"/>
                  </a:lnTo>
                  <a:lnTo>
                    <a:pt x="487977" y="26195"/>
                  </a:lnTo>
                  <a:lnTo>
                    <a:pt x="533082" y="14906"/>
                  </a:lnTo>
                  <a:lnTo>
                    <a:pt x="579330" y="6701"/>
                  </a:lnTo>
                  <a:lnTo>
                    <a:pt x="626607" y="1694"/>
                  </a:lnTo>
                  <a:lnTo>
                    <a:pt x="674798" y="0"/>
                  </a:lnTo>
                  <a:lnTo>
                    <a:pt x="722989" y="1694"/>
                  </a:lnTo>
                  <a:lnTo>
                    <a:pt x="770266" y="6701"/>
                  </a:lnTo>
                  <a:lnTo>
                    <a:pt x="816514" y="14906"/>
                  </a:lnTo>
                  <a:lnTo>
                    <a:pt x="861620" y="26195"/>
                  </a:lnTo>
                  <a:lnTo>
                    <a:pt x="905468" y="40454"/>
                  </a:lnTo>
                  <a:lnTo>
                    <a:pt x="947945" y="57569"/>
                  </a:lnTo>
                  <a:lnTo>
                    <a:pt x="988936" y="77425"/>
                  </a:lnTo>
                  <a:lnTo>
                    <a:pt x="1028328" y="99909"/>
                  </a:lnTo>
                  <a:lnTo>
                    <a:pt x="1066005" y="124906"/>
                  </a:lnTo>
                  <a:lnTo>
                    <a:pt x="1101855" y="152301"/>
                  </a:lnTo>
                  <a:lnTo>
                    <a:pt x="1135763" y="181982"/>
                  </a:lnTo>
                  <a:lnTo>
                    <a:pt x="1167614" y="213833"/>
                  </a:lnTo>
                  <a:lnTo>
                    <a:pt x="1197295" y="247741"/>
                  </a:lnTo>
                  <a:lnTo>
                    <a:pt x="1224691" y="283591"/>
                  </a:lnTo>
                  <a:lnTo>
                    <a:pt x="1249687" y="321269"/>
                  </a:lnTo>
                  <a:lnTo>
                    <a:pt x="1272171" y="360660"/>
                  </a:lnTo>
                  <a:lnTo>
                    <a:pt x="1292027" y="401652"/>
                  </a:lnTo>
                  <a:lnTo>
                    <a:pt x="1309142" y="444128"/>
                  </a:lnTo>
                  <a:lnTo>
                    <a:pt x="1323401" y="487977"/>
                  </a:lnTo>
                  <a:lnTo>
                    <a:pt x="1334690" y="533082"/>
                  </a:lnTo>
                  <a:lnTo>
                    <a:pt x="1342896" y="579330"/>
                  </a:lnTo>
                  <a:lnTo>
                    <a:pt x="1347902" y="626607"/>
                  </a:lnTo>
                  <a:lnTo>
                    <a:pt x="1349597" y="674798"/>
                  </a:lnTo>
                  <a:lnTo>
                    <a:pt x="1347902" y="722989"/>
                  </a:lnTo>
                  <a:lnTo>
                    <a:pt x="1342896" y="770266"/>
                  </a:lnTo>
                  <a:lnTo>
                    <a:pt x="1334690" y="816514"/>
                  </a:lnTo>
                  <a:lnTo>
                    <a:pt x="1323401" y="861620"/>
                  </a:lnTo>
                  <a:lnTo>
                    <a:pt x="1309142" y="905468"/>
                  </a:lnTo>
                  <a:lnTo>
                    <a:pt x="1292027" y="947945"/>
                  </a:lnTo>
                  <a:lnTo>
                    <a:pt x="1272171" y="988936"/>
                  </a:lnTo>
                  <a:lnTo>
                    <a:pt x="1249687" y="1028328"/>
                  </a:lnTo>
                  <a:lnTo>
                    <a:pt x="1224691" y="1066005"/>
                  </a:lnTo>
                  <a:lnTo>
                    <a:pt x="1197295" y="1101855"/>
                  </a:lnTo>
                  <a:lnTo>
                    <a:pt x="1167614" y="1135763"/>
                  </a:lnTo>
                  <a:lnTo>
                    <a:pt x="1135763" y="1167614"/>
                  </a:lnTo>
                  <a:lnTo>
                    <a:pt x="1101855" y="1197295"/>
                  </a:lnTo>
                  <a:lnTo>
                    <a:pt x="1066005" y="1224691"/>
                  </a:lnTo>
                  <a:lnTo>
                    <a:pt x="1028328" y="1249687"/>
                  </a:lnTo>
                  <a:lnTo>
                    <a:pt x="988936" y="1272171"/>
                  </a:lnTo>
                  <a:lnTo>
                    <a:pt x="947945" y="1292027"/>
                  </a:lnTo>
                  <a:lnTo>
                    <a:pt x="905468" y="1309142"/>
                  </a:lnTo>
                  <a:lnTo>
                    <a:pt x="861620" y="1323401"/>
                  </a:lnTo>
                  <a:lnTo>
                    <a:pt x="816514" y="1334690"/>
                  </a:lnTo>
                  <a:lnTo>
                    <a:pt x="770266" y="1342896"/>
                  </a:lnTo>
                  <a:lnTo>
                    <a:pt x="722989" y="1347902"/>
                  </a:lnTo>
                  <a:lnTo>
                    <a:pt x="674798" y="1349597"/>
                  </a:lnTo>
                  <a:close/>
                </a:path>
              </a:pathLst>
            </a:custGeom>
            <a:solidFill>
              <a:srgbClr val="1C1B1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5205740" y="1556847"/>
            <a:ext cx="1381760" cy="1887855"/>
            <a:chOff x="15205740" y="1556847"/>
            <a:chExt cx="1381760" cy="1887855"/>
          </a:xfrm>
        </p:grpSpPr>
        <p:sp>
          <p:nvSpPr>
            <p:cNvPr id="14" name="object 14" descr=""/>
            <p:cNvSpPr/>
            <p:nvPr/>
          </p:nvSpPr>
          <p:spPr>
            <a:xfrm>
              <a:off x="15205740" y="2062655"/>
              <a:ext cx="1381760" cy="1381760"/>
            </a:xfrm>
            <a:custGeom>
              <a:avLst/>
              <a:gdLst/>
              <a:ahLst/>
              <a:cxnLst/>
              <a:rect l="l" t="t" r="r" b="b"/>
              <a:pathLst>
                <a:path w="1381759" h="1381760">
                  <a:moveTo>
                    <a:pt x="690770" y="1381540"/>
                  </a:moveTo>
                  <a:lnTo>
                    <a:pt x="643475" y="1379946"/>
                  </a:lnTo>
                  <a:lnTo>
                    <a:pt x="597036" y="1375234"/>
                  </a:lnTo>
                  <a:lnTo>
                    <a:pt x="551555" y="1367506"/>
                  </a:lnTo>
                  <a:lnTo>
                    <a:pt x="507136" y="1356865"/>
                  </a:lnTo>
                  <a:lnTo>
                    <a:pt x="463880" y="1343414"/>
                  </a:lnTo>
                  <a:lnTo>
                    <a:pt x="421891" y="1327256"/>
                  </a:lnTo>
                  <a:lnTo>
                    <a:pt x="381271" y="1308493"/>
                  </a:lnTo>
                  <a:lnTo>
                    <a:pt x="342125" y="1287229"/>
                  </a:lnTo>
                  <a:lnTo>
                    <a:pt x="304553" y="1263567"/>
                  </a:lnTo>
                  <a:lnTo>
                    <a:pt x="268661" y="1237609"/>
                  </a:lnTo>
                  <a:lnTo>
                    <a:pt x="234549" y="1209458"/>
                  </a:lnTo>
                  <a:lnTo>
                    <a:pt x="202321" y="1179218"/>
                  </a:lnTo>
                  <a:lnTo>
                    <a:pt x="172081" y="1146990"/>
                  </a:lnTo>
                  <a:lnTo>
                    <a:pt x="143930" y="1112879"/>
                  </a:lnTo>
                  <a:lnTo>
                    <a:pt x="117972" y="1076986"/>
                  </a:lnTo>
                  <a:lnTo>
                    <a:pt x="94310" y="1039415"/>
                  </a:lnTo>
                  <a:lnTo>
                    <a:pt x="73046" y="1000268"/>
                  </a:lnTo>
                  <a:lnTo>
                    <a:pt x="54284" y="959649"/>
                  </a:lnTo>
                  <a:lnTo>
                    <a:pt x="38125" y="917660"/>
                  </a:lnTo>
                  <a:lnTo>
                    <a:pt x="24674" y="874404"/>
                  </a:lnTo>
                  <a:lnTo>
                    <a:pt x="14033" y="829984"/>
                  </a:lnTo>
                  <a:lnTo>
                    <a:pt x="6305" y="784503"/>
                  </a:lnTo>
                  <a:lnTo>
                    <a:pt x="1593" y="738064"/>
                  </a:lnTo>
                  <a:lnTo>
                    <a:pt x="0" y="690770"/>
                  </a:lnTo>
                  <a:lnTo>
                    <a:pt x="1593" y="643475"/>
                  </a:lnTo>
                  <a:lnTo>
                    <a:pt x="6305" y="597036"/>
                  </a:lnTo>
                  <a:lnTo>
                    <a:pt x="14033" y="551555"/>
                  </a:lnTo>
                  <a:lnTo>
                    <a:pt x="24674" y="507136"/>
                  </a:lnTo>
                  <a:lnTo>
                    <a:pt x="38125" y="463880"/>
                  </a:lnTo>
                  <a:lnTo>
                    <a:pt x="54284" y="421891"/>
                  </a:lnTo>
                  <a:lnTo>
                    <a:pt x="73046" y="381271"/>
                  </a:lnTo>
                  <a:lnTo>
                    <a:pt x="94310" y="342125"/>
                  </a:lnTo>
                  <a:lnTo>
                    <a:pt x="117972" y="304553"/>
                  </a:lnTo>
                  <a:lnTo>
                    <a:pt x="143930" y="268661"/>
                  </a:lnTo>
                  <a:lnTo>
                    <a:pt x="172081" y="234549"/>
                  </a:lnTo>
                  <a:lnTo>
                    <a:pt x="202321" y="202321"/>
                  </a:lnTo>
                  <a:lnTo>
                    <a:pt x="234549" y="172081"/>
                  </a:lnTo>
                  <a:lnTo>
                    <a:pt x="268661" y="143930"/>
                  </a:lnTo>
                  <a:lnTo>
                    <a:pt x="304553" y="117972"/>
                  </a:lnTo>
                  <a:lnTo>
                    <a:pt x="342125" y="94310"/>
                  </a:lnTo>
                  <a:lnTo>
                    <a:pt x="381271" y="73046"/>
                  </a:lnTo>
                  <a:lnTo>
                    <a:pt x="421891" y="54284"/>
                  </a:lnTo>
                  <a:lnTo>
                    <a:pt x="463880" y="38125"/>
                  </a:lnTo>
                  <a:lnTo>
                    <a:pt x="507136" y="24674"/>
                  </a:lnTo>
                  <a:lnTo>
                    <a:pt x="551555" y="14033"/>
                  </a:lnTo>
                  <a:lnTo>
                    <a:pt x="597036" y="6305"/>
                  </a:lnTo>
                  <a:lnTo>
                    <a:pt x="643475" y="1593"/>
                  </a:lnTo>
                  <a:lnTo>
                    <a:pt x="690770" y="0"/>
                  </a:lnTo>
                  <a:lnTo>
                    <a:pt x="738064" y="1593"/>
                  </a:lnTo>
                  <a:lnTo>
                    <a:pt x="784503" y="6305"/>
                  </a:lnTo>
                  <a:lnTo>
                    <a:pt x="829984" y="14033"/>
                  </a:lnTo>
                  <a:lnTo>
                    <a:pt x="874404" y="24674"/>
                  </a:lnTo>
                  <a:lnTo>
                    <a:pt x="917660" y="38125"/>
                  </a:lnTo>
                  <a:lnTo>
                    <a:pt x="959649" y="54284"/>
                  </a:lnTo>
                  <a:lnTo>
                    <a:pt x="1000268" y="73046"/>
                  </a:lnTo>
                  <a:lnTo>
                    <a:pt x="1039415" y="94310"/>
                  </a:lnTo>
                  <a:lnTo>
                    <a:pt x="1076986" y="117972"/>
                  </a:lnTo>
                  <a:lnTo>
                    <a:pt x="1112879" y="143930"/>
                  </a:lnTo>
                  <a:lnTo>
                    <a:pt x="1146990" y="172081"/>
                  </a:lnTo>
                  <a:lnTo>
                    <a:pt x="1179218" y="202321"/>
                  </a:lnTo>
                  <a:lnTo>
                    <a:pt x="1209458" y="234549"/>
                  </a:lnTo>
                  <a:lnTo>
                    <a:pt x="1237609" y="268661"/>
                  </a:lnTo>
                  <a:lnTo>
                    <a:pt x="1263567" y="304553"/>
                  </a:lnTo>
                  <a:lnTo>
                    <a:pt x="1287229" y="342125"/>
                  </a:lnTo>
                  <a:lnTo>
                    <a:pt x="1308493" y="381271"/>
                  </a:lnTo>
                  <a:lnTo>
                    <a:pt x="1327256" y="421891"/>
                  </a:lnTo>
                  <a:lnTo>
                    <a:pt x="1343414" y="463880"/>
                  </a:lnTo>
                  <a:lnTo>
                    <a:pt x="1356865" y="507136"/>
                  </a:lnTo>
                  <a:lnTo>
                    <a:pt x="1367506" y="551555"/>
                  </a:lnTo>
                  <a:lnTo>
                    <a:pt x="1375234" y="597036"/>
                  </a:lnTo>
                  <a:lnTo>
                    <a:pt x="1379946" y="643475"/>
                  </a:lnTo>
                  <a:lnTo>
                    <a:pt x="1381540" y="690770"/>
                  </a:lnTo>
                  <a:lnTo>
                    <a:pt x="1379946" y="738064"/>
                  </a:lnTo>
                  <a:lnTo>
                    <a:pt x="1375234" y="784503"/>
                  </a:lnTo>
                  <a:lnTo>
                    <a:pt x="1367506" y="829984"/>
                  </a:lnTo>
                  <a:lnTo>
                    <a:pt x="1356865" y="874404"/>
                  </a:lnTo>
                  <a:lnTo>
                    <a:pt x="1343414" y="917660"/>
                  </a:lnTo>
                  <a:lnTo>
                    <a:pt x="1327256" y="959649"/>
                  </a:lnTo>
                  <a:lnTo>
                    <a:pt x="1308493" y="1000268"/>
                  </a:lnTo>
                  <a:lnTo>
                    <a:pt x="1287229" y="1039415"/>
                  </a:lnTo>
                  <a:lnTo>
                    <a:pt x="1263567" y="1076986"/>
                  </a:lnTo>
                  <a:lnTo>
                    <a:pt x="1237609" y="1112879"/>
                  </a:lnTo>
                  <a:lnTo>
                    <a:pt x="1209458" y="1146990"/>
                  </a:lnTo>
                  <a:lnTo>
                    <a:pt x="1179218" y="1179218"/>
                  </a:lnTo>
                  <a:lnTo>
                    <a:pt x="1146990" y="1209458"/>
                  </a:lnTo>
                  <a:lnTo>
                    <a:pt x="1112879" y="1237609"/>
                  </a:lnTo>
                  <a:lnTo>
                    <a:pt x="1076986" y="1263567"/>
                  </a:lnTo>
                  <a:lnTo>
                    <a:pt x="1039415" y="1287229"/>
                  </a:lnTo>
                  <a:lnTo>
                    <a:pt x="1000268" y="1308493"/>
                  </a:lnTo>
                  <a:lnTo>
                    <a:pt x="959649" y="1327256"/>
                  </a:lnTo>
                  <a:lnTo>
                    <a:pt x="917660" y="1343414"/>
                  </a:lnTo>
                  <a:lnTo>
                    <a:pt x="874404" y="1356865"/>
                  </a:lnTo>
                  <a:lnTo>
                    <a:pt x="829984" y="1367506"/>
                  </a:lnTo>
                  <a:lnTo>
                    <a:pt x="784503" y="1375234"/>
                  </a:lnTo>
                  <a:lnTo>
                    <a:pt x="738064" y="1379946"/>
                  </a:lnTo>
                  <a:lnTo>
                    <a:pt x="690770" y="1381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220856" y="2077770"/>
              <a:ext cx="1350010" cy="1350010"/>
            </a:xfrm>
            <a:custGeom>
              <a:avLst/>
              <a:gdLst/>
              <a:ahLst/>
              <a:cxnLst/>
              <a:rect l="l" t="t" r="r" b="b"/>
              <a:pathLst>
                <a:path w="1350009" h="1350010">
                  <a:moveTo>
                    <a:pt x="674798" y="1349597"/>
                  </a:moveTo>
                  <a:lnTo>
                    <a:pt x="626607" y="1347902"/>
                  </a:lnTo>
                  <a:lnTo>
                    <a:pt x="579330" y="1342896"/>
                  </a:lnTo>
                  <a:lnTo>
                    <a:pt x="533082" y="1334690"/>
                  </a:lnTo>
                  <a:lnTo>
                    <a:pt x="487977" y="1323401"/>
                  </a:lnTo>
                  <a:lnTo>
                    <a:pt x="444128" y="1309142"/>
                  </a:lnTo>
                  <a:lnTo>
                    <a:pt x="401652" y="1292027"/>
                  </a:lnTo>
                  <a:lnTo>
                    <a:pt x="360660" y="1272171"/>
                  </a:lnTo>
                  <a:lnTo>
                    <a:pt x="321269" y="1249687"/>
                  </a:lnTo>
                  <a:lnTo>
                    <a:pt x="283591" y="1224691"/>
                  </a:lnTo>
                  <a:lnTo>
                    <a:pt x="247741" y="1197295"/>
                  </a:lnTo>
                  <a:lnTo>
                    <a:pt x="213833" y="1167614"/>
                  </a:lnTo>
                  <a:lnTo>
                    <a:pt x="181982" y="1135763"/>
                  </a:lnTo>
                  <a:lnTo>
                    <a:pt x="152301" y="1101855"/>
                  </a:lnTo>
                  <a:lnTo>
                    <a:pt x="124906" y="1066005"/>
                  </a:lnTo>
                  <a:lnTo>
                    <a:pt x="99909" y="1028328"/>
                  </a:lnTo>
                  <a:lnTo>
                    <a:pt x="77425" y="988936"/>
                  </a:lnTo>
                  <a:lnTo>
                    <a:pt x="57569" y="947945"/>
                  </a:lnTo>
                  <a:lnTo>
                    <a:pt x="40454" y="905468"/>
                  </a:lnTo>
                  <a:lnTo>
                    <a:pt x="26195" y="861620"/>
                  </a:lnTo>
                  <a:lnTo>
                    <a:pt x="14906" y="816514"/>
                  </a:lnTo>
                  <a:lnTo>
                    <a:pt x="6701" y="770266"/>
                  </a:lnTo>
                  <a:lnTo>
                    <a:pt x="1694" y="722989"/>
                  </a:lnTo>
                  <a:lnTo>
                    <a:pt x="0" y="674798"/>
                  </a:lnTo>
                  <a:lnTo>
                    <a:pt x="1694" y="626607"/>
                  </a:lnTo>
                  <a:lnTo>
                    <a:pt x="6701" y="579330"/>
                  </a:lnTo>
                  <a:lnTo>
                    <a:pt x="14906" y="533082"/>
                  </a:lnTo>
                  <a:lnTo>
                    <a:pt x="26195" y="487977"/>
                  </a:lnTo>
                  <a:lnTo>
                    <a:pt x="40454" y="444128"/>
                  </a:lnTo>
                  <a:lnTo>
                    <a:pt x="57569" y="401652"/>
                  </a:lnTo>
                  <a:lnTo>
                    <a:pt x="77425" y="360660"/>
                  </a:lnTo>
                  <a:lnTo>
                    <a:pt x="99909" y="321269"/>
                  </a:lnTo>
                  <a:lnTo>
                    <a:pt x="124906" y="283591"/>
                  </a:lnTo>
                  <a:lnTo>
                    <a:pt x="152301" y="247741"/>
                  </a:lnTo>
                  <a:lnTo>
                    <a:pt x="181982" y="213833"/>
                  </a:lnTo>
                  <a:lnTo>
                    <a:pt x="213833" y="181982"/>
                  </a:lnTo>
                  <a:lnTo>
                    <a:pt x="247741" y="152301"/>
                  </a:lnTo>
                  <a:lnTo>
                    <a:pt x="283591" y="124906"/>
                  </a:lnTo>
                  <a:lnTo>
                    <a:pt x="321269" y="99909"/>
                  </a:lnTo>
                  <a:lnTo>
                    <a:pt x="360660" y="77425"/>
                  </a:lnTo>
                  <a:lnTo>
                    <a:pt x="401652" y="57569"/>
                  </a:lnTo>
                  <a:lnTo>
                    <a:pt x="444128" y="40454"/>
                  </a:lnTo>
                  <a:lnTo>
                    <a:pt x="487977" y="26195"/>
                  </a:lnTo>
                  <a:lnTo>
                    <a:pt x="533082" y="14906"/>
                  </a:lnTo>
                  <a:lnTo>
                    <a:pt x="579330" y="6701"/>
                  </a:lnTo>
                  <a:lnTo>
                    <a:pt x="626607" y="1694"/>
                  </a:lnTo>
                  <a:lnTo>
                    <a:pt x="674798" y="0"/>
                  </a:lnTo>
                  <a:lnTo>
                    <a:pt x="722989" y="1694"/>
                  </a:lnTo>
                  <a:lnTo>
                    <a:pt x="770266" y="6701"/>
                  </a:lnTo>
                  <a:lnTo>
                    <a:pt x="816514" y="14906"/>
                  </a:lnTo>
                  <a:lnTo>
                    <a:pt x="861620" y="26195"/>
                  </a:lnTo>
                  <a:lnTo>
                    <a:pt x="905468" y="40454"/>
                  </a:lnTo>
                  <a:lnTo>
                    <a:pt x="947945" y="57569"/>
                  </a:lnTo>
                  <a:lnTo>
                    <a:pt x="988936" y="77425"/>
                  </a:lnTo>
                  <a:lnTo>
                    <a:pt x="1028328" y="99909"/>
                  </a:lnTo>
                  <a:lnTo>
                    <a:pt x="1066005" y="124906"/>
                  </a:lnTo>
                  <a:lnTo>
                    <a:pt x="1101855" y="152301"/>
                  </a:lnTo>
                  <a:lnTo>
                    <a:pt x="1135763" y="181982"/>
                  </a:lnTo>
                  <a:lnTo>
                    <a:pt x="1167614" y="213833"/>
                  </a:lnTo>
                  <a:lnTo>
                    <a:pt x="1197295" y="247741"/>
                  </a:lnTo>
                  <a:lnTo>
                    <a:pt x="1224691" y="283591"/>
                  </a:lnTo>
                  <a:lnTo>
                    <a:pt x="1249687" y="321269"/>
                  </a:lnTo>
                  <a:lnTo>
                    <a:pt x="1272171" y="360660"/>
                  </a:lnTo>
                  <a:lnTo>
                    <a:pt x="1292027" y="401652"/>
                  </a:lnTo>
                  <a:lnTo>
                    <a:pt x="1309142" y="444128"/>
                  </a:lnTo>
                  <a:lnTo>
                    <a:pt x="1323401" y="487977"/>
                  </a:lnTo>
                  <a:lnTo>
                    <a:pt x="1334690" y="533082"/>
                  </a:lnTo>
                  <a:lnTo>
                    <a:pt x="1342896" y="579330"/>
                  </a:lnTo>
                  <a:lnTo>
                    <a:pt x="1347902" y="626607"/>
                  </a:lnTo>
                  <a:lnTo>
                    <a:pt x="1349597" y="674798"/>
                  </a:lnTo>
                  <a:lnTo>
                    <a:pt x="1347902" y="722989"/>
                  </a:lnTo>
                  <a:lnTo>
                    <a:pt x="1342896" y="770266"/>
                  </a:lnTo>
                  <a:lnTo>
                    <a:pt x="1334690" y="816514"/>
                  </a:lnTo>
                  <a:lnTo>
                    <a:pt x="1323401" y="861620"/>
                  </a:lnTo>
                  <a:lnTo>
                    <a:pt x="1309142" y="905468"/>
                  </a:lnTo>
                  <a:lnTo>
                    <a:pt x="1292027" y="947945"/>
                  </a:lnTo>
                  <a:lnTo>
                    <a:pt x="1272171" y="988936"/>
                  </a:lnTo>
                  <a:lnTo>
                    <a:pt x="1249687" y="1028328"/>
                  </a:lnTo>
                  <a:lnTo>
                    <a:pt x="1224691" y="1066005"/>
                  </a:lnTo>
                  <a:lnTo>
                    <a:pt x="1197295" y="1101855"/>
                  </a:lnTo>
                  <a:lnTo>
                    <a:pt x="1167614" y="1135763"/>
                  </a:lnTo>
                  <a:lnTo>
                    <a:pt x="1135763" y="1167614"/>
                  </a:lnTo>
                  <a:lnTo>
                    <a:pt x="1101855" y="1197295"/>
                  </a:lnTo>
                  <a:lnTo>
                    <a:pt x="1066005" y="1224691"/>
                  </a:lnTo>
                  <a:lnTo>
                    <a:pt x="1028328" y="1249687"/>
                  </a:lnTo>
                  <a:lnTo>
                    <a:pt x="988936" y="1272171"/>
                  </a:lnTo>
                  <a:lnTo>
                    <a:pt x="947945" y="1292027"/>
                  </a:lnTo>
                  <a:lnTo>
                    <a:pt x="905468" y="1309142"/>
                  </a:lnTo>
                  <a:lnTo>
                    <a:pt x="861620" y="1323401"/>
                  </a:lnTo>
                  <a:lnTo>
                    <a:pt x="816514" y="1334690"/>
                  </a:lnTo>
                  <a:lnTo>
                    <a:pt x="770266" y="1342896"/>
                  </a:lnTo>
                  <a:lnTo>
                    <a:pt x="722989" y="1347902"/>
                  </a:lnTo>
                  <a:lnTo>
                    <a:pt x="674798" y="1349597"/>
                  </a:lnTo>
                  <a:close/>
                </a:path>
              </a:pathLst>
            </a:custGeom>
            <a:solidFill>
              <a:srgbClr val="1C1B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644253" y="1556847"/>
              <a:ext cx="504825" cy="505459"/>
            </a:xfrm>
            <a:custGeom>
              <a:avLst/>
              <a:gdLst/>
              <a:ahLst/>
              <a:cxnLst/>
              <a:rect l="l" t="t" r="r" b="b"/>
              <a:pathLst>
                <a:path w="504825" h="505460">
                  <a:moveTo>
                    <a:pt x="252412" y="504833"/>
                  </a:moveTo>
                  <a:lnTo>
                    <a:pt x="248345" y="459460"/>
                  </a:lnTo>
                  <a:lnTo>
                    <a:pt x="236620" y="416756"/>
                  </a:lnTo>
                  <a:lnTo>
                    <a:pt x="217950" y="377432"/>
                  </a:lnTo>
                  <a:lnTo>
                    <a:pt x="193048" y="342202"/>
                  </a:lnTo>
                  <a:lnTo>
                    <a:pt x="162626" y="311779"/>
                  </a:lnTo>
                  <a:lnTo>
                    <a:pt x="127397" y="286875"/>
                  </a:lnTo>
                  <a:lnTo>
                    <a:pt x="88074" y="268204"/>
                  </a:lnTo>
                  <a:lnTo>
                    <a:pt x="45371" y="256479"/>
                  </a:lnTo>
                  <a:lnTo>
                    <a:pt x="0" y="252412"/>
                  </a:lnTo>
                  <a:lnTo>
                    <a:pt x="45369" y="248345"/>
                  </a:lnTo>
                  <a:lnTo>
                    <a:pt x="88071" y="236621"/>
                  </a:lnTo>
                  <a:lnTo>
                    <a:pt x="127394" y="217950"/>
                  </a:lnTo>
                  <a:lnTo>
                    <a:pt x="162623" y="193048"/>
                  </a:lnTo>
                  <a:lnTo>
                    <a:pt x="193045" y="162626"/>
                  </a:lnTo>
                  <a:lnTo>
                    <a:pt x="217949" y="127397"/>
                  </a:lnTo>
                  <a:lnTo>
                    <a:pt x="236620" y="88075"/>
                  </a:lnTo>
                  <a:lnTo>
                    <a:pt x="248345" y="45371"/>
                  </a:lnTo>
                  <a:lnTo>
                    <a:pt x="252412" y="0"/>
                  </a:lnTo>
                  <a:lnTo>
                    <a:pt x="256479" y="45371"/>
                  </a:lnTo>
                  <a:lnTo>
                    <a:pt x="268204" y="88075"/>
                  </a:lnTo>
                  <a:lnTo>
                    <a:pt x="286874" y="127398"/>
                  </a:lnTo>
                  <a:lnTo>
                    <a:pt x="311777" y="162626"/>
                  </a:lnTo>
                  <a:lnTo>
                    <a:pt x="342199" y="193048"/>
                  </a:lnTo>
                  <a:lnTo>
                    <a:pt x="377428" y="217951"/>
                  </a:lnTo>
                  <a:lnTo>
                    <a:pt x="416750" y="236621"/>
                  </a:lnTo>
                  <a:lnTo>
                    <a:pt x="459454" y="248345"/>
                  </a:lnTo>
                  <a:lnTo>
                    <a:pt x="504824" y="252412"/>
                  </a:lnTo>
                  <a:lnTo>
                    <a:pt x="459454" y="256479"/>
                  </a:lnTo>
                  <a:lnTo>
                    <a:pt x="416750" y="268204"/>
                  </a:lnTo>
                  <a:lnTo>
                    <a:pt x="377428" y="286875"/>
                  </a:lnTo>
                  <a:lnTo>
                    <a:pt x="342199" y="311778"/>
                  </a:lnTo>
                  <a:lnTo>
                    <a:pt x="311777" y="342201"/>
                  </a:lnTo>
                  <a:lnTo>
                    <a:pt x="286874" y="377431"/>
                  </a:lnTo>
                  <a:lnTo>
                    <a:pt x="268204" y="416755"/>
                  </a:lnTo>
                  <a:lnTo>
                    <a:pt x="256479" y="459460"/>
                  </a:lnTo>
                  <a:lnTo>
                    <a:pt x="252412" y="504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61942" y="230679"/>
            <a:ext cx="848614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540">
                <a:solidFill>
                  <a:srgbClr val="FFFFFF"/>
                </a:solidFill>
              </a:rPr>
              <a:t>ANALISIS</a:t>
            </a:r>
            <a:r>
              <a:rPr dirty="0" sz="9000" spc="-455">
                <a:solidFill>
                  <a:srgbClr val="FFFFFF"/>
                </a:solidFill>
              </a:rPr>
              <a:t> </a:t>
            </a:r>
            <a:r>
              <a:rPr dirty="0" sz="9000" spc="430">
                <a:solidFill>
                  <a:srgbClr val="FFFFFF"/>
                </a:solidFill>
              </a:rPr>
              <a:t>SWOT</a:t>
            </a:r>
            <a:endParaRPr sz="9000"/>
          </a:p>
        </p:txBody>
      </p:sp>
      <p:sp>
        <p:nvSpPr>
          <p:cNvPr id="18" name="object 18" descr=""/>
          <p:cNvSpPr txBox="1"/>
          <p:nvPr/>
        </p:nvSpPr>
        <p:spPr>
          <a:xfrm>
            <a:off x="837228" y="2249605"/>
            <a:ext cx="4260215" cy="20485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267970">
              <a:lnSpc>
                <a:spcPct val="100000"/>
              </a:lnSpc>
              <a:spcBef>
                <a:spcPts val="114"/>
              </a:spcBef>
            </a:pPr>
            <a:r>
              <a:rPr dirty="0" sz="5850" spc="7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5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5"/>
              </a:spcBef>
              <a:tabLst>
                <a:tab pos="3211195" algn="l"/>
              </a:tabLst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1.Memudahkan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tanpa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37228" y="4308857"/>
            <a:ext cx="192976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perlu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37228" y="4832732"/>
            <a:ext cx="42570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3595" algn="l"/>
                <a:tab pos="3092450" algn="l"/>
              </a:tabLst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2.Memiliki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65">
                <a:solidFill>
                  <a:srgbClr val="FFFFFF"/>
                </a:solidFill>
                <a:latin typeface="Arial"/>
                <a:cs typeface="Arial"/>
              </a:rPr>
              <a:t>fitur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37228" y="5320336"/>
            <a:ext cx="426466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r>
              <a:rPr dirty="0" sz="3200" spc="28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lengkap</a:t>
            </a:r>
            <a:r>
              <a:rPr dirty="0" sz="3200" spc="28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untuk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kalangan</a:t>
            </a:r>
            <a:r>
              <a:rPr dirty="0" sz="3200" spc="13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kelas</a:t>
            </a:r>
            <a:r>
              <a:rPr dirty="0" sz="3200" spc="13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dirty="0" sz="3200" spc="13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XI,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XII.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37228" y="6928232"/>
            <a:ext cx="42627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5590" algn="l"/>
              </a:tabLst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3.Tampilan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4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7228" y="7415836"/>
            <a:ext cx="426339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100"/>
              </a:spcBef>
              <a:tabLst>
                <a:tab pos="965835" algn="l"/>
                <a:tab pos="1448435" algn="l"/>
                <a:tab pos="2798445" algn="l"/>
                <a:tab pos="2878455" algn="l"/>
              </a:tabLst>
            </a:pP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tidak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berbelit belit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sehingga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nyaman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mudah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digunakan.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952953" y="2249605"/>
            <a:ext cx="3404235" cy="41440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347345">
              <a:lnSpc>
                <a:spcPct val="100000"/>
              </a:lnSpc>
              <a:spcBef>
                <a:spcPts val="114"/>
              </a:spcBef>
            </a:pPr>
            <a:r>
              <a:rPr dirty="0" sz="5850" spc="44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5850">
              <a:latin typeface="Trebuchet MS"/>
              <a:cs typeface="Trebuchet MS"/>
            </a:endParaRPr>
          </a:p>
          <a:p>
            <a:pPr marL="12700" marR="307340">
              <a:lnSpc>
                <a:spcPct val="107400"/>
              </a:lnSpc>
              <a:spcBef>
                <a:spcPts val="4770"/>
              </a:spcBef>
              <a:buAutoNum type="arabicPeriod"/>
              <a:tabLst>
                <a:tab pos="454659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Tidak</a:t>
            </a:r>
            <a:r>
              <a:rPr dirty="0" sz="32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terdapat </a:t>
            </a:r>
            <a:r>
              <a:rPr dirty="0" sz="3200" spc="85">
                <a:solidFill>
                  <a:srgbClr val="FFFFFF"/>
                </a:solidFill>
                <a:latin typeface="Arial"/>
                <a:cs typeface="Arial"/>
              </a:rPr>
              <a:t>fitur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latihan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soal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7400"/>
              </a:lnSpc>
              <a:buAutoNum type="arabicPeriod"/>
              <a:tabLst>
                <a:tab pos="454659" algn="l"/>
              </a:tabLst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Penguploadan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materi</a:t>
            </a:r>
            <a:r>
              <a:rPr dirty="0" sz="32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tidak</a:t>
            </a:r>
            <a:r>
              <a:rPr dirty="0" sz="32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dapat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diupload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oleh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guru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375068" y="2249605"/>
            <a:ext cx="2642870" cy="51917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711835">
              <a:lnSpc>
                <a:spcPct val="100000"/>
              </a:lnSpc>
              <a:spcBef>
                <a:spcPts val="114"/>
              </a:spcBef>
            </a:pPr>
            <a:r>
              <a:rPr dirty="0" sz="5850" spc="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5850">
              <a:latin typeface="Trebuchet MS"/>
              <a:cs typeface="Trebuchet MS"/>
            </a:endParaRPr>
          </a:p>
          <a:p>
            <a:pPr marL="12700" marR="5715">
              <a:lnSpc>
                <a:spcPct val="107400"/>
              </a:lnSpc>
              <a:spcBef>
                <a:spcPts val="4770"/>
              </a:spcBef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1.Siswa membutuhkan pembelajaran 2.Trend pembelajaran menggunakan teknologi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4545346" y="2249605"/>
            <a:ext cx="3102610" cy="411670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390525">
              <a:lnSpc>
                <a:spcPct val="100000"/>
              </a:lnSpc>
              <a:spcBef>
                <a:spcPts val="114"/>
              </a:spcBef>
            </a:pPr>
            <a:r>
              <a:rPr dirty="0" sz="5850" spc="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850">
              <a:latin typeface="Trebuchet MS"/>
              <a:cs typeface="Trebuchet MS"/>
            </a:endParaRPr>
          </a:p>
          <a:p>
            <a:pPr algn="just" marL="12700" marR="271780">
              <a:lnSpc>
                <a:spcPct val="107400"/>
              </a:lnSpc>
              <a:spcBef>
                <a:spcPts val="4555"/>
              </a:spcBef>
              <a:buSzPct val="96875"/>
              <a:buAutoNum type="arabicPeriod"/>
              <a:tabLst>
                <a:tab pos="350520" algn="l"/>
              </a:tabLst>
            </a:pP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Saingan</a:t>
            </a:r>
            <a:r>
              <a:rPr dirty="0" sz="32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terlalu</a:t>
            </a:r>
            <a:r>
              <a:rPr dirty="0" sz="3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banyak</a:t>
            </a:r>
            <a:endParaRPr sz="3200">
              <a:latin typeface="Arial"/>
              <a:cs typeface="Arial"/>
            </a:endParaRPr>
          </a:p>
          <a:p>
            <a:pPr algn="just" marL="12700" marR="5080">
              <a:lnSpc>
                <a:spcPct val="107400"/>
              </a:lnSpc>
              <a:buSzPct val="96875"/>
              <a:buAutoNum type="arabicPeriod"/>
              <a:tabLst>
                <a:tab pos="35052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dirty="0" sz="32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lebih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memilih</a:t>
            </a:r>
            <a:r>
              <a:rPr dirty="0" sz="3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ternama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101" y="-11692"/>
            <a:ext cx="4032918" cy="2873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5"/>
              <a:t>Kesimpulan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9410" marR="3258185">
              <a:lnSpc>
                <a:spcPct val="106900"/>
              </a:lnSpc>
              <a:spcBef>
                <a:spcPts val="95"/>
              </a:spcBef>
            </a:pPr>
            <a:r>
              <a:rPr dirty="0" spc="215"/>
              <a:t>Perancangan</a:t>
            </a:r>
            <a:r>
              <a:rPr dirty="0" spc="155"/>
              <a:t> </a:t>
            </a:r>
            <a:r>
              <a:rPr dirty="0" spc="210"/>
              <a:t>website</a:t>
            </a:r>
            <a:r>
              <a:rPr dirty="0" spc="160"/>
              <a:t> </a:t>
            </a:r>
            <a:r>
              <a:rPr dirty="0" spc="185"/>
              <a:t>sekolah</a:t>
            </a:r>
            <a:r>
              <a:rPr dirty="0" spc="155"/>
              <a:t> </a:t>
            </a:r>
            <a:r>
              <a:rPr dirty="0" spc="254"/>
              <a:t>pada </a:t>
            </a:r>
            <a:r>
              <a:rPr dirty="0" spc="195"/>
              <a:t>SMK</a:t>
            </a:r>
            <a:r>
              <a:rPr dirty="0" spc="145"/>
              <a:t> </a:t>
            </a:r>
            <a:r>
              <a:rPr dirty="0" spc="270"/>
              <a:t>ASALAAM</a:t>
            </a:r>
            <a:r>
              <a:rPr dirty="0" spc="145"/>
              <a:t> </a:t>
            </a:r>
            <a:r>
              <a:rPr dirty="0" spc="210"/>
              <a:t>BANDUNG</a:t>
            </a:r>
            <a:r>
              <a:rPr dirty="0" spc="150"/>
              <a:t> </a:t>
            </a:r>
            <a:r>
              <a:rPr dirty="0" spc="225"/>
              <a:t>yang</a:t>
            </a:r>
          </a:p>
          <a:p>
            <a:pPr marL="359410">
              <a:lnSpc>
                <a:spcPct val="100000"/>
              </a:lnSpc>
              <a:spcBef>
                <a:spcPts val="285"/>
              </a:spcBef>
            </a:pPr>
            <a:r>
              <a:rPr dirty="0" spc="135"/>
              <a:t>memiliki</a:t>
            </a:r>
            <a:r>
              <a:rPr dirty="0" spc="150"/>
              <a:t> </a:t>
            </a:r>
            <a:r>
              <a:rPr dirty="0" spc="175"/>
              <a:t>keunggulan</a:t>
            </a:r>
            <a:r>
              <a:rPr dirty="0" spc="155"/>
              <a:t> </a:t>
            </a:r>
            <a:r>
              <a:rPr dirty="0" spc="235"/>
              <a:t>sebagai</a:t>
            </a:r>
            <a:r>
              <a:rPr dirty="0" spc="155"/>
              <a:t> </a:t>
            </a:r>
            <a:r>
              <a:rPr dirty="0" spc="160"/>
              <a:t>berikut</a:t>
            </a:r>
            <a:r>
              <a:rPr dirty="0" spc="155"/>
              <a:t> </a:t>
            </a:r>
            <a:r>
              <a:rPr dirty="0" spc="-50"/>
              <a:t>:</a:t>
            </a:r>
          </a:p>
          <a:p>
            <a:pPr algn="just" marL="395605" marR="5080" indent="-264160">
              <a:lnSpc>
                <a:spcPct val="108700"/>
              </a:lnSpc>
              <a:spcBef>
                <a:spcPts val="2955"/>
              </a:spcBef>
              <a:buAutoNum type="arabicPeriod"/>
              <a:tabLst>
                <a:tab pos="396240" algn="l"/>
              </a:tabLst>
            </a:pPr>
            <a:r>
              <a:rPr dirty="0" spc="225"/>
              <a:t>Dengan</a:t>
            </a:r>
            <a:r>
              <a:rPr dirty="0" spc="254"/>
              <a:t>  </a:t>
            </a:r>
            <a:r>
              <a:rPr dirty="0" spc="220"/>
              <a:t>tersedianya</a:t>
            </a:r>
            <a:r>
              <a:rPr dirty="0" spc="254"/>
              <a:t>  </a:t>
            </a:r>
            <a:r>
              <a:rPr dirty="0" spc="225"/>
              <a:t>website</a:t>
            </a:r>
            <a:r>
              <a:rPr dirty="0" spc="254"/>
              <a:t>  </a:t>
            </a:r>
            <a:r>
              <a:rPr dirty="0" spc="195"/>
              <a:t>sekolah</a:t>
            </a:r>
            <a:r>
              <a:rPr dirty="0" spc="254"/>
              <a:t>  </a:t>
            </a:r>
            <a:r>
              <a:rPr dirty="0" spc="280"/>
              <a:t>pada</a:t>
            </a:r>
            <a:r>
              <a:rPr dirty="0" spc="254"/>
              <a:t>  </a:t>
            </a:r>
            <a:r>
              <a:rPr dirty="0" spc="175"/>
              <a:t>SMK </a:t>
            </a:r>
            <a:r>
              <a:rPr dirty="0" spc="290"/>
              <a:t>ASSALAAM</a:t>
            </a:r>
            <a:r>
              <a:rPr dirty="0" spc="595"/>
              <a:t>  </a:t>
            </a:r>
            <a:r>
              <a:rPr dirty="0" spc="225"/>
              <a:t>BANDUNG</a:t>
            </a:r>
            <a:r>
              <a:rPr dirty="0" spc="600"/>
              <a:t>  </a:t>
            </a:r>
            <a:r>
              <a:rPr dirty="0" spc="185"/>
              <a:t>akan</a:t>
            </a:r>
            <a:r>
              <a:rPr dirty="0" spc="595"/>
              <a:t>  </a:t>
            </a:r>
            <a:r>
              <a:rPr dirty="0" spc="250"/>
              <a:t>membantu</a:t>
            </a:r>
            <a:r>
              <a:rPr dirty="0" spc="595"/>
              <a:t>  </a:t>
            </a:r>
            <a:r>
              <a:rPr dirty="0" spc="140"/>
              <a:t>pelajar </a:t>
            </a:r>
            <a:r>
              <a:rPr dirty="0" spc="195"/>
              <a:t>kelas</a:t>
            </a:r>
            <a:r>
              <a:rPr dirty="0" spc="585"/>
              <a:t> </a:t>
            </a:r>
            <a:r>
              <a:rPr dirty="0"/>
              <a:t>X,</a:t>
            </a:r>
            <a:r>
              <a:rPr dirty="0" spc="580"/>
              <a:t> </a:t>
            </a:r>
            <a:r>
              <a:rPr dirty="0"/>
              <a:t>XI,</a:t>
            </a:r>
            <a:r>
              <a:rPr dirty="0" spc="585"/>
              <a:t> </a:t>
            </a:r>
            <a:r>
              <a:rPr dirty="0" spc="50"/>
              <a:t>XII</a:t>
            </a:r>
            <a:r>
              <a:rPr dirty="0" spc="580"/>
              <a:t> </a:t>
            </a:r>
            <a:r>
              <a:rPr dirty="0" spc="250"/>
              <a:t>yang</a:t>
            </a:r>
            <a:r>
              <a:rPr dirty="0" spc="585"/>
              <a:t> </a:t>
            </a:r>
            <a:r>
              <a:rPr dirty="0" spc="225"/>
              <a:t>membutuhkan</a:t>
            </a:r>
            <a:r>
              <a:rPr dirty="0" spc="585"/>
              <a:t> </a:t>
            </a:r>
            <a:r>
              <a:rPr dirty="0" spc="220"/>
              <a:t>dalam</a:t>
            </a:r>
            <a:r>
              <a:rPr dirty="0" spc="580"/>
              <a:t> </a:t>
            </a:r>
            <a:r>
              <a:rPr dirty="0" spc="215"/>
              <a:t>mencari </a:t>
            </a:r>
            <a:r>
              <a:rPr dirty="0" spc="170"/>
              <a:t>materi</a:t>
            </a:r>
          </a:p>
          <a:p>
            <a:pPr algn="just" marL="395605" marR="6985" indent="-383540">
              <a:lnSpc>
                <a:spcPct val="108700"/>
              </a:lnSpc>
              <a:buClr>
                <a:srgbClr val="1C1B17"/>
              </a:buClr>
              <a:buFont typeface="Calibri"/>
              <a:buAutoNum type="arabicPeriod"/>
              <a:tabLst>
                <a:tab pos="551180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spc="130"/>
              <a:t>Belajar</a:t>
            </a:r>
            <a:r>
              <a:rPr dirty="0" spc="484"/>
              <a:t> </a:t>
            </a:r>
            <a:r>
              <a:rPr dirty="0" spc="155"/>
              <a:t>lebih</a:t>
            </a:r>
            <a:r>
              <a:rPr dirty="0" spc="480"/>
              <a:t> </a:t>
            </a:r>
            <a:r>
              <a:rPr dirty="0" spc="245"/>
              <a:t>mudah</a:t>
            </a:r>
            <a:r>
              <a:rPr dirty="0" spc="484"/>
              <a:t> </a:t>
            </a:r>
            <a:r>
              <a:rPr dirty="0" spc="270"/>
              <a:t>mengakses</a:t>
            </a:r>
            <a:r>
              <a:rPr dirty="0" spc="484"/>
              <a:t> </a:t>
            </a:r>
            <a:r>
              <a:rPr dirty="0" spc="105"/>
              <a:t>fitur</a:t>
            </a:r>
            <a:r>
              <a:rPr dirty="0" spc="484"/>
              <a:t> </a:t>
            </a:r>
            <a:r>
              <a:rPr dirty="0" spc="155"/>
              <a:t>ditur</a:t>
            </a:r>
            <a:r>
              <a:rPr dirty="0" spc="480"/>
              <a:t> </a:t>
            </a:r>
            <a:r>
              <a:rPr dirty="0" spc="165"/>
              <a:t>karena </a:t>
            </a:r>
            <a:r>
              <a:rPr dirty="0" spc="190"/>
              <a:t>tidak</a:t>
            </a:r>
            <a:r>
              <a:rPr dirty="0" spc="140"/>
              <a:t> </a:t>
            </a:r>
            <a:r>
              <a:rPr dirty="0" spc="155"/>
              <a:t>perlu</a:t>
            </a:r>
            <a:r>
              <a:rPr dirty="0" spc="160"/>
              <a:t> </a:t>
            </a:r>
            <a:r>
              <a:rPr dirty="0" spc="70"/>
              <a:t>login.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15992490" y="2171220"/>
            <a:ext cx="2295525" cy="4083050"/>
            <a:chOff x="15992490" y="2171220"/>
            <a:chExt cx="2295525" cy="4083050"/>
          </a:xfrm>
        </p:grpSpPr>
        <p:sp>
          <p:nvSpPr>
            <p:cNvPr id="6" name="object 6" descr=""/>
            <p:cNvSpPr/>
            <p:nvPr/>
          </p:nvSpPr>
          <p:spPr>
            <a:xfrm>
              <a:off x="16101706" y="2280048"/>
              <a:ext cx="2186305" cy="3866515"/>
            </a:xfrm>
            <a:custGeom>
              <a:avLst/>
              <a:gdLst/>
              <a:ahLst/>
              <a:cxnLst/>
              <a:rect l="l" t="t" r="r" b="b"/>
              <a:pathLst>
                <a:path w="2186305" h="3866515">
                  <a:moveTo>
                    <a:pt x="2095643" y="3865041"/>
                  </a:moveTo>
                  <a:lnTo>
                    <a:pt x="2049680" y="3866035"/>
                  </a:lnTo>
                  <a:lnTo>
                    <a:pt x="2003806" y="3861165"/>
                  </a:lnTo>
                  <a:lnTo>
                    <a:pt x="1958626" y="3850379"/>
                  </a:lnTo>
                  <a:lnTo>
                    <a:pt x="1914741" y="3833627"/>
                  </a:lnTo>
                  <a:lnTo>
                    <a:pt x="1872755" y="3810857"/>
                  </a:lnTo>
                  <a:lnTo>
                    <a:pt x="1833271" y="3782017"/>
                  </a:lnTo>
                  <a:lnTo>
                    <a:pt x="127149" y="2342103"/>
                  </a:lnTo>
                  <a:lnTo>
                    <a:pt x="92078" y="2308227"/>
                  </a:lnTo>
                  <a:lnTo>
                    <a:pt x="62557" y="2270822"/>
                  </a:lnTo>
                  <a:lnTo>
                    <a:pt x="38637" y="2230489"/>
                  </a:lnTo>
                  <a:lnTo>
                    <a:pt x="20370" y="2187834"/>
                  </a:lnTo>
                  <a:lnTo>
                    <a:pt x="7807" y="2143459"/>
                  </a:lnTo>
                  <a:lnTo>
                    <a:pt x="1000" y="2097967"/>
                  </a:lnTo>
                  <a:lnTo>
                    <a:pt x="0" y="2051963"/>
                  </a:lnTo>
                  <a:lnTo>
                    <a:pt x="4858" y="2006050"/>
                  </a:lnTo>
                  <a:lnTo>
                    <a:pt x="15627" y="1960831"/>
                  </a:lnTo>
                  <a:lnTo>
                    <a:pt x="32358" y="1916910"/>
                  </a:lnTo>
                  <a:lnTo>
                    <a:pt x="55102" y="1874891"/>
                  </a:lnTo>
                  <a:lnTo>
                    <a:pt x="83910" y="1835376"/>
                  </a:lnTo>
                  <a:lnTo>
                    <a:pt x="1521408" y="127218"/>
                  </a:lnTo>
                  <a:lnTo>
                    <a:pt x="1555248" y="92121"/>
                  </a:lnTo>
                  <a:lnTo>
                    <a:pt x="1592616" y="62579"/>
                  </a:lnTo>
                  <a:lnTo>
                    <a:pt x="1632909" y="38644"/>
                  </a:lnTo>
                  <a:lnTo>
                    <a:pt x="1675524" y="20367"/>
                  </a:lnTo>
                  <a:lnTo>
                    <a:pt x="1719858" y="7800"/>
                  </a:lnTo>
                  <a:lnTo>
                    <a:pt x="1765308" y="993"/>
                  </a:lnTo>
                  <a:lnTo>
                    <a:pt x="1811271" y="0"/>
                  </a:lnTo>
                  <a:lnTo>
                    <a:pt x="1857145" y="4869"/>
                  </a:lnTo>
                  <a:lnTo>
                    <a:pt x="1902325" y="15655"/>
                  </a:lnTo>
                  <a:lnTo>
                    <a:pt x="1946210" y="32407"/>
                  </a:lnTo>
                  <a:lnTo>
                    <a:pt x="1988196" y="55177"/>
                  </a:lnTo>
                  <a:lnTo>
                    <a:pt x="2027680" y="84017"/>
                  </a:lnTo>
                  <a:lnTo>
                    <a:pt x="2186294" y="217812"/>
                  </a:lnTo>
                  <a:lnTo>
                    <a:pt x="2186294" y="3845295"/>
                  </a:lnTo>
                  <a:lnTo>
                    <a:pt x="2185427" y="3845667"/>
                  </a:lnTo>
                  <a:lnTo>
                    <a:pt x="2141093" y="3858235"/>
                  </a:lnTo>
                  <a:lnTo>
                    <a:pt x="2095643" y="3865041"/>
                  </a:lnTo>
                  <a:close/>
                </a:path>
              </a:pathLst>
            </a:custGeom>
            <a:solidFill>
              <a:srgbClr val="1290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216784" y="4159593"/>
              <a:ext cx="2071370" cy="1976120"/>
            </a:xfrm>
            <a:custGeom>
              <a:avLst/>
              <a:gdLst/>
              <a:ahLst/>
              <a:cxnLst/>
              <a:rect l="l" t="t" r="r" b="b"/>
              <a:pathLst>
                <a:path w="2071369" h="1976120">
                  <a:moveTo>
                    <a:pt x="2071216" y="1670469"/>
                  </a:moveTo>
                  <a:lnTo>
                    <a:pt x="1929705" y="12075"/>
                  </a:lnTo>
                  <a:lnTo>
                    <a:pt x="2071216" y="0"/>
                  </a:lnTo>
                  <a:lnTo>
                    <a:pt x="2071216" y="1670469"/>
                  </a:lnTo>
                  <a:close/>
                </a:path>
                <a:path w="2071369" h="1976120">
                  <a:moveTo>
                    <a:pt x="1861581" y="1975717"/>
                  </a:moveTo>
                  <a:lnTo>
                    <a:pt x="1823677" y="1963977"/>
                  </a:lnTo>
                  <a:lnTo>
                    <a:pt x="1786949" y="1947976"/>
                  </a:lnTo>
                  <a:lnTo>
                    <a:pt x="1751690" y="1927534"/>
                  </a:lnTo>
                  <a:lnTo>
                    <a:pt x="1718193" y="1902472"/>
                  </a:lnTo>
                  <a:lnTo>
                    <a:pt x="1543275" y="45049"/>
                  </a:lnTo>
                  <a:lnTo>
                    <a:pt x="1695727" y="32040"/>
                  </a:lnTo>
                  <a:lnTo>
                    <a:pt x="1861581" y="1975717"/>
                  </a:lnTo>
                  <a:close/>
                </a:path>
                <a:path w="2071369" h="1976120">
                  <a:moveTo>
                    <a:pt x="1447349" y="1673252"/>
                  </a:moveTo>
                  <a:lnTo>
                    <a:pt x="1281876" y="1533671"/>
                  </a:lnTo>
                  <a:lnTo>
                    <a:pt x="1157660" y="77953"/>
                  </a:lnTo>
                  <a:lnTo>
                    <a:pt x="1310112" y="64944"/>
                  </a:lnTo>
                  <a:lnTo>
                    <a:pt x="1447349" y="1673252"/>
                  </a:lnTo>
                  <a:close/>
                </a:path>
                <a:path w="2071369" h="1976120">
                  <a:moveTo>
                    <a:pt x="609436" y="967208"/>
                  </a:moveTo>
                  <a:lnTo>
                    <a:pt x="443963" y="827627"/>
                  </a:lnTo>
                  <a:lnTo>
                    <a:pt x="385615" y="143832"/>
                  </a:lnTo>
                  <a:lnTo>
                    <a:pt x="538067" y="130823"/>
                  </a:lnTo>
                  <a:lnTo>
                    <a:pt x="609436" y="967208"/>
                  </a:lnTo>
                  <a:close/>
                </a:path>
                <a:path w="2071369" h="1976120">
                  <a:moveTo>
                    <a:pt x="190817" y="613335"/>
                  </a:moveTo>
                  <a:lnTo>
                    <a:pt x="25344" y="473755"/>
                  </a:lnTo>
                  <a:lnTo>
                    <a:pt x="0" y="176736"/>
                  </a:lnTo>
                  <a:lnTo>
                    <a:pt x="152452" y="163727"/>
                  </a:lnTo>
                  <a:lnTo>
                    <a:pt x="190817" y="613335"/>
                  </a:lnTo>
                  <a:close/>
                </a:path>
                <a:path w="2071369" h="1976120">
                  <a:moveTo>
                    <a:pt x="1028800" y="1320195"/>
                  </a:moveTo>
                  <a:lnTo>
                    <a:pt x="863327" y="1180615"/>
                  </a:lnTo>
                  <a:lnTo>
                    <a:pt x="772045" y="110858"/>
                  </a:lnTo>
                  <a:lnTo>
                    <a:pt x="924497" y="97849"/>
                  </a:lnTo>
                  <a:lnTo>
                    <a:pt x="1028800" y="1320195"/>
                  </a:lnTo>
                  <a:close/>
                </a:path>
              </a:pathLst>
            </a:custGeom>
            <a:solidFill>
              <a:srgbClr val="1C1B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92490" y="2171220"/>
              <a:ext cx="2295510" cy="4082831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16705868" y="1028700"/>
            <a:ext cx="552450" cy="553085"/>
          </a:xfrm>
          <a:custGeom>
            <a:avLst/>
            <a:gdLst/>
            <a:ahLst/>
            <a:cxnLst/>
            <a:rect l="l" t="t" r="r" b="b"/>
            <a:pathLst>
              <a:path w="552450" h="553085">
                <a:moveTo>
                  <a:pt x="276224" y="552458"/>
                </a:moveTo>
                <a:lnTo>
                  <a:pt x="271774" y="502806"/>
                </a:lnTo>
                <a:lnTo>
                  <a:pt x="258943" y="456073"/>
                </a:lnTo>
                <a:lnTo>
                  <a:pt x="238512" y="413039"/>
                </a:lnTo>
                <a:lnTo>
                  <a:pt x="211260" y="374486"/>
                </a:lnTo>
                <a:lnTo>
                  <a:pt x="177968" y="341192"/>
                </a:lnTo>
                <a:lnTo>
                  <a:pt x="139415" y="313939"/>
                </a:lnTo>
                <a:lnTo>
                  <a:pt x="96383" y="293507"/>
                </a:lnTo>
                <a:lnTo>
                  <a:pt x="49651" y="280675"/>
                </a:lnTo>
                <a:lnTo>
                  <a:pt x="0" y="276224"/>
                </a:lnTo>
                <a:lnTo>
                  <a:pt x="49649" y="271774"/>
                </a:lnTo>
                <a:lnTo>
                  <a:pt x="96380" y="258943"/>
                </a:lnTo>
                <a:lnTo>
                  <a:pt x="139412" y="238512"/>
                </a:lnTo>
                <a:lnTo>
                  <a:pt x="177964" y="211260"/>
                </a:lnTo>
                <a:lnTo>
                  <a:pt x="211257" y="177968"/>
                </a:lnTo>
                <a:lnTo>
                  <a:pt x="238510" y="139416"/>
                </a:lnTo>
                <a:lnTo>
                  <a:pt x="258942" y="96384"/>
                </a:lnTo>
                <a:lnTo>
                  <a:pt x="271774" y="49652"/>
                </a:lnTo>
                <a:lnTo>
                  <a:pt x="276224" y="0"/>
                </a:lnTo>
                <a:lnTo>
                  <a:pt x="280675" y="49652"/>
                </a:lnTo>
                <a:lnTo>
                  <a:pt x="293506" y="96384"/>
                </a:lnTo>
                <a:lnTo>
                  <a:pt x="313938" y="139416"/>
                </a:lnTo>
                <a:lnTo>
                  <a:pt x="341190" y="177969"/>
                </a:lnTo>
                <a:lnTo>
                  <a:pt x="374482" y="211260"/>
                </a:lnTo>
                <a:lnTo>
                  <a:pt x="413034" y="238512"/>
                </a:lnTo>
                <a:lnTo>
                  <a:pt x="456067" y="258943"/>
                </a:lnTo>
                <a:lnTo>
                  <a:pt x="502798" y="271774"/>
                </a:lnTo>
                <a:lnTo>
                  <a:pt x="552449" y="276224"/>
                </a:lnTo>
                <a:lnTo>
                  <a:pt x="502798" y="280675"/>
                </a:lnTo>
                <a:lnTo>
                  <a:pt x="456067" y="293506"/>
                </a:lnTo>
                <a:lnTo>
                  <a:pt x="413034" y="313939"/>
                </a:lnTo>
                <a:lnTo>
                  <a:pt x="374482" y="341191"/>
                </a:lnTo>
                <a:lnTo>
                  <a:pt x="341190" y="374485"/>
                </a:lnTo>
                <a:lnTo>
                  <a:pt x="313938" y="413038"/>
                </a:lnTo>
                <a:lnTo>
                  <a:pt x="293506" y="456072"/>
                </a:lnTo>
                <a:lnTo>
                  <a:pt x="280675" y="502805"/>
                </a:lnTo>
                <a:lnTo>
                  <a:pt x="276224" y="552458"/>
                </a:lnTo>
                <a:close/>
              </a:path>
            </a:pathLst>
          </a:custGeom>
          <a:solidFill>
            <a:srgbClr val="1C1B1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Asti Rahmawati</dc:creator>
  <cp:keywords>DAFTNcIpMS8,BAEZjOLZDMw</cp:keywords>
  <dc:title>Presentasi Pendidikan Scavenger Hunt Kegiatan Kelas Pencair Suasana Stiker dan Lencana Hitam Merah Muda</dc:title>
  <dcterms:created xsi:type="dcterms:W3CDTF">2022-11-28T09:43:52Z</dcterms:created>
  <dcterms:modified xsi:type="dcterms:W3CDTF">2022-11-28T09:43:52Z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2022-11-28T00:00:00Z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2022-11-28T00:00:00Z</vt:filetime>
  </property>
</Properties>
</file>