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93345-EA68-B86F-6B39-1943B3ED1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0629F-48AD-866C-B4B2-9379B2000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2793E-DD53-49D4-B5C1-7DD3D5A3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7A36-2FEB-4DAD-BC63-65E80A6A0A4A}" type="datetimeFigureOut">
              <a:rPr lang="id-ID" smtClean="0"/>
              <a:t>10/10/2023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82926-8789-E58E-BB60-E45A8EE7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60076-200D-7CCC-EF4D-BAF4B40C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D36F-0884-4D1D-B4C5-3D50DD2375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213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D8DFB-7D7A-3A4D-6567-4877837A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80E23-1CB1-2459-2953-F773D41E5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289D3-9E3F-A4AA-07A4-9C6AC611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7A36-2FEB-4DAD-BC63-65E80A6A0A4A}" type="datetimeFigureOut">
              <a:rPr lang="id-ID" smtClean="0"/>
              <a:t>10/10/2023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CF216-E8F0-97A2-3965-A7960DD19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37295-24A8-7074-396C-4634DC7F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D36F-0884-4D1D-B4C5-3D50DD2375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794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69C34-240B-9BA5-9847-0AF669A48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B2959-05A1-34C9-1F3A-B70BCFB52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4C450-07E7-FA52-B274-20655120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7A36-2FEB-4DAD-BC63-65E80A6A0A4A}" type="datetimeFigureOut">
              <a:rPr lang="id-ID" smtClean="0"/>
              <a:t>10/10/2023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5FD30-6255-E679-D51C-50882F33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E14FB-4AD2-96B3-4252-65759933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D36F-0884-4D1D-B4C5-3D50DD2375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97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C485-6E31-2782-17AB-3A67CC9C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4A4E7-DE8D-0E52-31B2-6EF2F47D2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4720D-F17F-F7CD-CA54-C5EE9B28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7A36-2FEB-4DAD-BC63-65E80A6A0A4A}" type="datetimeFigureOut">
              <a:rPr lang="id-ID" smtClean="0"/>
              <a:t>10/10/2023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83975-64C9-CA97-544F-6C9E0160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70943-A33A-9BD7-E320-54F0638C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D36F-0884-4D1D-B4C5-3D50DD2375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96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DCD62-AA79-2914-F784-398CF810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A8D38-4BF3-74C4-4190-2B7A4F720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C768F-D358-ABCD-D2E2-D068AD00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7A36-2FEB-4DAD-BC63-65E80A6A0A4A}" type="datetimeFigureOut">
              <a:rPr lang="id-ID" smtClean="0"/>
              <a:t>10/10/2023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2AEC7-40E5-B9B9-846A-EB7DADCA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DCBBD-18DB-0B56-8C19-FB2F858D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D36F-0884-4D1D-B4C5-3D50DD2375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962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7313-1F21-1E22-F412-E9430C1A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D604C-5419-46C4-3730-6D182E9FE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4829F-7793-6459-298D-704D28C0C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117FD-1A17-BB84-2EFE-B65C6AC8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7A36-2FEB-4DAD-BC63-65E80A6A0A4A}" type="datetimeFigureOut">
              <a:rPr lang="id-ID" smtClean="0"/>
              <a:t>10/10/2023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7AE37-9CB1-4990-3DDC-F45CFCC4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4AFD1-A3EB-DAA0-FF76-35B29313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D36F-0884-4D1D-B4C5-3D50DD2375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300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C99B-5F3C-67AE-322F-1BA281620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3F310-F807-2EEE-2C12-FFD5109DD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31853-8B7D-96A9-F54F-AD28A903C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A500A-FDD6-3647-A15B-B3AB8FF93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4B3BE-1B8A-7188-1EEF-1E84EB91D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0DEB55-23EF-AAC0-C614-5A0AEF6F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7A36-2FEB-4DAD-BC63-65E80A6A0A4A}" type="datetimeFigureOut">
              <a:rPr lang="id-ID" smtClean="0"/>
              <a:t>10/10/2023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0628D-D6C8-7DB6-EE5E-2E26D505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91A16B-633A-3D94-D62C-6A22BFFF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D36F-0884-4D1D-B4C5-3D50DD2375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396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53F6-1343-46C2-626C-01093779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BCBB0-AE6B-1C6B-16EC-32CC615F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7A36-2FEB-4DAD-BC63-65E80A6A0A4A}" type="datetimeFigureOut">
              <a:rPr lang="id-ID" smtClean="0"/>
              <a:t>10/10/2023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022AB-461F-3D11-CD9A-19B85FCE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12CF9-8625-888D-22EE-29B04A2D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D36F-0884-4D1D-B4C5-3D50DD2375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314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35C73D-6A3B-593C-902F-8041F92B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7A36-2FEB-4DAD-BC63-65E80A6A0A4A}" type="datetimeFigureOut">
              <a:rPr lang="id-ID" smtClean="0"/>
              <a:t>10/10/2023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B3CED3-8654-7DC3-9612-3B1F7CB8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DE5CA-38A0-733B-6E2E-7C6DEADD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D36F-0884-4D1D-B4C5-3D50DD2375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046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F50D-A8BB-26B3-FF82-1A317D06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9CFFB-1A56-1815-9398-DA514A847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D3F74-9DE9-4F27-764D-F9BBA98F9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38E66-0513-0E68-E8E7-98D2F11A9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7A36-2FEB-4DAD-BC63-65E80A6A0A4A}" type="datetimeFigureOut">
              <a:rPr lang="id-ID" smtClean="0"/>
              <a:t>10/10/2023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09FA6-0EEF-D121-CA1F-A24A2017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FB173-0B42-268D-BF97-254007BD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D36F-0884-4D1D-B4C5-3D50DD2375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732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800D-97AA-11F7-1B43-6F689B8F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0AEE7A-7FE2-2B52-3F43-26EB84FCB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07C15-C9FC-8B18-486B-706A61AFB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8F41E-68A0-1F13-29CD-D7C27B69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7A36-2FEB-4DAD-BC63-65E80A6A0A4A}" type="datetimeFigureOut">
              <a:rPr lang="id-ID" smtClean="0"/>
              <a:t>10/10/2023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1DC62-AB91-9A9F-D8BF-C684FB92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C7AFF-9DD7-29A3-BFB5-5B758211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D36F-0884-4D1D-B4C5-3D50DD2375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84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BCED41-CFC6-1EFA-A45E-4CE664F2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8A2E7-5473-35F1-301E-B2EDCC8F5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ABA74-C191-8F4C-3539-26B73481C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57A36-2FEB-4DAD-BC63-65E80A6A0A4A}" type="datetimeFigureOut">
              <a:rPr lang="id-ID" smtClean="0"/>
              <a:t>10/10/2023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94C44-BCC8-CA42-4353-62F64FC2C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45325-3253-2631-EAA1-4078EA8C8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1D36F-0884-4D1D-B4C5-3D50DD2375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629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1FBC-F8BB-4AA9-FA00-AA382F3EB0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FD248-BB1A-58F9-4CE3-2DF0A8E22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1EA8878-C19C-5DF4-AE81-4FB0D14BB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26" y="-102589"/>
            <a:ext cx="12586803" cy="707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7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1FBC-F8BB-4AA9-FA00-AA382F3EB0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FD248-BB1A-58F9-4CE3-2DF0A8E22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433B845-16A9-1D92-74F1-CC5E5D6DF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915" y="-80710"/>
            <a:ext cx="12495993" cy="702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05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Raisa Amalia</dc:creator>
  <cp:lastModifiedBy>Raisa Amalia</cp:lastModifiedBy>
  <cp:revision>1</cp:revision>
  <dcterms:created xsi:type="dcterms:W3CDTF">2023-10-10T12:23:51Z</dcterms:created>
  <dcterms:modified xsi:type="dcterms:W3CDTF">2023-10-10T12:25:52Z</dcterms:modified>
</cp:coreProperties>
</file>