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6B66C-F420-41DE-80A2-44FC873923A3}">
          <p14:sldIdLst>
            <p14:sldId id="256"/>
            <p14:sldId id="258"/>
            <p14:sldId id="257"/>
            <p14:sldId id="259"/>
            <p14:sldId id="260"/>
          </p14:sldIdLst>
        </p14:section>
        <p14:section name="Untitled Section" id="{5E9FD4E2-2563-4576-8B6F-EBD9E203A48C}">
          <p14:sldIdLst>
            <p14:sldId id="261"/>
          </p14:sldIdLst>
        </p14:section>
        <p14:section name="Untitled Section" id="{7B821461-63F8-492D-A1E3-FE3E7B38FA06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7C6"/>
    <a:srgbClr val="F7A7B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64" autoAdjust="0"/>
  </p:normalViewPr>
  <p:slideViewPr>
    <p:cSldViewPr>
      <p:cViewPr varScale="1">
        <p:scale>
          <a:sx n="84" d="100"/>
          <a:sy n="84" d="100"/>
        </p:scale>
        <p:origin x="-13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glow rad="63500">
                <a:schemeClr val="accent2">
                  <a:lumMod val="75000"/>
                  <a:alpha val="40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effectLst>
                <a:glow rad="63500">
                  <a:schemeClr val="accent2">
                    <a:lumMod val="75000"/>
                    <a:alpha val="40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effectLst>
                <a:glow rad="63500">
                  <a:schemeClr val="accent2">
                    <a:lumMod val="75000"/>
                    <a:alpha val="40000"/>
                  </a:schemeClr>
                </a:glow>
              </a:effectLst>
            </c:spPr>
          </c:dPt>
          <c:cat>
            <c:strRef>
              <c:f>Sheet1!$A$2:$A$3</c:f>
              <c:strCache>
                <c:ptCount val="2"/>
                <c:pt idx="0">
                  <c:v>Oameni ce doresc sa afle ce fel de ursulet sunt</c:v>
                </c:pt>
                <c:pt idx="1">
                  <c:v>Ursuleti de plus sub acoperire ce se simt amenintati de test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94870308</c:v>
                </c:pt>
                <c:pt idx="1">
                  <c:v>2000000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250496"/>
        <c:axId val="118260480"/>
      </c:barChart>
      <c:catAx>
        <c:axId val="118250496"/>
        <c:scaling>
          <c:orientation val="minMax"/>
        </c:scaling>
        <c:delete val="1"/>
        <c:axPos val="b"/>
        <c:majorTickMark val="out"/>
        <c:minorTickMark val="none"/>
        <c:tickLblPos val="nextTo"/>
        <c:crossAx val="118260480"/>
        <c:crosses val="autoZero"/>
        <c:auto val="1"/>
        <c:lblAlgn val="ctr"/>
        <c:lblOffset val="100"/>
        <c:noMultiLvlLbl val="0"/>
      </c:catAx>
      <c:valAx>
        <c:axId val="11826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250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92596237970254"/>
          <c:y val="1.7761965796008496E-2"/>
          <c:w val="0.33376506756099933"/>
          <c:h val="0.3737781329630843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96EB8-8892-42A4-ADB9-B32A5CE3D7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661A8-E217-4650-BC0B-F5AD141DCFBC}">
      <dgm:prSet phldrT="[Text]"/>
      <dgm:spPr/>
      <dgm:t>
        <a:bodyPr/>
        <a:lstStyle/>
        <a:p>
          <a:r>
            <a:rPr lang="en-US" dirty="0" smtClean="0"/>
            <a:t>Start page</a:t>
          </a:r>
          <a:endParaRPr lang="en-US" dirty="0"/>
        </a:p>
      </dgm:t>
    </dgm:pt>
    <dgm:pt modelId="{E9074FB9-9B4B-4A8B-B247-35F8C41B1A88}" type="parTrans" cxnId="{EA6CB8E7-F6D5-4267-8B2F-D822A89164E7}">
      <dgm:prSet/>
      <dgm:spPr/>
      <dgm:t>
        <a:bodyPr/>
        <a:lstStyle/>
        <a:p>
          <a:endParaRPr lang="en-US"/>
        </a:p>
      </dgm:t>
    </dgm:pt>
    <dgm:pt modelId="{B161D8D3-5242-4A7F-8C32-29E6F63DB714}" type="sibTrans" cxnId="{EA6CB8E7-F6D5-4267-8B2F-D822A89164E7}">
      <dgm:prSet/>
      <dgm:spPr/>
      <dgm:t>
        <a:bodyPr/>
        <a:lstStyle/>
        <a:p>
          <a:endParaRPr lang="en-US"/>
        </a:p>
      </dgm:t>
    </dgm:pt>
    <dgm:pt modelId="{051E8254-9E1F-4360-8D20-AE7535951F19}">
      <dgm:prSet phldrT="[Text]"/>
      <dgm:spPr/>
      <dgm:t>
        <a:bodyPr/>
        <a:lstStyle/>
        <a:p>
          <a:r>
            <a:rPr lang="en-US" dirty="0" smtClean="0"/>
            <a:t>Quiz</a:t>
          </a:r>
          <a:endParaRPr lang="en-US" dirty="0"/>
        </a:p>
      </dgm:t>
    </dgm:pt>
    <dgm:pt modelId="{6C766107-DFDD-4C0A-A619-CA0854DE4A13}" type="parTrans" cxnId="{16C8425A-0916-4B38-AD4F-F431A7AA0E6E}">
      <dgm:prSet/>
      <dgm:spPr/>
      <dgm:t>
        <a:bodyPr/>
        <a:lstStyle/>
        <a:p>
          <a:endParaRPr lang="en-US"/>
        </a:p>
      </dgm:t>
    </dgm:pt>
    <dgm:pt modelId="{9BA7C407-3EC5-438D-8A70-283B33E09821}" type="sibTrans" cxnId="{16C8425A-0916-4B38-AD4F-F431A7AA0E6E}">
      <dgm:prSet/>
      <dgm:spPr/>
      <dgm:t>
        <a:bodyPr/>
        <a:lstStyle/>
        <a:p>
          <a:endParaRPr lang="en-US"/>
        </a:p>
      </dgm:t>
    </dgm:pt>
    <dgm:pt modelId="{E79FA946-F567-405C-A050-29252E97B009}">
      <dgm:prSet phldrT="[Text]"/>
      <dgm:spPr/>
      <dgm:t>
        <a:bodyPr/>
        <a:lstStyle/>
        <a:p>
          <a:r>
            <a:rPr lang="en-US" dirty="0" err="1" smtClean="0"/>
            <a:t>Profil</a:t>
          </a:r>
          <a:r>
            <a:rPr lang="en-US" dirty="0" smtClean="0"/>
            <a:t> de </a:t>
          </a:r>
          <a:r>
            <a:rPr lang="en-US" dirty="0" err="1" smtClean="0"/>
            <a:t>ursulet</a:t>
          </a:r>
          <a:endParaRPr lang="en-US" dirty="0"/>
        </a:p>
      </dgm:t>
    </dgm:pt>
    <dgm:pt modelId="{890FFF75-CAC0-4A40-A4E2-59EDD9595320}" type="parTrans" cxnId="{63241121-33A1-4735-803E-B61B4811D4E9}">
      <dgm:prSet/>
      <dgm:spPr/>
      <dgm:t>
        <a:bodyPr/>
        <a:lstStyle/>
        <a:p>
          <a:endParaRPr lang="en-US"/>
        </a:p>
      </dgm:t>
    </dgm:pt>
    <dgm:pt modelId="{81089061-FDC5-4038-BFE7-5920EF56BB38}" type="sibTrans" cxnId="{63241121-33A1-4735-803E-B61B4811D4E9}">
      <dgm:prSet/>
      <dgm:spPr/>
      <dgm:t>
        <a:bodyPr/>
        <a:lstStyle/>
        <a:p>
          <a:endParaRPr lang="en-US"/>
        </a:p>
      </dgm:t>
    </dgm:pt>
    <dgm:pt modelId="{6AD5CAD1-CFF5-4E0D-885D-FE4877DDC006}">
      <dgm:prSet phldrT="[Text]"/>
      <dgm:spPr/>
      <dgm:t>
        <a:bodyPr/>
        <a:lstStyle/>
        <a:p>
          <a:r>
            <a:rPr lang="en-US" dirty="0" err="1" smtClean="0"/>
            <a:t>Alte</a:t>
          </a:r>
          <a:r>
            <a:rPr lang="en-US" dirty="0" smtClean="0"/>
            <a:t> </a:t>
          </a:r>
          <a:r>
            <a:rPr lang="en-US" dirty="0" err="1" smtClean="0"/>
            <a:t>profiluri</a:t>
          </a:r>
          <a:r>
            <a:rPr lang="en-US" dirty="0" smtClean="0"/>
            <a:t> de </a:t>
          </a:r>
          <a:r>
            <a:rPr lang="en-US" dirty="0" err="1" smtClean="0"/>
            <a:t>ursulet</a:t>
          </a:r>
          <a:endParaRPr lang="en-US" dirty="0"/>
        </a:p>
      </dgm:t>
    </dgm:pt>
    <dgm:pt modelId="{132DA4E2-F771-4D61-942A-BD9BDF917674}" type="parTrans" cxnId="{97BFC6B4-0CCA-4DE9-B4B7-5220D5E18A3F}">
      <dgm:prSet/>
      <dgm:spPr/>
      <dgm:t>
        <a:bodyPr/>
        <a:lstStyle/>
        <a:p>
          <a:endParaRPr lang="en-US"/>
        </a:p>
      </dgm:t>
    </dgm:pt>
    <dgm:pt modelId="{694FD8E3-315B-46E3-BC53-C89252EEE894}" type="sibTrans" cxnId="{97BFC6B4-0CCA-4DE9-B4B7-5220D5E18A3F}">
      <dgm:prSet/>
      <dgm:spPr/>
      <dgm:t>
        <a:bodyPr/>
        <a:lstStyle/>
        <a:p>
          <a:endParaRPr lang="en-US"/>
        </a:p>
      </dgm:t>
    </dgm:pt>
    <dgm:pt modelId="{CEE4A639-E6C4-4FE7-901D-98C3831243BA}">
      <dgm:prSet phldrT="[Text]"/>
      <dgm:spPr/>
      <dgm:t>
        <a:bodyPr/>
        <a:lstStyle/>
        <a:p>
          <a:r>
            <a:rPr lang="en-US" dirty="0" err="1" smtClean="0"/>
            <a:t>Istoric</a:t>
          </a:r>
          <a:endParaRPr lang="en-US" dirty="0"/>
        </a:p>
      </dgm:t>
    </dgm:pt>
    <dgm:pt modelId="{60CE73E6-58FB-487F-972C-ED5D2000C62A}" type="parTrans" cxnId="{81DC0109-B0CF-404E-9FD0-18B80B4DD5BD}">
      <dgm:prSet/>
      <dgm:spPr/>
      <dgm:t>
        <a:bodyPr/>
        <a:lstStyle/>
        <a:p>
          <a:endParaRPr lang="en-US"/>
        </a:p>
      </dgm:t>
    </dgm:pt>
    <dgm:pt modelId="{10CF3385-853C-4EA7-B31F-ECDD3702EAB1}" type="sibTrans" cxnId="{81DC0109-B0CF-404E-9FD0-18B80B4DD5BD}">
      <dgm:prSet/>
      <dgm:spPr/>
      <dgm:t>
        <a:bodyPr/>
        <a:lstStyle/>
        <a:p>
          <a:endParaRPr lang="en-US"/>
        </a:p>
      </dgm:t>
    </dgm:pt>
    <dgm:pt modelId="{5F6FCFCD-1871-425B-9081-EE239FCB5B26}" type="pres">
      <dgm:prSet presAssocID="{8E096EB8-8892-42A4-ADB9-B32A5CE3D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99F598-DD72-4056-8997-57FFFEF24101}" type="pres">
      <dgm:prSet presAssocID="{4E5661A8-E217-4650-BC0B-F5AD141DCFBC}" presName="hierRoot1" presStyleCnt="0"/>
      <dgm:spPr/>
    </dgm:pt>
    <dgm:pt modelId="{D20D543F-BFEF-4C48-8DC4-1C3CFE0FEC29}" type="pres">
      <dgm:prSet presAssocID="{4E5661A8-E217-4650-BC0B-F5AD141DCFBC}" presName="composite" presStyleCnt="0"/>
      <dgm:spPr/>
    </dgm:pt>
    <dgm:pt modelId="{5A527805-2EEC-43AF-8F25-7F4FB0697F57}" type="pres">
      <dgm:prSet presAssocID="{4E5661A8-E217-4650-BC0B-F5AD141DCFBC}" presName="background" presStyleLbl="node0" presStyleIdx="0" presStyleCnt="1"/>
      <dgm:spPr>
        <a:solidFill>
          <a:srgbClr val="5E77C6"/>
        </a:solidFill>
      </dgm:spPr>
    </dgm:pt>
    <dgm:pt modelId="{72E2801B-8A47-4C07-B0B5-1D314574791B}" type="pres">
      <dgm:prSet presAssocID="{4E5661A8-E217-4650-BC0B-F5AD141DCFBC}" presName="text" presStyleLbl="fgAcc0" presStyleIdx="0" presStyleCnt="1" custScaleX="153275" custLinFactNeighborX="4543" custLinFactNeighborY="-29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DF36E8-DED5-4CF3-B5B1-93A109DD49E2}" type="pres">
      <dgm:prSet presAssocID="{4E5661A8-E217-4650-BC0B-F5AD141DCFBC}" presName="hierChild2" presStyleCnt="0"/>
      <dgm:spPr/>
    </dgm:pt>
    <dgm:pt modelId="{03CBFB71-8493-46A9-89BA-14A76CC3E3C9}" type="pres">
      <dgm:prSet presAssocID="{6C766107-DFDD-4C0A-A619-CA0854DE4A1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95C112C-57BF-449F-BAF5-DD59E6EAD992}" type="pres">
      <dgm:prSet presAssocID="{051E8254-9E1F-4360-8D20-AE7535951F19}" presName="hierRoot2" presStyleCnt="0"/>
      <dgm:spPr/>
    </dgm:pt>
    <dgm:pt modelId="{7B527017-2366-4A5C-A549-4BFD8277BAC6}" type="pres">
      <dgm:prSet presAssocID="{051E8254-9E1F-4360-8D20-AE7535951F19}" presName="composite2" presStyleCnt="0"/>
      <dgm:spPr/>
    </dgm:pt>
    <dgm:pt modelId="{3FC0A86E-D6AF-4D40-97AD-11832195E87C}" type="pres">
      <dgm:prSet presAssocID="{051E8254-9E1F-4360-8D20-AE7535951F19}" presName="background2" presStyleLbl="node2" presStyleIdx="0" presStyleCnt="2"/>
      <dgm:spPr>
        <a:solidFill>
          <a:srgbClr val="00B050"/>
        </a:solidFill>
      </dgm:spPr>
    </dgm:pt>
    <dgm:pt modelId="{9C9B3C74-AAB6-44FF-B1E4-875BC95BEECC}" type="pres">
      <dgm:prSet presAssocID="{051E8254-9E1F-4360-8D20-AE7535951F1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C97A8-09AA-45A8-AD08-44226789656A}" type="pres">
      <dgm:prSet presAssocID="{051E8254-9E1F-4360-8D20-AE7535951F19}" presName="hierChild3" presStyleCnt="0"/>
      <dgm:spPr/>
    </dgm:pt>
    <dgm:pt modelId="{25CA0011-6A96-453E-8320-573BBC50BA0A}" type="pres">
      <dgm:prSet presAssocID="{890FFF75-CAC0-4A40-A4E2-59EDD959532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4BF6A37-6398-4394-8FDD-6BB554E75454}" type="pres">
      <dgm:prSet presAssocID="{E79FA946-F567-405C-A050-29252E97B009}" presName="hierRoot3" presStyleCnt="0"/>
      <dgm:spPr/>
    </dgm:pt>
    <dgm:pt modelId="{5E465798-1253-4494-B53A-856DBCCE7B93}" type="pres">
      <dgm:prSet presAssocID="{E79FA946-F567-405C-A050-29252E97B009}" presName="composite3" presStyleCnt="0"/>
      <dgm:spPr/>
    </dgm:pt>
    <dgm:pt modelId="{4E262575-38C4-4E80-B58C-06CCE04CE7E6}" type="pres">
      <dgm:prSet presAssocID="{E79FA946-F567-405C-A050-29252E97B009}" presName="background3" presStyleLbl="node3" presStyleIdx="0" presStyleCnt="2"/>
      <dgm:spPr>
        <a:solidFill>
          <a:srgbClr val="FFC000"/>
        </a:solidFill>
      </dgm:spPr>
    </dgm:pt>
    <dgm:pt modelId="{4A7FA2DA-DCA7-4BAC-8A25-B5BDA1819068}" type="pres">
      <dgm:prSet presAssocID="{E79FA946-F567-405C-A050-29252E97B009}" presName="text3" presStyleLbl="fgAcc3" presStyleIdx="0" presStyleCnt="2" custLinFactNeighborX="-57406" custLinFactNeighborY="-97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1FEB5-2F82-4502-8974-1760F45522EF}" type="pres">
      <dgm:prSet presAssocID="{E79FA946-F567-405C-A050-29252E97B009}" presName="hierChild4" presStyleCnt="0"/>
      <dgm:spPr/>
    </dgm:pt>
    <dgm:pt modelId="{0CFE55D0-5473-4A36-B51F-8C61B97EFB34}" type="pres">
      <dgm:prSet presAssocID="{132DA4E2-F771-4D61-942A-BD9BDF91767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9314FD70-CEC5-4004-985E-0D744D1BB338}" type="pres">
      <dgm:prSet presAssocID="{6AD5CAD1-CFF5-4E0D-885D-FE4877DDC006}" presName="hierRoot3" presStyleCnt="0"/>
      <dgm:spPr/>
    </dgm:pt>
    <dgm:pt modelId="{1E894617-ED6D-4313-A7A7-2E81BD4A5630}" type="pres">
      <dgm:prSet presAssocID="{6AD5CAD1-CFF5-4E0D-885D-FE4877DDC006}" presName="composite3" presStyleCnt="0"/>
      <dgm:spPr/>
    </dgm:pt>
    <dgm:pt modelId="{AFCFF164-F37F-45D0-AC65-2A1C9ED58BE9}" type="pres">
      <dgm:prSet presAssocID="{6AD5CAD1-CFF5-4E0D-885D-FE4877DDC006}" presName="background3" presStyleLbl="node3" presStyleIdx="1" presStyleCnt="2"/>
      <dgm:spPr>
        <a:solidFill>
          <a:srgbClr val="7030A0"/>
        </a:solidFill>
      </dgm:spPr>
    </dgm:pt>
    <dgm:pt modelId="{D80C4439-63DB-43F9-B08E-96188275343F}" type="pres">
      <dgm:prSet presAssocID="{6AD5CAD1-CFF5-4E0D-885D-FE4877DDC006}" presName="text3" presStyleLbl="fgAcc3" presStyleIdx="1" presStyleCnt="2" custScaleX="119918" custLinFactNeighborX="-61724" custLinFactNeighborY="3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5BABC-17B6-455C-ADF6-EA8F94229A7D}" type="pres">
      <dgm:prSet presAssocID="{6AD5CAD1-CFF5-4E0D-885D-FE4877DDC006}" presName="hierChild4" presStyleCnt="0"/>
      <dgm:spPr/>
    </dgm:pt>
    <dgm:pt modelId="{84DAC1DD-0D4C-4B2A-9680-09AC5C9954DA}" type="pres">
      <dgm:prSet presAssocID="{60CE73E6-58FB-487F-972C-ED5D2000C62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F2C6C2D-A725-408D-8A8C-B388520200FD}" type="pres">
      <dgm:prSet presAssocID="{CEE4A639-E6C4-4FE7-901D-98C3831243BA}" presName="hierRoot2" presStyleCnt="0"/>
      <dgm:spPr/>
    </dgm:pt>
    <dgm:pt modelId="{BB718FA6-35E7-47BE-8F20-35F54335082A}" type="pres">
      <dgm:prSet presAssocID="{CEE4A639-E6C4-4FE7-901D-98C3831243BA}" presName="composite2" presStyleCnt="0"/>
      <dgm:spPr/>
    </dgm:pt>
    <dgm:pt modelId="{1F7DB931-A74B-4C6A-9637-81D587EEB817}" type="pres">
      <dgm:prSet presAssocID="{CEE4A639-E6C4-4FE7-901D-98C3831243BA}" presName="background2" presStyleLbl="node2" presStyleIdx="1" presStyleCnt="2"/>
      <dgm:spPr>
        <a:solidFill>
          <a:srgbClr val="F7A7B4"/>
        </a:solidFill>
      </dgm:spPr>
    </dgm:pt>
    <dgm:pt modelId="{8B4DF422-A8DE-4441-BE5A-867A6F4B68B5}" type="pres">
      <dgm:prSet presAssocID="{CEE4A639-E6C4-4FE7-901D-98C3831243BA}" presName="text2" presStyleLbl="fgAcc2" presStyleIdx="1" presStyleCnt="2" custLinFactNeighborX="68080" custLinFactNeighborY="5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4B526-05C8-4706-8808-B5C4D3166037}" type="pres">
      <dgm:prSet presAssocID="{CEE4A639-E6C4-4FE7-901D-98C3831243BA}" presName="hierChild3" presStyleCnt="0"/>
      <dgm:spPr/>
    </dgm:pt>
  </dgm:ptLst>
  <dgm:cxnLst>
    <dgm:cxn modelId="{47A6DE29-180E-44B2-A1F2-0B0B2B945CF3}" type="presOf" srcId="{6AD5CAD1-CFF5-4E0D-885D-FE4877DDC006}" destId="{D80C4439-63DB-43F9-B08E-96188275343F}" srcOrd="0" destOrd="0" presId="urn:microsoft.com/office/officeart/2005/8/layout/hierarchy1"/>
    <dgm:cxn modelId="{89345524-685F-4ED0-AC9C-9EFAD60F42E0}" type="presOf" srcId="{CEE4A639-E6C4-4FE7-901D-98C3831243BA}" destId="{8B4DF422-A8DE-4441-BE5A-867A6F4B68B5}" srcOrd="0" destOrd="0" presId="urn:microsoft.com/office/officeart/2005/8/layout/hierarchy1"/>
    <dgm:cxn modelId="{B291D9E1-F898-45AD-B303-73933A0FD11D}" type="presOf" srcId="{6C766107-DFDD-4C0A-A619-CA0854DE4A13}" destId="{03CBFB71-8493-46A9-89BA-14A76CC3E3C9}" srcOrd="0" destOrd="0" presId="urn:microsoft.com/office/officeart/2005/8/layout/hierarchy1"/>
    <dgm:cxn modelId="{63241121-33A1-4735-803E-B61B4811D4E9}" srcId="{051E8254-9E1F-4360-8D20-AE7535951F19}" destId="{E79FA946-F567-405C-A050-29252E97B009}" srcOrd="0" destOrd="0" parTransId="{890FFF75-CAC0-4A40-A4E2-59EDD9595320}" sibTransId="{81089061-FDC5-4038-BFE7-5920EF56BB38}"/>
    <dgm:cxn modelId="{3B7C74C0-DCFC-4734-BE84-54FBB1EF7E09}" type="presOf" srcId="{E79FA946-F567-405C-A050-29252E97B009}" destId="{4A7FA2DA-DCA7-4BAC-8A25-B5BDA1819068}" srcOrd="0" destOrd="0" presId="urn:microsoft.com/office/officeart/2005/8/layout/hierarchy1"/>
    <dgm:cxn modelId="{EA6CB8E7-F6D5-4267-8B2F-D822A89164E7}" srcId="{8E096EB8-8892-42A4-ADB9-B32A5CE3D7CA}" destId="{4E5661A8-E217-4650-BC0B-F5AD141DCFBC}" srcOrd="0" destOrd="0" parTransId="{E9074FB9-9B4B-4A8B-B247-35F8C41B1A88}" sibTransId="{B161D8D3-5242-4A7F-8C32-29E6F63DB714}"/>
    <dgm:cxn modelId="{81DC0109-B0CF-404E-9FD0-18B80B4DD5BD}" srcId="{4E5661A8-E217-4650-BC0B-F5AD141DCFBC}" destId="{CEE4A639-E6C4-4FE7-901D-98C3831243BA}" srcOrd="1" destOrd="0" parTransId="{60CE73E6-58FB-487F-972C-ED5D2000C62A}" sibTransId="{10CF3385-853C-4EA7-B31F-ECDD3702EAB1}"/>
    <dgm:cxn modelId="{DB6BCFC4-F8F2-413B-AF47-5A1FA0334549}" type="presOf" srcId="{051E8254-9E1F-4360-8D20-AE7535951F19}" destId="{9C9B3C74-AAB6-44FF-B1E4-875BC95BEECC}" srcOrd="0" destOrd="0" presId="urn:microsoft.com/office/officeart/2005/8/layout/hierarchy1"/>
    <dgm:cxn modelId="{BCC11BF9-BD4D-4405-BA13-9B325A799D67}" type="presOf" srcId="{8E096EB8-8892-42A4-ADB9-B32A5CE3D7CA}" destId="{5F6FCFCD-1871-425B-9081-EE239FCB5B26}" srcOrd="0" destOrd="0" presId="urn:microsoft.com/office/officeart/2005/8/layout/hierarchy1"/>
    <dgm:cxn modelId="{60A457FD-CAF0-4169-805A-6DF1E108663A}" type="presOf" srcId="{60CE73E6-58FB-487F-972C-ED5D2000C62A}" destId="{84DAC1DD-0D4C-4B2A-9680-09AC5C9954DA}" srcOrd="0" destOrd="0" presId="urn:microsoft.com/office/officeart/2005/8/layout/hierarchy1"/>
    <dgm:cxn modelId="{E765A152-6FCC-4110-93BC-896586B7BFCA}" type="presOf" srcId="{4E5661A8-E217-4650-BC0B-F5AD141DCFBC}" destId="{72E2801B-8A47-4C07-B0B5-1D314574791B}" srcOrd="0" destOrd="0" presId="urn:microsoft.com/office/officeart/2005/8/layout/hierarchy1"/>
    <dgm:cxn modelId="{16C8425A-0916-4B38-AD4F-F431A7AA0E6E}" srcId="{4E5661A8-E217-4650-BC0B-F5AD141DCFBC}" destId="{051E8254-9E1F-4360-8D20-AE7535951F19}" srcOrd="0" destOrd="0" parTransId="{6C766107-DFDD-4C0A-A619-CA0854DE4A13}" sibTransId="{9BA7C407-3EC5-438D-8A70-283B33E09821}"/>
    <dgm:cxn modelId="{7DBA30C5-AE0D-4D9D-B66C-D0781B2AEC3E}" type="presOf" srcId="{132DA4E2-F771-4D61-942A-BD9BDF917674}" destId="{0CFE55D0-5473-4A36-B51F-8C61B97EFB34}" srcOrd="0" destOrd="0" presId="urn:microsoft.com/office/officeart/2005/8/layout/hierarchy1"/>
    <dgm:cxn modelId="{97BFC6B4-0CCA-4DE9-B4B7-5220D5E18A3F}" srcId="{051E8254-9E1F-4360-8D20-AE7535951F19}" destId="{6AD5CAD1-CFF5-4E0D-885D-FE4877DDC006}" srcOrd="1" destOrd="0" parTransId="{132DA4E2-F771-4D61-942A-BD9BDF917674}" sibTransId="{694FD8E3-315B-46E3-BC53-C89252EEE894}"/>
    <dgm:cxn modelId="{132100D6-EE55-4D78-90B3-8ADD803ACD9A}" type="presOf" srcId="{890FFF75-CAC0-4A40-A4E2-59EDD9595320}" destId="{25CA0011-6A96-453E-8320-573BBC50BA0A}" srcOrd="0" destOrd="0" presId="urn:microsoft.com/office/officeart/2005/8/layout/hierarchy1"/>
    <dgm:cxn modelId="{A271D1A0-8591-42DC-8A5C-C2782A6FD247}" type="presParOf" srcId="{5F6FCFCD-1871-425B-9081-EE239FCB5B26}" destId="{AE99F598-DD72-4056-8997-57FFFEF24101}" srcOrd="0" destOrd="0" presId="urn:microsoft.com/office/officeart/2005/8/layout/hierarchy1"/>
    <dgm:cxn modelId="{0EE4799C-EE75-4A1E-B557-E18B477F7802}" type="presParOf" srcId="{AE99F598-DD72-4056-8997-57FFFEF24101}" destId="{D20D543F-BFEF-4C48-8DC4-1C3CFE0FEC29}" srcOrd="0" destOrd="0" presId="urn:microsoft.com/office/officeart/2005/8/layout/hierarchy1"/>
    <dgm:cxn modelId="{FF9E47C8-E57B-4ACF-9608-225F9D6049DA}" type="presParOf" srcId="{D20D543F-BFEF-4C48-8DC4-1C3CFE0FEC29}" destId="{5A527805-2EEC-43AF-8F25-7F4FB0697F57}" srcOrd="0" destOrd="0" presId="urn:microsoft.com/office/officeart/2005/8/layout/hierarchy1"/>
    <dgm:cxn modelId="{80AEA0DE-8801-46C7-BF35-F68E5BE4CB63}" type="presParOf" srcId="{D20D543F-BFEF-4C48-8DC4-1C3CFE0FEC29}" destId="{72E2801B-8A47-4C07-B0B5-1D314574791B}" srcOrd="1" destOrd="0" presId="urn:microsoft.com/office/officeart/2005/8/layout/hierarchy1"/>
    <dgm:cxn modelId="{7BD3CBF3-55AF-4EC5-889B-0EED629829DB}" type="presParOf" srcId="{AE99F598-DD72-4056-8997-57FFFEF24101}" destId="{D0DF36E8-DED5-4CF3-B5B1-93A109DD49E2}" srcOrd="1" destOrd="0" presId="urn:microsoft.com/office/officeart/2005/8/layout/hierarchy1"/>
    <dgm:cxn modelId="{E46B8E31-0219-4F1C-8BFA-A4EFA6A20395}" type="presParOf" srcId="{D0DF36E8-DED5-4CF3-B5B1-93A109DD49E2}" destId="{03CBFB71-8493-46A9-89BA-14A76CC3E3C9}" srcOrd="0" destOrd="0" presId="urn:microsoft.com/office/officeart/2005/8/layout/hierarchy1"/>
    <dgm:cxn modelId="{00E9490B-3CA9-443D-BF18-38F2A103D645}" type="presParOf" srcId="{D0DF36E8-DED5-4CF3-B5B1-93A109DD49E2}" destId="{A95C112C-57BF-449F-BAF5-DD59E6EAD992}" srcOrd="1" destOrd="0" presId="urn:microsoft.com/office/officeart/2005/8/layout/hierarchy1"/>
    <dgm:cxn modelId="{FC0135A3-E76F-4590-8CFF-A4481AFB3142}" type="presParOf" srcId="{A95C112C-57BF-449F-BAF5-DD59E6EAD992}" destId="{7B527017-2366-4A5C-A549-4BFD8277BAC6}" srcOrd="0" destOrd="0" presId="urn:microsoft.com/office/officeart/2005/8/layout/hierarchy1"/>
    <dgm:cxn modelId="{00BF0E98-8B88-4AB7-98AE-668A30B14D12}" type="presParOf" srcId="{7B527017-2366-4A5C-A549-4BFD8277BAC6}" destId="{3FC0A86E-D6AF-4D40-97AD-11832195E87C}" srcOrd="0" destOrd="0" presId="urn:microsoft.com/office/officeart/2005/8/layout/hierarchy1"/>
    <dgm:cxn modelId="{C25D737D-88E0-4B21-9E22-7F441A34B3C7}" type="presParOf" srcId="{7B527017-2366-4A5C-A549-4BFD8277BAC6}" destId="{9C9B3C74-AAB6-44FF-B1E4-875BC95BEECC}" srcOrd="1" destOrd="0" presId="urn:microsoft.com/office/officeart/2005/8/layout/hierarchy1"/>
    <dgm:cxn modelId="{1008B755-728A-4F28-BC9B-96823B4C5E1C}" type="presParOf" srcId="{A95C112C-57BF-449F-BAF5-DD59E6EAD992}" destId="{856C97A8-09AA-45A8-AD08-44226789656A}" srcOrd="1" destOrd="0" presId="urn:microsoft.com/office/officeart/2005/8/layout/hierarchy1"/>
    <dgm:cxn modelId="{8C6B681E-E1ED-47A4-842D-7D76FA862930}" type="presParOf" srcId="{856C97A8-09AA-45A8-AD08-44226789656A}" destId="{25CA0011-6A96-453E-8320-573BBC50BA0A}" srcOrd="0" destOrd="0" presId="urn:microsoft.com/office/officeart/2005/8/layout/hierarchy1"/>
    <dgm:cxn modelId="{F96414D8-A78B-4D5E-82D3-45EA93BB8FE4}" type="presParOf" srcId="{856C97A8-09AA-45A8-AD08-44226789656A}" destId="{B4BF6A37-6398-4394-8FDD-6BB554E75454}" srcOrd="1" destOrd="0" presId="urn:microsoft.com/office/officeart/2005/8/layout/hierarchy1"/>
    <dgm:cxn modelId="{3FBB5CDB-74EC-4291-966F-4794E83A87BB}" type="presParOf" srcId="{B4BF6A37-6398-4394-8FDD-6BB554E75454}" destId="{5E465798-1253-4494-B53A-856DBCCE7B93}" srcOrd="0" destOrd="0" presId="urn:microsoft.com/office/officeart/2005/8/layout/hierarchy1"/>
    <dgm:cxn modelId="{40342538-557C-476B-83AC-362261E904EF}" type="presParOf" srcId="{5E465798-1253-4494-B53A-856DBCCE7B93}" destId="{4E262575-38C4-4E80-B58C-06CCE04CE7E6}" srcOrd="0" destOrd="0" presId="urn:microsoft.com/office/officeart/2005/8/layout/hierarchy1"/>
    <dgm:cxn modelId="{57C0FFCA-DD66-4671-9D93-DC5F57682976}" type="presParOf" srcId="{5E465798-1253-4494-B53A-856DBCCE7B93}" destId="{4A7FA2DA-DCA7-4BAC-8A25-B5BDA1819068}" srcOrd="1" destOrd="0" presId="urn:microsoft.com/office/officeart/2005/8/layout/hierarchy1"/>
    <dgm:cxn modelId="{4EF087DD-1942-4458-9FC3-954CA3EED794}" type="presParOf" srcId="{B4BF6A37-6398-4394-8FDD-6BB554E75454}" destId="{D5D1FEB5-2F82-4502-8974-1760F45522EF}" srcOrd="1" destOrd="0" presId="urn:microsoft.com/office/officeart/2005/8/layout/hierarchy1"/>
    <dgm:cxn modelId="{DBAB929A-D629-4768-A741-BFBF401CA4F5}" type="presParOf" srcId="{856C97A8-09AA-45A8-AD08-44226789656A}" destId="{0CFE55D0-5473-4A36-B51F-8C61B97EFB34}" srcOrd="2" destOrd="0" presId="urn:microsoft.com/office/officeart/2005/8/layout/hierarchy1"/>
    <dgm:cxn modelId="{3F891888-64D4-47C7-B4F0-B7F4E6E571B3}" type="presParOf" srcId="{856C97A8-09AA-45A8-AD08-44226789656A}" destId="{9314FD70-CEC5-4004-985E-0D744D1BB338}" srcOrd="3" destOrd="0" presId="urn:microsoft.com/office/officeart/2005/8/layout/hierarchy1"/>
    <dgm:cxn modelId="{B0880162-49D7-41E5-9FE6-144145E6EF0B}" type="presParOf" srcId="{9314FD70-CEC5-4004-985E-0D744D1BB338}" destId="{1E894617-ED6D-4313-A7A7-2E81BD4A5630}" srcOrd="0" destOrd="0" presId="urn:microsoft.com/office/officeart/2005/8/layout/hierarchy1"/>
    <dgm:cxn modelId="{83BC03C3-EEE5-47D4-BBC0-440FEECCEDB3}" type="presParOf" srcId="{1E894617-ED6D-4313-A7A7-2E81BD4A5630}" destId="{AFCFF164-F37F-45D0-AC65-2A1C9ED58BE9}" srcOrd="0" destOrd="0" presId="urn:microsoft.com/office/officeart/2005/8/layout/hierarchy1"/>
    <dgm:cxn modelId="{49E967A2-1025-4508-BA91-06485A79D7A6}" type="presParOf" srcId="{1E894617-ED6D-4313-A7A7-2E81BD4A5630}" destId="{D80C4439-63DB-43F9-B08E-96188275343F}" srcOrd="1" destOrd="0" presId="urn:microsoft.com/office/officeart/2005/8/layout/hierarchy1"/>
    <dgm:cxn modelId="{6878E843-CF47-48EC-883F-4F63EE13E60E}" type="presParOf" srcId="{9314FD70-CEC5-4004-985E-0D744D1BB338}" destId="{FE45BABC-17B6-455C-ADF6-EA8F94229A7D}" srcOrd="1" destOrd="0" presId="urn:microsoft.com/office/officeart/2005/8/layout/hierarchy1"/>
    <dgm:cxn modelId="{06B98704-FF17-49CD-BC9A-990CB216C283}" type="presParOf" srcId="{D0DF36E8-DED5-4CF3-B5B1-93A109DD49E2}" destId="{84DAC1DD-0D4C-4B2A-9680-09AC5C9954DA}" srcOrd="2" destOrd="0" presId="urn:microsoft.com/office/officeart/2005/8/layout/hierarchy1"/>
    <dgm:cxn modelId="{862637B2-A24A-49F7-865E-D8B448AE7757}" type="presParOf" srcId="{D0DF36E8-DED5-4CF3-B5B1-93A109DD49E2}" destId="{EF2C6C2D-A725-408D-8A8C-B388520200FD}" srcOrd="3" destOrd="0" presId="urn:microsoft.com/office/officeart/2005/8/layout/hierarchy1"/>
    <dgm:cxn modelId="{C8B739D5-7F94-4D75-9C95-3EBACD117C26}" type="presParOf" srcId="{EF2C6C2D-A725-408D-8A8C-B388520200FD}" destId="{BB718FA6-35E7-47BE-8F20-35F54335082A}" srcOrd="0" destOrd="0" presId="urn:microsoft.com/office/officeart/2005/8/layout/hierarchy1"/>
    <dgm:cxn modelId="{227C43F8-C526-465D-B9EC-ECCAEA078F0E}" type="presParOf" srcId="{BB718FA6-35E7-47BE-8F20-35F54335082A}" destId="{1F7DB931-A74B-4C6A-9637-81D587EEB817}" srcOrd="0" destOrd="0" presId="urn:microsoft.com/office/officeart/2005/8/layout/hierarchy1"/>
    <dgm:cxn modelId="{312C7196-B475-4378-A428-12131BD02F2F}" type="presParOf" srcId="{BB718FA6-35E7-47BE-8F20-35F54335082A}" destId="{8B4DF422-A8DE-4441-BE5A-867A6F4B68B5}" srcOrd="1" destOrd="0" presId="urn:microsoft.com/office/officeart/2005/8/layout/hierarchy1"/>
    <dgm:cxn modelId="{E9F4AF56-CC3A-4A66-98AA-043C35278DA0}" type="presParOf" srcId="{EF2C6C2D-A725-408D-8A8C-B388520200FD}" destId="{A784B526-05C8-4706-8808-B5C4D31660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AC1DD-0D4C-4B2A-9680-09AC5C9954DA}">
      <dsp:nvSpPr>
        <dsp:cNvPr id="0" name=""/>
        <dsp:cNvSpPr/>
      </dsp:nvSpPr>
      <dsp:spPr>
        <a:xfrm>
          <a:off x="4717208" y="1076263"/>
          <a:ext cx="2175075" cy="600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488"/>
              </a:lnTo>
              <a:lnTo>
                <a:pt x="2175075" y="438488"/>
              </a:lnTo>
              <a:lnTo>
                <a:pt x="2175075" y="6001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E55D0-5473-4A36-B51F-8C61B97EFB34}">
      <dsp:nvSpPr>
        <dsp:cNvPr id="0" name=""/>
        <dsp:cNvSpPr/>
      </dsp:nvSpPr>
      <dsp:spPr>
        <a:xfrm>
          <a:off x="3515147" y="2724914"/>
          <a:ext cx="91440" cy="508799"/>
        </a:xfrm>
        <a:custGeom>
          <a:avLst/>
          <a:gdLst/>
          <a:ahLst/>
          <a:cxnLst/>
          <a:rect l="0" t="0" r="0" b="0"/>
          <a:pathLst>
            <a:path>
              <a:moveTo>
                <a:pt x="56414" y="0"/>
              </a:moveTo>
              <a:lnTo>
                <a:pt x="56414" y="347147"/>
              </a:lnTo>
              <a:lnTo>
                <a:pt x="45720" y="347147"/>
              </a:lnTo>
              <a:lnTo>
                <a:pt x="45720" y="508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A0011-6A96-453E-8320-573BBC50BA0A}">
      <dsp:nvSpPr>
        <dsp:cNvPr id="0" name=""/>
        <dsp:cNvSpPr/>
      </dsp:nvSpPr>
      <dsp:spPr>
        <a:xfrm>
          <a:off x="1329689" y="2724914"/>
          <a:ext cx="2241872" cy="399283"/>
        </a:xfrm>
        <a:custGeom>
          <a:avLst/>
          <a:gdLst/>
          <a:ahLst/>
          <a:cxnLst/>
          <a:rect l="0" t="0" r="0" b="0"/>
          <a:pathLst>
            <a:path>
              <a:moveTo>
                <a:pt x="2241872" y="0"/>
              </a:moveTo>
              <a:lnTo>
                <a:pt x="2241872" y="237630"/>
              </a:lnTo>
              <a:lnTo>
                <a:pt x="0" y="237630"/>
              </a:lnTo>
              <a:lnTo>
                <a:pt x="0" y="3992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BFB71-8493-46A9-89BA-14A76CC3E3C9}">
      <dsp:nvSpPr>
        <dsp:cNvPr id="0" name=""/>
        <dsp:cNvSpPr/>
      </dsp:nvSpPr>
      <dsp:spPr>
        <a:xfrm>
          <a:off x="3571561" y="1076263"/>
          <a:ext cx="1145646" cy="540593"/>
        </a:xfrm>
        <a:custGeom>
          <a:avLst/>
          <a:gdLst/>
          <a:ahLst/>
          <a:cxnLst/>
          <a:rect l="0" t="0" r="0" b="0"/>
          <a:pathLst>
            <a:path>
              <a:moveTo>
                <a:pt x="1145646" y="0"/>
              </a:moveTo>
              <a:lnTo>
                <a:pt x="1145646" y="378941"/>
              </a:lnTo>
              <a:lnTo>
                <a:pt x="0" y="378941"/>
              </a:lnTo>
              <a:lnTo>
                <a:pt x="0" y="5405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27805-2EEC-43AF-8F25-7F4FB0697F57}">
      <dsp:nvSpPr>
        <dsp:cNvPr id="0" name=""/>
        <dsp:cNvSpPr/>
      </dsp:nvSpPr>
      <dsp:spPr>
        <a:xfrm>
          <a:off x="3379904" y="-31794"/>
          <a:ext cx="2674606" cy="1108057"/>
        </a:xfrm>
        <a:prstGeom prst="roundRect">
          <a:avLst>
            <a:gd name="adj" fmla="val 10000"/>
          </a:avLst>
        </a:prstGeom>
        <a:solidFill>
          <a:srgbClr val="5E77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2801B-8A47-4C07-B0B5-1D314574791B}">
      <dsp:nvSpPr>
        <dsp:cNvPr id="0" name=""/>
        <dsp:cNvSpPr/>
      </dsp:nvSpPr>
      <dsp:spPr>
        <a:xfrm>
          <a:off x="3573790" y="152397"/>
          <a:ext cx="2674606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Start page</a:t>
          </a:r>
          <a:endParaRPr lang="en-US" sz="2800" kern="1200" dirty="0"/>
        </a:p>
      </dsp:txBody>
      <dsp:txXfrm>
        <a:off x="3606244" y="184851"/>
        <a:ext cx="2609698" cy="1043149"/>
      </dsp:txXfrm>
    </dsp:sp>
    <dsp:sp modelId="{3FC0A86E-D6AF-4D40-97AD-11832195E87C}">
      <dsp:nvSpPr>
        <dsp:cNvPr id="0" name=""/>
        <dsp:cNvSpPr/>
      </dsp:nvSpPr>
      <dsp:spPr>
        <a:xfrm>
          <a:off x="2699075" y="1616856"/>
          <a:ext cx="1744972" cy="110805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B3C74-AAB6-44FF-B1E4-875BC95BEECC}">
      <dsp:nvSpPr>
        <dsp:cNvPr id="0" name=""/>
        <dsp:cNvSpPr/>
      </dsp:nvSpPr>
      <dsp:spPr>
        <a:xfrm>
          <a:off x="2892961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Quiz</a:t>
          </a:r>
          <a:endParaRPr lang="en-US" sz="2800" kern="1200" dirty="0"/>
        </a:p>
      </dsp:txBody>
      <dsp:txXfrm>
        <a:off x="2925415" y="1833502"/>
        <a:ext cx="1680064" cy="1043149"/>
      </dsp:txXfrm>
    </dsp:sp>
    <dsp:sp modelId="{4E262575-38C4-4E80-B58C-06CCE04CE7E6}">
      <dsp:nvSpPr>
        <dsp:cNvPr id="0" name=""/>
        <dsp:cNvSpPr/>
      </dsp:nvSpPr>
      <dsp:spPr>
        <a:xfrm>
          <a:off x="457202" y="3124197"/>
          <a:ext cx="1744972" cy="110805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FA2DA-DCA7-4BAC-8A25-B5BDA1819068}">
      <dsp:nvSpPr>
        <dsp:cNvPr id="0" name=""/>
        <dsp:cNvSpPr/>
      </dsp:nvSpPr>
      <dsp:spPr>
        <a:xfrm>
          <a:off x="651088" y="3308389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Profil</a:t>
          </a:r>
          <a:r>
            <a:rPr lang="en-US" sz="2800" kern="1200" dirty="0" smtClean="0"/>
            <a:t> de </a:t>
          </a:r>
          <a:r>
            <a:rPr lang="en-US" sz="2800" kern="1200" dirty="0" err="1" smtClean="0"/>
            <a:t>ursulet</a:t>
          </a:r>
          <a:endParaRPr lang="en-US" sz="2800" kern="1200" dirty="0"/>
        </a:p>
      </dsp:txBody>
      <dsp:txXfrm>
        <a:off x="683542" y="3340843"/>
        <a:ext cx="1680064" cy="1043149"/>
      </dsp:txXfrm>
    </dsp:sp>
    <dsp:sp modelId="{AFCFF164-F37F-45D0-AC65-2A1C9ED58BE9}">
      <dsp:nvSpPr>
        <dsp:cNvPr id="0" name=""/>
        <dsp:cNvSpPr/>
      </dsp:nvSpPr>
      <dsp:spPr>
        <a:xfrm>
          <a:off x="2514599" y="3233713"/>
          <a:ext cx="2092536" cy="110805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C4439-63DB-43F9-B08E-96188275343F}">
      <dsp:nvSpPr>
        <dsp:cNvPr id="0" name=""/>
        <dsp:cNvSpPr/>
      </dsp:nvSpPr>
      <dsp:spPr>
        <a:xfrm>
          <a:off x="2708484" y="3417905"/>
          <a:ext cx="2092536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Alte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profiluri</a:t>
          </a:r>
          <a:r>
            <a:rPr lang="en-US" sz="2800" kern="1200" dirty="0" smtClean="0"/>
            <a:t> de </a:t>
          </a:r>
          <a:r>
            <a:rPr lang="en-US" sz="2800" kern="1200" dirty="0" err="1" smtClean="0"/>
            <a:t>ursulet</a:t>
          </a:r>
          <a:endParaRPr lang="en-US" sz="2800" kern="1200" dirty="0"/>
        </a:p>
      </dsp:txBody>
      <dsp:txXfrm>
        <a:off x="2740938" y="3450359"/>
        <a:ext cx="2027628" cy="1043149"/>
      </dsp:txXfrm>
    </dsp:sp>
    <dsp:sp modelId="{1F7DB931-A74B-4C6A-9637-81D587EEB817}">
      <dsp:nvSpPr>
        <dsp:cNvPr id="0" name=""/>
        <dsp:cNvSpPr/>
      </dsp:nvSpPr>
      <dsp:spPr>
        <a:xfrm>
          <a:off x="6019797" y="1676403"/>
          <a:ext cx="1744972" cy="1108057"/>
        </a:xfrm>
        <a:prstGeom prst="roundRect">
          <a:avLst>
            <a:gd name="adj" fmla="val 10000"/>
          </a:avLst>
        </a:prstGeom>
        <a:solidFill>
          <a:srgbClr val="F7A7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DF422-A8DE-4441-BE5A-867A6F4B68B5}">
      <dsp:nvSpPr>
        <dsp:cNvPr id="0" name=""/>
        <dsp:cNvSpPr/>
      </dsp:nvSpPr>
      <dsp:spPr>
        <a:xfrm>
          <a:off x="6213683" y="1860595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Istoric</a:t>
          </a:r>
          <a:endParaRPr lang="en-US" sz="2800" kern="1200" dirty="0"/>
        </a:p>
      </dsp:txBody>
      <dsp:txXfrm>
        <a:off x="6246137" y="1893049"/>
        <a:ext cx="1680064" cy="1043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FE1D-0FBA-4C85-B822-90825CB54708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84DB-1C14-422D-8A42-A342CF00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7C2EC2-F611-4D56-A3FB-EC82103952B3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9C6BBF-BF98-420F-A65D-2A30F2F6E743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3FAE1C-CD5B-41B1-BFFE-7BA9344A4F31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FEE684-BDCD-43A3-A4FC-3CD29AC3E58B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E7268-1990-405A-B863-C0EBFE1FE3BF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F323B-FEDA-49A8-AC6F-EBAA57A5226B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398BA-BCBF-4828-8FB2-9C1DF2FCCD47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0574-01D4-43B8-A569-AD95EE450393}" type="datetime1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5C967-5C3A-43FF-87B9-5D2419C599FA}" type="datetime1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FCEAD0-068F-464E-BF7A-5A3CD0F55E90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46AEF-F9D5-4608-877E-0BB08EA70B2C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2129A60-CDD3-4C31-A0F1-0C0BF8351194}" type="datetime1">
              <a:rPr lang="en-US" smtClean="0"/>
              <a:t>8/14/2015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89DAA2-864E-4F42-A2AD-4C5328751A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UIZ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CU URSULETI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267200"/>
            <a:ext cx="6400800" cy="1752600"/>
          </a:xfrm>
        </p:spPr>
        <p:txBody>
          <a:bodyPr/>
          <a:lstStyle/>
          <a:p>
            <a:r>
              <a:rPr lang="en-US" dirty="0" err="1" smtClean="0"/>
              <a:t>Rebegea</a:t>
            </a:r>
            <a:r>
              <a:rPr lang="en-US" dirty="0" smtClean="0"/>
              <a:t> </a:t>
            </a:r>
            <a:r>
              <a:rPr lang="en-US" dirty="0" err="1" smtClean="0"/>
              <a:t>Amalia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fld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COPUL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PROIECTULUI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vechiul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ursulet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plus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satisface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curiozitatea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populatiei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cereri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ilustrata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ONCLUZIE IN URMA STUDIILOR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59519"/>
              </p:ext>
            </p:extLst>
          </p:nvPr>
        </p:nvGraphicFramePr>
        <p:xfrm>
          <a:off x="5334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IMBAJ &amp; TOOLS &amp; EXTRA HELP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CSS (Cascading Style Sheets)</a:t>
            </a:r>
          </a:p>
          <a:p>
            <a:r>
              <a:rPr lang="en-US" dirty="0" smtClean="0"/>
              <a:t>Sublime Text Editor</a:t>
            </a:r>
          </a:p>
          <a:p>
            <a:r>
              <a:rPr lang="ro-RO" noProof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ajutor</a:t>
            </a:r>
            <a:r>
              <a:rPr lang="en-US" dirty="0" smtClean="0"/>
              <a:t> de la </a:t>
            </a:r>
            <a:r>
              <a:rPr lang="en-US" dirty="0" err="1" smtClean="0"/>
              <a:t>doamna</a:t>
            </a:r>
            <a:r>
              <a:rPr lang="en-US" dirty="0" smtClean="0"/>
              <a:t> Vera </a:t>
            </a:r>
            <a:r>
              <a:rPr lang="en-US" dirty="0" err="1" smtClean="0"/>
              <a:t>Radovici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TRUCTURA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013107"/>
              </p:ext>
            </p:extLst>
          </p:nvPr>
        </p:nvGraphicFramePr>
        <p:xfrm>
          <a:off x="-4572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00"/>
            <a:ext cx="7924800" cy="11430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CREENSHOTS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he\Desktop\proiect\pictures\tumblr_nhtvowzm291tcv9gao3_128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5651"/>
            <a:ext cx="9144000" cy="57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ORE SCREENSHOTS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C:\Users\The\Desktop\proiect\d4c2f4801427277ea8b768ebe11277b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219200"/>
            <a:ext cx="3093988" cy="30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4419600"/>
            <a:ext cx="4038600" cy="1630363"/>
          </a:xfrm>
        </p:spPr>
        <p:txBody>
          <a:bodyPr/>
          <a:lstStyle/>
          <a:p>
            <a:r>
              <a:rPr lang="en-US" dirty="0" smtClean="0"/>
              <a:t>Mai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completati</a:t>
            </a:r>
            <a:r>
              <a:rPr lang="en-US" dirty="0" smtClean="0"/>
              <a:t> </a:t>
            </a:r>
            <a:r>
              <a:rPr lang="en-US" dirty="0" err="1" smtClean="0"/>
              <a:t>testul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A2-864E-4F42-A2AD-4C5328751A7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C:\Users\The\Desktop\proiect\04a7a5eb7a9b0a804c73ab3f527da2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97" y="2217737"/>
            <a:ext cx="4716463" cy="46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90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Diseño predeterminado</vt:lpstr>
      <vt:lpstr>QUIZ CU URSULETI</vt:lpstr>
      <vt:lpstr>SCOPUL PROIECTULUI</vt:lpstr>
      <vt:lpstr>CONCLUZIE IN URMA STUDIILOR</vt:lpstr>
      <vt:lpstr>LIMBAJ &amp; TOOLS &amp; EXTRA HELP</vt:lpstr>
      <vt:lpstr>STRUCTURA</vt:lpstr>
      <vt:lpstr>SCREENSHOTS</vt:lpstr>
      <vt:lpstr>MORE SCREENSHOTS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Admin</dc:creator>
  <cp:lastModifiedBy>The Admin</cp:lastModifiedBy>
  <cp:revision>15</cp:revision>
  <dcterms:created xsi:type="dcterms:W3CDTF">2015-08-14T12:19:42Z</dcterms:created>
  <dcterms:modified xsi:type="dcterms:W3CDTF">2015-08-14T19:15:00Z</dcterms:modified>
</cp:coreProperties>
</file>