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909-6BDF-4000-9C19-05EDC77CC77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F6D4-F08A-4949-A6D3-98276BA17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909-6BDF-4000-9C19-05EDC77CC77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F6D4-F08A-4949-A6D3-98276BA17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909-6BDF-4000-9C19-05EDC77CC77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F6D4-F08A-4949-A6D3-98276BA17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909-6BDF-4000-9C19-05EDC77CC77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F6D4-F08A-4949-A6D3-98276BA17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909-6BDF-4000-9C19-05EDC77CC77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F6D4-F08A-4949-A6D3-98276BA17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909-6BDF-4000-9C19-05EDC77CC77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F6D4-F08A-4949-A6D3-98276BA17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909-6BDF-4000-9C19-05EDC77CC77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F6D4-F08A-4949-A6D3-98276BA17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909-6BDF-4000-9C19-05EDC77CC77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F6D4-F08A-4949-A6D3-98276BA17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909-6BDF-4000-9C19-05EDC77CC77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F6D4-F08A-4949-A6D3-98276BA17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909-6BDF-4000-9C19-05EDC77CC77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F6D4-F08A-4949-A6D3-98276BA17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909-6BDF-4000-9C19-05EDC77CC77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5F6D4-F08A-4949-A6D3-98276BA17E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D1909-6BDF-4000-9C19-05EDC77CC77D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5F6D4-F08A-4949-A6D3-98276BA17E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Isu</a:t>
            </a:r>
            <a:r>
              <a:rPr lang="en-US" dirty="0" smtClean="0"/>
              <a:t> </a:t>
            </a:r>
            <a:r>
              <a:rPr lang="en-US" dirty="0" err="1" smtClean="0"/>
              <a:t>Radikalisme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Indonesia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Radikalisme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285992"/>
            <a:ext cx="8229600" cy="2982915"/>
          </a:xfrm>
        </p:spPr>
        <p:txBody>
          <a:bodyPr/>
          <a:lstStyle/>
          <a:p>
            <a:pPr algn="ctr">
              <a:buNone/>
            </a:pP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yang </a:t>
            </a:r>
            <a:r>
              <a:rPr lang="en-US" dirty="0" err="1" smtClean="0"/>
              <a:t>mendambakan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total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revolusioner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menjungkirbalikkan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drastis</a:t>
            </a:r>
            <a:r>
              <a:rPr lang="en-US" dirty="0" smtClean="0"/>
              <a:t> </a:t>
            </a:r>
            <a:r>
              <a:rPr lang="en-US" dirty="0" err="1" smtClean="0"/>
              <a:t>lewat</a:t>
            </a:r>
            <a:r>
              <a:rPr lang="en-US" dirty="0" smtClean="0"/>
              <a:t> </a:t>
            </a:r>
            <a:r>
              <a:rPr lang="en-US" dirty="0" err="1" smtClean="0"/>
              <a:t>kekerasan</a:t>
            </a:r>
            <a:r>
              <a:rPr lang="en-US" dirty="0" smtClean="0"/>
              <a:t> </a:t>
            </a:r>
            <a:r>
              <a:rPr lang="en-US" i="1" dirty="0" smtClean="0"/>
              <a:t>(violence)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aksi-aksi</a:t>
            </a:r>
            <a:r>
              <a:rPr lang="en-US" dirty="0" smtClean="0"/>
              <a:t> yang </a:t>
            </a:r>
            <a:r>
              <a:rPr lang="en-US" dirty="0" err="1" smtClean="0"/>
              <a:t>ekstrem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dikenali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Paham</a:t>
            </a:r>
            <a:r>
              <a:rPr lang="en-US" dirty="0" smtClean="0"/>
              <a:t> </a:t>
            </a:r>
            <a:r>
              <a:rPr lang="en-US" dirty="0" err="1" smtClean="0"/>
              <a:t>Radikal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1</a:t>
            </a:r>
            <a:r>
              <a:rPr lang="en-US" dirty="0"/>
              <a:t>) </a:t>
            </a:r>
            <a:r>
              <a:rPr lang="en-US" dirty="0" err="1"/>
              <a:t>intoleran</a:t>
            </a:r>
            <a:r>
              <a:rPr lang="en-US" dirty="0"/>
              <a:t>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menghargai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&amp;</a:t>
            </a:r>
            <a:r>
              <a:rPr lang="en-US" dirty="0" err="1"/>
              <a:t>keyakinan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lain),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2</a:t>
            </a:r>
            <a:r>
              <a:rPr lang="en-US" dirty="0"/>
              <a:t>) </a:t>
            </a:r>
            <a:r>
              <a:rPr lang="en-US" dirty="0" err="1"/>
              <a:t>fanatik</a:t>
            </a:r>
            <a:r>
              <a:rPr lang="en-US" dirty="0"/>
              <a:t>(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; </a:t>
            </a:r>
            <a:r>
              <a:rPr lang="en-US" dirty="0" err="1"/>
              <a:t>menganggap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lain </a:t>
            </a:r>
            <a:r>
              <a:rPr lang="en-US" dirty="0" err="1"/>
              <a:t>salah</a:t>
            </a:r>
            <a:r>
              <a:rPr lang="en-US" dirty="0"/>
              <a:t>),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3</a:t>
            </a:r>
            <a:r>
              <a:rPr lang="en-US" dirty="0"/>
              <a:t>) </a:t>
            </a:r>
            <a:r>
              <a:rPr lang="en-US" dirty="0" err="1"/>
              <a:t>eksklusif</a:t>
            </a:r>
            <a:r>
              <a:rPr lang="en-US" dirty="0"/>
              <a:t>(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Islam </a:t>
            </a:r>
            <a:r>
              <a:rPr lang="en-US" dirty="0" err="1"/>
              <a:t>umumnya</a:t>
            </a:r>
            <a:r>
              <a:rPr lang="en-US" dirty="0" smtClean="0"/>
              <a:t>), </a:t>
            </a:r>
            <a:r>
              <a:rPr lang="en-US" dirty="0" err="1"/>
              <a:t>dan</a:t>
            </a:r>
            <a:r>
              <a:rPr lang="en-US" dirty="0"/>
              <a:t>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4</a:t>
            </a:r>
            <a:r>
              <a:rPr lang="en-US" dirty="0"/>
              <a:t>) </a:t>
            </a:r>
            <a:r>
              <a:rPr lang="en-US" dirty="0" err="1"/>
              <a:t>revolusioner</a:t>
            </a:r>
            <a:r>
              <a:rPr lang="en-US" dirty="0"/>
              <a:t>(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cara-cara</a:t>
            </a:r>
            <a:r>
              <a:rPr lang="en-US" dirty="0"/>
              <a:t> </a:t>
            </a:r>
            <a:r>
              <a:rPr lang="en-US" dirty="0" err="1"/>
              <a:t>kekerasan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Fenomena</a:t>
            </a:r>
            <a:r>
              <a:rPr lang="en-US" dirty="0" smtClean="0"/>
              <a:t> </a:t>
            </a:r>
            <a:r>
              <a:rPr lang="en-US" dirty="0" err="1" smtClean="0"/>
              <a:t>Radikalisme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89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Isu Radikalisme di Indonesia</vt:lpstr>
      <vt:lpstr>Pengertian Radikalisme</vt:lpstr>
      <vt:lpstr>Beberapa Ciri yang Dapat dikenali dari Sikap dan Paham Radikal</vt:lpstr>
      <vt:lpstr>Fenomena Radikalisme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Isu Radikalisme di Indonesia</dc:title>
  <dc:creator>Win7</dc:creator>
  <cp:lastModifiedBy>Win7</cp:lastModifiedBy>
  <cp:revision>1</cp:revision>
  <dcterms:created xsi:type="dcterms:W3CDTF">2019-11-04T01:59:01Z</dcterms:created>
  <dcterms:modified xsi:type="dcterms:W3CDTF">2019-11-04T02:09:16Z</dcterms:modified>
</cp:coreProperties>
</file>