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66"/>
  </p:notesMasterIdLst>
  <p:sldIdLst>
    <p:sldId id="283" r:id="rId2"/>
    <p:sldId id="492" r:id="rId3"/>
    <p:sldId id="428" r:id="rId4"/>
    <p:sldId id="429" r:id="rId5"/>
    <p:sldId id="433" r:id="rId6"/>
    <p:sldId id="434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5" r:id="rId25"/>
    <p:sldId id="476" r:id="rId26"/>
    <p:sldId id="435" r:id="rId27"/>
    <p:sldId id="436" r:id="rId28"/>
    <p:sldId id="437" r:id="rId29"/>
    <p:sldId id="438" r:id="rId30"/>
    <p:sldId id="439" r:id="rId31"/>
    <p:sldId id="440" r:id="rId32"/>
    <p:sldId id="441" r:id="rId33"/>
    <p:sldId id="442" r:id="rId34"/>
    <p:sldId id="443" r:id="rId35"/>
    <p:sldId id="444" r:id="rId36"/>
    <p:sldId id="445" r:id="rId37"/>
    <p:sldId id="446" r:id="rId38"/>
    <p:sldId id="447" r:id="rId39"/>
    <p:sldId id="448" r:id="rId40"/>
    <p:sldId id="449" r:id="rId41"/>
    <p:sldId id="450" r:id="rId42"/>
    <p:sldId id="451" r:id="rId43"/>
    <p:sldId id="452" r:id="rId44"/>
    <p:sldId id="453" r:id="rId45"/>
    <p:sldId id="454" r:id="rId46"/>
    <p:sldId id="455" r:id="rId47"/>
    <p:sldId id="456" r:id="rId48"/>
    <p:sldId id="457" r:id="rId49"/>
    <p:sldId id="477" r:id="rId50"/>
    <p:sldId id="478" r:id="rId51"/>
    <p:sldId id="479" r:id="rId52"/>
    <p:sldId id="480" r:id="rId53"/>
    <p:sldId id="481" r:id="rId54"/>
    <p:sldId id="482" r:id="rId55"/>
    <p:sldId id="483" r:id="rId56"/>
    <p:sldId id="484" r:id="rId57"/>
    <p:sldId id="485" r:id="rId58"/>
    <p:sldId id="486" r:id="rId59"/>
    <p:sldId id="487" r:id="rId60"/>
    <p:sldId id="488" r:id="rId61"/>
    <p:sldId id="489" r:id="rId62"/>
    <p:sldId id="490" r:id="rId63"/>
    <p:sldId id="491" r:id="rId64"/>
    <p:sldId id="426" r:id="rId65"/>
  </p:sldIdLst>
  <p:sldSz cx="9144000" cy="5143500" type="screen16x9"/>
  <p:notesSz cx="6858000" cy="9144000"/>
  <p:custDataLst>
    <p:tags r:id="rId6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rivers" initials="l" lastIdx="3" clrIdx="0"/>
  <p:cmAuthor id="1" name="Scott Romine" initials="SR" lastIdx="1" clrIdx="1"/>
  <p:cmAuthor id="2" name="mdaswani" initials="m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76" autoAdjust="0"/>
    <p:restoredTop sz="71095" autoAdjust="0"/>
  </p:normalViewPr>
  <p:slideViewPr>
    <p:cSldViewPr>
      <p:cViewPr varScale="1">
        <p:scale>
          <a:sx n="70" d="100"/>
          <a:sy n="70" d="100"/>
        </p:scale>
        <p:origin x="750" y="6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7171B3-4F92-4AFE-B941-35A9FA6D0EC8}" type="doc">
      <dgm:prSet loTypeId="urn:microsoft.com/office/officeart/2005/8/layout/process1" loCatId="process" qsTypeId="urn:microsoft.com/office/officeart/2005/8/quickstyle/simple1" qsCatId="simple" csTypeId="urn:microsoft.com/office/officeart/2005/8/colors/accent1_4" csCatId="accent1" phldr="1"/>
      <dgm:spPr/>
    </dgm:pt>
    <dgm:pt modelId="{754C18A0-8787-4D9D-9D89-A412836FB010}">
      <dgm:prSet phldrT="[Text]"/>
      <dgm:spPr/>
      <dgm:t>
        <a:bodyPr/>
        <a:lstStyle/>
        <a:p>
          <a:r>
            <a:rPr lang="en-US" dirty="0" smtClean="0"/>
            <a:t>Root Directory</a:t>
          </a:r>
          <a:endParaRPr lang="en-US" dirty="0"/>
        </a:p>
      </dgm:t>
    </dgm:pt>
    <dgm:pt modelId="{BA2AA213-EB90-414B-B813-B7B07B2E1995}" type="parTrans" cxnId="{695F1871-4CF6-40FF-9740-1B2A8597D765}">
      <dgm:prSet/>
      <dgm:spPr/>
      <dgm:t>
        <a:bodyPr/>
        <a:lstStyle/>
        <a:p>
          <a:endParaRPr lang="en-US"/>
        </a:p>
      </dgm:t>
    </dgm:pt>
    <dgm:pt modelId="{45F3EC99-6C23-4AB5-B6A5-787256C6C7CE}" type="sibTrans" cxnId="{695F1871-4CF6-40FF-9740-1B2A8597D765}">
      <dgm:prSet/>
      <dgm:spPr/>
      <dgm:t>
        <a:bodyPr/>
        <a:lstStyle/>
        <a:p>
          <a:endParaRPr lang="en-US"/>
        </a:p>
      </dgm:t>
    </dgm:pt>
    <dgm:pt modelId="{72D164EF-3788-4604-A307-B7CAE8502061}">
      <dgm:prSet phldrT="[Text]"/>
      <dgm:spPr/>
      <dgm:t>
        <a:bodyPr/>
        <a:lstStyle/>
        <a:p>
          <a:r>
            <a:rPr lang="en-US" dirty="0" smtClean="0"/>
            <a:t>Exercises</a:t>
          </a:r>
          <a:br>
            <a:rPr lang="en-US" dirty="0" smtClean="0"/>
          </a:br>
          <a:r>
            <a:rPr lang="en-US" dirty="0" smtClean="0"/>
            <a:t>&lt;or&gt;</a:t>
          </a:r>
          <a:br>
            <a:rPr lang="en-US" dirty="0" smtClean="0"/>
          </a:br>
          <a:r>
            <a:rPr lang="en-US" dirty="0" smtClean="0"/>
            <a:t>Solutions</a:t>
          </a:r>
          <a:endParaRPr lang="en-US" dirty="0"/>
        </a:p>
      </dgm:t>
    </dgm:pt>
    <dgm:pt modelId="{D0108ABA-4AA0-42E3-A65C-55750FF83B31}" type="parTrans" cxnId="{2C4CCC56-D01B-4CFD-97C5-005E58109FC9}">
      <dgm:prSet/>
      <dgm:spPr/>
      <dgm:t>
        <a:bodyPr/>
        <a:lstStyle/>
        <a:p>
          <a:endParaRPr lang="en-US"/>
        </a:p>
      </dgm:t>
    </dgm:pt>
    <dgm:pt modelId="{497E2B59-B21E-4C54-AC34-FCE7B2380CA4}" type="sibTrans" cxnId="{2C4CCC56-D01B-4CFD-97C5-005E58109FC9}">
      <dgm:prSet/>
      <dgm:spPr/>
      <dgm:t>
        <a:bodyPr/>
        <a:lstStyle/>
        <a:p>
          <a:endParaRPr lang="en-US"/>
        </a:p>
      </dgm:t>
    </dgm:pt>
    <dgm:pt modelId="{0A3396EF-2560-4560-8736-B93D7AE244E1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LabVIEW Core 2</a:t>
          </a:r>
          <a:endParaRPr lang="en-US" dirty="0">
            <a:solidFill>
              <a:schemeClr val="bg1"/>
            </a:solidFill>
          </a:endParaRPr>
        </a:p>
      </dgm:t>
    </dgm:pt>
    <dgm:pt modelId="{5F7AE9A7-375A-4256-99D1-64432434D563}" type="parTrans" cxnId="{D9817B79-8C81-4F85-8968-6A041CF68B2B}">
      <dgm:prSet/>
      <dgm:spPr/>
      <dgm:t>
        <a:bodyPr/>
        <a:lstStyle/>
        <a:p>
          <a:endParaRPr lang="en-US"/>
        </a:p>
      </dgm:t>
    </dgm:pt>
    <dgm:pt modelId="{6675D5B3-9578-4324-BB11-E01D9D0EC454}" type="sibTrans" cxnId="{D9817B79-8C81-4F85-8968-6A041CF68B2B}">
      <dgm:prSet/>
      <dgm:spPr/>
      <dgm:t>
        <a:bodyPr/>
        <a:lstStyle/>
        <a:p>
          <a:endParaRPr lang="en-US"/>
        </a:p>
      </dgm:t>
    </dgm:pt>
    <dgm:pt modelId="{59F21487-C62D-49C9-9FF4-FBAAB7D557D0}" type="pres">
      <dgm:prSet presAssocID="{837171B3-4F92-4AFE-B941-35A9FA6D0EC8}" presName="Name0" presStyleCnt="0">
        <dgm:presLayoutVars>
          <dgm:dir/>
          <dgm:resizeHandles val="exact"/>
        </dgm:presLayoutVars>
      </dgm:prSet>
      <dgm:spPr/>
    </dgm:pt>
    <dgm:pt modelId="{C3D3128B-EFAC-41BA-9657-6DEB8887E0AC}" type="pres">
      <dgm:prSet presAssocID="{754C18A0-8787-4D9D-9D89-A412836FB01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BBC86-FD8C-47DC-8E50-ADCA44897601}" type="pres">
      <dgm:prSet presAssocID="{45F3EC99-6C23-4AB5-B6A5-787256C6C7C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A8864EB-123F-4C7F-B24C-7539D4CE7B71}" type="pres">
      <dgm:prSet presAssocID="{45F3EC99-6C23-4AB5-B6A5-787256C6C7C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24253BA-F4ED-4CF6-84B2-607AD4E24657}" type="pres">
      <dgm:prSet presAssocID="{72D164EF-3788-4604-A307-B7CAE850206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9A1A8-1103-4E99-BFD0-9C3A09F9350D}" type="pres">
      <dgm:prSet presAssocID="{497E2B59-B21E-4C54-AC34-FCE7B2380CA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C1F1DE8C-BBE8-4723-B892-293951606EA1}" type="pres">
      <dgm:prSet presAssocID="{497E2B59-B21E-4C54-AC34-FCE7B2380CA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95D27FE-5582-46E7-A17E-F5F775E322A1}" type="pres">
      <dgm:prSet presAssocID="{0A3396EF-2560-4560-8736-B93D7AE244E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033E89-09B8-4820-A4B3-CA08A7A62BBF}" type="presOf" srcId="{497E2B59-B21E-4C54-AC34-FCE7B2380CA4}" destId="{C1F1DE8C-BBE8-4723-B892-293951606EA1}" srcOrd="1" destOrd="0" presId="urn:microsoft.com/office/officeart/2005/8/layout/process1"/>
    <dgm:cxn modelId="{695F1871-4CF6-40FF-9740-1B2A8597D765}" srcId="{837171B3-4F92-4AFE-B941-35A9FA6D0EC8}" destId="{754C18A0-8787-4D9D-9D89-A412836FB010}" srcOrd="0" destOrd="0" parTransId="{BA2AA213-EB90-414B-B813-B7B07B2E1995}" sibTransId="{45F3EC99-6C23-4AB5-B6A5-787256C6C7CE}"/>
    <dgm:cxn modelId="{A120D391-8978-4C10-BDEF-EB8E8C19F979}" type="presOf" srcId="{0A3396EF-2560-4560-8736-B93D7AE244E1}" destId="{495D27FE-5582-46E7-A17E-F5F775E322A1}" srcOrd="0" destOrd="0" presId="urn:microsoft.com/office/officeart/2005/8/layout/process1"/>
    <dgm:cxn modelId="{D1F71861-4A21-4476-B031-AD333FFB39C8}" type="presOf" srcId="{837171B3-4F92-4AFE-B941-35A9FA6D0EC8}" destId="{59F21487-C62D-49C9-9FF4-FBAAB7D557D0}" srcOrd="0" destOrd="0" presId="urn:microsoft.com/office/officeart/2005/8/layout/process1"/>
    <dgm:cxn modelId="{BBA208E9-FBAC-444E-9F47-F5A5A1C75F99}" type="presOf" srcId="{497E2B59-B21E-4C54-AC34-FCE7B2380CA4}" destId="{7539A1A8-1103-4E99-BFD0-9C3A09F9350D}" srcOrd="0" destOrd="0" presId="urn:microsoft.com/office/officeart/2005/8/layout/process1"/>
    <dgm:cxn modelId="{EF3B30ED-7147-4D19-BBF8-169C1C3D7EBF}" type="presOf" srcId="{45F3EC99-6C23-4AB5-B6A5-787256C6C7CE}" destId="{2A8864EB-123F-4C7F-B24C-7539D4CE7B71}" srcOrd="1" destOrd="0" presId="urn:microsoft.com/office/officeart/2005/8/layout/process1"/>
    <dgm:cxn modelId="{2C4CCC56-D01B-4CFD-97C5-005E58109FC9}" srcId="{837171B3-4F92-4AFE-B941-35A9FA6D0EC8}" destId="{72D164EF-3788-4604-A307-B7CAE8502061}" srcOrd="1" destOrd="0" parTransId="{D0108ABA-4AA0-42E3-A65C-55750FF83B31}" sibTransId="{497E2B59-B21E-4C54-AC34-FCE7B2380CA4}"/>
    <dgm:cxn modelId="{7AC6F8DD-FEF5-4764-A7FD-57265660DCAC}" type="presOf" srcId="{754C18A0-8787-4D9D-9D89-A412836FB010}" destId="{C3D3128B-EFAC-41BA-9657-6DEB8887E0AC}" srcOrd="0" destOrd="0" presId="urn:microsoft.com/office/officeart/2005/8/layout/process1"/>
    <dgm:cxn modelId="{48B7919A-5C7D-4677-BFB1-7D12C6D1AC3A}" type="presOf" srcId="{45F3EC99-6C23-4AB5-B6A5-787256C6C7CE}" destId="{75CBBC86-FD8C-47DC-8E50-ADCA44897601}" srcOrd="0" destOrd="0" presId="urn:microsoft.com/office/officeart/2005/8/layout/process1"/>
    <dgm:cxn modelId="{C8BC74A7-4D9B-472A-860C-318C9E46742F}" type="presOf" srcId="{72D164EF-3788-4604-A307-B7CAE8502061}" destId="{824253BA-F4ED-4CF6-84B2-607AD4E24657}" srcOrd="0" destOrd="0" presId="urn:microsoft.com/office/officeart/2005/8/layout/process1"/>
    <dgm:cxn modelId="{D9817B79-8C81-4F85-8968-6A041CF68B2B}" srcId="{837171B3-4F92-4AFE-B941-35A9FA6D0EC8}" destId="{0A3396EF-2560-4560-8736-B93D7AE244E1}" srcOrd="2" destOrd="0" parTransId="{5F7AE9A7-375A-4256-99D1-64432434D563}" sibTransId="{6675D5B3-9578-4324-BB11-E01D9D0EC454}"/>
    <dgm:cxn modelId="{D6B6A73C-EC6A-4822-9EAB-B0080FAE3A26}" type="presParOf" srcId="{59F21487-C62D-49C9-9FF4-FBAAB7D557D0}" destId="{C3D3128B-EFAC-41BA-9657-6DEB8887E0AC}" srcOrd="0" destOrd="0" presId="urn:microsoft.com/office/officeart/2005/8/layout/process1"/>
    <dgm:cxn modelId="{D1D29ED8-7E3C-4F62-94F7-A10A1E11A364}" type="presParOf" srcId="{59F21487-C62D-49C9-9FF4-FBAAB7D557D0}" destId="{75CBBC86-FD8C-47DC-8E50-ADCA44897601}" srcOrd="1" destOrd="0" presId="urn:microsoft.com/office/officeart/2005/8/layout/process1"/>
    <dgm:cxn modelId="{334DBA29-2FD0-42A9-A126-E79A054FAE92}" type="presParOf" srcId="{75CBBC86-FD8C-47DC-8E50-ADCA44897601}" destId="{2A8864EB-123F-4C7F-B24C-7539D4CE7B71}" srcOrd="0" destOrd="0" presId="urn:microsoft.com/office/officeart/2005/8/layout/process1"/>
    <dgm:cxn modelId="{72DBA300-B61C-46E2-BA3B-8C99C6B93CC3}" type="presParOf" srcId="{59F21487-C62D-49C9-9FF4-FBAAB7D557D0}" destId="{824253BA-F4ED-4CF6-84B2-607AD4E24657}" srcOrd="2" destOrd="0" presId="urn:microsoft.com/office/officeart/2005/8/layout/process1"/>
    <dgm:cxn modelId="{F934A05B-D7B9-450C-BA7C-C31429436966}" type="presParOf" srcId="{59F21487-C62D-49C9-9FF4-FBAAB7D557D0}" destId="{7539A1A8-1103-4E99-BFD0-9C3A09F9350D}" srcOrd="3" destOrd="0" presId="urn:microsoft.com/office/officeart/2005/8/layout/process1"/>
    <dgm:cxn modelId="{C11772D9-8953-43B5-988A-C65438C07D61}" type="presParOf" srcId="{7539A1A8-1103-4E99-BFD0-9C3A09F9350D}" destId="{C1F1DE8C-BBE8-4723-B892-293951606EA1}" srcOrd="0" destOrd="0" presId="urn:microsoft.com/office/officeart/2005/8/layout/process1"/>
    <dgm:cxn modelId="{6278731D-1D0F-4B08-A4F1-347DD62F7F18}" type="presParOf" srcId="{59F21487-C62D-49C9-9FF4-FBAAB7D557D0}" destId="{495D27FE-5582-46E7-A17E-F5F775E322A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EBAEB6-D0E6-4EED-B716-2177AE58D86F}" type="doc">
      <dgm:prSet loTypeId="urn:microsoft.com/office/officeart/2005/8/layout/process4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55C46B9-17B6-450C-8E38-9519AD0489EF}">
      <dgm:prSet phldrT="[Text]"/>
      <dgm:spPr/>
      <dgm:t>
        <a:bodyPr/>
        <a:lstStyle/>
        <a:p>
          <a:r>
            <a:rPr lang="en-US" dirty="0" smtClean="0"/>
            <a:t>Lesson 1</a:t>
          </a:r>
        </a:p>
      </dgm:t>
    </dgm:pt>
    <dgm:pt modelId="{2A22FD43-3FEA-4931-A58B-4D7F516A8BF7}" type="parTrans" cxnId="{E1316B67-9A9B-4CCF-A22C-C15341DA6BDB}">
      <dgm:prSet/>
      <dgm:spPr/>
      <dgm:t>
        <a:bodyPr/>
        <a:lstStyle/>
        <a:p>
          <a:endParaRPr lang="en-US"/>
        </a:p>
      </dgm:t>
    </dgm:pt>
    <dgm:pt modelId="{00A008E8-3B88-42C4-8BDD-F43409998BCE}" type="sibTrans" cxnId="{E1316B67-9A9B-4CCF-A22C-C15341DA6BDB}">
      <dgm:prSet/>
      <dgm:spPr/>
      <dgm:t>
        <a:bodyPr/>
        <a:lstStyle/>
        <a:p>
          <a:endParaRPr lang="en-US"/>
        </a:p>
      </dgm:t>
    </dgm:pt>
    <dgm:pt modelId="{82A9D05C-E0FE-4095-808C-36195A639D13}">
      <dgm:prSet phldrT="[Text]"/>
      <dgm:spPr/>
      <dgm:t>
        <a:bodyPr/>
        <a:lstStyle/>
        <a:p>
          <a:r>
            <a:rPr lang="en-US" dirty="0" smtClean="0"/>
            <a:t>Implementing Design Patterns</a:t>
          </a:r>
          <a:endParaRPr lang="en-US" dirty="0"/>
        </a:p>
      </dgm:t>
    </dgm:pt>
    <dgm:pt modelId="{8ED82903-5EB5-4BC5-980E-7AF804F15AA6}" type="parTrans" cxnId="{3B73E94B-9D89-4AF4-B5A8-6096EA7C13E9}">
      <dgm:prSet/>
      <dgm:spPr/>
      <dgm:t>
        <a:bodyPr/>
        <a:lstStyle/>
        <a:p>
          <a:endParaRPr lang="en-US"/>
        </a:p>
      </dgm:t>
    </dgm:pt>
    <dgm:pt modelId="{5EABCF8A-42A2-4FDA-B3DC-0A39071E4896}" type="sibTrans" cxnId="{3B73E94B-9D89-4AF4-B5A8-6096EA7C13E9}">
      <dgm:prSet/>
      <dgm:spPr/>
      <dgm:t>
        <a:bodyPr/>
        <a:lstStyle/>
        <a:p>
          <a:endParaRPr lang="en-US"/>
        </a:p>
      </dgm:t>
    </dgm:pt>
    <dgm:pt modelId="{DE8A20ED-B8E2-4C21-A26B-AA3A9C5BC628}">
      <dgm:prSet phldrT="[Text]"/>
      <dgm:spPr/>
      <dgm:t>
        <a:bodyPr/>
        <a:lstStyle/>
        <a:p>
          <a:r>
            <a:rPr lang="en-US" dirty="0" smtClean="0"/>
            <a:t>Lesson 4</a:t>
          </a:r>
          <a:endParaRPr lang="en-US" dirty="0"/>
        </a:p>
      </dgm:t>
    </dgm:pt>
    <dgm:pt modelId="{C0CBDF5F-CE0A-41F1-872F-D83D036052CE}" type="parTrans" cxnId="{BFE5B3D3-7F00-47E2-8657-CDEAA471E45F}">
      <dgm:prSet/>
      <dgm:spPr/>
      <dgm:t>
        <a:bodyPr/>
        <a:lstStyle/>
        <a:p>
          <a:endParaRPr lang="en-US"/>
        </a:p>
      </dgm:t>
    </dgm:pt>
    <dgm:pt modelId="{6A57F970-7A96-4CA1-8F6C-F1E7E37048AD}" type="sibTrans" cxnId="{BFE5B3D3-7F00-47E2-8657-CDEAA471E45F}">
      <dgm:prSet/>
      <dgm:spPr/>
      <dgm:t>
        <a:bodyPr/>
        <a:lstStyle/>
        <a:p>
          <a:endParaRPr lang="en-US"/>
        </a:p>
      </dgm:t>
    </dgm:pt>
    <dgm:pt modelId="{63A1ED43-AC35-40AD-85BF-17DC05BD0938}">
      <dgm:prSet phldrT="[Text]"/>
      <dgm:spPr/>
      <dgm:t>
        <a:bodyPr/>
        <a:lstStyle/>
        <a:p>
          <a:r>
            <a:rPr lang="en-US" dirty="0" smtClean="0"/>
            <a:t>Lesson 2</a:t>
          </a:r>
          <a:endParaRPr lang="en-US" dirty="0"/>
        </a:p>
      </dgm:t>
    </dgm:pt>
    <dgm:pt modelId="{BDB36EB9-BBED-46D4-B8BE-263D92E244FB}" type="parTrans" cxnId="{13C73F3F-981E-4C94-B863-6F1052C347BE}">
      <dgm:prSet/>
      <dgm:spPr/>
      <dgm:t>
        <a:bodyPr/>
        <a:lstStyle/>
        <a:p>
          <a:endParaRPr lang="en-US"/>
        </a:p>
      </dgm:t>
    </dgm:pt>
    <dgm:pt modelId="{4DF2FFAD-E7C1-4C73-91BF-E7F0305EEAB6}" type="sibTrans" cxnId="{13C73F3F-981E-4C94-B863-6F1052C347BE}">
      <dgm:prSet/>
      <dgm:spPr/>
      <dgm:t>
        <a:bodyPr/>
        <a:lstStyle/>
        <a:p>
          <a:endParaRPr lang="en-US"/>
        </a:p>
      </dgm:t>
    </dgm:pt>
    <dgm:pt modelId="{C531B99D-2AAF-47B7-9ADC-940B51371CBC}">
      <dgm:prSet phldrT="[Text]"/>
      <dgm:spPr/>
      <dgm:t>
        <a:bodyPr/>
        <a:lstStyle/>
        <a:p>
          <a:r>
            <a:rPr lang="en-US" dirty="0" smtClean="0"/>
            <a:t>Using Variables</a:t>
          </a:r>
        </a:p>
      </dgm:t>
    </dgm:pt>
    <dgm:pt modelId="{84FB757E-E4A2-456A-B805-5E1ECA582EE1}" type="parTrans" cxnId="{1CDA9F22-B7C8-43C9-961C-B867A9921DD3}">
      <dgm:prSet/>
      <dgm:spPr/>
      <dgm:t>
        <a:bodyPr/>
        <a:lstStyle/>
        <a:p>
          <a:endParaRPr lang="en-US"/>
        </a:p>
      </dgm:t>
    </dgm:pt>
    <dgm:pt modelId="{6F23B9F9-92F4-484C-9F78-32A761D17C7B}" type="sibTrans" cxnId="{1CDA9F22-B7C8-43C9-961C-B867A9921DD3}">
      <dgm:prSet/>
      <dgm:spPr/>
      <dgm:t>
        <a:bodyPr/>
        <a:lstStyle/>
        <a:p>
          <a:endParaRPr lang="en-US"/>
        </a:p>
      </dgm:t>
    </dgm:pt>
    <dgm:pt modelId="{83622ABD-E064-4BFC-916E-53B83E9021F8}">
      <dgm:prSet phldrT="[Text]"/>
      <dgm:spPr/>
      <dgm:t>
        <a:bodyPr/>
        <a:lstStyle/>
        <a:p>
          <a:r>
            <a:rPr lang="en-US" dirty="0" smtClean="0"/>
            <a:t>Communicating Data Between Parallel Loops</a:t>
          </a:r>
          <a:endParaRPr lang="en-US" dirty="0"/>
        </a:p>
      </dgm:t>
    </dgm:pt>
    <dgm:pt modelId="{589CFAA6-E7DA-40E7-BB3A-4677A82BF9D3}" type="parTrans" cxnId="{44F6D72A-26C3-4E77-A6D6-8CE64EA5ACDA}">
      <dgm:prSet/>
      <dgm:spPr/>
      <dgm:t>
        <a:bodyPr/>
        <a:lstStyle/>
        <a:p>
          <a:endParaRPr lang="en-US"/>
        </a:p>
      </dgm:t>
    </dgm:pt>
    <dgm:pt modelId="{18EB27F0-7989-42EA-95E0-56291E9DD6C3}" type="sibTrans" cxnId="{44F6D72A-26C3-4E77-A6D6-8CE64EA5ACDA}">
      <dgm:prSet/>
      <dgm:spPr/>
      <dgm:t>
        <a:bodyPr/>
        <a:lstStyle/>
        <a:p>
          <a:endParaRPr lang="en-US"/>
        </a:p>
      </dgm:t>
    </dgm:pt>
    <dgm:pt modelId="{55C6FB44-A985-45F8-92FB-19BBF542FA67}">
      <dgm:prSet phldrT="[Text]"/>
      <dgm:spPr/>
      <dgm:t>
        <a:bodyPr/>
        <a:lstStyle/>
        <a:p>
          <a:r>
            <a:rPr lang="en-US" dirty="0" smtClean="0"/>
            <a:t>Lesson 3</a:t>
          </a:r>
          <a:endParaRPr lang="en-US" dirty="0"/>
        </a:p>
      </dgm:t>
    </dgm:pt>
    <dgm:pt modelId="{62FE0A38-C78B-408B-BEC0-6DEA44404E07}" type="parTrans" cxnId="{55587823-7146-4023-AFAA-3D06412DE442}">
      <dgm:prSet/>
      <dgm:spPr/>
      <dgm:t>
        <a:bodyPr/>
        <a:lstStyle/>
        <a:p>
          <a:endParaRPr lang="en-US"/>
        </a:p>
      </dgm:t>
    </dgm:pt>
    <dgm:pt modelId="{2FF3C745-B3B1-4F02-9F3E-42D47C016259}" type="sibTrans" cxnId="{55587823-7146-4023-AFAA-3D06412DE442}">
      <dgm:prSet/>
      <dgm:spPr/>
      <dgm:t>
        <a:bodyPr/>
        <a:lstStyle/>
        <a:p>
          <a:endParaRPr lang="en-US"/>
        </a:p>
      </dgm:t>
    </dgm:pt>
    <dgm:pt modelId="{477044C5-1D51-44A3-89C9-052ED3523E41}">
      <dgm:prSet phldrT="[Text]"/>
      <dgm:spPr/>
      <dgm:t>
        <a:bodyPr/>
        <a:lstStyle/>
        <a:p>
          <a:r>
            <a:rPr lang="en-US" dirty="0" smtClean="0"/>
            <a:t>Controlling the User Interface</a:t>
          </a:r>
          <a:endParaRPr lang="en-US" dirty="0"/>
        </a:p>
      </dgm:t>
    </dgm:pt>
    <dgm:pt modelId="{E5A867D1-3FD8-4A5C-88D7-C28D45A59636}" type="parTrans" cxnId="{D84AA42F-78C6-49B6-8708-98EB8F604C2A}">
      <dgm:prSet/>
      <dgm:spPr/>
      <dgm:t>
        <a:bodyPr/>
        <a:lstStyle/>
        <a:p>
          <a:endParaRPr lang="en-US"/>
        </a:p>
      </dgm:t>
    </dgm:pt>
    <dgm:pt modelId="{749DF233-B93D-45B7-9AE9-68D947D69780}" type="sibTrans" cxnId="{D84AA42F-78C6-49B6-8708-98EB8F604C2A}">
      <dgm:prSet/>
      <dgm:spPr/>
      <dgm:t>
        <a:bodyPr/>
        <a:lstStyle/>
        <a:p>
          <a:endParaRPr lang="en-US"/>
        </a:p>
      </dgm:t>
    </dgm:pt>
    <dgm:pt modelId="{2ADE2D3B-C947-42B6-8F99-1B3FEDC276D0}" type="pres">
      <dgm:prSet presAssocID="{17EBAEB6-D0E6-4EED-B716-2177AE58D86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58874F-6C22-423A-AE19-BF2BDAD459DE}" type="pres">
      <dgm:prSet presAssocID="{DE8A20ED-B8E2-4C21-A26B-AA3A9C5BC628}" presName="boxAndChildren" presStyleCnt="0"/>
      <dgm:spPr/>
      <dgm:t>
        <a:bodyPr/>
        <a:lstStyle/>
        <a:p>
          <a:endParaRPr lang="en-US"/>
        </a:p>
      </dgm:t>
    </dgm:pt>
    <dgm:pt modelId="{67D9205C-B0C7-436D-A517-EE3892A8FFC0}" type="pres">
      <dgm:prSet presAssocID="{DE8A20ED-B8E2-4C21-A26B-AA3A9C5BC628}" presName="parentTextBox" presStyleLbl="node1" presStyleIdx="0" presStyleCnt="4"/>
      <dgm:spPr/>
      <dgm:t>
        <a:bodyPr/>
        <a:lstStyle/>
        <a:p>
          <a:endParaRPr lang="en-US"/>
        </a:p>
      </dgm:t>
    </dgm:pt>
    <dgm:pt modelId="{8E1B657C-65E8-4303-A67C-609EECF6EF25}" type="pres">
      <dgm:prSet presAssocID="{DE8A20ED-B8E2-4C21-A26B-AA3A9C5BC628}" presName="entireBox" presStyleLbl="node1" presStyleIdx="0" presStyleCnt="4"/>
      <dgm:spPr/>
      <dgm:t>
        <a:bodyPr/>
        <a:lstStyle/>
        <a:p>
          <a:endParaRPr lang="en-US"/>
        </a:p>
      </dgm:t>
    </dgm:pt>
    <dgm:pt modelId="{56C653EE-AA0C-4E35-B21A-089F8298FBD4}" type="pres">
      <dgm:prSet presAssocID="{DE8A20ED-B8E2-4C21-A26B-AA3A9C5BC628}" presName="descendantBox" presStyleCnt="0"/>
      <dgm:spPr/>
      <dgm:t>
        <a:bodyPr/>
        <a:lstStyle/>
        <a:p>
          <a:endParaRPr lang="en-US"/>
        </a:p>
      </dgm:t>
    </dgm:pt>
    <dgm:pt modelId="{8F6D97A3-568C-4D42-9F79-089C76ADC77E}" type="pres">
      <dgm:prSet presAssocID="{477044C5-1D51-44A3-89C9-052ED3523E41}" presName="childTextBo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BDCED5-B51B-420A-BEA2-6C52CAF77143}" type="pres">
      <dgm:prSet presAssocID="{2FF3C745-B3B1-4F02-9F3E-42D47C016259}" presName="sp" presStyleCnt="0"/>
      <dgm:spPr/>
      <dgm:t>
        <a:bodyPr/>
        <a:lstStyle/>
        <a:p>
          <a:endParaRPr lang="en-US"/>
        </a:p>
      </dgm:t>
    </dgm:pt>
    <dgm:pt modelId="{F5DD961D-CF95-4FC5-863B-0212472F390B}" type="pres">
      <dgm:prSet presAssocID="{55C6FB44-A985-45F8-92FB-19BBF542FA67}" presName="arrowAndChildren" presStyleCnt="0"/>
      <dgm:spPr/>
      <dgm:t>
        <a:bodyPr/>
        <a:lstStyle/>
        <a:p>
          <a:endParaRPr lang="en-US"/>
        </a:p>
      </dgm:t>
    </dgm:pt>
    <dgm:pt modelId="{8CD4145B-AF44-4ADE-B18B-5F8C0E4C6282}" type="pres">
      <dgm:prSet presAssocID="{55C6FB44-A985-45F8-92FB-19BBF542FA67}" presName="parentTextArrow" presStyleLbl="node1" presStyleIdx="0" presStyleCnt="4"/>
      <dgm:spPr/>
      <dgm:t>
        <a:bodyPr/>
        <a:lstStyle/>
        <a:p>
          <a:endParaRPr lang="en-US"/>
        </a:p>
      </dgm:t>
    </dgm:pt>
    <dgm:pt modelId="{E552DAC0-216A-4B88-AF1A-937842626E7F}" type="pres">
      <dgm:prSet presAssocID="{55C6FB44-A985-45F8-92FB-19BBF542FA67}" presName="arrow" presStyleLbl="node1" presStyleIdx="1" presStyleCnt="4"/>
      <dgm:spPr/>
      <dgm:t>
        <a:bodyPr/>
        <a:lstStyle/>
        <a:p>
          <a:endParaRPr lang="en-US"/>
        </a:p>
      </dgm:t>
    </dgm:pt>
    <dgm:pt modelId="{2B3D6047-A90B-4B0C-80C1-638354C667A5}" type="pres">
      <dgm:prSet presAssocID="{55C6FB44-A985-45F8-92FB-19BBF542FA67}" presName="descendantArrow" presStyleCnt="0"/>
      <dgm:spPr/>
      <dgm:t>
        <a:bodyPr/>
        <a:lstStyle/>
        <a:p>
          <a:endParaRPr lang="en-US"/>
        </a:p>
      </dgm:t>
    </dgm:pt>
    <dgm:pt modelId="{27BE7760-F6B5-45EE-8956-941501131730}" type="pres">
      <dgm:prSet presAssocID="{82A9D05C-E0FE-4095-808C-36195A639D13}" presName="childTextArrow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2A97C-D449-48B8-B48A-6414A82B5680}" type="pres">
      <dgm:prSet presAssocID="{4DF2FFAD-E7C1-4C73-91BF-E7F0305EEAB6}" presName="sp" presStyleCnt="0"/>
      <dgm:spPr/>
      <dgm:t>
        <a:bodyPr/>
        <a:lstStyle/>
        <a:p>
          <a:endParaRPr lang="en-US"/>
        </a:p>
      </dgm:t>
    </dgm:pt>
    <dgm:pt modelId="{E7A11DED-60A7-4BC3-89FE-F4E69397AE3C}" type="pres">
      <dgm:prSet presAssocID="{63A1ED43-AC35-40AD-85BF-17DC05BD0938}" presName="arrowAndChildren" presStyleCnt="0"/>
      <dgm:spPr/>
      <dgm:t>
        <a:bodyPr/>
        <a:lstStyle/>
        <a:p>
          <a:endParaRPr lang="en-US"/>
        </a:p>
      </dgm:t>
    </dgm:pt>
    <dgm:pt modelId="{CF6C6E4E-5B5D-4471-9394-75F54A9377C8}" type="pres">
      <dgm:prSet presAssocID="{63A1ED43-AC35-40AD-85BF-17DC05BD0938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C9E1EBD9-D03D-4086-B7FE-8CD684B69897}" type="pres">
      <dgm:prSet presAssocID="{63A1ED43-AC35-40AD-85BF-17DC05BD0938}" presName="arrow" presStyleLbl="node1" presStyleIdx="2" presStyleCnt="4"/>
      <dgm:spPr/>
      <dgm:t>
        <a:bodyPr/>
        <a:lstStyle/>
        <a:p>
          <a:endParaRPr lang="en-US"/>
        </a:p>
      </dgm:t>
    </dgm:pt>
    <dgm:pt modelId="{D18F0391-1D2C-4B99-A316-22233E77FF40}" type="pres">
      <dgm:prSet presAssocID="{63A1ED43-AC35-40AD-85BF-17DC05BD0938}" presName="descendantArrow" presStyleCnt="0"/>
      <dgm:spPr/>
      <dgm:t>
        <a:bodyPr/>
        <a:lstStyle/>
        <a:p>
          <a:endParaRPr lang="en-US"/>
        </a:p>
      </dgm:t>
    </dgm:pt>
    <dgm:pt modelId="{CB273461-0642-4901-9B3B-9EBCF230DDBF}" type="pres">
      <dgm:prSet presAssocID="{83622ABD-E064-4BFC-916E-53B83E9021F8}" presName="childTextArrow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BA6E9-6A31-433E-AE09-3C4C08F9AFFD}" type="pres">
      <dgm:prSet presAssocID="{00A008E8-3B88-42C4-8BDD-F43409998BCE}" presName="sp" presStyleCnt="0"/>
      <dgm:spPr/>
      <dgm:t>
        <a:bodyPr/>
        <a:lstStyle/>
        <a:p>
          <a:endParaRPr lang="en-US"/>
        </a:p>
      </dgm:t>
    </dgm:pt>
    <dgm:pt modelId="{62686E2A-BF86-480D-A01D-DDFAE5F5E8E8}" type="pres">
      <dgm:prSet presAssocID="{255C46B9-17B6-450C-8E38-9519AD0489EF}" presName="arrowAndChildren" presStyleCnt="0"/>
      <dgm:spPr/>
      <dgm:t>
        <a:bodyPr/>
        <a:lstStyle/>
        <a:p>
          <a:endParaRPr lang="en-US"/>
        </a:p>
      </dgm:t>
    </dgm:pt>
    <dgm:pt modelId="{1EC5EF38-74C9-4808-86EF-4AFC5CB65931}" type="pres">
      <dgm:prSet presAssocID="{255C46B9-17B6-450C-8E38-9519AD0489EF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05301027-04BC-4541-BE60-F2A1C22690F8}" type="pres">
      <dgm:prSet presAssocID="{255C46B9-17B6-450C-8E38-9519AD0489EF}" presName="arrow" presStyleLbl="node1" presStyleIdx="3" presStyleCnt="4"/>
      <dgm:spPr/>
      <dgm:t>
        <a:bodyPr/>
        <a:lstStyle/>
        <a:p>
          <a:endParaRPr lang="en-US"/>
        </a:p>
      </dgm:t>
    </dgm:pt>
    <dgm:pt modelId="{451C2562-08CE-430D-8173-7A2AB8276007}" type="pres">
      <dgm:prSet presAssocID="{255C46B9-17B6-450C-8E38-9519AD0489EF}" presName="descendantArrow" presStyleCnt="0"/>
      <dgm:spPr/>
      <dgm:t>
        <a:bodyPr/>
        <a:lstStyle/>
        <a:p>
          <a:endParaRPr lang="en-US"/>
        </a:p>
      </dgm:t>
    </dgm:pt>
    <dgm:pt modelId="{4BE792FD-BCB4-44EB-8672-F4001B35D8D7}" type="pres">
      <dgm:prSet presAssocID="{C531B99D-2AAF-47B7-9ADC-940B51371CBC}" presName="childTextArrow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A6CFE7-7502-48E9-A32E-B5059CB0F5D4}" type="presOf" srcId="{55C6FB44-A985-45F8-92FB-19BBF542FA67}" destId="{8CD4145B-AF44-4ADE-B18B-5F8C0E4C6282}" srcOrd="0" destOrd="0" presId="urn:microsoft.com/office/officeart/2005/8/layout/process4"/>
    <dgm:cxn modelId="{E7C3CEC1-8EC5-4EF2-A9B0-547532C31F0D}" type="presOf" srcId="{C531B99D-2AAF-47B7-9ADC-940B51371CBC}" destId="{4BE792FD-BCB4-44EB-8672-F4001B35D8D7}" srcOrd="0" destOrd="0" presId="urn:microsoft.com/office/officeart/2005/8/layout/process4"/>
    <dgm:cxn modelId="{8219D320-E0A4-46F9-A917-075D3A68DC64}" type="presOf" srcId="{255C46B9-17B6-450C-8E38-9519AD0489EF}" destId="{05301027-04BC-4541-BE60-F2A1C22690F8}" srcOrd="1" destOrd="0" presId="urn:microsoft.com/office/officeart/2005/8/layout/process4"/>
    <dgm:cxn modelId="{E1316B67-9A9B-4CCF-A22C-C15341DA6BDB}" srcId="{17EBAEB6-D0E6-4EED-B716-2177AE58D86F}" destId="{255C46B9-17B6-450C-8E38-9519AD0489EF}" srcOrd="0" destOrd="0" parTransId="{2A22FD43-3FEA-4931-A58B-4D7F516A8BF7}" sibTransId="{00A008E8-3B88-42C4-8BDD-F43409998BCE}"/>
    <dgm:cxn modelId="{D84AA42F-78C6-49B6-8708-98EB8F604C2A}" srcId="{DE8A20ED-B8E2-4C21-A26B-AA3A9C5BC628}" destId="{477044C5-1D51-44A3-89C9-052ED3523E41}" srcOrd="0" destOrd="0" parTransId="{E5A867D1-3FD8-4A5C-88D7-C28D45A59636}" sibTransId="{749DF233-B93D-45B7-9AE9-68D947D69780}"/>
    <dgm:cxn modelId="{8A314973-73D1-4833-81A9-C45DC4EB6D26}" type="presOf" srcId="{82A9D05C-E0FE-4095-808C-36195A639D13}" destId="{27BE7760-F6B5-45EE-8956-941501131730}" srcOrd="0" destOrd="0" presId="urn:microsoft.com/office/officeart/2005/8/layout/process4"/>
    <dgm:cxn modelId="{44F6D72A-26C3-4E77-A6D6-8CE64EA5ACDA}" srcId="{63A1ED43-AC35-40AD-85BF-17DC05BD0938}" destId="{83622ABD-E064-4BFC-916E-53B83E9021F8}" srcOrd="0" destOrd="0" parTransId="{589CFAA6-E7DA-40E7-BB3A-4677A82BF9D3}" sibTransId="{18EB27F0-7989-42EA-95E0-56291E9DD6C3}"/>
    <dgm:cxn modelId="{BFE5B3D3-7F00-47E2-8657-CDEAA471E45F}" srcId="{17EBAEB6-D0E6-4EED-B716-2177AE58D86F}" destId="{DE8A20ED-B8E2-4C21-A26B-AA3A9C5BC628}" srcOrd="3" destOrd="0" parTransId="{C0CBDF5F-CE0A-41F1-872F-D83D036052CE}" sibTransId="{6A57F970-7A96-4CA1-8F6C-F1E7E37048AD}"/>
    <dgm:cxn modelId="{83B1DC16-A2B8-4AA5-83DF-4CDA8CADB326}" type="presOf" srcId="{55C6FB44-A985-45F8-92FB-19BBF542FA67}" destId="{E552DAC0-216A-4B88-AF1A-937842626E7F}" srcOrd="1" destOrd="0" presId="urn:microsoft.com/office/officeart/2005/8/layout/process4"/>
    <dgm:cxn modelId="{1CDA9F22-B7C8-43C9-961C-B867A9921DD3}" srcId="{255C46B9-17B6-450C-8E38-9519AD0489EF}" destId="{C531B99D-2AAF-47B7-9ADC-940B51371CBC}" srcOrd="0" destOrd="0" parTransId="{84FB757E-E4A2-456A-B805-5E1ECA582EE1}" sibTransId="{6F23B9F9-92F4-484C-9F78-32A761D17C7B}"/>
    <dgm:cxn modelId="{13E209BE-7FFB-4A47-942B-3E81E211F05E}" type="presOf" srcId="{DE8A20ED-B8E2-4C21-A26B-AA3A9C5BC628}" destId="{8E1B657C-65E8-4303-A67C-609EECF6EF25}" srcOrd="1" destOrd="0" presId="urn:microsoft.com/office/officeart/2005/8/layout/process4"/>
    <dgm:cxn modelId="{13C73F3F-981E-4C94-B863-6F1052C347BE}" srcId="{17EBAEB6-D0E6-4EED-B716-2177AE58D86F}" destId="{63A1ED43-AC35-40AD-85BF-17DC05BD0938}" srcOrd="1" destOrd="0" parTransId="{BDB36EB9-BBED-46D4-B8BE-263D92E244FB}" sibTransId="{4DF2FFAD-E7C1-4C73-91BF-E7F0305EEAB6}"/>
    <dgm:cxn modelId="{8E93FF31-908B-4A3F-A0B1-85B51B7E17E8}" type="presOf" srcId="{DE8A20ED-B8E2-4C21-A26B-AA3A9C5BC628}" destId="{67D9205C-B0C7-436D-A517-EE3892A8FFC0}" srcOrd="0" destOrd="0" presId="urn:microsoft.com/office/officeart/2005/8/layout/process4"/>
    <dgm:cxn modelId="{55587823-7146-4023-AFAA-3D06412DE442}" srcId="{17EBAEB6-D0E6-4EED-B716-2177AE58D86F}" destId="{55C6FB44-A985-45F8-92FB-19BBF542FA67}" srcOrd="2" destOrd="0" parTransId="{62FE0A38-C78B-408B-BEC0-6DEA44404E07}" sibTransId="{2FF3C745-B3B1-4F02-9F3E-42D47C016259}"/>
    <dgm:cxn modelId="{3B73E94B-9D89-4AF4-B5A8-6096EA7C13E9}" srcId="{55C6FB44-A985-45F8-92FB-19BBF542FA67}" destId="{82A9D05C-E0FE-4095-808C-36195A639D13}" srcOrd="0" destOrd="0" parTransId="{8ED82903-5EB5-4BC5-980E-7AF804F15AA6}" sibTransId="{5EABCF8A-42A2-4FDA-B3DC-0A39071E4896}"/>
    <dgm:cxn modelId="{FF2E03D6-8579-485E-BFC4-FF7779046537}" type="presOf" srcId="{63A1ED43-AC35-40AD-85BF-17DC05BD0938}" destId="{C9E1EBD9-D03D-4086-B7FE-8CD684B69897}" srcOrd="1" destOrd="0" presId="urn:microsoft.com/office/officeart/2005/8/layout/process4"/>
    <dgm:cxn modelId="{9F956938-754B-4783-98B6-F29FEF22FF46}" type="presOf" srcId="{17EBAEB6-D0E6-4EED-B716-2177AE58D86F}" destId="{2ADE2D3B-C947-42B6-8F99-1B3FEDC276D0}" srcOrd="0" destOrd="0" presId="urn:microsoft.com/office/officeart/2005/8/layout/process4"/>
    <dgm:cxn modelId="{ECFD1B3F-72E1-435D-A8E0-28D524C0D600}" type="presOf" srcId="{255C46B9-17B6-450C-8E38-9519AD0489EF}" destId="{1EC5EF38-74C9-4808-86EF-4AFC5CB65931}" srcOrd="0" destOrd="0" presId="urn:microsoft.com/office/officeart/2005/8/layout/process4"/>
    <dgm:cxn modelId="{207D9383-FC50-429C-9BAC-9E36EEB2ECB0}" type="presOf" srcId="{477044C5-1D51-44A3-89C9-052ED3523E41}" destId="{8F6D97A3-568C-4D42-9F79-089C76ADC77E}" srcOrd="0" destOrd="0" presId="urn:microsoft.com/office/officeart/2005/8/layout/process4"/>
    <dgm:cxn modelId="{64F1C40A-5DD7-4E07-9611-B7D36ECB2B92}" type="presOf" srcId="{83622ABD-E064-4BFC-916E-53B83E9021F8}" destId="{CB273461-0642-4901-9B3B-9EBCF230DDBF}" srcOrd="0" destOrd="0" presId="urn:microsoft.com/office/officeart/2005/8/layout/process4"/>
    <dgm:cxn modelId="{D246429A-1BE5-485B-9061-B1DB422C35A4}" type="presOf" srcId="{63A1ED43-AC35-40AD-85BF-17DC05BD0938}" destId="{CF6C6E4E-5B5D-4471-9394-75F54A9377C8}" srcOrd="0" destOrd="0" presId="urn:microsoft.com/office/officeart/2005/8/layout/process4"/>
    <dgm:cxn modelId="{FA45FD34-84F2-4685-B50E-63E1C2F269AD}" type="presParOf" srcId="{2ADE2D3B-C947-42B6-8F99-1B3FEDC276D0}" destId="{1358874F-6C22-423A-AE19-BF2BDAD459DE}" srcOrd="0" destOrd="0" presId="urn:microsoft.com/office/officeart/2005/8/layout/process4"/>
    <dgm:cxn modelId="{F1FA37EA-FF2E-43E2-A12F-4F0426BA843A}" type="presParOf" srcId="{1358874F-6C22-423A-AE19-BF2BDAD459DE}" destId="{67D9205C-B0C7-436D-A517-EE3892A8FFC0}" srcOrd="0" destOrd="0" presId="urn:microsoft.com/office/officeart/2005/8/layout/process4"/>
    <dgm:cxn modelId="{D2432A57-A019-40D1-B359-4964A60F9458}" type="presParOf" srcId="{1358874F-6C22-423A-AE19-BF2BDAD459DE}" destId="{8E1B657C-65E8-4303-A67C-609EECF6EF25}" srcOrd="1" destOrd="0" presId="urn:microsoft.com/office/officeart/2005/8/layout/process4"/>
    <dgm:cxn modelId="{F5678173-78CB-4181-A3E4-BC6D1BA0D93A}" type="presParOf" srcId="{1358874F-6C22-423A-AE19-BF2BDAD459DE}" destId="{56C653EE-AA0C-4E35-B21A-089F8298FBD4}" srcOrd="2" destOrd="0" presId="urn:microsoft.com/office/officeart/2005/8/layout/process4"/>
    <dgm:cxn modelId="{BEE82699-EA7F-461A-B08D-74546CE3FEAE}" type="presParOf" srcId="{56C653EE-AA0C-4E35-B21A-089F8298FBD4}" destId="{8F6D97A3-568C-4D42-9F79-089C76ADC77E}" srcOrd="0" destOrd="0" presId="urn:microsoft.com/office/officeart/2005/8/layout/process4"/>
    <dgm:cxn modelId="{96C4A9D8-0054-4A97-AEC8-976B3914AD48}" type="presParOf" srcId="{2ADE2D3B-C947-42B6-8F99-1B3FEDC276D0}" destId="{C4BDCED5-B51B-420A-BEA2-6C52CAF77143}" srcOrd="1" destOrd="0" presId="urn:microsoft.com/office/officeart/2005/8/layout/process4"/>
    <dgm:cxn modelId="{730C2026-D59C-490A-835A-EB9A4832F546}" type="presParOf" srcId="{2ADE2D3B-C947-42B6-8F99-1B3FEDC276D0}" destId="{F5DD961D-CF95-4FC5-863B-0212472F390B}" srcOrd="2" destOrd="0" presId="urn:microsoft.com/office/officeart/2005/8/layout/process4"/>
    <dgm:cxn modelId="{E52B5004-4DF4-4860-9002-96CF5012F09B}" type="presParOf" srcId="{F5DD961D-CF95-4FC5-863B-0212472F390B}" destId="{8CD4145B-AF44-4ADE-B18B-5F8C0E4C6282}" srcOrd="0" destOrd="0" presId="urn:microsoft.com/office/officeart/2005/8/layout/process4"/>
    <dgm:cxn modelId="{64E92678-1EF6-4DC4-A1E3-E64108ECBF6F}" type="presParOf" srcId="{F5DD961D-CF95-4FC5-863B-0212472F390B}" destId="{E552DAC0-216A-4B88-AF1A-937842626E7F}" srcOrd="1" destOrd="0" presId="urn:microsoft.com/office/officeart/2005/8/layout/process4"/>
    <dgm:cxn modelId="{4E6E50BE-E6B7-4D1B-AAF3-17790F290187}" type="presParOf" srcId="{F5DD961D-CF95-4FC5-863B-0212472F390B}" destId="{2B3D6047-A90B-4B0C-80C1-638354C667A5}" srcOrd="2" destOrd="0" presId="urn:microsoft.com/office/officeart/2005/8/layout/process4"/>
    <dgm:cxn modelId="{E54F0C7B-FE12-435D-BC25-1E742AA931E2}" type="presParOf" srcId="{2B3D6047-A90B-4B0C-80C1-638354C667A5}" destId="{27BE7760-F6B5-45EE-8956-941501131730}" srcOrd="0" destOrd="0" presId="urn:microsoft.com/office/officeart/2005/8/layout/process4"/>
    <dgm:cxn modelId="{15EACE4F-98CA-424C-AE4D-E05D6572FAFA}" type="presParOf" srcId="{2ADE2D3B-C947-42B6-8F99-1B3FEDC276D0}" destId="{6872A97C-D449-48B8-B48A-6414A82B5680}" srcOrd="3" destOrd="0" presId="urn:microsoft.com/office/officeart/2005/8/layout/process4"/>
    <dgm:cxn modelId="{15BC4678-7F79-42D5-ACD7-0AC19D271ADB}" type="presParOf" srcId="{2ADE2D3B-C947-42B6-8F99-1B3FEDC276D0}" destId="{E7A11DED-60A7-4BC3-89FE-F4E69397AE3C}" srcOrd="4" destOrd="0" presId="urn:microsoft.com/office/officeart/2005/8/layout/process4"/>
    <dgm:cxn modelId="{7AEA1CA7-E078-48D9-872F-1C845B9B1977}" type="presParOf" srcId="{E7A11DED-60A7-4BC3-89FE-F4E69397AE3C}" destId="{CF6C6E4E-5B5D-4471-9394-75F54A9377C8}" srcOrd="0" destOrd="0" presId="urn:microsoft.com/office/officeart/2005/8/layout/process4"/>
    <dgm:cxn modelId="{D83D13F6-DE20-491A-B421-6FC1D5DB3913}" type="presParOf" srcId="{E7A11DED-60A7-4BC3-89FE-F4E69397AE3C}" destId="{C9E1EBD9-D03D-4086-B7FE-8CD684B69897}" srcOrd="1" destOrd="0" presId="urn:microsoft.com/office/officeart/2005/8/layout/process4"/>
    <dgm:cxn modelId="{1C928D31-4178-4018-AA3C-AAEB3EDB72F4}" type="presParOf" srcId="{E7A11DED-60A7-4BC3-89FE-F4E69397AE3C}" destId="{D18F0391-1D2C-4B99-A316-22233E77FF40}" srcOrd="2" destOrd="0" presId="urn:microsoft.com/office/officeart/2005/8/layout/process4"/>
    <dgm:cxn modelId="{13E88015-E3B0-4350-866B-0EA613962E4E}" type="presParOf" srcId="{D18F0391-1D2C-4B99-A316-22233E77FF40}" destId="{CB273461-0642-4901-9B3B-9EBCF230DDBF}" srcOrd="0" destOrd="0" presId="urn:microsoft.com/office/officeart/2005/8/layout/process4"/>
    <dgm:cxn modelId="{AD4AA443-2F85-4967-8AEF-6F17F0FAD469}" type="presParOf" srcId="{2ADE2D3B-C947-42B6-8F99-1B3FEDC276D0}" destId="{477BA6E9-6A31-433E-AE09-3C4C08F9AFFD}" srcOrd="5" destOrd="0" presId="urn:microsoft.com/office/officeart/2005/8/layout/process4"/>
    <dgm:cxn modelId="{69E970D7-DA8B-4715-8A65-71F3D0A8DC3A}" type="presParOf" srcId="{2ADE2D3B-C947-42B6-8F99-1B3FEDC276D0}" destId="{62686E2A-BF86-480D-A01D-DDFAE5F5E8E8}" srcOrd="6" destOrd="0" presId="urn:microsoft.com/office/officeart/2005/8/layout/process4"/>
    <dgm:cxn modelId="{52E9A678-D55B-4218-98F3-9A0A6736349C}" type="presParOf" srcId="{62686E2A-BF86-480D-A01D-DDFAE5F5E8E8}" destId="{1EC5EF38-74C9-4808-86EF-4AFC5CB65931}" srcOrd="0" destOrd="0" presId="urn:microsoft.com/office/officeart/2005/8/layout/process4"/>
    <dgm:cxn modelId="{FDA044B4-E4CA-42F9-B2D6-DFC175C20935}" type="presParOf" srcId="{62686E2A-BF86-480D-A01D-DDFAE5F5E8E8}" destId="{05301027-04BC-4541-BE60-F2A1C22690F8}" srcOrd="1" destOrd="0" presId="urn:microsoft.com/office/officeart/2005/8/layout/process4"/>
    <dgm:cxn modelId="{56FFCE52-52F4-4EDD-834C-FCF9DDDC6873}" type="presParOf" srcId="{62686E2A-BF86-480D-A01D-DDFAE5F5E8E8}" destId="{451C2562-08CE-430D-8173-7A2AB8276007}" srcOrd="2" destOrd="0" presId="urn:microsoft.com/office/officeart/2005/8/layout/process4"/>
    <dgm:cxn modelId="{AF048838-3BDE-4708-AE3E-1C3383447B99}" type="presParOf" srcId="{451C2562-08CE-430D-8173-7A2AB8276007}" destId="{4BE792FD-BCB4-44EB-8672-F4001B35D8D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EBAEB6-D0E6-4EED-B716-2177AE58D86F}" type="doc">
      <dgm:prSet loTypeId="urn:microsoft.com/office/officeart/2005/8/layout/process4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55C46B9-17B6-450C-8E38-9519AD0489EF}">
      <dgm:prSet phldrT="[Text]"/>
      <dgm:spPr/>
      <dgm:t>
        <a:bodyPr/>
        <a:lstStyle/>
        <a:p>
          <a:r>
            <a:rPr lang="en-US" dirty="0" smtClean="0"/>
            <a:t>Lesson 5</a:t>
          </a:r>
        </a:p>
      </dgm:t>
    </dgm:pt>
    <dgm:pt modelId="{2A22FD43-3FEA-4931-A58B-4D7F516A8BF7}" type="parTrans" cxnId="{E1316B67-9A9B-4CCF-A22C-C15341DA6BDB}">
      <dgm:prSet/>
      <dgm:spPr/>
      <dgm:t>
        <a:bodyPr/>
        <a:lstStyle/>
        <a:p>
          <a:endParaRPr lang="en-US"/>
        </a:p>
      </dgm:t>
    </dgm:pt>
    <dgm:pt modelId="{00A008E8-3B88-42C4-8BDD-F43409998BCE}" type="sibTrans" cxnId="{E1316B67-9A9B-4CCF-A22C-C15341DA6BDB}">
      <dgm:prSet/>
      <dgm:spPr/>
      <dgm:t>
        <a:bodyPr/>
        <a:lstStyle/>
        <a:p>
          <a:endParaRPr lang="en-US"/>
        </a:p>
      </dgm:t>
    </dgm:pt>
    <dgm:pt modelId="{82A9D05C-E0FE-4095-808C-36195A639D13}">
      <dgm:prSet phldrT="[Text]"/>
      <dgm:spPr/>
      <dgm:t>
        <a:bodyPr/>
        <a:lstStyle/>
        <a:p>
          <a:r>
            <a:rPr lang="en-US" dirty="0" smtClean="0"/>
            <a:t>Creating and Distributing Applications</a:t>
          </a:r>
          <a:endParaRPr lang="en-US" dirty="0"/>
        </a:p>
      </dgm:t>
    </dgm:pt>
    <dgm:pt modelId="{8ED82903-5EB5-4BC5-980E-7AF804F15AA6}" type="parTrans" cxnId="{3B73E94B-9D89-4AF4-B5A8-6096EA7C13E9}">
      <dgm:prSet/>
      <dgm:spPr/>
      <dgm:t>
        <a:bodyPr/>
        <a:lstStyle/>
        <a:p>
          <a:endParaRPr lang="en-US"/>
        </a:p>
      </dgm:t>
    </dgm:pt>
    <dgm:pt modelId="{5EABCF8A-42A2-4FDA-B3DC-0A39071E4896}" type="sibTrans" cxnId="{3B73E94B-9D89-4AF4-B5A8-6096EA7C13E9}">
      <dgm:prSet/>
      <dgm:spPr/>
      <dgm:t>
        <a:bodyPr/>
        <a:lstStyle/>
        <a:p>
          <a:endParaRPr lang="en-US"/>
        </a:p>
      </dgm:t>
    </dgm:pt>
    <dgm:pt modelId="{63A1ED43-AC35-40AD-85BF-17DC05BD0938}">
      <dgm:prSet phldrT="[Text]"/>
      <dgm:spPr/>
      <dgm:t>
        <a:bodyPr/>
        <a:lstStyle/>
        <a:p>
          <a:r>
            <a:rPr lang="en-US" dirty="0" smtClean="0"/>
            <a:t>Lesson 6</a:t>
          </a:r>
          <a:endParaRPr lang="en-US" dirty="0"/>
        </a:p>
      </dgm:t>
    </dgm:pt>
    <dgm:pt modelId="{BDB36EB9-BBED-46D4-B8BE-263D92E244FB}" type="parTrans" cxnId="{13C73F3F-981E-4C94-B863-6F1052C347BE}">
      <dgm:prSet/>
      <dgm:spPr/>
      <dgm:t>
        <a:bodyPr/>
        <a:lstStyle/>
        <a:p>
          <a:endParaRPr lang="en-US"/>
        </a:p>
      </dgm:t>
    </dgm:pt>
    <dgm:pt modelId="{4DF2FFAD-E7C1-4C73-91BF-E7F0305EEAB6}" type="sibTrans" cxnId="{13C73F3F-981E-4C94-B863-6F1052C347BE}">
      <dgm:prSet/>
      <dgm:spPr/>
      <dgm:t>
        <a:bodyPr/>
        <a:lstStyle/>
        <a:p>
          <a:endParaRPr lang="en-US"/>
        </a:p>
      </dgm:t>
    </dgm:pt>
    <dgm:pt modelId="{C531B99D-2AAF-47B7-9ADC-940B51371CBC}">
      <dgm:prSet phldrT="[Text]"/>
      <dgm:spPr/>
      <dgm:t>
        <a:bodyPr/>
        <a:lstStyle/>
        <a:p>
          <a:r>
            <a:rPr lang="en-US" dirty="0" smtClean="0"/>
            <a:t>File I/O Techniques</a:t>
          </a:r>
        </a:p>
      </dgm:t>
    </dgm:pt>
    <dgm:pt modelId="{84FB757E-E4A2-456A-B805-5E1ECA582EE1}" type="parTrans" cxnId="{1CDA9F22-B7C8-43C9-961C-B867A9921DD3}">
      <dgm:prSet/>
      <dgm:spPr/>
      <dgm:t>
        <a:bodyPr/>
        <a:lstStyle/>
        <a:p>
          <a:endParaRPr lang="en-US"/>
        </a:p>
      </dgm:t>
    </dgm:pt>
    <dgm:pt modelId="{6F23B9F9-92F4-484C-9F78-32A761D17C7B}" type="sibTrans" cxnId="{1CDA9F22-B7C8-43C9-961C-B867A9921DD3}">
      <dgm:prSet/>
      <dgm:spPr/>
      <dgm:t>
        <a:bodyPr/>
        <a:lstStyle/>
        <a:p>
          <a:endParaRPr lang="en-US"/>
        </a:p>
      </dgm:t>
    </dgm:pt>
    <dgm:pt modelId="{83622ABD-E064-4BFC-916E-53B83E9021F8}">
      <dgm:prSet phldrT="[Text]"/>
      <dgm:spPr/>
      <dgm:t>
        <a:bodyPr/>
        <a:lstStyle/>
        <a:p>
          <a:r>
            <a:rPr lang="en-US" dirty="0" smtClean="0"/>
            <a:t>Improving an Existing VI</a:t>
          </a:r>
          <a:endParaRPr lang="en-US" dirty="0"/>
        </a:p>
      </dgm:t>
    </dgm:pt>
    <dgm:pt modelId="{589CFAA6-E7DA-40E7-BB3A-4677A82BF9D3}" type="parTrans" cxnId="{44F6D72A-26C3-4E77-A6D6-8CE64EA5ACDA}">
      <dgm:prSet/>
      <dgm:spPr/>
      <dgm:t>
        <a:bodyPr/>
        <a:lstStyle/>
        <a:p>
          <a:endParaRPr lang="en-US"/>
        </a:p>
      </dgm:t>
    </dgm:pt>
    <dgm:pt modelId="{18EB27F0-7989-42EA-95E0-56291E9DD6C3}" type="sibTrans" cxnId="{44F6D72A-26C3-4E77-A6D6-8CE64EA5ACDA}">
      <dgm:prSet/>
      <dgm:spPr/>
      <dgm:t>
        <a:bodyPr/>
        <a:lstStyle/>
        <a:p>
          <a:endParaRPr lang="en-US"/>
        </a:p>
      </dgm:t>
    </dgm:pt>
    <dgm:pt modelId="{55C6FB44-A985-45F8-92FB-19BBF542FA67}">
      <dgm:prSet phldrT="[Text]"/>
      <dgm:spPr/>
      <dgm:t>
        <a:bodyPr/>
        <a:lstStyle/>
        <a:p>
          <a:r>
            <a:rPr lang="en-US" dirty="0" smtClean="0"/>
            <a:t>Lesson 7</a:t>
          </a:r>
          <a:endParaRPr lang="en-US" dirty="0"/>
        </a:p>
      </dgm:t>
    </dgm:pt>
    <dgm:pt modelId="{62FE0A38-C78B-408B-BEC0-6DEA44404E07}" type="parTrans" cxnId="{55587823-7146-4023-AFAA-3D06412DE442}">
      <dgm:prSet/>
      <dgm:spPr/>
      <dgm:t>
        <a:bodyPr/>
        <a:lstStyle/>
        <a:p>
          <a:endParaRPr lang="en-US"/>
        </a:p>
      </dgm:t>
    </dgm:pt>
    <dgm:pt modelId="{2FF3C745-B3B1-4F02-9F3E-42D47C016259}" type="sibTrans" cxnId="{55587823-7146-4023-AFAA-3D06412DE442}">
      <dgm:prSet/>
      <dgm:spPr/>
      <dgm:t>
        <a:bodyPr/>
        <a:lstStyle/>
        <a:p>
          <a:endParaRPr lang="en-US"/>
        </a:p>
      </dgm:t>
    </dgm:pt>
    <dgm:pt modelId="{2ADE2D3B-C947-42B6-8F99-1B3FEDC276D0}" type="pres">
      <dgm:prSet presAssocID="{17EBAEB6-D0E6-4EED-B716-2177AE58D86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4163A3-AB2D-48D6-A6BA-7DC441FFA651}" type="pres">
      <dgm:prSet presAssocID="{55C6FB44-A985-45F8-92FB-19BBF542FA67}" presName="boxAndChildren" presStyleCnt="0"/>
      <dgm:spPr/>
    </dgm:pt>
    <dgm:pt modelId="{634B9CA2-3E8D-405E-9EF3-8262D83DEEEE}" type="pres">
      <dgm:prSet presAssocID="{55C6FB44-A985-45F8-92FB-19BBF542FA67}" presName="parentTextBox" presStyleLbl="node1" presStyleIdx="0" presStyleCnt="3"/>
      <dgm:spPr/>
      <dgm:t>
        <a:bodyPr/>
        <a:lstStyle/>
        <a:p>
          <a:endParaRPr lang="en-US"/>
        </a:p>
      </dgm:t>
    </dgm:pt>
    <dgm:pt modelId="{1ACEF5D3-078B-451B-9CB5-CB71F3B070B4}" type="pres">
      <dgm:prSet presAssocID="{55C6FB44-A985-45F8-92FB-19BBF542FA67}" presName="entireBox" presStyleLbl="node1" presStyleIdx="0" presStyleCnt="3"/>
      <dgm:spPr/>
      <dgm:t>
        <a:bodyPr/>
        <a:lstStyle/>
        <a:p>
          <a:endParaRPr lang="en-US"/>
        </a:p>
      </dgm:t>
    </dgm:pt>
    <dgm:pt modelId="{C2FADBCD-744E-471C-A2B2-E596A6FDA8B0}" type="pres">
      <dgm:prSet presAssocID="{55C6FB44-A985-45F8-92FB-19BBF542FA67}" presName="descendantBox" presStyleCnt="0"/>
      <dgm:spPr/>
    </dgm:pt>
    <dgm:pt modelId="{0E0FBB84-906E-4FE6-B300-7C9E4F2765B6}" type="pres">
      <dgm:prSet presAssocID="{82A9D05C-E0FE-4095-808C-36195A639D13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2A97C-D449-48B8-B48A-6414A82B5680}" type="pres">
      <dgm:prSet presAssocID="{4DF2FFAD-E7C1-4C73-91BF-E7F0305EEAB6}" presName="sp" presStyleCnt="0"/>
      <dgm:spPr/>
      <dgm:t>
        <a:bodyPr/>
        <a:lstStyle/>
        <a:p>
          <a:endParaRPr lang="en-US"/>
        </a:p>
      </dgm:t>
    </dgm:pt>
    <dgm:pt modelId="{E7A11DED-60A7-4BC3-89FE-F4E69397AE3C}" type="pres">
      <dgm:prSet presAssocID="{63A1ED43-AC35-40AD-85BF-17DC05BD0938}" presName="arrowAndChildren" presStyleCnt="0"/>
      <dgm:spPr/>
      <dgm:t>
        <a:bodyPr/>
        <a:lstStyle/>
        <a:p>
          <a:endParaRPr lang="en-US"/>
        </a:p>
      </dgm:t>
    </dgm:pt>
    <dgm:pt modelId="{CF6C6E4E-5B5D-4471-9394-75F54A9377C8}" type="pres">
      <dgm:prSet presAssocID="{63A1ED43-AC35-40AD-85BF-17DC05BD0938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C9E1EBD9-D03D-4086-B7FE-8CD684B69897}" type="pres">
      <dgm:prSet presAssocID="{63A1ED43-AC35-40AD-85BF-17DC05BD0938}" presName="arrow" presStyleLbl="node1" presStyleIdx="1" presStyleCnt="3"/>
      <dgm:spPr/>
      <dgm:t>
        <a:bodyPr/>
        <a:lstStyle/>
        <a:p>
          <a:endParaRPr lang="en-US"/>
        </a:p>
      </dgm:t>
    </dgm:pt>
    <dgm:pt modelId="{D18F0391-1D2C-4B99-A316-22233E77FF40}" type="pres">
      <dgm:prSet presAssocID="{63A1ED43-AC35-40AD-85BF-17DC05BD0938}" presName="descendantArrow" presStyleCnt="0"/>
      <dgm:spPr/>
      <dgm:t>
        <a:bodyPr/>
        <a:lstStyle/>
        <a:p>
          <a:endParaRPr lang="en-US"/>
        </a:p>
      </dgm:t>
    </dgm:pt>
    <dgm:pt modelId="{CB273461-0642-4901-9B3B-9EBCF230DDBF}" type="pres">
      <dgm:prSet presAssocID="{83622ABD-E064-4BFC-916E-53B83E9021F8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BA6E9-6A31-433E-AE09-3C4C08F9AFFD}" type="pres">
      <dgm:prSet presAssocID="{00A008E8-3B88-42C4-8BDD-F43409998BCE}" presName="sp" presStyleCnt="0"/>
      <dgm:spPr/>
      <dgm:t>
        <a:bodyPr/>
        <a:lstStyle/>
        <a:p>
          <a:endParaRPr lang="en-US"/>
        </a:p>
      </dgm:t>
    </dgm:pt>
    <dgm:pt modelId="{62686E2A-BF86-480D-A01D-DDFAE5F5E8E8}" type="pres">
      <dgm:prSet presAssocID="{255C46B9-17B6-450C-8E38-9519AD0489EF}" presName="arrowAndChildren" presStyleCnt="0"/>
      <dgm:spPr/>
      <dgm:t>
        <a:bodyPr/>
        <a:lstStyle/>
        <a:p>
          <a:endParaRPr lang="en-US"/>
        </a:p>
      </dgm:t>
    </dgm:pt>
    <dgm:pt modelId="{1EC5EF38-74C9-4808-86EF-4AFC5CB65931}" type="pres">
      <dgm:prSet presAssocID="{255C46B9-17B6-450C-8E38-9519AD0489EF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05301027-04BC-4541-BE60-F2A1C22690F8}" type="pres">
      <dgm:prSet presAssocID="{255C46B9-17B6-450C-8E38-9519AD0489EF}" presName="arrow" presStyleLbl="node1" presStyleIdx="2" presStyleCnt="3"/>
      <dgm:spPr/>
      <dgm:t>
        <a:bodyPr/>
        <a:lstStyle/>
        <a:p>
          <a:endParaRPr lang="en-US"/>
        </a:p>
      </dgm:t>
    </dgm:pt>
    <dgm:pt modelId="{451C2562-08CE-430D-8173-7A2AB8276007}" type="pres">
      <dgm:prSet presAssocID="{255C46B9-17B6-450C-8E38-9519AD0489EF}" presName="descendantArrow" presStyleCnt="0"/>
      <dgm:spPr/>
      <dgm:t>
        <a:bodyPr/>
        <a:lstStyle/>
        <a:p>
          <a:endParaRPr lang="en-US"/>
        </a:p>
      </dgm:t>
    </dgm:pt>
    <dgm:pt modelId="{4BE792FD-BCB4-44EB-8672-F4001B35D8D7}" type="pres">
      <dgm:prSet presAssocID="{C531B99D-2AAF-47B7-9ADC-940B51371CBC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0F5B0F-AF86-4BE1-AC7C-EA396F4EFB6E}" type="presOf" srcId="{82A9D05C-E0FE-4095-808C-36195A639D13}" destId="{0E0FBB84-906E-4FE6-B300-7C9E4F2765B6}" srcOrd="0" destOrd="0" presId="urn:microsoft.com/office/officeart/2005/8/layout/process4"/>
    <dgm:cxn modelId="{315760F0-BF9D-4418-A967-903120F41DD9}" type="presOf" srcId="{63A1ED43-AC35-40AD-85BF-17DC05BD0938}" destId="{C9E1EBD9-D03D-4086-B7FE-8CD684B69897}" srcOrd="1" destOrd="0" presId="urn:microsoft.com/office/officeart/2005/8/layout/process4"/>
    <dgm:cxn modelId="{8E718FF4-A4DD-4795-9A94-9899E806FBC5}" type="presOf" srcId="{C531B99D-2AAF-47B7-9ADC-940B51371CBC}" destId="{4BE792FD-BCB4-44EB-8672-F4001B35D8D7}" srcOrd="0" destOrd="0" presId="urn:microsoft.com/office/officeart/2005/8/layout/process4"/>
    <dgm:cxn modelId="{E1316B67-9A9B-4CCF-A22C-C15341DA6BDB}" srcId="{17EBAEB6-D0E6-4EED-B716-2177AE58D86F}" destId="{255C46B9-17B6-450C-8E38-9519AD0489EF}" srcOrd="0" destOrd="0" parTransId="{2A22FD43-3FEA-4931-A58B-4D7F516A8BF7}" sibTransId="{00A008E8-3B88-42C4-8BDD-F43409998BCE}"/>
    <dgm:cxn modelId="{44F6D72A-26C3-4E77-A6D6-8CE64EA5ACDA}" srcId="{63A1ED43-AC35-40AD-85BF-17DC05BD0938}" destId="{83622ABD-E064-4BFC-916E-53B83E9021F8}" srcOrd="0" destOrd="0" parTransId="{589CFAA6-E7DA-40E7-BB3A-4677A82BF9D3}" sibTransId="{18EB27F0-7989-42EA-95E0-56291E9DD6C3}"/>
    <dgm:cxn modelId="{BD466BD8-75B8-4264-BB69-7FE38C1158DF}" type="presOf" srcId="{255C46B9-17B6-450C-8E38-9519AD0489EF}" destId="{1EC5EF38-74C9-4808-86EF-4AFC5CB65931}" srcOrd="0" destOrd="0" presId="urn:microsoft.com/office/officeart/2005/8/layout/process4"/>
    <dgm:cxn modelId="{1CDA9F22-B7C8-43C9-961C-B867A9921DD3}" srcId="{255C46B9-17B6-450C-8E38-9519AD0489EF}" destId="{C531B99D-2AAF-47B7-9ADC-940B51371CBC}" srcOrd="0" destOrd="0" parTransId="{84FB757E-E4A2-456A-B805-5E1ECA582EE1}" sibTransId="{6F23B9F9-92F4-484C-9F78-32A761D17C7B}"/>
    <dgm:cxn modelId="{13C73F3F-981E-4C94-B863-6F1052C347BE}" srcId="{17EBAEB6-D0E6-4EED-B716-2177AE58D86F}" destId="{63A1ED43-AC35-40AD-85BF-17DC05BD0938}" srcOrd="1" destOrd="0" parTransId="{BDB36EB9-BBED-46D4-B8BE-263D92E244FB}" sibTransId="{4DF2FFAD-E7C1-4C73-91BF-E7F0305EEAB6}"/>
    <dgm:cxn modelId="{753C98CE-1381-4CCB-AE4B-072171C6FDC0}" type="presOf" srcId="{255C46B9-17B6-450C-8E38-9519AD0489EF}" destId="{05301027-04BC-4541-BE60-F2A1C22690F8}" srcOrd="1" destOrd="0" presId="urn:microsoft.com/office/officeart/2005/8/layout/process4"/>
    <dgm:cxn modelId="{55587823-7146-4023-AFAA-3D06412DE442}" srcId="{17EBAEB6-D0E6-4EED-B716-2177AE58D86F}" destId="{55C6FB44-A985-45F8-92FB-19BBF542FA67}" srcOrd="2" destOrd="0" parTransId="{62FE0A38-C78B-408B-BEC0-6DEA44404E07}" sibTransId="{2FF3C745-B3B1-4F02-9F3E-42D47C016259}"/>
    <dgm:cxn modelId="{3186C05E-1838-4DBC-9129-55A61ED43623}" type="presOf" srcId="{55C6FB44-A985-45F8-92FB-19BBF542FA67}" destId="{1ACEF5D3-078B-451B-9CB5-CB71F3B070B4}" srcOrd="1" destOrd="0" presId="urn:microsoft.com/office/officeart/2005/8/layout/process4"/>
    <dgm:cxn modelId="{3B73E94B-9D89-4AF4-B5A8-6096EA7C13E9}" srcId="{55C6FB44-A985-45F8-92FB-19BBF542FA67}" destId="{82A9D05C-E0FE-4095-808C-36195A639D13}" srcOrd="0" destOrd="0" parTransId="{8ED82903-5EB5-4BC5-980E-7AF804F15AA6}" sibTransId="{5EABCF8A-42A2-4FDA-B3DC-0A39071E4896}"/>
    <dgm:cxn modelId="{7F3A3AF8-4611-4292-BBC5-95CD7B08C82D}" type="presOf" srcId="{63A1ED43-AC35-40AD-85BF-17DC05BD0938}" destId="{CF6C6E4E-5B5D-4471-9394-75F54A9377C8}" srcOrd="0" destOrd="0" presId="urn:microsoft.com/office/officeart/2005/8/layout/process4"/>
    <dgm:cxn modelId="{6CA2977D-33D1-425D-8DB2-3ACDA0CB15EA}" type="presOf" srcId="{17EBAEB6-D0E6-4EED-B716-2177AE58D86F}" destId="{2ADE2D3B-C947-42B6-8F99-1B3FEDC276D0}" srcOrd="0" destOrd="0" presId="urn:microsoft.com/office/officeart/2005/8/layout/process4"/>
    <dgm:cxn modelId="{C5E93133-8B7F-414F-B4E9-4CBA72F1289B}" type="presOf" srcId="{55C6FB44-A985-45F8-92FB-19BBF542FA67}" destId="{634B9CA2-3E8D-405E-9EF3-8262D83DEEEE}" srcOrd="0" destOrd="0" presId="urn:microsoft.com/office/officeart/2005/8/layout/process4"/>
    <dgm:cxn modelId="{5F79DF20-23CA-437A-BAB1-0B66BD23FD3C}" type="presOf" srcId="{83622ABD-E064-4BFC-916E-53B83E9021F8}" destId="{CB273461-0642-4901-9B3B-9EBCF230DDBF}" srcOrd="0" destOrd="0" presId="urn:microsoft.com/office/officeart/2005/8/layout/process4"/>
    <dgm:cxn modelId="{F85E048F-8C03-461A-BFCF-94CE577B12B0}" type="presParOf" srcId="{2ADE2D3B-C947-42B6-8F99-1B3FEDC276D0}" destId="{D74163A3-AB2D-48D6-A6BA-7DC441FFA651}" srcOrd="0" destOrd="0" presId="urn:microsoft.com/office/officeart/2005/8/layout/process4"/>
    <dgm:cxn modelId="{462D580E-231B-4437-BE6F-8EE4510B7E18}" type="presParOf" srcId="{D74163A3-AB2D-48D6-A6BA-7DC441FFA651}" destId="{634B9CA2-3E8D-405E-9EF3-8262D83DEEEE}" srcOrd="0" destOrd="0" presId="urn:microsoft.com/office/officeart/2005/8/layout/process4"/>
    <dgm:cxn modelId="{CAF9933E-7916-466E-914F-63E1D912788D}" type="presParOf" srcId="{D74163A3-AB2D-48D6-A6BA-7DC441FFA651}" destId="{1ACEF5D3-078B-451B-9CB5-CB71F3B070B4}" srcOrd="1" destOrd="0" presId="urn:microsoft.com/office/officeart/2005/8/layout/process4"/>
    <dgm:cxn modelId="{C960A367-4320-419A-AE17-1E3F2A4F1D7F}" type="presParOf" srcId="{D74163A3-AB2D-48D6-A6BA-7DC441FFA651}" destId="{C2FADBCD-744E-471C-A2B2-E596A6FDA8B0}" srcOrd="2" destOrd="0" presId="urn:microsoft.com/office/officeart/2005/8/layout/process4"/>
    <dgm:cxn modelId="{7165ECFF-8A48-4161-AC38-FBA33301B2BA}" type="presParOf" srcId="{C2FADBCD-744E-471C-A2B2-E596A6FDA8B0}" destId="{0E0FBB84-906E-4FE6-B300-7C9E4F2765B6}" srcOrd="0" destOrd="0" presId="urn:microsoft.com/office/officeart/2005/8/layout/process4"/>
    <dgm:cxn modelId="{83F3984C-3705-44F2-9805-C0F3FADE5270}" type="presParOf" srcId="{2ADE2D3B-C947-42B6-8F99-1B3FEDC276D0}" destId="{6872A97C-D449-48B8-B48A-6414A82B5680}" srcOrd="1" destOrd="0" presId="urn:microsoft.com/office/officeart/2005/8/layout/process4"/>
    <dgm:cxn modelId="{87E08B92-38AA-4E22-9955-15279A22F51D}" type="presParOf" srcId="{2ADE2D3B-C947-42B6-8F99-1B3FEDC276D0}" destId="{E7A11DED-60A7-4BC3-89FE-F4E69397AE3C}" srcOrd="2" destOrd="0" presId="urn:microsoft.com/office/officeart/2005/8/layout/process4"/>
    <dgm:cxn modelId="{8BFCC7E7-F512-48A6-9DE7-E23ADADBD900}" type="presParOf" srcId="{E7A11DED-60A7-4BC3-89FE-F4E69397AE3C}" destId="{CF6C6E4E-5B5D-4471-9394-75F54A9377C8}" srcOrd="0" destOrd="0" presId="urn:microsoft.com/office/officeart/2005/8/layout/process4"/>
    <dgm:cxn modelId="{1949A245-5385-468C-83B0-E5663100A10D}" type="presParOf" srcId="{E7A11DED-60A7-4BC3-89FE-F4E69397AE3C}" destId="{C9E1EBD9-D03D-4086-B7FE-8CD684B69897}" srcOrd="1" destOrd="0" presId="urn:microsoft.com/office/officeart/2005/8/layout/process4"/>
    <dgm:cxn modelId="{6B823337-9F1A-4506-8282-F6496201A128}" type="presParOf" srcId="{E7A11DED-60A7-4BC3-89FE-F4E69397AE3C}" destId="{D18F0391-1D2C-4B99-A316-22233E77FF40}" srcOrd="2" destOrd="0" presId="urn:microsoft.com/office/officeart/2005/8/layout/process4"/>
    <dgm:cxn modelId="{08CA1154-5689-4B4D-B7DE-2CEF0742CF6A}" type="presParOf" srcId="{D18F0391-1D2C-4B99-A316-22233E77FF40}" destId="{CB273461-0642-4901-9B3B-9EBCF230DDBF}" srcOrd="0" destOrd="0" presId="urn:microsoft.com/office/officeart/2005/8/layout/process4"/>
    <dgm:cxn modelId="{2E7C1D27-CA53-42E2-AB50-E3B2EDE3FCF5}" type="presParOf" srcId="{2ADE2D3B-C947-42B6-8F99-1B3FEDC276D0}" destId="{477BA6E9-6A31-433E-AE09-3C4C08F9AFFD}" srcOrd="3" destOrd="0" presId="urn:microsoft.com/office/officeart/2005/8/layout/process4"/>
    <dgm:cxn modelId="{16400B8B-E1AB-4DC3-82AA-DE23853A33BD}" type="presParOf" srcId="{2ADE2D3B-C947-42B6-8F99-1B3FEDC276D0}" destId="{62686E2A-BF86-480D-A01D-DDFAE5F5E8E8}" srcOrd="4" destOrd="0" presId="urn:microsoft.com/office/officeart/2005/8/layout/process4"/>
    <dgm:cxn modelId="{0B120012-091E-4358-8948-654A5C9A5171}" type="presParOf" srcId="{62686E2A-BF86-480D-A01D-DDFAE5F5E8E8}" destId="{1EC5EF38-74C9-4808-86EF-4AFC5CB65931}" srcOrd="0" destOrd="0" presId="urn:microsoft.com/office/officeart/2005/8/layout/process4"/>
    <dgm:cxn modelId="{0FC41C48-D2C4-4092-B1C8-EB8DC3E39B7E}" type="presParOf" srcId="{62686E2A-BF86-480D-A01D-DDFAE5F5E8E8}" destId="{05301027-04BC-4541-BE60-F2A1C22690F8}" srcOrd="1" destOrd="0" presId="urn:microsoft.com/office/officeart/2005/8/layout/process4"/>
    <dgm:cxn modelId="{05D614C2-3AE4-460E-8946-4851A198FC14}" type="presParOf" srcId="{62686E2A-BF86-480D-A01D-DDFAE5F5E8E8}" destId="{451C2562-08CE-430D-8173-7A2AB8276007}" srcOrd="2" destOrd="0" presId="urn:microsoft.com/office/officeart/2005/8/layout/process4"/>
    <dgm:cxn modelId="{E6220021-7E5B-4C9E-ABB4-5C8DB8026A6F}" type="presParOf" srcId="{451C2562-08CE-430D-8173-7A2AB8276007}" destId="{4BE792FD-BCB4-44EB-8672-F4001B35D8D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C1B6BE-8FA0-4DE5-8F8A-C5226D8FC871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</dgm:pt>
    <dgm:pt modelId="{DD5DADC8-057E-4ED0-B7BD-541A43552FDE}">
      <dgm:prSet phldrT="[Text]"/>
      <dgm:spPr/>
      <dgm:t>
        <a:bodyPr/>
        <a:lstStyle/>
        <a:p>
          <a:pPr algn="l">
            <a:lnSpc>
              <a:spcPct val="100000"/>
            </a:lnSpc>
          </a:pPr>
          <a:r>
            <a:rPr lang="en-US" b="1" dirty="0" smtClean="0"/>
            <a:t>Variables</a:t>
          </a:r>
          <a:r>
            <a:rPr lang="en-US" dirty="0" smtClean="0"/>
            <a:t>—Block diagram elements that  access or store data from another location.</a:t>
          </a:r>
          <a:endParaRPr lang="en-US" dirty="0"/>
        </a:p>
      </dgm:t>
    </dgm:pt>
    <dgm:pt modelId="{50CAFF54-E521-4B79-AFC7-5A6AD09CD541}" type="parTrans" cxnId="{CEEA4456-AA85-4A18-BE69-6CD5CFA0B822}">
      <dgm:prSet/>
      <dgm:spPr/>
      <dgm:t>
        <a:bodyPr/>
        <a:lstStyle/>
        <a:p>
          <a:endParaRPr lang="en-US"/>
        </a:p>
      </dgm:t>
    </dgm:pt>
    <dgm:pt modelId="{7CB12A3B-2A85-47A5-8ED9-0CB9FB3A65BF}" type="sibTrans" cxnId="{CEEA4456-AA85-4A18-BE69-6CD5CFA0B822}">
      <dgm:prSet/>
      <dgm:spPr/>
      <dgm:t>
        <a:bodyPr/>
        <a:lstStyle/>
        <a:p>
          <a:endParaRPr lang="en-US"/>
        </a:p>
      </dgm:t>
    </dgm:pt>
    <dgm:pt modelId="{A6D2E80D-6F4F-466E-9117-C731AF13AEFA}" type="pres">
      <dgm:prSet presAssocID="{F7C1B6BE-8FA0-4DE5-8F8A-C5226D8FC871}" presName="linearFlow" presStyleCnt="0">
        <dgm:presLayoutVars>
          <dgm:dir/>
          <dgm:resizeHandles val="exact"/>
        </dgm:presLayoutVars>
      </dgm:prSet>
      <dgm:spPr/>
    </dgm:pt>
    <dgm:pt modelId="{0B4ADA14-A5D8-4086-9622-AF9526F0FCCD}" type="pres">
      <dgm:prSet presAssocID="{DD5DADC8-057E-4ED0-B7BD-541A43552FDE}" presName="composite" presStyleCnt="0"/>
      <dgm:spPr/>
    </dgm:pt>
    <dgm:pt modelId="{477119AC-1B9B-4A4A-8F20-CAFF1C725AD3}" type="pres">
      <dgm:prSet presAssocID="{DD5DADC8-057E-4ED0-B7BD-541A43552FDE}" presName="imgShp" presStyleLbl="fgImgPlace1" presStyleIdx="0" presStyleCnt="1" custLinFactY="33457" custLinFactNeighborX="-65276" custLinFactNeighborY="100000"/>
      <dgm:spPr/>
      <dgm:t>
        <a:bodyPr/>
        <a:lstStyle/>
        <a:p>
          <a:endParaRPr lang="en-US"/>
        </a:p>
      </dgm:t>
    </dgm:pt>
    <dgm:pt modelId="{976B7E68-86E5-49D8-B5B7-76B4CC9C4B78}" type="pres">
      <dgm:prSet presAssocID="{DD5DADC8-057E-4ED0-B7BD-541A43552FDE}" presName="txShp" presStyleLbl="node1" presStyleIdx="0" presStyleCnt="1" custScaleX="141614" custLinFactNeighborX="4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B18BD8-85DF-4764-85A5-07D94CF06136}" type="presOf" srcId="{F7C1B6BE-8FA0-4DE5-8F8A-C5226D8FC871}" destId="{A6D2E80D-6F4F-466E-9117-C731AF13AEFA}" srcOrd="0" destOrd="0" presId="urn:microsoft.com/office/officeart/2005/8/layout/vList3#2"/>
    <dgm:cxn modelId="{CEEA4456-AA85-4A18-BE69-6CD5CFA0B822}" srcId="{F7C1B6BE-8FA0-4DE5-8F8A-C5226D8FC871}" destId="{DD5DADC8-057E-4ED0-B7BD-541A43552FDE}" srcOrd="0" destOrd="0" parTransId="{50CAFF54-E521-4B79-AFC7-5A6AD09CD541}" sibTransId="{7CB12A3B-2A85-47A5-8ED9-0CB9FB3A65BF}"/>
    <dgm:cxn modelId="{7AA71A04-68D5-4D36-AC48-A31926122C31}" type="presOf" srcId="{DD5DADC8-057E-4ED0-B7BD-541A43552FDE}" destId="{976B7E68-86E5-49D8-B5B7-76B4CC9C4B78}" srcOrd="0" destOrd="0" presId="urn:microsoft.com/office/officeart/2005/8/layout/vList3#2"/>
    <dgm:cxn modelId="{CC9EDD34-5D2C-4A94-9D62-8351C228629D}" type="presParOf" srcId="{A6D2E80D-6F4F-466E-9117-C731AF13AEFA}" destId="{0B4ADA14-A5D8-4086-9622-AF9526F0FCCD}" srcOrd="0" destOrd="0" presId="urn:microsoft.com/office/officeart/2005/8/layout/vList3#2"/>
    <dgm:cxn modelId="{5AC74A4A-F1BD-4416-B3A8-53FB53F908A9}" type="presParOf" srcId="{0B4ADA14-A5D8-4086-9622-AF9526F0FCCD}" destId="{477119AC-1B9B-4A4A-8F20-CAFF1C725AD3}" srcOrd="0" destOrd="0" presId="urn:microsoft.com/office/officeart/2005/8/layout/vList3#2"/>
    <dgm:cxn modelId="{EAE025FE-E81B-42D7-A375-653856C0D030}" type="presParOf" srcId="{0B4ADA14-A5D8-4086-9622-AF9526F0FCCD}" destId="{976B7E68-86E5-49D8-B5B7-76B4CC9C4B78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C1B6BE-8FA0-4DE5-8F8A-C5226D8FC871}" type="doc">
      <dgm:prSet loTypeId="urn:microsoft.com/office/officeart/2005/8/layout/vList3#8" loCatId="list" qsTypeId="urn:microsoft.com/office/officeart/2005/8/quickstyle/simple1" qsCatId="simple" csTypeId="urn:microsoft.com/office/officeart/2005/8/colors/accent1_2" csCatId="accent1" phldr="1"/>
      <dgm:spPr/>
    </dgm:pt>
    <dgm:pt modelId="{DD5DADC8-057E-4ED0-B7BD-541A43552FDE}">
      <dgm:prSet phldrT="[Text]"/>
      <dgm:spPr/>
      <dgm:t>
        <a:bodyPr/>
        <a:lstStyle/>
        <a:p>
          <a:pPr algn="l"/>
          <a:r>
            <a:rPr lang="en-US" b="1" dirty="0" smtClean="0"/>
            <a:t>Race Condition </a:t>
          </a:r>
          <a:r>
            <a:rPr lang="en-US" dirty="0" smtClean="0"/>
            <a:t>– A situation where the timing of events or the scheduling of tasks may unintentionally affect outputs or values.</a:t>
          </a:r>
          <a:endParaRPr lang="en-US" dirty="0"/>
        </a:p>
      </dgm:t>
    </dgm:pt>
    <dgm:pt modelId="{50CAFF54-E521-4B79-AFC7-5A6AD09CD541}" type="parTrans" cxnId="{CEEA4456-AA85-4A18-BE69-6CD5CFA0B822}">
      <dgm:prSet/>
      <dgm:spPr/>
      <dgm:t>
        <a:bodyPr/>
        <a:lstStyle/>
        <a:p>
          <a:pPr algn="l"/>
          <a:endParaRPr lang="en-US"/>
        </a:p>
      </dgm:t>
    </dgm:pt>
    <dgm:pt modelId="{7CB12A3B-2A85-47A5-8ED9-0CB9FB3A65BF}" type="sibTrans" cxnId="{CEEA4456-AA85-4A18-BE69-6CD5CFA0B822}">
      <dgm:prSet/>
      <dgm:spPr/>
      <dgm:t>
        <a:bodyPr/>
        <a:lstStyle/>
        <a:p>
          <a:pPr algn="l"/>
          <a:endParaRPr lang="en-US"/>
        </a:p>
      </dgm:t>
    </dgm:pt>
    <dgm:pt modelId="{A6D2E80D-6F4F-466E-9117-C731AF13AEFA}" type="pres">
      <dgm:prSet presAssocID="{F7C1B6BE-8FA0-4DE5-8F8A-C5226D8FC871}" presName="linearFlow" presStyleCnt="0">
        <dgm:presLayoutVars>
          <dgm:dir/>
          <dgm:resizeHandles val="exact"/>
        </dgm:presLayoutVars>
      </dgm:prSet>
      <dgm:spPr/>
    </dgm:pt>
    <dgm:pt modelId="{0B4ADA14-A5D8-4086-9622-AF9526F0FCCD}" type="pres">
      <dgm:prSet presAssocID="{DD5DADC8-057E-4ED0-B7BD-541A43552FDE}" presName="composite" presStyleCnt="0"/>
      <dgm:spPr/>
    </dgm:pt>
    <dgm:pt modelId="{477119AC-1B9B-4A4A-8F20-CAFF1C725AD3}" type="pres">
      <dgm:prSet presAssocID="{DD5DADC8-057E-4ED0-B7BD-541A43552FDE}" presName="imgShp" presStyleLbl="fgImgPlace1" presStyleIdx="0" presStyleCnt="1" custLinFactX="-28666" custLinFactNeighborX="-100000" custLinFactNeighborY="4461"/>
      <dgm:spPr/>
      <dgm:t>
        <a:bodyPr/>
        <a:lstStyle/>
        <a:p>
          <a:endParaRPr lang="en-US"/>
        </a:p>
      </dgm:t>
    </dgm:pt>
    <dgm:pt modelId="{976B7E68-86E5-49D8-B5B7-76B4CC9C4B78}" type="pres">
      <dgm:prSet presAssocID="{DD5DADC8-057E-4ED0-B7BD-541A43552FDE}" presName="txShp" presStyleLbl="node1" presStyleIdx="0" presStyleCnt="1" custScaleX="142103" custLinFactNeighborX="4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EA4456-AA85-4A18-BE69-6CD5CFA0B822}" srcId="{F7C1B6BE-8FA0-4DE5-8F8A-C5226D8FC871}" destId="{DD5DADC8-057E-4ED0-B7BD-541A43552FDE}" srcOrd="0" destOrd="0" parTransId="{50CAFF54-E521-4B79-AFC7-5A6AD09CD541}" sibTransId="{7CB12A3B-2A85-47A5-8ED9-0CB9FB3A65BF}"/>
    <dgm:cxn modelId="{BBCB1C60-19F8-46A1-A8B7-2EAC5BA7261B}" type="presOf" srcId="{DD5DADC8-057E-4ED0-B7BD-541A43552FDE}" destId="{976B7E68-86E5-49D8-B5B7-76B4CC9C4B78}" srcOrd="0" destOrd="0" presId="urn:microsoft.com/office/officeart/2005/8/layout/vList3#8"/>
    <dgm:cxn modelId="{A1A959C6-E868-474E-99B3-0C44970D13AA}" type="presOf" srcId="{F7C1B6BE-8FA0-4DE5-8F8A-C5226D8FC871}" destId="{A6D2E80D-6F4F-466E-9117-C731AF13AEFA}" srcOrd="0" destOrd="0" presId="urn:microsoft.com/office/officeart/2005/8/layout/vList3#8"/>
    <dgm:cxn modelId="{7F8222CE-9FA1-4C26-9765-4654DEA3D1F2}" type="presParOf" srcId="{A6D2E80D-6F4F-466E-9117-C731AF13AEFA}" destId="{0B4ADA14-A5D8-4086-9622-AF9526F0FCCD}" srcOrd="0" destOrd="0" presId="urn:microsoft.com/office/officeart/2005/8/layout/vList3#8"/>
    <dgm:cxn modelId="{06F97A5C-51CA-405E-8231-6093C3945A7D}" type="presParOf" srcId="{0B4ADA14-A5D8-4086-9622-AF9526F0FCCD}" destId="{477119AC-1B9B-4A4A-8F20-CAFF1C725AD3}" srcOrd="0" destOrd="0" presId="urn:microsoft.com/office/officeart/2005/8/layout/vList3#8"/>
    <dgm:cxn modelId="{AA97D37C-4BB0-468D-B9A3-2525B2ACE5A2}" type="presParOf" srcId="{0B4ADA14-A5D8-4086-9622-AF9526F0FCCD}" destId="{976B7E68-86E5-49D8-B5B7-76B4CC9C4B78}" srcOrd="1" destOrd="0" presId="urn:microsoft.com/office/officeart/2005/8/layout/vList3#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75814F-AEEF-44B9-9744-B2C36A933FB3}" type="doc">
      <dgm:prSet loTypeId="urn:microsoft.com/office/officeart/2005/8/layout/vList3#6" loCatId="list" qsTypeId="urn:microsoft.com/office/officeart/2005/8/quickstyle/simple1" qsCatId="simple" csTypeId="urn:microsoft.com/office/officeart/2005/8/colors/accent1_2" csCatId="accent1" phldr="1"/>
      <dgm:spPr/>
    </dgm:pt>
    <dgm:pt modelId="{657156AD-1B93-46B9-97E9-BD0AD1441579}">
      <dgm:prSet phldrT="[Text]"/>
      <dgm:spPr/>
      <dgm:t>
        <a:bodyPr/>
        <a:lstStyle/>
        <a:p>
          <a:pPr algn="l"/>
          <a:r>
            <a:rPr lang="en-US" b="1" dirty="0" smtClean="0"/>
            <a:t>Notifier functions</a:t>
          </a:r>
          <a:r>
            <a:rPr lang="en-US" b="0" dirty="0" smtClean="0"/>
            <a:t>—Suspend the execution of a block diagram until it receives data from another section of the block diagram or from another VI running in the same application instance</a:t>
          </a:r>
          <a:endParaRPr lang="en-US" b="0" dirty="0"/>
        </a:p>
      </dgm:t>
    </dgm:pt>
    <dgm:pt modelId="{CB6CB0BC-E2D2-4FD0-87D8-3C8523ED3BE5}" type="parTrans" cxnId="{DFB7528B-20EC-449D-A628-F2509FFF29A8}">
      <dgm:prSet/>
      <dgm:spPr/>
      <dgm:t>
        <a:bodyPr/>
        <a:lstStyle/>
        <a:p>
          <a:endParaRPr lang="en-US"/>
        </a:p>
      </dgm:t>
    </dgm:pt>
    <dgm:pt modelId="{9FF764EF-5D5A-44E8-9FE5-60820CAD724F}" type="sibTrans" cxnId="{DFB7528B-20EC-449D-A628-F2509FFF29A8}">
      <dgm:prSet/>
      <dgm:spPr/>
      <dgm:t>
        <a:bodyPr/>
        <a:lstStyle/>
        <a:p>
          <a:endParaRPr lang="en-US"/>
        </a:p>
      </dgm:t>
    </dgm:pt>
    <dgm:pt modelId="{7C9CA456-B8D9-425F-8FF7-07F9700ED377}" type="pres">
      <dgm:prSet presAssocID="{2875814F-AEEF-44B9-9744-B2C36A933FB3}" presName="linearFlow" presStyleCnt="0">
        <dgm:presLayoutVars>
          <dgm:dir/>
          <dgm:resizeHandles val="exact"/>
        </dgm:presLayoutVars>
      </dgm:prSet>
      <dgm:spPr/>
    </dgm:pt>
    <dgm:pt modelId="{1BB4C4A0-9A2F-49DC-B35A-3A305F19C669}" type="pres">
      <dgm:prSet presAssocID="{657156AD-1B93-46B9-97E9-BD0AD1441579}" presName="composite" presStyleCnt="0"/>
      <dgm:spPr/>
    </dgm:pt>
    <dgm:pt modelId="{09FBFEEF-B82E-4F61-AADF-571B1B49658D}" type="pres">
      <dgm:prSet presAssocID="{657156AD-1B93-46B9-97E9-BD0AD1441579}" presName="imgShp" presStyleLbl="fgImgPlace1" presStyleIdx="0" presStyleCnt="1" custLinFactNeighborX="-1448"/>
      <dgm:spPr/>
    </dgm:pt>
    <dgm:pt modelId="{4168A5FC-C637-4009-BDA4-E77D2E121F42}" type="pres">
      <dgm:prSet presAssocID="{657156AD-1B93-46B9-97E9-BD0AD1441579}" presName="txShp" presStyleLbl="node1" presStyleIdx="0" presStyleCnt="1" custScaleX="118329" custLinFactNeighborX="93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D0824C-4F0F-4394-81BF-0DEB768D7BD0}" type="presOf" srcId="{657156AD-1B93-46B9-97E9-BD0AD1441579}" destId="{4168A5FC-C637-4009-BDA4-E77D2E121F42}" srcOrd="0" destOrd="0" presId="urn:microsoft.com/office/officeart/2005/8/layout/vList3#6"/>
    <dgm:cxn modelId="{7A3CE616-590B-4182-94B4-7B0F88332AC2}" type="presOf" srcId="{2875814F-AEEF-44B9-9744-B2C36A933FB3}" destId="{7C9CA456-B8D9-425F-8FF7-07F9700ED377}" srcOrd="0" destOrd="0" presId="urn:microsoft.com/office/officeart/2005/8/layout/vList3#6"/>
    <dgm:cxn modelId="{DFB7528B-20EC-449D-A628-F2509FFF29A8}" srcId="{2875814F-AEEF-44B9-9744-B2C36A933FB3}" destId="{657156AD-1B93-46B9-97E9-BD0AD1441579}" srcOrd="0" destOrd="0" parTransId="{CB6CB0BC-E2D2-4FD0-87D8-3C8523ED3BE5}" sibTransId="{9FF764EF-5D5A-44E8-9FE5-60820CAD724F}"/>
    <dgm:cxn modelId="{204DEA27-7762-4723-A0CE-E9CEA6E3FB08}" type="presParOf" srcId="{7C9CA456-B8D9-425F-8FF7-07F9700ED377}" destId="{1BB4C4A0-9A2F-49DC-B35A-3A305F19C669}" srcOrd="0" destOrd="0" presId="urn:microsoft.com/office/officeart/2005/8/layout/vList3#6"/>
    <dgm:cxn modelId="{5BD1D3B0-CC39-44D9-BC39-8E9277AA485D}" type="presParOf" srcId="{1BB4C4A0-9A2F-49DC-B35A-3A305F19C669}" destId="{09FBFEEF-B82E-4F61-AADF-571B1B49658D}" srcOrd="0" destOrd="0" presId="urn:microsoft.com/office/officeart/2005/8/layout/vList3#6"/>
    <dgm:cxn modelId="{C08DA49C-9F12-4A71-BDEB-BDEE3AFA18E6}" type="presParOf" srcId="{1BB4C4A0-9A2F-49DC-B35A-3A305F19C669}" destId="{4168A5FC-C637-4009-BDA4-E77D2E121F42}" srcOrd="1" destOrd="0" presId="urn:microsoft.com/office/officeart/2005/8/layout/vList3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04D383-E5EA-46B4-893D-D6BC476017A1}" type="doc">
      <dgm:prSet loTypeId="urn:microsoft.com/office/officeart/2005/8/layout/vList3#4" loCatId="list" qsTypeId="urn:microsoft.com/office/officeart/2005/8/quickstyle/simple1" qsCatId="simple" csTypeId="urn:microsoft.com/office/officeart/2005/8/colors/accent1_2" csCatId="accent1" phldr="1"/>
      <dgm:spPr/>
    </dgm:pt>
    <dgm:pt modelId="{79494F7C-9252-4090-B95F-7BBC635BD422}">
      <dgm:prSet phldrT="[Text]" custT="1"/>
      <dgm:spPr/>
      <dgm:t>
        <a:bodyPr/>
        <a:lstStyle/>
        <a:p>
          <a:pPr algn="l"/>
          <a:r>
            <a:rPr lang="en-US" sz="2000" b="1" dirty="0" smtClean="0"/>
            <a:t>Design Patterns—</a:t>
          </a:r>
          <a:r>
            <a:rPr lang="en-US" sz="2000" dirty="0" smtClean="0"/>
            <a:t>Code implementations and techniques that are solutions to specific problems in software design</a:t>
          </a:r>
          <a:endParaRPr lang="en-US" sz="2000" dirty="0"/>
        </a:p>
      </dgm:t>
    </dgm:pt>
    <dgm:pt modelId="{3FF093A5-A62D-48DE-92ED-50BCB3A80FE4}" type="parTrans" cxnId="{B7E85953-E9E4-41F4-8F1D-7A1B24471EBD}">
      <dgm:prSet/>
      <dgm:spPr/>
      <dgm:t>
        <a:bodyPr/>
        <a:lstStyle/>
        <a:p>
          <a:endParaRPr lang="en-US"/>
        </a:p>
      </dgm:t>
    </dgm:pt>
    <dgm:pt modelId="{D574127E-9FF3-406B-8F17-9EF77DE85995}" type="sibTrans" cxnId="{B7E85953-E9E4-41F4-8F1D-7A1B24471EBD}">
      <dgm:prSet/>
      <dgm:spPr/>
      <dgm:t>
        <a:bodyPr/>
        <a:lstStyle/>
        <a:p>
          <a:endParaRPr lang="en-US"/>
        </a:p>
      </dgm:t>
    </dgm:pt>
    <dgm:pt modelId="{F9922167-4507-41ED-BD0F-E19B683C93B5}" type="pres">
      <dgm:prSet presAssocID="{1204D383-E5EA-46B4-893D-D6BC476017A1}" presName="linearFlow" presStyleCnt="0">
        <dgm:presLayoutVars>
          <dgm:dir/>
          <dgm:resizeHandles val="exact"/>
        </dgm:presLayoutVars>
      </dgm:prSet>
      <dgm:spPr/>
    </dgm:pt>
    <dgm:pt modelId="{C2BAC71D-1782-4301-A25D-8B2ECC848F7A}" type="pres">
      <dgm:prSet presAssocID="{79494F7C-9252-4090-B95F-7BBC635BD422}" presName="composite" presStyleCnt="0"/>
      <dgm:spPr/>
    </dgm:pt>
    <dgm:pt modelId="{A9059BB1-B03C-4F76-AAB1-1DE190F82E04}" type="pres">
      <dgm:prSet presAssocID="{79494F7C-9252-4090-B95F-7BBC635BD422}" presName="imgShp" presStyleLbl="fgImgPlace1" presStyleIdx="0" presStyleCnt="1" custScaleX="60440" custScaleY="57199" custLinFactNeighborX="-56431"/>
      <dgm:spPr/>
    </dgm:pt>
    <dgm:pt modelId="{B73955E8-6754-4FF3-8E4A-A1104A209766}" type="pres">
      <dgm:prSet presAssocID="{79494F7C-9252-4090-B95F-7BBC635BD422}" presName="txShp" presStyleLbl="node1" presStyleIdx="0" presStyleCnt="1" custScaleX="141435" custScaleY="61457" custLinFactNeighborX="122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E85953-E9E4-41F4-8F1D-7A1B24471EBD}" srcId="{1204D383-E5EA-46B4-893D-D6BC476017A1}" destId="{79494F7C-9252-4090-B95F-7BBC635BD422}" srcOrd="0" destOrd="0" parTransId="{3FF093A5-A62D-48DE-92ED-50BCB3A80FE4}" sibTransId="{D574127E-9FF3-406B-8F17-9EF77DE85995}"/>
    <dgm:cxn modelId="{BC61C84B-84E4-4EB0-A078-7A3E51B80CB1}" type="presOf" srcId="{79494F7C-9252-4090-B95F-7BBC635BD422}" destId="{B73955E8-6754-4FF3-8E4A-A1104A209766}" srcOrd="0" destOrd="0" presId="urn:microsoft.com/office/officeart/2005/8/layout/vList3#4"/>
    <dgm:cxn modelId="{31FF282A-EF07-45F5-A903-FB4D68A652F0}" type="presOf" srcId="{1204D383-E5EA-46B4-893D-D6BC476017A1}" destId="{F9922167-4507-41ED-BD0F-E19B683C93B5}" srcOrd="0" destOrd="0" presId="urn:microsoft.com/office/officeart/2005/8/layout/vList3#4"/>
    <dgm:cxn modelId="{87B615E4-D1EC-4F01-8008-3BA27B8F1667}" type="presParOf" srcId="{F9922167-4507-41ED-BD0F-E19B683C93B5}" destId="{C2BAC71D-1782-4301-A25D-8B2ECC848F7A}" srcOrd="0" destOrd="0" presId="urn:microsoft.com/office/officeart/2005/8/layout/vList3#4"/>
    <dgm:cxn modelId="{BC50EA84-BC7B-4610-A02C-7C91E7A3C605}" type="presParOf" srcId="{C2BAC71D-1782-4301-A25D-8B2ECC848F7A}" destId="{A9059BB1-B03C-4F76-AAB1-1DE190F82E04}" srcOrd="0" destOrd="0" presId="urn:microsoft.com/office/officeart/2005/8/layout/vList3#4"/>
    <dgm:cxn modelId="{5D34103A-CCE2-4CC8-8576-C1446E8340E2}" type="presParOf" srcId="{C2BAC71D-1782-4301-A25D-8B2ECC848F7A}" destId="{B73955E8-6754-4FF3-8E4A-A1104A209766}" srcOrd="1" destOrd="0" presId="urn:microsoft.com/office/officeart/2005/8/layout/vList3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3128B-EFAC-41BA-9657-6DEB8887E0AC}">
      <dsp:nvSpPr>
        <dsp:cNvPr id="0" name=""/>
        <dsp:cNvSpPr/>
      </dsp:nvSpPr>
      <dsp:spPr>
        <a:xfrm>
          <a:off x="7233" y="1189761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Root Directory</a:t>
          </a:r>
          <a:endParaRPr lang="en-US" sz="2500" kern="1200" dirty="0"/>
        </a:p>
      </dsp:txBody>
      <dsp:txXfrm>
        <a:off x="45225" y="1227753"/>
        <a:ext cx="2085893" cy="1221142"/>
      </dsp:txXfrm>
    </dsp:sp>
    <dsp:sp modelId="{75CBBC86-FD8C-47DC-8E50-ADCA44897601}">
      <dsp:nvSpPr>
        <dsp:cNvPr id="0" name=""/>
        <dsp:cNvSpPr/>
      </dsp:nvSpPr>
      <dsp:spPr>
        <a:xfrm>
          <a:off x="2385298" y="1570252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385298" y="1677481"/>
        <a:ext cx="320822" cy="321687"/>
      </dsp:txXfrm>
    </dsp:sp>
    <dsp:sp modelId="{824253BA-F4ED-4CF6-84B2-607AD4E24657}">
      <dsp:nvSpPr>
        <dsp:cNvPr id="0" name=""/>
        <dsp:cNvSpPr/>
      </dsp:nvSpPr>
      <dsp:spPr>
        <a:xfrm>
          <a:off x="3033861" y="1189761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529735"/>
            <a:satOff val="-43548"/>
            <a:lumOff val="348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Exercises</a:t>
          </a:r>
          <a:br>
            <a:rPr lang="en-US" sz="2500" kern="1200" dirty="0" smtClean="0"/>
          </a:br>
          <a:r>
            <a:rPr lang="en-US" sz="2500" kern="1200" dirty="0" smtClean="0"/>
            <a:t>&lt;or&gt;</a:t>
          </a:r>
          <a:br>
            <a:rPr lang="en-US" sz="2500" kern="1200" dirty="0" smtClean="0"/>
          </a:br>
          <a:r>
            <a:rPr lang="en-US" sz="2500" kern="1200" dirty="0" smtClean="0"/>
            <a:t>Solutions</a:t>
          </a:r>
          <a:endParaRPr lang="en-US" sz="2500" kern="1200" dirty="0"/>
        </a:p>
      </dsp:txBody>
      <dsp:txXfrm>
        <a:off x="3071853" y="1227753"/>
        <a:ext cx="2085893" cy="1221142"/>
      </dsp:txXfrm>
    </dsp:sp>
    <dsp:sp modelId="{7539A1A8-1103-4E99-BFD0-9C3A09F9350D}">
      <dsp:nvSpPr>
        <dsp:cNvPr id="0" name=""/>
        <dsp:cNvSpPr/>
      </dsp:nvSpPr>
      <dsp:spPr>
        <a:xfrm>
          <a:off x="5411926" y="1570252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821747"/>
            <a:satOff val="-63036"/>
            <a:lumOff val="468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411926" y="1677481"/>
        <a:ext cx="320822" cy="321687"/>
      </dsp:txXfrm>
    </dsp:sp>
    <dsp:sp modelId="{495D27FE-5582-46E7-A17E-F5F775E322A1}">
      <dsp:nvSpPr>
        <dsp:cNvPr id="0" name=""/>
        <dsp:cNvSpPr/>
      </dsp:nvSpPr>
      <dsp:spPr>
        <a:xfrm>
          <a:off x="6060489" y="1189761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529735"/>
            <a:satOff val="-43548"/>
            <a:lumOff val="348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LabVIEW Core 2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6098481" y="1227753"/>
        <a:ext cx="2085893" cy="1221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B657C-65E8-4303-A67C-609EECF6EF25}">
      <dsp:nvSpPr>
        <dsp:cNvPr id="0" name=""/>
        <dsp:cNvSpPr/>
      </dsp:nvSpPr>
      <dsp:spPr>
        <a:xfrm>
          <a:off x="0" y="3000024"/>
          <a:ext cx="2362199" cy="6563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Lesson 4</a:t>
          </a:r>
          <a:endParaRPr lang="en-US" sz="1200" kern="1200" dirty="0"/>
        </a:p>
      </dsp:txBody>
      <dsp:txXfrm>
        <a:off x="0" y="3000024"/>
        <a:ext cx="2362199" cy="354419"/>
      </dsp:txXfrm>
    </dsp:sp>
    <dsp:sp modelId="{8F6D97A3-568C-4D42-9F79-089C76ADC77E}">
      <dsp:nvSpPr>
        <dsp:cNvPr id="0" name=""/>
        <dsp:cNvSpPr/>
      </dsp:nvSpPr>
      <dsp:spPr>
        <a:xfrm>
          <a:off x="0" y="3341317"/>
          <a:ext cx="2362199" cy="30191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Controlling the User Interface</a:t>
          </a:r>
          <a:endParaRPr lang="en-US" sz="1000" kern="1200" dirty="0"/>
        </a:p>
      </dsp:txBody>
      <dsp:txXfrm>
        <a:off x="0" y="3341317"/>
        <a:ext cx="2362199" cy="301912"/>
      </dsp:txXfrm>
    </dsp:sp>
    <dsp:sp modelId="{E552DAC0-216A-4B88-AF1A-937842626E7F}">
      <dsp:nvSpPr>
        <dsp:cNvPr id="0" name=""/>
        <dsp:cNvSpPr/>
      </dsp:nvSpPr>
      <dsp:spPr>
        <a:xfrm rot="10800000">
          <a:off x="0" y="2000430"/>
          <a:ext cx="2362199" cy="100943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Lesson 3</a:t>
          </a:r>
          <a:endParaRPr lang="en-US" sz="1200" kern="1200" dirty="0"/>
        </a:p>
      </dsp:txBody>
      <dsp:txXfrm rot="-10800000">
        <a:off x="0" y="2000430"/>
        <a:ext cx="2362199" cy="354312"/>
      </dsp:txXfrm>
    </dsp:sp>
    <dsp:sp modelId="{27BE7760-F6B5-45EE-8956-941501131730}">
      <dsp:nvSpPr>
        <dsp:cNvPr id="0" name=""/>
        <dsp:cNvSpPr/>
      </dsp:nvSpPr>
      <dsp:spPr>
        <a:xfrm>
          <a:off x="0" y="2354743"/>
          <a:ext cx="2362199" cy="30182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Implementing Design Patterns</a:t>
          </a:r>
          <a:endParaRPr lang="en-US" sz="1000" kern="1200" dirty="0"/>
        </a:p>
      </dsp:txBody>
      <dsp:txXfrm>
        <a:off x="0" y="2354743"/>
        <a:ext cx="2362199" cy="301822"/>
      </dsp:txXfrm>
    </dsp:sp>
    <dsp:sp modelId="{C9E1EBD9-D03D-4086-B7FE-8CD684B69897}">
      <dsp:nvSpPr>
        <dsp:cNvPr id="0" name=""/>
        <dsp:cNvSpPr/>
      </dsp:nvSpPr>
      <dsp:spPr>
        <a:xfrm rot="10800000">
          <a:off x="0" y="1000837"/>
          <a:ext cx="2362199" cy="100943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Lesson 2</a:t>
          </a:r>
          <a:endParaRPr lang="en-US" sz="1200" kern="1200" dirty="0"/>
        </a:p>
      </dsp:txBody>
      <dsp:txXfrm rot="-10800000">
        <a:off x="0" y="1000837"/>
        <a:ext cx="2362199" cy="354312"/>
      </dsp:txXfrm>
    </dsp:sp>
    <dsp:sp modelId="{CB273461-0642-4901-9B3B-9EBCF230DDBF}">
      <dsp:nvSpPr>
        <dsp:cNvPr id="0" name=""/>
        <dsp:cNvSpPr/>
      </dsp:nvSpPr>
      <dsp:spPr>
        <a:xfrm>
          <a:off x="0" y="1355150"/>
          <a:ext cx="2362199" cy="30182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Communicating Data Between Parallel Loops</a:t>
          </a:r>
          <a:endParaRPr lang="en-US" sz="1000" kern="1200" dirty="0"/>
        </a:p>
      </dsp:txBody>
      <dsp:txXfrm>
        <a:off x="0" y="1355150"/>
        <a:ext cx="2362199" cy="301822"/>
      </dsp:txXfrm>
    </dsp:sp>
    <dsp:sp modelId="{05301027-04BC-4541-BE60-F2A1C22690F8}">
      <dsp:nvSpPr>
        <dsp:cNvPr id="0" name=""/>
        <dsp:cNvSpPr/>
      </dsp:nvSpPr>
      <dsp:spPr>
        <a:xfrm rot="10800000">
          <a:off x="0" y="1243"/>
          <a:ext cx="2362199" cy="1009438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Lesson 1</a:t>
          </a:r>
        </a:p>
      </dsp:txBody>
      <dsp:txXfrm rot="-10800000">
        <a:off x="0" y="1243"/>
        <a:ext cx="2362199" cy="354312"/>
      </dsp:txXfrm>
    </dsp:sp>
    <dsp:sp modelId="{4BE792FD-BCB4-44EB-8672-F4001B35D8D7}">
      <dsp:nvSpPr>
        <dsp:cNvPr id="0" name=""/>
        <dsp:cNvSpPr/>
      </dsp:nvSpPr>
      <dsp:spPr>
        <a:xfrm>
          <a:off x="0" y="355556"/>
          <a:ext cx="2362199" cy="30182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Using Variables</a:t>
          </a:r>
        </a:p>
      </dsp:txBody>
      <dsp:txXfrm>
        <a:off x="0" y="355556"/>
        <a:ext cx="2362199" cy="3018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EF5D3-078B-451B-9CB5-CB71F3B070B4}">
      <dsp:nvSpPr>
        <dsp:cNvPr id="0" name=""/>
        <dsp:cNvSpPr/>
      </dsp:nvSpPr>
      <dsp:spPr>
        <a:xfrm>
          <a:off x="0" y="2237031"/>
          <a:ext cx="2362199" cy="7342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Lesson 7</a:t>
          </a:r>
          <a:endParaRPr lang="en-US" sz="1400" kern="1200" dirty="0"/>
        </a:p>
      </dsp:txBody>
      <dsp:txXfrm>
        <a:off x="0" y="2237031"/>
        <a:ext cx="2362199" cy="396491"/>
      </dsp:txXfrm>
    </dsp:sp>
    <dsp:sp modelId="{0E0FBB84-906E-4FE6-B300-7C9E4F2765B6}">
      <dsp:nvSpPr>
        <dsp:cNvPr id="0" name=""/>
        <dsp:cNvSpPr/>
      </dsp:nvSpPr>
      <dsp:spPr>
        <a:xfrm>
          <a:off x="0" y="2618837"/>
          <a:ext cx="2362199" cy="337752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Creating and Distributing Applications</a:t>
          </a:r>
          <a:endParaRPr lang="en-US" sz="1100" kern="1200" dirty="0"/>
        </a:p>
      </dsp:txBody>
      <dsp:txXfrm>
        <a:off x="0" y="2618837"/>
        <a:ext cx="2362199" cy="337752"/>
      </dsp:txXfrm>
    </dsp:sp>
    <dsp:sp modelId="{C9E1EBD9-D03D-4086-B7FE-8CD684B69897}">
      <dsp:nvSpPr>
        <dsp:cNvPr id="0" name=""/>
        <dsp:cNvSpPr/>
      </dsp:nvSpPr>
      <dsp:spPr>
        <a:xfrm rot="10800000">
          <a:off x="0" y="1118778"/>
          <a:ext cx="2362199" cy="1129266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Lesson 6</a:t>
          </a:r>
          <a:endParaRPr lang="en-US" sz="1400" kern="1200" dirty="0"/>
        </a:p>
      </dsp:txBody>
      <dsp:txXfrm rot="-10800000">
        <a:off x="0" y="1118778"/>
        <a:ext cx="2362199" cy="396372"/>
      </dsp:txXfrm>
    </dsp:sp>
    <dsp:sp modelId="{CB273461-0642-4901-9B3B-9EBCF230DDBF}">
      <dsp:nvSpPr>
        <dsp:cNvPr id="0" name=""/>
        <dsp:cNvSpPr/>
      </dsp:nvSpPr>
      <dsp:spPr>
        <a:xfrm>
          <a:off x="0" y="1515150"/>
          <a:ext cx="2362199" cy="33765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Improving an Existing VI</a:t>
          </a:r>
          <a:endParaRPr lang="en-US" sz="1100" kern="1200" dirty="0"/>
        </a:p>
      </dsp:txBody>
      <dsp:txXfrm>
        <a:off x="0" y="1515150"/>
        <a:ext cx="2362199" cy="337650"/>
      </dsp:txXfrm>
    </dsp:sp>
    <dsp:sp modelId="{05301027-04BC-4541-BE60-F2A1C22690F8}">
      <dsp:nvSpPr>
        <dsp:cNvPr id="0" name=""/>
        <dsp:cNvSpPr/>
      </dsp:nvSpPr>
      <dsp:spPr>
        <a:xfrm rot="10800000">
          <a:off x="0" y="525"/>
          <a:ext cx="2362199" cy="1129266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Lesson 5</a:t>
          </a:r>
        </a:p>
      </dsp:txBody>
      <dsp:txXfrm rot="-10800000">
        <a:off x="0" y="525"/>
        <a:ext cx="2362199" cy="396372"/>
      </dsp:txXfrm>
    </dsp:sp>
    <dsp:sp modelId="{4BE792FD-BCB4-44EB-8672-F4001B35D8D7}">
      <dsp:nvSpPr>
        <dsp:cNvPr id="0" name=""/>
        <dsp:cNvSpPr/>
      </dsp:nvSpPr>
      <dsp:spPr>
        <a:xfrm>
          <a:off x="0" y="396897"/>
          <a:ext cx="2362199" cy="33765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File I/O Techniques</a:t>
          </a:r>
        </a:p>
      </dsp:txBody>
      <dsp:txXfrm>
        <a:off x="0" y="396897"/>
        <a:ext cx="2362199" cy="3376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B7E68-86E5-49D8-B5B7-76B4CC9C4B78}">
      <dsp:nvSpPr>
        <dsp:cNvPr id="0" name=""/>
        <dsp:cNvSpPr/>
      </dsp:nvSpPr>
      <dsp:spPr>
        <a:xfrm rot="10800000">
          <a:off x="454412" y="0"/>
          <a:ext cx="7344399" cy="110174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5838" tIns="99060" rIns="184912" bIns="99060" numCol="1" spcCol="1270" anchor="ctr" anchorCtr="0">
          <a:noAutofit/>
        </a:bodyPr>
        <a:lstStyle/>
        <a:p>
          <a:pPr lvl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Variables</a:t>
          </a:r>
          <a:r>
            <a:rPr lang="en-US" sz="2600" kern="1200" dirty="0" smtClean="0"/>
            <a:t>—Block diagram elements that  access or store data from another location.</a:t>
          </a:r>
          <a:endParaRPr lang="en-US" sz="2600" kern="1200" dirty="0"/>
        </a:p>
      </dsp:txBody>
      <dsp:txXfrm rot="10800000">
        <a:off x="729848" y="0"/>
        <a:ext cx="7068963" cy="1101743"/>
      </dsp:txXfrm>
    </dsp:sp>
    <dsp:sp modelId="{477119AC-1B9B-4A4A-8F20-CAFF1C725AD3}">
      <dsp:nvSpPr>
        <dsp:cNvPr id="0" name=""/>
        <dsp:cNvSpPr/>
      </dsp:nvSpPr>
      <dsp:spPr>
        <a:xfrm>
          <a:off x="36255" y="0"/>
          <a:ext cx="1101743" cy="110174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B7E68-86E5-49D8-B5B7-76B4CC9C4B78}">
      <dsp:nvSpPr>
        <dsp:cNvPr id="0" name=""/>
        <dsp:cNvSpPr/>
      </dsp:nvSpPr>
      <dsp:spPr>
        <a:xfrm rot="10800000">
          <a:off x="431072" y="0"/>
          <a:ext cx="7404463" cy="8540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631" tIns="68580" rIns="128016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Race Condition </a:t>
          </a:r>
          <a:r>
            <a:rPr lang="en-US" sz="1800" kern="1200" dirty="0" smtClean="0"/>
            <a:t>– A situation where the timing of events or the scheduling of tasks may unintentionally affect outputs or values.</a:t>
          </a:r>
          <a:endParaRPr lang="en-US" sz="1800" kern="1200" dirty="0"/>
        </a:p>
      </dsp:txBody>
      <dsp:txXfrm rot="10800000">
        <a:off x="644595" y="0"/>
        <a:ext cx="7190940" cy="854093"/>
      </dsp:txXfrm>
    </dsp:sp>
    <dsp:sp modelId="{477119AC-1B9B-4A4A-8F20-CAFF1C725AD3}">
      <dsp:nvSpPr>
        <dsp:cNvPr id="0" name=""/>
        <dsp:cNvSpPr/>
      </dsp:nvSpPr>
      <dsp:spPr>
        <a:xfrm>
          <a:off x="0" y="0"/>
          <a:ext cx="854093" cy="8540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8A5FC-C637-4009-BDA4-E77D2E121F42}">
      <dsp:nvSpPr>
        <dsp:cNvPr id="0" name=""/>
        <dsp:cNvSpPr/>
      </dsp:nvSpPr>
      <dsp:spPr>
        <a:xfrm rot="10800000">
          <a:off x="1737693" y="0"/>
          <a:ext cx="7953207" cy="137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5398" tIns="83820" rIns="156464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Notifier functions</a:t>
          </a:r>
          <a:r>
            <a:rPr lang="en-US" sz="2200" b="0" kern="1200" dirty="0" smtClean="0"/>
            <a:t>—Suspend the execution of a block diagram until it receives data from another section of the block diagram or from another VI running in the same application instance</a:t>
          </a:r>
          <a:endParaRPr lang="en-US" sz="2200" b="0" kern="1200" dirty="0"/>
        </a:p>
      </dsp:txBody>
      <dsp:txXfrm rot="10800000">
        <a:off x="2080910" y="0"/>
        <a:ext cx="7609990" cy="1372870"/>
      </dsp:txXfrm>
    </dsp:sp>
    <dsp:sp modelId="{09FBFEEF-B82E-4F61-AADF-571B1B49658D}">
      <dsp:nvSpPr>
        <dsp:cNvPr id="0" name=""/>
        <dsp:cNvSpPr/>
      </dsp:nvSpPr>
      <dsp:spPr>
        <a:xfrm>
          <a:off x="1021868" y="0"/>
          <a:ext cx="1372870" cy="137287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955E8-6754-4FF3-8E4A-A1104A209766}">
      <dsp:nvSpPr>
        <dsp:cNvPr id="0" name=""/>
        <dsp:cNvSpPr/>
      </dsp:nvSpPr>
      <dsp:spPr>
        <a:xfrm rot="10800000">
          <a:off x="465145" y="308382"/>
          <a:ext cx="7358054" cy="9834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644" tIns="76200" rIns="14224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Design Patterns—</a:t>
          </a:r>
          <a:r>
            <a:rPr lang="en-US" sz="2000" kern="1200" dirty="0" smtClean="0"/>
            <a:t>Code implementations and techniques that are solutions to specific problems in software design</a:t>
          </a:r>
          <a:endParaRPr lang="en-US" sz="2000" kern="1200" dirty="0"/>
        </a:p>
      </dsp:txBody>
      <dsp:txXfrm rot="10800000">
        <a:off x="711003" y="308382"/>
        <a:ext cx="7112196" cy="983434"/>
      </dsp:txXfrm>
    </dsp:sp>
    <dsp:sp modelId="{A9059BB1-B03C-4F76-AAB1-1DE190F82E04}">
      <dsp:nvSpPr>
        <dsp:cNvPr id="0" name=""/>
        <dsp:cNvSpPr/>
      </dsp:nvSpPr>
      <dsp:spPr>
        <a:xfrm>
          <a:off x="0" y="342450"/>
          <a:ext cx="967160" cy="91529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8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#6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#4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4572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09600" y="4800600"/>
            <a:ext cx="56388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457200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Third level</a:t>
            </a:r>
          </a:p>
          <a:p>
            <a:pPr marL="457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Times New Roman" pitchFamily="18" charset="0"/>
              <a:buChar char="–"/>
              <a:tabLst>
                <a:tab pos="457200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Fourth level</a:t>
            </a:r>
          </a:p>
          <a:p>
            <a:pPr marL="1019175" marR="0" lvl="4" indent="-1019175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  <a:tab pos="1019175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8464" y="8978900"/>
            <a:ext cx="6111875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4503" tIns="25801" rIns="64503" bIns="25801">
            <a:spAutoFit/>
          </a:bodyPr>
          <a:lstStyle/>
          <a:p>
            <a:pPr algn="ctr" defTabSz="942975">
              <a:lnSpc>
                <a:spcPct val="85000"/>
              </a:lnSpc>
              <a:tabLst>
                <a:tab pos="228600" algn="l"/>
                <a:tab pos="2786063" algn="l"/>
                <a:tab pos="5829300" algn="r"/>
              </a:tabLst>
            </a:pPr>
            <a:r>
              <a:rPr lang="en-US" sz="800" b="0" i="1" dirty="0" smtClean="0">
                <a:solidFill>
                  <a:schemeClr val="tx1"/>
                </a:solidFill>
              </a:rPr>
              <a:t>1-</a:t>
            </a:r>
            <a:fld id="{8618B3B7-1819-48C9-894E-FAD3541A3B44}" type="slidenum">
              <a:rPr lang="en-US" sz="800" b="0" i="1" smtClean="0">
                <a:solidFill>
                  <a:schemeClr val="tx1"/>
                </a:solidFill>
              </a:rPr>
              <a:pPr algn="ctr" defTabSz="942975">
                <a:lnSpc>
                  <a:spcPct val="85000"/>
                </a:lnSpc>
                <a:tabLst>
                  <a:tab pos="228600" algn="l"/>
                  <a:tab pos="2786063" algn="l"/>
                  <a:tab pos="5829300" algn="r"/>
                </a:tabLst>
              </a:pPr>
              <a:t>‹#›</a:t>
            </a:fld>
            <a:r>
              <a:rPr lang="en-US" sz="800" b="0" i="1" dirty="0" smtClean="0">
                <a:solidFill>
                  <a:schemeClr val="tx1"/>
                </a:solidFill>
              </a:rPr>
              <a:t> </a:t>
            </a:r>
            <a:endParaRPr lang="en-US" sz="800" b="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41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>
        <a:tab pos="457200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0" marR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>
        <a:tab pos="457200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28600" marR="0" indent="-22860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 typeface="Arial" pitchFamily="34" charset="0"/>
      <a:buChar char="•"/>
      <a:tabLst>
        <a:tab pos="457200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57200" marR="0" indent="-22860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 typeface="Times New Roman" pitchFamily="18" charset="0"/>
      <a:buChar char="–"/>
      <a:tabLst>
        <a:tab pos="457200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019175" marR="0" indent="-1019175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>
        <a:tab pos="400050" algn="l"/>
        <a:tab pos="1019175" algn="l"/>
      </a:tabLs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2973149" cy="458139"/>
          </a:xfrm>
          <a:prstGeom prst="rect">
            <a:avLst/>
          </a:prstGeom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	</a:t>
            </a:r>
            <a:r>
              <a:rPr lang="en-US" sz="800" dirty="0">
                <a:latin typeface="Arial Narrow" pitchFamily="34" charset="0"/>
              </a:rPr>
              <a:t>Lesson # Lesson Title</a:t>
            </a:r>
            <a:endParaRPr lang="en-US" dirty="0">
              <a:latin typeface="Arial" charset="0"/>
            </a:endParaRP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2288" y="519113"/>
            <a:ext cx="5849937" cy="3290887"/>
          </a:xfrm>
        </p:spPr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74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to controls – for example, to clear a log in screen.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n-US" dirty="0" smtClean="0"/>
              <a:t>Initializing front panel controls or indicators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n-US" dirty="0" smtClean="0"/>
              <a:t>Keeping parallel loops parallel.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86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72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ln/>
        </p:spPr>
        <p:txBody>
          <a:bodyPr/>
          <a:lstStyle/>
          <a:p>
            <a:fld id="{0763A848-19AB-4CC2-B97C-1C4A2834944B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85725" y="457200"/>
            <a:ext cx="6908800" cy="3886200"/>
          </a:xfrm>
          <a:prstGeom prst="rect">
            <a:avLst/>
          </a:prstGeo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581525"/>
            <a:ext cx="5503863" cy="41814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98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n-US" b="1" dirty="0" smtClean="0"/>
              <a:t>What functionality does the local variable provide for this application?</a:t>
            </a:r>
          </a:p>
          <a:p>
            <a:r>
              <a:rPr lang="en-US" dirty="0" smtClean="0"/>
              <a:t>If </a:t>
            </a:r>
            <a:r>
              <a:rPr lang="en-US" b="1" dirty="0" smtClean="0"/>
              <a:t>Upper Limit</a:t>
            </a:r>
            <a:r>
              <a:rPr lang="en-US" dirty="0" smtClean="0"/>
              <a:t> is less than </a:t>
            </a:r>
            <a:r>
              <a:rPr lang="en-US" b="1" dirty="0" smtClean="0"/>
              <a:t>Lower Limit</a:t>
            </a:r>
            <a:r>
              <a:rPr lang="en-US" dirty="0" smtClean="0"/>
              <a:t>, this VI uses a local variable to change</a:t>
            </a:r>
            <a:r>
              <a:rPr lang="en-US" baseline="0" dirty="0" smtClean="0"/>
              <a:t> the value of </a:t>
            </a:r>
            <a:r>
              <a:rPr lang="en-US" b="1" baseline="0" dirty="0" smtClean="0"/>
              <a:t>Lower Limit</a:t>
            </a:r>
            <a:r>
              <a:rPr lang="en-US" dirty="0" smtClean="0"/>
              <a:t> to match the value of </a:t>
            </a:r>
            <a:r>
              <a:rPr lang="en-US" b="1" dirty="0" smtClean="0"/>
              <a:t>Upper Limit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02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41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n-US" dirty="0" smtClean="0"/>
              <a:t>Race conditions are a common problem for programs that execute multiple tasks in parallel and share data between the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51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54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73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ln/>
        </p:spPr>
        <p:txBody>
          <a:bodyPr/>
          <a:lstStyle/>
          <a:p>
            <a:fld id="{9725F1FD-9FD0-4A41-8411-1C978BB2668A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85725" y="457200"/>
            <a:ext cx="6908800" cy="3886200"/>
          </a:xfrm>
          <a:prstGeom prst="rect">
            <a:avLst/>
          </a:prstGeo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581525"/>
            <a:ext cx="5503863" cy="4181475"/>
          </a:xfr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n-US" dirty="0" smtClean="0"/>
              <a:t>Answer</a:t>
            </a:r>
            <a:r>
              <a:rPr lang="en-US" baseline="0" dirty="0" smtClean="0"/>
              <a:t> is False.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0396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ln/>
        </p:spPr>
        <p:txBody>
          <a:bodyPr/>
          <a:lstStyle/>
          <a:p>
            <a:fld id="{9725F1FD-9FD0-4A41-8411-1C978BB2668A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85725" y="457200"/>
            <a:ext cx="6908800" cy="3886200"/>
          </a:xfrm>
          <a:prstGeom prst="rect">
            <a:avLst/>
          </a:prstGeo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581525"/>
            <a:ext cx="5503863" cy="4181475"/>
          </a:xfr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n-US" dirty="0" smtClean="0"/>
              <a:t>Answer</a:t>
            </a:r>
            <a:r>
              <a:rPr lang="en-US" baseline="0" dirty="0" smtClean="0"/>
              <a:t> is False.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0667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2973149" cy="458139"/>
          </a:xfrm>
          <a:prstGeom prst="rect">
            <a:avLst/>
          </a:prstGeom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	</a:t>
            </a:r>
            <a:r>
              <a:rPr lang="en-US" sz="800" dirty="0">
                <a:latin typeface="Arial Narrow" pitchFamily="34" charset="0"/>
              </a:rPr>
              <a:t>Lesson # Lesson Title</a:t>
            </a:r>
            <a:endParaRPr lang="en-US" dirty="0">
              <a:latin typeface="Arial" charset="0"/>
            </a:endParaRPr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2288" y="519113"/>
            <a:ext cx="5849937" cy="3290887"/>
          </a:xfrm>
        </p:spPr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ct val="4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66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ln/>
        </p:spPr>
        <p:txBody>
          <a:bodyPr/>
          <a:lstStyle/>
          <a:p>
            <a:fld id="{9725F1FD-9FD0-4A41-8411-1C978BB2668A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85725" y="457200"/>
            <a:ext cx="6908800" cy="3886200"/>
          </a:xfrm>
          <a:prstGeom prst="rect">
            <a:avLst/>
          </a:prstGeo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581525"/>
            <a:ext cx="5503863" cy="4181475"/>
          </a:xfr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n-US" dirty="0" smtClean="0"/>
              <a:t>Answer</a:t>
            </a:r>
            <a:r>
              <a:rPr lang="en-US" baseline="0" dirty="0" smtClean="0"/>
              <a:t> is a and b.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58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ln/>
        </p:spPr>
        <p:txBody>
          <a:bodyPr/>
          <a:lstStyle/>
          <a:p>
            <a:fld id="{9725F1FD-9FD0-4A41-8411-1C978BB2668A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85725" y="457200"/>
            <a:ext cx="6908800" cy="3886200"/>
          </a:xfrm>
          <a:prstGeom prst="rect">
            <a:avLst/>
          </a:prstGeo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581525"/>
            <a:ext cx="5503863" cy="4181475"/>
          </a:xfr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n-US" dirty="0" smtClean="0"/>
              <a:t>Answer</a:t>
            </a:r>
            <a:r>
              <a:rPr lang="en-US" baseline="0" dirty="0" smtClean="0"/>
              <a:t> is a and b.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49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4433" fontAlgn="base">
              <a:spcBef>
                <a:spcPct val="30000"/>
              </a:spcBef>
              <a:spcAft>
                <a:spcPct val="0"/>
              </a:spcAft>
              <a:tabLst>
                <a:tab pos="452217" algn="l"/>
              </a:tabLst>
              <a:defRPr/>
            </a:pPr>
            <a:r>
              <a:rPr lang="en-US" b="0" dirty="0" smtClean="0"/>
              <a:t>The data type of</a:t>
            </a:r>
            <a:r>
              <a:rPr lang="en-US" b="0" baseline="0" dirty="0" smtClean="0"/>
              <a:t> a queue or notifier is set by the data type wired to the </a:t>
            </a:r>
            <a:r>
              <a:rPr lang="en-US" b="1" baseline="0" dirty="0" smtClean="0"/>
              <a:t>element data type</a:t>
            </a:r>
            <a:r>
              <a:rPr lang="en-US" b="0" baseline="0" dirty="0" smtClean="0"/>
              <a:t> input of the Obtain Notifier function or </a:t>
            </a:r>
            <a:r>
              <a:rPr lang="en-US" b="0" dirty="0" smtClean="0"/>
              <a:t>Obtain Queue function. </a:t>
            </a:r>
            <a:r>
              <a:rPr lang="en-US" b="0" baseline="0" dirty="0" smtClean="0"/>
              <a:t>You can wire any data type to these inputs.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112745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06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849" y="4416426"/>
            <a:ext cx="5606703" cy="41830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134" y="8829675"/>
            <a:ext cx="3038648" cy="465138"/>
          </a:xfrm>
          <a:prstGeom prst="rect">
            <a:avLst/>
          </a:prstGeom>
        </p:spPr>
        <p:txBody>
          <a:bodyPr/>
          <a:lstStyle/>
          <a:p>
            <a:fld id="{6CEF7B1A-F38F-47EA-AE99-D33E2C51AE42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808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212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167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217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The</a:t>
            </a:r>
            <a:r>
              <a:rPr lang="en-US" b="0" baseline="0" dirty="0" smtClean="0"/>
              <a:t> decision-making code will contain:</a:t>
            </a:r>
          </a:p>
          <a:p>
            <a:pPr>
              <a:buFontTx/>
              <a:buChar char="-"/>
            </a:pPr>
            <a:r>
              <a:rPr lang="en-US" b="0" baseline="0" dirty="0" smtClean="0"/>
              <a:t>State functionality code (execution), then</a:t>
            </a:r>
          </a:p>
          <a:p>
            <a:pPr>
              <a:buFontTx/>
              <a:buChar char="-"/>
            </a:pPr>
            <a:r>
              <a:rPr lang="en-US" b="0" baseline="0" dirty="0" smtClean="0"/>
              <a:t>A decision on what the next state of execution will be (transition)</a:t>
            </a:r>
          </a:p>
        </p:txBody>
      </p:sp>
    </p:spTree>
    <p:extLst>
      <p:ext uri="{BB962C8B-B14F-4D97-AF65-F5344CB8AC3E}">
        <p14:creationId xmlns:p14="http://schemas.microsoft.com/office/powerpoint/2010/main" val="4548072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903811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2973149" cy="458139"/>
          </a:xfrm>
          <a:prstGeom prst="rect">
            <a:avLst/>
          </a:prstGeom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	</a:t>
            </a:r>
            <a:r>
              <a:rPr lang="en-US" sz="800" dirty="0">
                <a:latin typeface="Arial Narrow" pitchFamily="34" charset="0"/>
              </a:rPr>
              <a:t>Lesson # Lesson Title</a:t>
            </a:r>
            <a:endParaRPr lang="en-US" dirty="0">
              <a:latin typeface="Arial" charset="0"/>
            </a:endParaRPr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2288" y="519113"/>
            <a:ext cx="5849937" cy="3290887"/>
          </a:xfrm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960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89726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155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678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38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2973149" cy="458139"/>
          </a:xfrm>
          <a:prstGeom prst="rect">
            <a:avLst/>
          </a:prstGeom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	</a:t>
            </a:r>
            <a:r>
              <a:rPr lang="en-US" sz="800" dirty="0">
                <a:latin typeface="Arial Narrow" pitchFamily="34" charset="0"/>
              </a:rPr>
              <a:t>Lesson # Lesson Title</a:t>
            </a:r>
            <a:endParaRPr lang="en-US" dirty="0">
              <a:latin typeface="Arial" charset="0"/>
            </a:endParaRPr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2288" y="519113"/>
            <a:ext cx="5849937" cy="3290887"/>
          </a:xfrm>
        </p:spPr>
      </p:sp>
      <p:sp>
        <p:nvSpPr>
          <p:cNvPr id="1986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2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2973149" cy="458139"/>
          </a:xfrm>
          <a:prstGeom prst="rect">
            <a:avLst/>
          </a:prstGeom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	</a:t>
            </a:r>
            <a:r>
              <a:rPr lang="en-US" sz="800" dirty="0">
                <a:latin typeface="Arial Narrow" pitchFamily="34" charset="0"/>
              </a:rPr>
              <a:t>Lesson # Lesson Title</a:t>
            </a:r>
            <a:endParaRPr lang="en-US" dirty="0">
              <a:latin typeface="Arial" charset="0"/>
            </a:endParaRPr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2288" y="519113"/>
            <a:ext cx="5849937" cy="3290887"/>
          </a:xfrm>
        </p:spPr>
      </p:sp>
      <p:sp>
        <p:nvSpPr>
          <p:cNvPr id="1740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17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  <a:ln/>
        </p:spPr>
        <p:txBody>
          <a:bodyPr/>
          <a:lstStyle/>
          <a:p>
            <a:fld id="{39BC9A93-BE3A-40C0-BAAA-E1A3EB67B35C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recognize issues that variables can solve, and be able to create local and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Given a block diagram with local variables, the learner should be able to determine the result. global variables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8836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05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n-US" dirty="0" smtClean="0"/>
              <a:t>Variables allow you to circumvent normal dataflow by passing data from one place to another without connecting the two places with a wire.</a:t>
            </a:r>
          </a:p>
          <a:p>
            <a:endParaRPr lang="en-US" dirty="0" smtClean="0"/>
          </a:p>
          <a:p>
            <a:r>
              <a:rPr lang="en-US" dirty="0" smtClean="0"/>
              <a:t>In this course, you</a:t>
            </a:r>
            <a:r>
              <a:rPr lang="en-US" baseline="0" dirty="0" smtClean="0"/>
              <a:t> learn about and practice with </a:t>
            </a:r>
            <a:r>
              <a:rPr lang="en-US" dirty="0" smtClean="0"/>
              <a:t> Local variables.</a:t>
            </a:r>
          </a:p>
          <a:p>
            <a:endParaRPr lang="en-US" dirty="0" smtClean="0"/>
          </a:p>
          <a:p>
            <a:r>
              <a:rPr lang="en-US" dirty="0" smtClean="0"/>
              <a:t>For a brief introduction</a:t>
            </a:r>
            <a:r>
              <a:rPr lang="en-US" baseline="0" dirty="0" smtClean="0"/>
              <a:t> to Global and Shared Variables, refer to the </a:t>
            </a:r>
            <a:r>
              <a:rPr lang="en-US" i="1" baseline="0" dirty="0" smtClean="0"/>
              <a:t>LabVIEW Core 1 Concepts Manual</a:t>
            </a:r>
            <a:r>
              <a:rPr lang="en-US" baseline="0" dirty="0" smtClean="0"/>
              <a:t>.</a:t>
            </a:r>
            <a:endParaRPr lang="en-US" dirty="0"/>
          </a:p>
          <a:p>
            <a:r>
              <a:rPr lang="en-US" dirty="0" smtClean="0"/>
              <a:t>For extended information on Global variables</a:t>
            </a:r>
            <a:r>
              <a:rPr lang="en-US" baseline="0" dirty="0" smtClean="0"/>
              <a:t>, refer to LabVIEW Help or LabVIEW examples. </a:t>
            </a:r>
          </a:p>
          <a:p>
            <a:r>
              <a:rPr lang="en-US" baseline="0" dirty="0" smtClean="0"/>
              <a:t>You learn about Functional Global variables in LV Core 2.</a:t>
            </a:r>
          </a:p>
          <a:p>
            <a:r>
              <a:rPr lang="en-US" baseline="0" dirty="0" smtClean="0"/>
              <a:t>You learn about Shared variables in courses like LabVIEW Real-Time.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2289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Local</a:t>
            </a:r>
            <a:r>
              <a:rPr lang="en-US" dirty="0" smtClean="0"/>
              <a:t>—Stores data in front panel controls and indicators.</a:t>
            </a:r>
          </a:p>
          <a:p>
            <a:r>
              <a:rPr lang="en-US" b="1" dirty="0" smtClean="0"/>
              <a:t>Global</a:t>
            </a:r>
            <a:r>
              <a:rPr lang="en-US" dirty="0" smtClean="0"/>
              <a:t> —Stores data in special repositories that can be accessed from multiple VIs.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6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503" y="4748219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smtClean="0">
                <a:solidFill>
                  <a:prstClr val="black"/>
                </a:solidFill>
                <a:latin typeface="Lato Light"/>
                <a:cs typeface="Lato Light"/>
              </a:rPr>
              <a:t>ni.com</a:t>
            </a:r>
            <a:endParaRPr lang="en-US" sz="1200" b="0" i="0" dirty="0">
              <a:solidFill>
                <a:prstClr val="black"/>
              </a:solidFill>
              <a:latin typeface="Lato Light"/>
              <a:cs typeface="Lato Light"/>
            </a:endParaRPr>
          </a:p>
        </p:txBody>
      </p:sp>
      <p:pic>
        <p:nvPicPr>
          <p:cNvPr id="5" name="Picture 4" descr="PPT-corporate-background-16x9_w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66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utterstock_107929916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95" b="2431"/>
          <a:stretch/>
        </p:blipFill>
        <p:spPr>
          <a:xfrm>
            <a:off x="6134104" y="1200155"/>
            <a:ext cx="2989155" cy="2141697"/>
          </a:xfrm>
          <a:prstGeom prst="rect">
            <a:avLst/>
          </a:prstGeom>
        </p:spPr>
      </p:pic>
      <p:sp>
        <p:nvSpPr>
          <p:cNvPr id="14" name="Parallelogram 13"/>
          <p:cNvSpPr/>
          <p:nvPr/>
        </p:nvSpPr>
        <p:spPr>
          <a:xfrm>
            <a:off x="-1600200" y="1200150"/>
            <a:ext cx="8991600" cy="2133600"/>
          </a:xfrm>
          <a:prstGeom prst="parallelogram">
            <a:avLst>
              <a:gd name="adj" fmla="val 56447"/>
            </a:avLst>
          </a:prstGeom>
          <a:solidFill>
            <a:schemeClr val="accent5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381002" y="1714500"/>
            <a:ext cx="6067425" cy="51833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40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 sz="4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Exercise #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409950"/>
            <a:ext cx="8382000" cy="1295400"/>
          </a:xfrm>
        </p:spPr>
        <p:txBody>
          <a:bodyPr>
            <a:normAutofit/>
          </a:bodyPr>
          <a:lstStyle>
            <a:lvl1pPr marL="228600" indent="-228600">
              <a:buFont typeface="Arial" pitchFamily="34" charset="0"/>
              <a:buNone/>
              <a:defRPr sz="1800" baseline="0"/>
            </a:lvl1pPr>
          </a:lstStyle>
          <a:p>
            <a:pPr lvl="0"/>
            <a:r>
              <a:rPr lang="en-US" dirty="0" smtClean="0"/>
              <a:t>Click to add discussion question(s)</a:t>
            </a:r>
          </a:p>
        </p:txBody>
      </p:sp>
      <p:pic>
        <p:nvPicPr>
          <p:cNvPr id="15" name="Picture 14" descr="group activity ni bl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2" y="209550"/>
            <a:ext cx="610547" cy="762000"/>
          </a:xfrm>
          <a:prstGeom prst="rect">
            <a:avLst/>
          </a:prstGeom>
        </p:spPr>
      </p:pic>
      <p:sp>
        <p:nvSpPr>
          <p:cNvPr id="19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373907" y="2260322"/>
            <a:ext cx="6067425" cy="51833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 sz="4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Exercise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demo white-0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064" y="171453"/>
            <a:ext cx="863684" cy="71006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1" y="2628900"/>
            <a:ext cx="7858125" cy="1200150"/>
          </a:xfrm>
        </p:spPr>
        <p:txBody>
          <a:bodyPr>
            <a:normAutofit/>
          </a:bodyPr>
          <a:lstStyle>
            <a:lvl1pPr marL="0" indent="0">
              <a:buClrTx/>
              <a:buFont typeface="Lucida Grande"/>
              <a:buNone/>
              <a:defRPr sz="20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idx="18" hasCustomPrompt="1"/>
          </p:nvPr>
        </p:nvSpPr>
        <p:spPr>
          <a:xfrm>
            <a:off x="754905" y="1441619"/>
            <a:ext cx="8229600" cy="518337"/>
          </a:xfr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Demonstration Title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913" y="786812"/>
            <a:ext cx="8208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/>
                </a:solidFill>
              </a:rPr>
              <a:t>Demonstration</a:t>
            </a:r>
            <a:endParaRPr lang="en-US" sz="4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15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800100"/>
            <a:ext cx="8229600" cy="64592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tabLst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Activity 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628900"/>
            <a:ext cx="7829550" cy="1200150"/>
          </a:xfrm>
        </p:spPr>
        <p:txBody>
          <a:bodyPr>
            <a:normAutofit/>
          </a:bodyPr>
          <a:lstStyle>
            <a:lvl1pPr marL="173038" indent="-173038">
              <a:buClrTx/>
              <a:buFont typeface="Lucida Grande"/>
              <a:buNone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idx="18" hasCustomPrompt="1"/>
          </p:nvPr>
        </p:nvSpPr>
        <p:spPr>
          <a:xfrm>
            <a:off x="754905" y="1441619"/>
            <a:ext cx="8229600" cy="518337"/>
          </a:xfrm>
        </p:spPr>
        <p:txBody>
          <a:bodyPr anchor="b"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Activity Title</a:t>
            </a:r>
          </a:p>
        </p:txBody>
      </p:sp>
      <p:pic>
        <p:nvPicPr>
          <p:cNvPr id="9" name="Picture 8" descr="activty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3459" y="210058"/>
            <a:ext cx="488443" cy="48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5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628900"/>
            <a:ext cx="33528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43400" y="2628900"/>
            <a:ext cx="33528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12" descr="mm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209551"/>
            <a:ext cx="457200" cy="471638"/>
          </a:xfrm>
          <a:prstGeom prst="rect">
            <a:avLst/>
          </a:prstGeom>
        </p:spPr>
      </p:pic>
      <p:sp>
        <p:nvSpPr>
          <p:cNvPr id="15" name="Text Placeholder 15"/>
          <p:cNvSpPr>
            <a:spLocks noGrp="1"/>
          </p:cNvSpPr>
          <p:nvPr>
            <p:ph type="body" idx="18" hasCustomPrompt="1"/>
          </p:nvPr>
        </p:nvSpPr>
        <p:spPr>
          <a:xfrm>
            <a:off x="754905" y="1441619"/>
            <a:ext cx="8229600" cy="518337"/>
          </a:xfr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 smtClean="0"/>
              <a:t>ModuleTitle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54913" y="786812"/>
            <a:ext cx="8208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/>
                </a:solidFill>
              </a:rPr>
              <a:t>Multimedia Module</a:t>
            </a:r>
            <a:endParaRPr lang="en-US" sz="4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15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media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628900"/>
            <a:ext cx="72771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12" descr="mm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209551"/>
            <a:ext cx="457200" cy="471638"/>
          </a:xfrm>
          <a:prstGeom prst="rect">
            <a:avLst/>
          </a:prstGeom>
        </p:spPr>
      </p:pic>
      <p:sp>
        <p:nvSpPr>
          <p:cNvPr id="15" name="Text Placeholder 15"/>
          <p:cNvSpPr>
            <a:spLocks noGrp="1"/>
          </p:cNvSpPr>
          <p:nvPr>
            <p:ph type="body" idx="18" hasCustomPrompt="1"/>
          </p:nvPr>
        </p:nvSpPr>
        <p:spPr>
          <a:xfrm>
            <a:off x="754905" y="1441619"/>
            <a:ext cx="8229600" cy="518337"/>
          </a:xfr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 smtClean="0"/>
              <a:t>ModuleTitle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54913" y="786812"/>
            <a:ext cx="8208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/>
                </a:solidFill>
              </a:rPr>
              <a:t>Multimedia Module</a:t>
            </a:r>
            <a:endParaRPr lang="en-US" sz="4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15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line title,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57200" y="1733550"/>
            <a:ext cx="3886200" cy="2971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6"/>
          </p:nvPr>
        </p:nvSpPr>
        <p:spPr>
          <a:xfrm>
            <a:off x="4419600" y="1733550"/>
            <a:ext cx="3886200" cy="2971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8" name="Picture 17" descr="Lesson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8856" y="96352"/>
            <a:ext cx="207264" cy="259081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7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7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ne title,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54610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57200" y="1104900"/>
            <a:ext cx="3886200" cy="360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6"/>
          </p:nvPr>
        </p:nvSpPr>
        <p:spPr>
          <a:xfrm>
            <a:off x="4419600" y="1104900"/>
            <a:ext cx="3886200" cy="360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8" name="Picture 17" descr="Lesson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8856" y="96352"/>
            <a:ext cx="207264" cy="259081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7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7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line titl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82600" y="1733550"/>
            <a:ext cx="7823200" cy="289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Lesson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8856" y="96352"/>
            <a:ext cx="207264" cy="259081"/>
          </a:xfrm>
          <a:prstGeom prst="rect">
            <a:avLst/>
          </a:prstGeom>
        </p:spPr>
      </p:pic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7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71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ne titl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58420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82600" y="1130301"/>
            <a:ext cx="7823200" cy="3498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Lesson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8856" y="96352"/>
            <a:ext cx="207264" cy="259081"/>
          </a:xfrm>
          <a:prstGeom prst="rect">
            <a:avLst/>
          </a:prstGeom>
        </p:spPr>
      </p:pic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7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7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Quiz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82600" y="1733550"/>
            <a:ext cx="3840480" cy="289560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7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Summary Quiz</a:t>
            </a:r>
            <a:endParaRPr lang="en-US" dirty="0"/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9" y="69851"/>
            <a:ext cx="260931" cy="297510"/>
          </a:xfrm>
          <a:prstGeom prst="rect">
            <a:avLst/>
          </a:prstGeom>
        </p:spPr>
      </p:pic>
      <p:sp>
        <p:nvSpPr>
          <p:cNvPr id="8" name="Content Placeholder 8"/>
          <p:cNvSpPr>
            <a:spLocks noGrp="1"/>
          </p:cNvSpPr>
          <p:nvPr>
            <p:ph sz="quarter" idx="16"/>
          </p:nvPr>
        </p:nvSpPr>
        <p:spPr>
          <a:xfrm>
            <a:off x="4483100" y="1733550"/>
            <a:ext cx="3840480" cy="289560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507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&lt;Course Title&gt;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ne title, Summary Quiz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58420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82600" y="1155700"/>
            <a:ext cx="3840480" cy="347345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7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Summary Quiz</a:t>
            </a:r>
            <a:endParaRPr lang="en-US" dirty="0"/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9" y="69851"/>
            <a:ext cx="260931" cy="297510"/>
          </a:xfrm>
          <a:prstGeom prst="rect">
            <a:avLst/>
          </a:prstGeom>
        </p:spPr>
      </p:pic>
      <p:sp>
        <p:nvSpPr>
          <p:cNvPr id="8" name="Content Placeholder 8"/>
          <p:cNvSpPr>
            <a:spLocks noGrp="1"/>
          </p:cNvSpPr>
          <p:nvPr>
            <p:ph sz="quarter" idx="16"/>
          </p:nvPr>
        </p:nvSpPr>
        <p:spPr>
          <a:xfrm>
            <a:off x="4483100" y="1155700"/>
            <a:ext cx="3840480" cy="347345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5071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Quiz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533400" y="1733550"/>
            <a:ext cx="7772400" cy="289560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7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Summary Quiz</a:t>
            </a:r>
            <a:endParaRPr lang="en-US" dirty="0"/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9" y="69851"/>
            <a:ext cx="260931" cy="29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718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ne Summary Quiz,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58420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533400" y="1130301"/>
            <a:ext cx="7772400" cy="349885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7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Summary Quiz</a:t>
            </a:r>
            <a:endParaRPr lang="en-US" dirty="0"/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9" y="69851"/>
            <a:ext cx="260931" cy="29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718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7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8" name="Picture 7" descr="Lesson 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778856" y="96352"/>
            <a:ext cx="207264" cy="25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718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_multi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33400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7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7" name="Picture 6" descr="lesson_white-04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0"/>
            <a:ext cx="393439" cy="4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718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Lesson Title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lesson_white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4"/>
            <a:ext cx="1155438" cy="1273945"/>
          </a:xfrm>
          <a:prstGeom prst="rect">
            <a:avLst/>
          </a:prstGeom>
        </p:spPr>
      </p:pic>
      <p:sp>
        <p:nvSpPr>
          <p:cNvPr id="7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2038350"/>
            <a:ext cx="6965950" cy="83820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Objective: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BDED22-11C7-456A-B829-4ED810F305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58456" y="3055088"/>
            <a:ext cx="6988544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457200"/>
            <a:ext cx="6997700" cy="762000"/>
          </a:xfrm>
        </p:spPr>
        <p:txBody>
          <a:bodyPr anchor="b">
            <a:no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Lesson # 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idx="20" hasCustomPrompt="1"/>
          </p:nvPr>
        </p:nvSpPr>
        <p:spPr>
          <a:xfrm>
            <a:off x="762000" y="1149350"/>
            <a:ext cx="6997700" cy="533400"/>
          </a:xfrm>
        </p:spPr>
        <p:txBody>
          <a:bodyPr>
            <a:noAutofit/>
          </a:bodyPr>
          <a:lstStyle>
            <a:lvl1pPr marL="0" indent="0"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Lesson Title </a:t>
            </a:r>
          </a:p>
        </p:txBody>
      </p:sp>
    </p:spTree>
    <p:extLst>
      <p:ext uri="{BB962C8B-B14F-4D97-AF65-F5344CB8AC3E}">
        <p14:creationId xmlns:p14="http://schemas.microsoft.com/office/powerpoint/2010/main" val="4867526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ummary Quiz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533400" y="1733550"/>
            <a:ext cx="7772400" cy="289560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7" y="69851"/>
            <a:ext cx="260931" cy="2975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63500"/>
            <a:ext cx="7435850" cy="33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Lesson Review</a:t>
            </a:r>
          </a:p>
        </p:txBody>
      </p:sp>
    </p:spTree>
    <p:extLst>
      <p:ext uri="{BB962C8B-B14F-4D97-AF65-F5344CB8AC3E}">
        <p14:creationId xmlns:p14="http://schemas.microsoft.com/office/powerpoint/2010/main" val="2617811051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ummary Quiz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533400" y="1733550"/>
            <a:ext cx="7772400" cy="289560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7" y="69851"/>
            <a:ext cx="260931" cy="2975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63500"/>
            <a:ext cx="7435850" cy="33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Lesson Review</a:t>
            </a:r>
          </a:p>
        </p:txBody>
      </p:sp>
    </p:spTree>
    <p:extLst>
      <p:ext uri="{BB962C8B-B14F-4D97-AF65-F5344CB8AC3E}">
        <p14:creationId xmlns:p14="http://schemas.microsoft.com/office/powerpoint/2010/main" val="2238680347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1 line title, Summary Quiz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58420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82600" y="1155700"/>
            <a:ext cx="3840480" cy="347345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7" y="69851"/>
            <a:ext cx="260931" cy="297510"/>
          </a:xfrm>
          <a:prstGeom prst="rect">
            <a:avLst/>
          </a:prstGeom>
        </p:spPr>
      </p:pic>
      <p:sp>
        <p:nvSpPr>
          <p:cNvPr id="8" name="Content Placeholder 8"/>
          <p:cNvSpPr>
            <a:spLocks noGrp="1"/>
          </p:cNvSpPr>
          <p:nvPr>
            <p:ph sz="quarter" idx="16"/>
          </p:nvPr>
        </p:nvSpPr>
        <p:spPr>
          <a:xfrm>
            <a:off x="4483100" y="1155700"/>
            <a:ext cx="3840480" cy="347345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63500"/>
            <a:ext cx="7435850" cy="33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Lesson Review</a:t>
            </a:r>
          </a:p>
        </p:txBody>
      </p:sp>
    </p:spTree>
    <p:extLst>
      <p:ext uri="{BB962C8B-B14F-4D97-AF65-F5344CB8AC3E}">
        <p14:creationId xmlns:p14="http://schemas.microsoft.com/office/powerpoint/2010/main" val="3363631302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1 line title, Summary Quiz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58420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82600" y="1155700"/>
            <a:ext cx="3840480" cy="347345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7" y="69851"/>
            <a:ext cx="260931" cy="297510"/>
          </a:xfrm>
          <a:prstGeom prst="rect">
            <a:avLst/>
          </a:prstGeom>
        </p:spPr>
      </p:pic>
      <p:sp>
        <p:nvSpPr>
          <p:cNvPr id="8" name="Content Placeholder 8"/>
          <p:cNvSpPr>
            <a:spLocks noGrp="1"/>
          </p:cNvSpPr>
          <p:nvPr>
            <p:ph sz="quarter" idx="16"/>
          </p:nvPr>
        </p:nvSpPr>
        <p:spPr>
          <a:xfrm>
            <a:off x="4483100" y="1155700"/>
            <a:ext cx="3840480" cy="347345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63500"/>
            <a:ext cx="7435850" cy="33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Lesson Review</a:t>
            </a:r>
          </a:p>
        </p:txBody>
      </p:sp>
    </p:spTree>
    <p:extLst>
      <p:ext uri="{BB962C8B-B14F-4D97-AF65-F5344CB8AC3E}">
        <p14:creationId xmlns:p14="http://schemas.microsoft.com/office/powerpoint/2010/main" val="32247485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ss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esson_white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"/>
            <a:ext cx="1155438" cy="1273945"/>
          </a:xfrm>
          <a:prstGeom prst="rect">
            <a:avLst/>
          </a:prstGeom>
        </p:spPr>
      </p:pic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457200"/>
            <a:ext cx="6997700" cy="1428750"/>
          </a:xfrm>
        </p:spPr>
        <p:txBody>
          <a:bodyPr>
            <a:no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Lesson # </a:t>
            </a:r>
            <a:br>
              <a:rPr lang="en-US" dirty="0" smtClean="0"/>
            </a:br>
            <a:r>
              <a:rPr lang="en-US" dirty="0" smtClean="0"/>
              <a:t>Lesson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2038350"/>
            <a:ext cx="6965950" cy="83820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Objective: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BDED22-11C7-456A-B829-4ED810F305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348717" y="3051543"/>
            <a:ext cx="3349072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58456" y="3055088"/>
            <a:ext cx="3349072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754216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ummary Quiz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533400" y="1733550"/>
            <a:ext cx="7772400" cy="289560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7" y="69851"/>
            <a:ext cx="260931" cy="2975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63500"/>
            <a:ext cx="7435850" cy="33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Lesson Review</a:t>
            </a:r>
          </a:p>
        </p:txBody>
      </p:sp>
    </p:spTree>
    <p:extLst>
      <p:ext uri="{BB962C8B-B14F-4D97-AF65-F5344CB8AC3E}">
        <p14:creationId xmlns:p14="http://schemas.microsoft.com/office/powerpoint/2010/main" val="899779762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Summary Quiz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533400" y="1733550"/>
            <a:ext cx="7772400" cy="289560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7" y="69851"/>
            <a:ext cx="260931" cy="2975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63500"/>
            <a:ext cx="7435850" cy="33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Lesson Review</a:t>
            </a:r>
          </a:p>
        </p:txBody>
      </p:sp>
    </p:spTree>
    <p:extLst>
      <p:ext uri="{BB962C8B-B14F-4D97-AF65-F5344CB8AC3E}">
        <p14:creationId xmlns:p14="http://schemas.microsoft.com/office/powerpoint/2010/main" val="224938060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Lesson Title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lesson_white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4"/>
            <a:ext cx="1155438" cy="1273945"/>
          </a:xfrm>
          <a:prstGeom prst="rect">
            <a:avLst/>
          </a:prstGeom>
        </p:spPr>
      </p:pic>
      <p:sp>
        <p:nvSpPr>
          <p:cNvPr id="7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2038350"/>
            <a:ext cx="6965950" cy="83820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Objective: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BDED22-11C7-456A-B829-4ED810F305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58456" y="3055088"/>
            <a:ext cx="6988544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457200"/>
            <a:ext cx="6997700" cy="762000"/>
          </a:xfrm>
        </p:spPr>
        <p:txBody>
          <a:bodyPr anchor="b">
            <a:no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Lesson # 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idx="20" hasCustomPrompt="1"/>
          </p:nvPr>
        </p:nvSpPr>
        <p:spPr>
          <a:xfrm>
            <a:off x="762000" y="1149350"/>
            <a:ext cx="6997700" cy="533400"/>
          </a:xfrm>
        </p:spPr>
        <p:txBody>
          <a:bodyPr>
            <a:noAutofit/>
          </a:bodyPr>
          <a:lstStyle>
            <a:lvl1pPr marL="0" indent="0"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Lesson Title </a:t>
            </a:r>
          </a:p>
        </p:txBody>
      </p:sp>
    </p:spTree>
    <p:extLst>
      <p:ext uri="{BB962C8B-B14F-4D97-AF65-F5344CB8AC3E}">
        <p14:creationId xmlns:p14="http://schemas.microsoft.com/office/powerpoint/2010/main" val="2883070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Summary Quiz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533400" y="1733550"/>
            <a:ext cx="7772400" cy="289560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7" y="69851"/>
            <a:ext cx="260931" cy="2975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63500"/>
            <a:ext cx="7435850" cy="33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 smtClean="0">
                <a:solidFill>
                  <a:schemeClr val="bg1"/>
                </a:solidFill>
                <a:latin typeface="+mn-lt"/>
              </a:rPr>
              <a:t>Lesson Review</a:t>
            </a:r>
          </a:p>
        </p:txBody>
      </p:sp>
    </p:spTree>
    <p:extLst>
      <p:ext uri="{BB962C8B-B14F-4D97-AF65-F5344CB8AC3E}">
        <p14:creationId xmlns:p14="http://schemas.microsoft.com/office/powerpoint/2010/main" val="3867842145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Summary Quiz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533400" y="1733550"/>
            <a:ext cx="7772400" cy="289560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7" y="69851"/>
            <a:ext cx="260931" cy="2975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63500"/>
            <a:ext cx="7435850" cy="33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 smtClean="0">
                <a:solidFill>
                  <a:schemeClr val="bg1"/>
                </a:solidFill>
                <a:latin typeface="+mn-lt"/>
              </a:rPr>
              <a:t>Lesson Review</a:t>
            </a:r>
          </a:p>
        </p:txBody>
      </p:sp>
    </p:spTree>
    <p:extLst>
      <p:ext uri="{BB962C8B-B14F-4D97-AF65-F5344CB8AC3E}">
        <p14:creationId xmlns:p14="http://schemas.microsoft.com/office/powerpoint/2010/main" val="3737891373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Summary Quiz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533400" y="1733550"/>
            <a:ext cx="7772400" cy="289560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7" y="69851"/>
            <a:ext cx="260931" cy="2975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63500"/>
            <a:ext cx="7435850" cy="33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 smtClean="0">
                <a:solidFill>
                  <a:schemeClr val="bg1"/>
                </a:solidFill>
                <a:latin typeface="+mn-lt"/>
              </a:rPr>
              <a:t>Lesson Review</a:t>
            </a:r>
          </a:p>
        </p:txBody>
      </p:sp>
    </p:spTree>
    <p:extLst>
      <p:ext uri="{BB962C8B-B14F-4D97-AF65-F5344CB8AC3E}">
        <p14:creationId xmlns:p14="http://schemas.microsoft.com/office/powerpoint/2010/main" val="2782991389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Summary Quiz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533400" y="1733550"/>
            <a:ext cx="7772400" cy="289560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7" y="69851"/>
            <a:ext cx="260931" cy="2975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63500"/>
            <a:ext cx="7435850" cy="33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dirty="0" smtClean="0">
                <a:solidFill>
                  <a:schemeClr val="bg1"/>
                </a:solidFill>
                <a:latin typeface="+mn-lt"/>
              </a:rPr>
              <a:t>Lesson Review</a:t>
            </a:r>
          </a:p>
        </p:txBody>
      </p:sp>
    </p:spTree>
    <p:extLst>
      <p:ext uri="{BB962C8B-B14F-4D97-AF65-F5344CB8AC3E}">
        <p14:creationId xmlns:p14="http://schemas.microsoft.com/office/powerpoint/2010/main" val="2802747859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Less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esson_white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4"/>
            <a:ext cx="1155438" cy="1273945"/>
          </a:xfrm>
          <a:prstGeom prst="rect">
            <a:avLst/>
          </a:prstGeom>
        </p:spPr>
      </p:pic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457200"/>
            <a:ext cx="6997700" cy="762000"/>
          </a:xfrm>
        </p:spPr>
        <p:txBody>
          <a:bodyPr anchor="b">
            <a:no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Lesson # 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2038350"/>
            <a:ext cx="6965950" cy="83820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Objective: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348717" y="3051543"/>
            <a:ext cx="3349072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58456" y="3055088"/>
            <a:ext cx="3349072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idx="20" hasCustomPrompt="1"/>
          </p:nvPr>
        </p:nvSpPr>
        <p:spPr>
          <a:xfrm>
            <a:off x="762000" y="1149350"/>
            <a:ext cx="6997700" cy="533400"/>
          </a:xfrm>
        </p:spPr>
        <p:txBody>
          <a:bodyPr>
            <a:noAutofit/>
          </a:bodyPr>
          <a:lstStyle>
            <a:lvl1pPr marL="0" indent="0"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Lesson Title </a:t>
            </a:r>
          </a:p>
        </p:txBody>
      </p:sp>
    </p:spTree>
    <p:extLst>
      <p:ext uri="{BB962C8B-B14F-4D97-AF65-F5344CB8AC3E}">
        <p14:creationId xmlns:p14="http://schemas.microsoft.com/office/powerpoint/2010/main" val="136836913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sson Title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esson_white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"/>
            <a:ext cx="1155438" cy="1273945"/>
          </a:xfrm>
          <a:prstGeom prst="rect">
            <a:avLst/>
          </a:prstGeom>
        </p:spPr>
      </p:pic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457200"/>
            <a:ext cx="6997700" cy="1428750"/>
          </a:xfrm>
        </p:spPr>
        <p:txBody>
          <a:bodyPr>
            <a:no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Lesson # </a:t>
            </a:r>
            <a:br>
              <a:rPr lang="en-US" dirty="0" smtClean="0"/>
            </a:br>
            <a:r>
              <a:rPr lang="en-US" dirty="0" smtClean="0"/>
              <a:t>Lesson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2038350"/>
            <a:ext cx="6965950" cy="83820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Objective: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BDED22-11C7-456A-B829-4ED810F305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58456" y="3055088"/>
            <a:ext cx="6988544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754216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sson Title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esson_white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"/>
            <a:ext cx="1155438" cy="1273945"/>
          </a:xfrm>
          <a:prstGeom prst="rect">
            <a:avLst/>
          </a:prstGeom>
        </p:spPr>
      </p:pic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457200"/>
            <a:ext cx="6997700" cy="1428750"/>
          </a:xfrm>
        </p:spPr>
        <p:txBody>
          <a:bodyPr>
            <a:no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Lesson # </a:t>
            </a:r>
            <a:br>
              <a:rPr lang="en-US" dirty="0" smtClean="0"/>
            </a:br>
            <a:r>
              <a:rPr lang="en-US" dirty="0" smtClean="0"/>
              <a:t>Lesson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2038350"/>
            <a:ext cx="6965950" cy="83820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Objective: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BDED22-11C7-456A-B829-4ED810F305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348717" y="3051543"/>
            <a:ext cx="3349072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58456" y="3055088"/>
            <a:ext cx="3349072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754216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sson Title alternate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esson_white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5"/>
            <a:ext cx="1155438" cy="1273945"/>
          </a:xfrm>
          <a:prstGeom prst="rect">
            <a:avLst/>
          </a:prstGeom>
        </p:spPr>
      </p:pic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457200"/>
            <a:ext cx="6997700" cy="1428750"/>
          </a:xfrm>
        </p:spPr>
        <p:txBody>
          <a:bodyPr>
            <a:no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Lesson # </a:t>
            </a:r>
            <a:br>
              <a:rPr lang="en-US" dirty="0" smtClean="0"/>
            </a:br>
            <a:r>
              <a:rPr lang="en-US" dirty="0" smtClean="0"/>
              <a:t>Lesson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2038350"/>
            <a:ext cx="6965950" cy="83820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Objective: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BDED22-11C7-456A-B829-4ED810F305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58456" y="3055088"/>
            <a:ext cx="6988544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754216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85800" y="1428754"/>
            <a:ext cx="8170003" cy="723069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algn="l" defTabSz="457174" rtl="0" eaLnBrk="1" latinLnBrk="0" hangingPunct="1">
              <a:spcBef>
                <a:spcPct val="0"/>
              </a:spcBef>
              <a:buNone/>
              <a:defRPr sz="3200" b="0" i="0" kern="1200" spc="-100">
                <a:solidFill>
                  <a:schemeClr val="accent1"/>
                </a:solidFill>
                <a:latin typeface="+mn-lt"/>
                <a:ea typeface="+mj-ea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endParaRPr lang="en-US" sz="5000" dirty="0">
              <a:solidFill>
                <a:schemeClr val="bg1"/>
              </a:solidFill>
              <a:latin typeface="Univers LT Std 45 Light"/>
              <a:cs typeface="Lato Light"/>
            </a:endParaRPr>
          </a:p>
        </p:txBody>
      </p:sp>
      <p:pic>
        <p:nvPicPr>
          <p:cNvPr id="12" name="Picture 11" descr="icons and stuff-1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511" y="145936"/>
            <a:ext cx="913488" cy="1143917"/>
          </a:xfrm>
          <a:prstGeom prst="rect">
            <a:avLst/>
          </a:prstGeom>
        </p:spPr>
      </p:pic>
      <p:sp>
        <p:nvSpPr>
          <p:cNvPr id="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666750"/>
            <a:ext cx="7023100" cy="1428750"/>
          </a:xfrm>
        </p:spPr>
        <p:txBody>
          <a:bodyPr anchor="b">
            <a:noAutofit/>
          </a:bodyPr>
          <a:lstStyle>
            <a:lvl1pPr marL="0" indent="0">
              <a:buNone/>
              <a:defRPr sz="4400" b="0" i="0" baseline="0">
                <a:solidFill>
                  <a:srgbClr val="1B509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idx="12" hasCustomPrompt="1"/>
          </p:nvPr>
        </p:nvSpPr>
        <p:spPr>
          <a:xfrm>
            <a:off x="762000" y="2190750"/>
            <a:ext cx="7010400" cy="81915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rgbClr val="1B509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Objective: 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3352800"/>
            <a:ext cx="33528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43400" y="3352800"/>
            <a:ext cx="33528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85800" y="1428754"/>
            <a:ext cx="8170003" cy="723069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algn="l" defTabSz="457174" rtl="0" eaLnBrk="1" latinLnBrk="0" hangingPunct="1">
              <a:spcBef>
                <a:spcPct val="0"/>
              </a:spcBef>
              <a:buNone/>
              <a:defRPr sz="3200" b="0" i="0" kern="1200" spc="-100">
                <a:solidFill>
                  <a:schemeClr val="accent1"/>
                </a:solidFill>
                <a:latin typeface="+mn-lt"/>
                <a:ea typeface="+mj-ea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endParaRPr lang="en-US" sz="5000" dirty="0">
              <a:solidFill>
                <a:schemeClr val="bg1"/>
              </a:solidFill>
              <a:latin typeface="Univers LT Std 45 Light"/>
              <a:cs typeface="Lato Light"/>
            </a:endParaRPr>
          </a:p>
        </p:txBody>
      </p:sp>
      <p:pic>
        <p:nvPicPr>
          <p:cNvPr id="12" name="Picture 11" descr="icons and stuff-1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511" y="145936"/>
            <a:ext cx="913488" cy="1143917"/>
          </a:xfrm>
          <a:prstGeom prst="rect">
            <a:avLst/>
          </a:prstGeom>
        </p:spPr>
      </p:pic>
      <p:sp>
        <p:nvSpPr>
          <p:cNvPr id="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666750"/>
            <a:ext cx="7023100" cy="1428750"/>
          </a:xfrm>
        </p:spPr>
        <p:txBody>
          <a:bodyPr anchor="b">
            <a:noAutofit/>
          </a:bodyPr>
          <a:lstStyle>
            <a:lvl1pPr marL="0" indent="0">
              <a:buNone/>
              <a:defRPr sz="4400" b="0" i="0" baseline="0">
                <a:solidFill>
                  <a:srgbClr val="1B509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idx="12" hasCustomPrompt="1"/>
          </p:nvPr>
        </p:nvSpPr>
        <p:spPr>
          <a:xfrm>
            <a:off x="762000" y="2190750"/>
            <a:ext cx="7010400" cy="81915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rgbClr val="1B509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Objective: 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3352800"/>
            <a:ext cx="70231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hutterstock_107929916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95" b="2431"/>
          <a:stretch/>
        </p:blipFill>
        <p:spPr>
          <a:xfrm>
            <a:off x="6134104" y="1200155"/>
            <a:ext cx="2989155" cy="2141697"/>
          </a:xfrm>
          <a:prstGeom prst="rect">
            <a:avLst/>
          </a:prstGeom>
        </p:spPr>
      </p:pic>
      <p:sp>
        <p:nvSpPr>
          <p:cNvPr id="14" name="Parallelogram 13"/>
          <p:cNvSpPr/>
          <p:nvPr/>
        </p:nvSpPr>
        <p:spPr>
          <a:xfrm>
            <a:off x="-1600200" y="1200150"/>
            <a:ext cx="8991600" cy="2133600"/>
          </a:xfrm>
          <a:prstGeom prst="parallelogram">
            <a:avLst>
              <a:gd name="adj" fmla="val 56447"/>
            </a:avLst>
          </a:prstGeom>
          <a:solidFill>
            <a:schemeClr val="accent5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7712" y="3409950"/>
            <a:ext cx="8617688" cy="1295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3pPr>
              <a:buNone/>
              <a:defRPr/>
            </a:lvl3pPr>
          </a:lstStyle>
          <a:p>
            <a:pPr lvl="0"/>
            <a:r>
              <a:rPr lang="en-US" dirty="0" smtClean="0"/>
              <a:t>Click add Goal</a:t>
            </a:r>
          </a:p>
        </p:txBody>
      </p:sp>
      <p:pic>
        <p:nvPicPr>
          <p:cNvPr id="24" name="Picture 23" descr="student_labview ni bl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285750"/>
            <a:ext cx="804600" cy="685800"/>
          </a:xfrm>
          <a:prstGeom prst="rect">
            <a:avLst/>
          </a:prstGeom>
        </p:spPr>
      </p:pic>
      <p:sp>
        <p:nvSpPr>
          <p:cNvPr id="11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381002" y="1714500"/>
            <a:ext cx="6067425" cy="51833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40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 sz="4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Exercise #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373907" y="2260322"/>
            <a:ext cx="6067425" cy="51833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 sz="4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Exercise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3946" y="419935"/>
            <a:ext cx="8170003" cy="723069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 err="1" smtClean="0"/>
              <a:t>CustEd</a:t>
            </a:r>
            <a:r>
              <a:rPr lang="en-US" dirty="0" smtClean="0"/>
              <a:t>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345" y="1143000"/>
            <a:ext cx="8165605" cy="348615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8850" y="3829594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69744" y="5369464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46430" y="1526485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688" y="3052966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534400" y="4767264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Univers" pitchFamily="34" charset="0"/>
              </a:defRPr>
            </a:lvl1pPr>
          </a:lstStyle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0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81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11" r:id="rId24"/>
    <p:sldLayoutId id="2147483814" r:id="rId25"/>
    <p:sldLayoutId id="2147483815" r:id="rId26"/>
    <p:sldLayoutId id="2147483816" r:id="rId27"/>
    <p:sldLayoutId id="2147483817" r:id="rId28"/>
    <p:sldLayoutId id="2147483818" r:id="rId29"/>
    <p:sldLayoutId id="2147483819" r:id="rId30"/>
    <p:sldLayoutId id="2147483820" r:id="rId31"/>
    <p:sldLayoutId id="2147483821" r:id="rId32"/>
    <p:sldLayoutId id="2147483822" r:id="rId33"/>
    <p:sldLayoutId id="2147483823" r:id="rId34"/>
    <p:sldLayoutId id="2147483824" r:id="rId35"/>
    <p:sldLayoutId id="2147483825" r:id="rId36"/>
    <p:sldLayoutId id="2147483826" r:id="rId37"/>
  </p:sldLayoutIdLst>
  <p:hf hdr="0" ftr="0" dt="0"/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Univers Com 45 Light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7213" indent="17145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 pitchFamily="49" charset="0"/>
        <a:buChar char="o"/>
        <a:defRPr sz="1200" kern="1200" baseline="0">
          <a:solidFill>
            <a:schemeClr val="tx1"/>
          </a:solidFill>
          <a:latin typeface="+mn-lt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34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image" Target="../media/image27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4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9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mbedded Image" descr="loc_env_global variable - calling globals proje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1894403"/>
            <a:ext cx="1909581" cy="1549391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Local versus Global Variables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A. Variables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10</a:t>
            </a:fld>
            <a:endParaRPr lang="en-US" dirty="0"/>
          </a:p>
        </p:txBody>
      </p:sp>
      <p:pic>
        <p:nvPicPr>
          <p:cNvPr id="1027" name="Picture 3" descr="loc_bd_variable local stop button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593022" y="1276350"/>
            <a:ext cx="133508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Local Variables with stop button wir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600" y="2163921"/>
            <a:ext cx="4063933" cy="1210240"/>
          </a:xfrm>
          <a:prstGeom prst="rect">
            <a:avLst/>
          </a:prstGeom>
        </p:spPr>
      </p:pic>
      <p:pic>
        <p:nvPicPr>
          <p:cNvPr id="8" name="Picture 7" descr="loc_bd_global variable - generate data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92871" y="2656404"/>
            <a:ext cx="2347966" cy="1880498"/>
          </a:xfrm>
          <a:prstGeom prst="rect">
            <a:avLst/>
          </a:prstGeom>
        </p:spPr>
      </p:pic>
      <p:pic>
        <p:nvPicPr>
          <p:cNvPr id="6" name="Picture 5" descr="loc_bd_global variable -calling globa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95800" y="3617597"/>
            <a:ext cx="2074835" cy="146875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410200" y="3028950"/>
            <a:ext cx="1981200" cy="96119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10200" y="3028950"/>
            <a:ext cx="533400" cy="134219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c_bd_variable global stop butt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91200" y="1276350"/>
            <a:ext cx="1395000" cy="3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74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11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  <p:pic>
        <p:nvPicPr>
          <p:cNvPr id="6" name="Content Placeholder 5" descr="loc_env_variable shortcutmenu_bd.pn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1143000" y="2190750"/>
            <a:ext cx="1936750" cy="2217738"/>
          </a:xfrm>
        </p:spPr>
      </p:pic>
      <p:pic>
        <p:nvPicPr>
          <p:cNvPr id="8" name="Picture 7" descr="loc_bd_transfer every point - local variabl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2114550"/>
            <a:ext cx="2503506" cy="2209799"/>
          </a:xfrm>
          <a:prstGeom prst="rect">
            <a:avLst/>
          </a:prstGeom>
        </p:spPr>
      </p:pic>
      <p:pic>
        <p:nvPicPr>
          <p:cNvPr id="9" name="Picture 8" descr="loc_bd_Master slave with locals_chann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0" y="4552950"/>
            <a:ext cx="927108" cy="278132"/>
          </a:xfrm>
          <a:prstGeom prst="rect">
            <a:avLst/>
          </a:prstGeom>
        </p:spPr>
      </p:pic>
      <p:pic>
        <p:nvPicPr>
          <p:cNvPr id="7" name="Picture 6" descr="loc_env_variable shortcutmenu_fp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52800" y="2800350"/>
            <a:ext cx="2083140" cy="218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2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B. Using Variables Appropriately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 smtClean="0"/>
              <a:t>Recognize issues that variables can solve and drawbacks to using them.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When to Use Local Variables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2D2C469-9C72-441E-BA45-ADC53D09A20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6" name="Embedded Image" descr="loc_bd_parallelism - local variable.bmp"/>
          <p:cNvPicPr>
            <a:picLocks noGrp="1" noChangeAspect="1"/>
          </p:cNvPicPr>
          <p:nvPr>
            <p:ph sz="quarter" idx="15"/>
          </p:nvPr>
        </p:nvPicPr>
        <p:blipFill>
          <a:blip r:embed="rId3" cstate="print"/>
          <a:stretch>
            <a:fillRect/>
          </a:stretch>
        </p:blipFill>
        <p:spPr>
          <a:xfrm>
            <a:off x="838200" y="3105150"/>
            <a:ext cx="5183932" cy="1543777"/>
          </a:xfrm>
        </p:spPr>
      </p:pic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B. Using Variables Appropriately</a:t>
            </a:r>
            <a:endParaRPr lang="en-US" dirty="0"/>
          </a:p>
        </p:txBody>
      </p:sp>
      <p:pic>
        <p:nvPicPr>
          <p:cNvPr id="9" name="Picture 8" descr="loc_bd_Initialize controls with variabl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5400" y="1504950"/>
            <a:ext cx="3429000" cy="1700929"/>
          </a:xfrm>
          <a:prstGeom prst="rect">
            <a:avLst/>
          </a:prstGeom>
        </p:spPr>
      </p:pic>
      <p:pic>
        <p:nvPicPr>
          <p:cNvPr id="11" name="Picture 10" descr="loc_fp_user login - enter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" y="1200150"/>
            <a:ext cx="1628946" cy="1279886"/>
          </a:xfrm>
          <a:prstGeom prst="rect">
            <a:avLst/>
          </a:prstGeom>
        </p:spPr>
      </p:pic>
      <p:pic>
        <p:nvPicPr>
          <p:cNvPr id="12" name="Picture 11" descr="loc_fp_user login - cleare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35853" y="1200150"/>
            <a:ext cx="1628946" cy="12954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902599" y="1619249"/>
            <a:ext cx="8382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02599" y="2114549"/>
            <a:ext cx="838200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8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Drawbacks of Variables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B. Using Variables Appropriately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14</a:t>
            </a:fld>
            <a:endParaRPr lang="en-US" dirty="0"/>
          </a:p>
        </p:txBody>
      </p:sp>
      <p:pic>
        <p:nvPicPr>
          <p:cNvPr id="8" name="Picture 7" descr="race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9400" y="3070910"/>
            <a:ext cx="2133600" cy="1710640"/>
          </a:xfrm>
          <a:prstGeom prst="rect">
            <a:avLst/>
          </a:prstGeom>
        </p:spPr>
      </p:pic>
      <p:pic>
        <p:nvPicPr>
          <p:cNvPr id="6" name="Picture 5" descr="copy icon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1470710"/>
            <a:ext cx="1187450" cy="1295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80255" y="1139867"/>
            <a:ext cx="750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Variable</a:t>
            </a:r>
            <a:endParaRPr lang="en-US" dirty="0"/>
          </a:p>
        </p:txBody>
      </p:sp>
      <p:pic>
        <p:nvPicPr>
          <p:cNvPr id="12" name="Picture 11" descr="loc_bd_bank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2004110"/>
            <a:ext cx="3138734" cy="2643471"/>
          </a:xfrm>
          <a:prstGeom prst="rect">
            <a:avLst/>
          </a:prstGeom>
        </p:spPr>
      </p:pic>
      <p:pic>
        <p:nvPicPr>
          <p:cNvPr id="13" name="Picture 12" descr="MechAction.bm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57600" y="1394510"/>
            <a:ext cx="2676734" cy="248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4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Use a local variable to write to and read from a control.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Exercise 1-1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Weather Station UI VI with Local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12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Exercise 1-1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functionality does the local variable provide for this application?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Weather Station UI VI with Local Variables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20688"/>
            <a:ext cx="8169275" cy="722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0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C. Race Conditions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 smtClean="0"/>
              <a:t>Identify race conditions and avoid them.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7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a Race Condition?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18</a:t>
            </a:fld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C. Race Conditions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1260457"/>
          <a:ext cx="7835536" cy="854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loc_bd_bank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6800" y="2190750"/>
            <a:ext cx="3347624" cy="2819400"/>
          </a:xfrm>
          <a:prstGeom prst="rect">
            <a:avLst/>
          </a:prstGeom>
        </p:spPr>
      </p:pic>
      <p:pic>
        <p:nvPicPr>
          <p:cNvPr id="9" name="Picture 8" descr="key term black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3264" y="1538511"/>
            <a:ext cx="293536" cy="297984"/>
          </a:xfrm>
          <a:prstGeom prst="rect">
            <a:avLst/>
          </a:prstGeom>
        </p:spPr>
      </p:pic>
      <p:pic>
        <p:nvPicPr>
          <p:cNvPr id="13" name="Content Placeholder 6" descr="race.bmp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5000" y="2862263"/>
            <a:ext cx="18764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19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 smtClean="0"/>
              <a:t>Race Conditions  - Bank VI</a:t>
            </a:r>
            <a:endParaRPr lang="en-US" dirty="0"/>
          </a:p>
        </p:txBody>
      </p:sp>
      <p:pic>
        <p:nvPicPr>
          <p:cNvPr id="4" name="Content Placeholder 3" descr="loc_bd_bank.png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tretch>
            <a:fillRect/>
          </a:stretch>
        </p:blipFill>
        <p:spPr>
          <a:xfrm>
            <a:off x="5257800" y="2092325"/>
            <a:ext cx="3622675" cy="3051175"/>
          </a:xfrm>
        </p:spPr>
      </p:pic>
      <p:pic>
        <p:nvPicPr>
          <p:cNvPr id="7" name="Picture 6" descr="loc_fp_bank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2200" y="3333750"/>
            <a:ext cx="2600688" cy="1450384"/>
          </a:xfrm>
          <a:prstGeom prst="rect">
            <a:avLst/>
          </a:prstGeom>
        </p:spPr>
      </p:pic>
      <p:pic>
        <p:nvPicPr>
          <p:cNvPr id="9" name="Embedded Image" descr="loc_fp_bank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" y="2343150"/>
            <a:ext cx="1750927" cy="165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9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LabVIEW Core 2</a:t>
            </a:r>
            <a:endParaRPr lang="en-US" dirty="0"/>
          </a:p>
        </p:txBody>
      </p:sp>
      <p:pic>
        <p:nvPicPr>
          <p:cNvPr id="3" name="Picture 2" descr="LV_Core_2_cover_a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1412838"/>
            <a:ext cx="6553200" cy="373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2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Avoiding Race Conditions</a:t>
            </a:r>
            <a:endParaRPr 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C. Race Conditions</a:t>
            </a:r>
            <a:endParaRPr lang="en-US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20</a:t>
            </a:fld>
            <a:endParaRPr lang="en-US" dirty="0"/>
          </a:p>
        </p:txBody>
      </p:sp>
      <p:pic>
        <p:nvPicPr>
          <p:cNvPr id="4" name="Picture 3" descr="noloc_re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0" y="3800368"/>
            <a:ext cx="876500" cy="466832"/>
          </a:xfrm>
          <a:prstGeom prst="rect">
            <a:avLst/>
          </a:prstGeom>
        </p:spPr>
      </p:pic>
      <p:pic>
        <p:nvPicPr>
          <p:cNvPr id="5" name="Picture 4" descr="noloc_wri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9200" y="3752850"/>
            <a:ext cx="660550" cy="54304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3162300"/>
            <a:ext cx="838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657600" y="3867150"/>
            <a:ext cx="1295400" cy="3238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 smtClean="0">
                <a:solidFill>
                  <a:schemeClr val="tx1"/>
                </a:solidFill>
              </a:rPr>
              <a:t>Variable</a:t>
            </a:r>
            <a:endParaRPr lang="en-US" sz="2000" b="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" idx="3"/>
            <a:endCxn id="8" idx="1"/>
          </p:cNvCxnSpPr>
          <p:nvPr/>
        </p:nvCxnSpPr>
        <p:spPr>
          <a:xfrm>
            <a:off x="1879750" y="4024375"/>
            <a:ext cx="1777850" cy="4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953000" y="3295650"/>
            <a:ext cx="2781501" cy="1485900"/>
            <a:chOff x="4952999" y="4114800"/>
            <a:chExt cx="2781501" cy="1981200"/>
          </a:xfrm>
        </p:grpSpPr>
        <p:pic>
          <p:nvPicPr>
            <p:cNvPr id="11" name="Picture 10" descr="noloc_read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0" y="4114800"/>
              <a:ext cx="876500" cy="622442"/>
            </a:xfrm>
            <a:prstGeom prst="rect">
              <a:avLst/>
            </a:prstGeom>
          </p:spPr>
        </p:pic>
        <p:pic>
          <p:nvPicPr>
            <p:cNvPr id="12" name="Picture 11" descr="noloc_read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0" y="5473558"/>
              <a:ext cx="876500" cy="622442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>
              <a:stCxn id="8" idx="3"/>
              <a:endCxn id="11" idx="1"/>
            </p:cNvCxnSpPr>
            <p:nvPr/>
          </p:nvCxnSpPr>
          <p:spPr>
            <a:xfrm flipV="1">
              <a:off x="4952999" y="4426021"/>
              <a:ext cx="1905001" cy="7682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3"/>
              <a:endCxn id="4" idx="1"/>
            </p:cNvCxnSpPr>
            <p:nvPr/>
          </p:nvCxnSpPr>
          <p:spPr>
            <a:xfrm>
              <a:off x="4952999" y="5194300"/>
              <a:ext cx="1905000" cy="62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  <a:endCxn id="12" idx="1"/>
            </p:cNvCxnSpPr>
            <p:nvPr/>
          </p:nvCxnSpPr>
          <p:spPr>
            <a:xfrm>
              <a:off x="4952999" y="5194300"/>
              <a:ext cx="1905001" cy="5904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 descr="loc_bd_Initialize controls with variabl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4400" y="1104900"/>
            <a:ext cx="3609975" cy="1790700"/>
          </a:xfrm>
          <a:prstGeom prst="rect">
            <a:avLst/>
          </a:prstGeom>
        </p:spPr>
      </p:pic>
      <p:pic>
        <p:nvPicPr>
          <p:cNvPr id="23" name="Picture 22" descr="loc_bd_variable global stop butt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2225" y="1485900"/>
            <a:ext cx="876654" cy="200106"/>
          </a:xfrm>
          <a:prstGeom prst="rect">
            <a:avLst/>
          </a:prstGeom>
        </p:spPr>
      </p:pic>
      <p:pic>
        <p:nvPicPr>
          <p:cNvPr id="24" name="Picture 23" descr="loc_bd_variable local stop butt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61825" y="2400300"/>
            <a:ext cx="848068" cy="200106"/>
          </a:xfrm>
          <a:prstGeom prst="rect">
            <a:avLst/>
          </a:prstGeom>
        </p:spPr>
      </p:pic>
      <p:pic>
        <p:nvPicPr>
          <p:cNvPr id="25" name="Picture 24" descr="loc_bd_Master slave with locals_channe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42825" y="1333500"/>
            <a:ext cx="667020" cy="200106"/>
          </a:xfrm>
          <a:prstGeom prst="rect">
            <a:avLst/>
          </a:prstGeom>
        </p:spPr>
      </p:pic>
      <p:pic>
        <p:nvPicPr>
          <p:cNvPr id="27" name="Picture 26" descr="loc_bd_Master slave with locals_channe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0825" y="2095500"/>
            <a:ext cx="667020" cy="200106"/>
          </a:xfrm>
          <a:prstGeom prst="rect">
            <a:avLst/>
          </a:prstGeom>
        </p:spPr>
      </p:pic>
      <p:pic>
        <p:nvPicPr>
          <p:cNvPr id="28" name="Picture 27" descr="loc_bd_variable balanc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19025" y="2019300"/>
            <a:ext cx="619375" cy="181048"/>
          </a:xfrm>
          <a:prstGeom prst="rect">
            <a:avLst/>
          </a:prstGeom>
        </p:spPr>
      </p:pic>
      <p:pic>
        <p:nvPicPr>
          <p:cNvPr id="29" name="Picture 28" descr="loc_bd_variable balanc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66625" y="1714500"/>
            <a:ext cx="619375" cy="181048"/>
          </a:xfrm>
          <a:prstGeom prst="rect">
            <a:avLst/>
          </a:prstGeom>
        </p:spPr>
      </p:pic>
      <p:pic>
        <p:nvPicPr>
          <p:cNvPr id="30" name="Picture 29" descr="loc_bd_variable value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57025" y="1152497"/>
            <a:ext cx="495369" cy="200053"/>
          </a:xfrm>
          <a:prstGeom prst="rect">
            <a:avLst/>
          </a:prstGeom>
        </p:spPr>
      </p:pic>
      <p:pic>
        <p:nvPicPr>
          <p:cNvPr id="31" name="Picture 30" descr="loc_bd_variable value2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8425" y="1790700"/>
            <a:ext cx="504896" cy="181000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>
            <a:off x="2504825" y="17907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loc_bd_variable balanc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24200" y="1562100"/>
            <a:ext cx="619375" cy="181048"/>
          </a:xfrm>
          <a:prstGeom prst="rect">
            <a:avLst/>
          </a:prstGeom>
        </p:spPr>
      </p:pic>
      <p:pic>
        <p:nvPicPr>
          <p:cNvPr id="37" name="Picture 36" descr="loc_bd_variable local stop butto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24200" y="1790700"/>
            <a:ext cx="848068" cy="2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6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smtClean="0"/>
              <a:t>Activity 1-1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   Refer to the participant guide to answer questions about what you have learned in this lesson and then discuss the answers as a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smtClean="0"/>
              <a:t>Lesson Review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914400" y="3714750"/>
            <a:ext cx="7829550" cy="120015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173038" marR="0" lvl="0" indent="-173038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Tx/>
              <a:buSzPct val="70000"/>
              <a:buFont typeface="Lucida Grande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/>
            </a:endParaRPr>
          </a:p>
        </p:txBody>
      </p:sp>
      <p:pic>
        <p:nvPicPr>
          <p:cNvPr id="11" name="Picture 10" descr="participant guide b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647950"/>
            <a:ext cx="461463" cy="57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should use variables in your VI whenever possible.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5CCEDE-7597-43DD-AC84-644F507D20E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True </a:t>
            </a:r>
          </a:p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should use variables in your VI whenever possible.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5CCEDE-7597-43DD-AC84-644F507D20E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True </a:t>
            </a:r>
          </a:p>
          <a:p>
            <a:r>
              <a:rPr lang="en-US" b="1" dirty="0" smtClean="0"/>
              <a:t>False</a:t>
            </a:r>
          </a:p>
          <a:p>
            <a:endParaRPr lang="en-US" b="1" dirty="0" smtClean="0"/>
          </a:p>
          <a:p>
            <a:pPr marL="457200" lvl="2" indent="0"/>
            <a:r>
              <a:rPr lang="en-US" sz="2400" dirty="0" smtClean="0"/>
              <a:t>You should use variables only when necessary. Use wires to transfer data whenever possible.</a:t>
            </a:r>
          </a:p>
          <a:p>
            <a:pPr marL="892175" lvl="2" indent="-381000">
              <a:buFontTx/>
              <a:buAutoNum type="alphaLcParenR"/>
            </a:pPr>
            <a:endParaRPr lang="en-US" sz="24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400" dirty="0" smtClean="0"/>
              <a:t>When controlling resources, which combination(s) of writers and readers will reduce the risk of race conditions?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5CCEDE-7597-43DD-AC84-644F507D20E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One writer, one reader</a:t>
            </a:r>
          </a:p>
          <a:p>
            <a:r>
              <a:rPr lang="en-US" sz="2000" dirty="0" smtClean="0"/>
              <a:t>One writer, multiple readers</a:t>
            </a:r>
          </a:p>
          <a:p>
            <a:r>
              <a:rPr lang="en-US" sz="2000" dirty="0" smtClean="0"/>
              <a:t>Multiple writers, one reader</a:t>
            </a:r>
          </a:p>
          <a:p>
            <a:r>
              <a:rPr lang="en-US" sz="2000" dirty="0" smtClean="0"/>
              <a:t>Multiple writers, multiple readers</a:t>
            </a:r>
          </a:p>
        </p:txBody>
      </p:sp>
    </p:spTree>
    <p:extLst>
      <p:ext uri="{BB962C8B-B14F-4D97-AF65-F5344CB8AC3E}">
        <p14:creationId xmlns:p14="http://schemas.microsoft.com/office/powerpoint/2010/main" val="4103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400" dirty="0" smtClean="0"/>
              <a:t>When controlling resources, which combination(s) of writers and readers will reduce the risk of race conditions?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25CCEDE-7597-43DD-AC84-644F507D20E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One writer, one reader</a:t>
            </a:r>
          </a:p>
          <a:p>
            <a:r>
              <a:rPr lang="en-US" sz="2000" b="1" dirty="0" smtClean="0"/>
              <a:t>One writer, multiple readers</a:t>
            </a:r>
          </a:p>
          <a:p>
            <a:r>
              <a:rPr lang="en-US" sz="2000" dirty="0" smtClean="0"/>
              <a:t>Multiple writers, one reader</a:t>
            </a:r>
          </a:p>
          <a:p>
            <a:r>
              <a:rPr lang="en-US" sz="2000" dirty="0" smtClean="0"/>
              <a:t>Multiple writers, multiple readers</a:t>
            </a:r>
          </a:p>
        </p:txBody>
      </p:sp>
    </p:spTree>
    <p:extLst>
      <p:ext uri="{BB962C8B-B14F-4D97-AF65-F5344CB8AC3E}">
        <p14:creationId xmlns:p14="http://schemas.microsoft.com/office/powerpoint/2010/main" val="7090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Develop code that synchronizes data between parallel loops.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Queues</a:t>
            </a:r>
          </a:p>
          <a:p>
            <a:r>
              <a:rPr lang="en-US" dirty="0" smtClean="0"/>
              <a:t>Notifiers</a:t>
            </a:r>
          </a:p>
          <a:p>
            <a:r>
              <a:rPr lang="en-US" dirty="0" smtClean="0"/>
              <a:t>Summary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Lesson 2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sz="2400" dirty="0" smtClean="0"/>
              <a:t>Communicating Data Between Parallel Loops</a:t>
            </a:r>
          </a:p>
        </p:txBody>
      </p:sp>
    </p:spTree>
    <p:extLst>
      <p:ext uri="{BB962C8B-B14F-4D97-AF65-F5344CB8AC3E}">
        <p14:creationId xmlns:p14="http://schemas.microsoft.com/office/powerpoint/2010/main" val="276752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A. Introduction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 smtClean="0"/>
              <a:t>Review  using local variables to communicate between parallel loops.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14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Communicating Data Between Parallel Loops – Local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Local variables share the latest data between parallel loops.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A. Introduction</a:t>
            </a:r>
            <a:endParaRPr lang="en-US" dirty="0"/>
          </a:p>
        </p:txBody>
      </p:sp>
      <p:pic>
        <p:nvPicPr>
          <p:cNvPr id="12" name="Picture 2" descr="loc_bd_stop parallel loops - local variabl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048250" y="1774033"/>
            <a:ext cx="1981200" cy="2663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ounded Rectangle 12"/>
          <p:cNvSpPr/>
          <p:nvPr/>
        </p:nvSpPr>
        <p:spPr>
          <a:xfrm>
            <a:off x="5200650" y="1926433"/>
            <a:ext cx="1600200" cy="76263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 1 Code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200650" y="3297398"/>
            <a:ext cx="1600200" cy="76263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 2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7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you need to transfer every point of data between parallel loops, should you use a local variable?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A. 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29</a:t>
            </a:fld>
            <a:endParaRPr lang="en-US" dirty="0"/>
          </a:p>
        </p:txBody>
      </p:sp>
      <p:pic>
        <p:nvPicPr>
          <p:cNvPr id="7" name="Picture 6" descr="loc_bd_transfer every point - local variables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422008" y="1809475"/>
            <a:ext cx="3409950" cy="300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118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noloc_LV_Computer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8359" y="755840"/>
            <a:ext cx="2942041" cy="34168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0"/>
          </a:effectLst>
        </p:spPr>
      </p:pic>
      <p:pic>
        <p:nvPicPr>
          <p:cNvPr id="2" name="Picture 6" descr="noloc_open book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72102" y="123652"/>
            <a:ext cx="2219498" cy="2219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  <a:softEdge rad="635000"/>
          </a:effec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You Need To Get Started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Welcome to LabVIEW Core 2</a:t>
            </a:r>
            <a:endParaRPr lang="en-US" dirty="0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0" y="3257550"/>
            <a:ext cx="3657600" cy="84022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1430" tIns="45716" rIns="91430" bIns="45716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Computer running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Windows XP or later and </a:t>
            </a:r>
            <a:r>
              <a:rPr lang="en-US" sz="1800" dirty="0" err="1" smtClean="0">
                <a:solidFill>
                  <a:schemeClr val="tx1"/>
                </a:solidFill>
              </a:rPr>
              <a:t>LabVIEW</a:t>
            </a:r>
            <a:r>
              <a:rPr lang="en-US" sz="1800" dirty="0" smtClean="0">
                <a:solidFill>
                  <a:schemeClr val="tx1"/>
                </a:solidFill>
              </a:rPr>
              <a:t> 2014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4343400" y="2253867"/>
            <a:ext cx="4572000" cy="590923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91430" tIns="45716" rIns="91430" bIns="45716">
            <a:spAutoFit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Char char="•"/>
            </a:pPr>
            <a:r>
              <a:rPr lang="en-US" dirty="0" smtClean="0"/>
              <a:t>Complete LearnNI.com Getting Started Modules</a:t>
            </a:r>
          </a:p>
        </p:txBody>
      </p:sp>
    </p:spTree>
    <p:extLst>
      <p:ext uri="{BB962C8B-B14F-4D97-AF65-F5344CB8AC3E}">
        <p14:creationId xmlns:p14="http://schemas.microsoft.com/office/powerpoint/2010/main" val="415580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B. Queues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 smtClean="0"/>
              <a:t>Demonstrate how to transfer every point of data between parallel loops using queues.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1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31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pic>
        <p:nvPicPr>
          <p:cNvPr id="9" name="Embedded Image" descr="loc_env_queue operations palet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6181" y="2634022"/>
            <a:ext cx="4391638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45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Communicating Data Between Parallel Loops – Queues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32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Transfer every point of data between parallel loops or VIs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B. Queues</a:t>
            </a:r>
            <a:endParaRPr lang="en-US" dirty="0"/>
          </a:p>
        </p:txBody>
      </p:sp>
      <p:pic>
        <p:nvPicPr>
          <p:cNvPr id="6" name="Picture 2" descr="loc_bd_transfer every point - queues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384348" y="1720008"/>
            <a:ext cx="4411833" cy="2574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2183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33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Run and examine a producer/consumer design pattern VI that transfers data that a producer loop generates to consumer loops using local variables and queues.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Exercise 2-1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Comparing Queues with Local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18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Exercise 2-1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34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What is the data type associated with the queue?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What function returns the current number of elements in the queue?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What is the purpose of the While Loop before the Release Queue?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Comparing Queues with Local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48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C. Notifiers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 smtClean="0"/>
              <a:t>Create code that broadcasts the latest data to waiting parallel loops using notifiers.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Notifiers Operations Palette</a:t>
            </a:r>
          </a:p>
          <a:p>
            <a:r>
              <a:rPr lang="en-US" dirty="0" smtClean="0"/>
              <a:t>Using Notifiers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05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a Notifier?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C. Notifiers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-762000" y="1300215"/>
          <a:ext cx="10107168" cy="1372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 descr="loc_env_notifier operations palett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46350" y="3130285"/>
            <a:ext cx="3930650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key term black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0359" y="1786363"/>
            <a:ext cx="394596" cy="4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6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Notifiers vs. Queues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37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Notifiers do not buffer data, so receiving loops only receive the latest notification</a:t>
            </a:r>
          </a:p>
          <a:p>
            <a:r>
              <a:rPr lang="en-US" dirty="0" smtClean="0"/>
              <a:t>Notifiers can broadcast a notification to multiple loops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C. Notifiers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18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Broadcast Data to Parallel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38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C. Notifiers</a:t>
            </a:r>
            <a:endParaRPr lang="en-US" dirty="0"/>
          </a:p>
        </p:txBody>
      </p:sp>
      <p:pic>
        <p:nvPicPr>
          <p:cNvPr id="9" name="Embedded Image" descr="loc_bd_notifier scenario concept.PNG"/>
          <p:cNvPicPr>
            <a:picLocks noGrp="1" noChangeAspect="1"/>
          </p:cNvPicPr>
          <p:nvPr>
            <p:ph sz="quarter" idx="15"/>
          </p:nvPr>
        </p:nvPicPr>
        <p:blipFill>
          <a:blip r:embed="rId2" cstate="print"/>
          <a:stretch>
            <a:fillRect/>
          </a:stretch>
        </p:blipFill>
        <p:spPr>
          <a:xfrm>
            <a:off x="2251404" y="1147108"/>
            <a:ext cx="4641192" cy="3779734"/>
          </a:xfrm>
        </p:spPr>
      </p:pic>
    </p:spTree>
    <p:extLst>
      <p:ext uri="{BB962C8B-B14F-4D97-AF65-F5344CB8AC3E}">
        <p14:creationId xmlns:p14="http://schemas.microsoft.com/office/powerpoint/2010/main" val="39822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loc_bd_notifier scenario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029038" y="2184033"/>
            <a:ext cx="2660036" cy="274281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Broadcast the latest data to waiting parallel loops.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39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 smtClean="0"/>
              <a:t>Notifiers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5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/>
        </p:nvGraphicFramePr>
        <p:xfrm>
          <a:off x="533400" y="914400"/>
          <a:ext cx="8229600" cy="3676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File Locations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Welcome to LabVIEW Core 2</a:t>
            </a:r>
            <a:endParaRPr lang="en-US" dirty="0"/>
          </a:p>
        </p:txBody>
      </p:sp>
      <p:pic>
        <p:nvPicPr>
          <p:cNvPr id="1027" name="Picture 3" descr="noloc_monitor and folder imag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54396" y="590550"/>
            <a:ext cx="1589604" cy="120015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459120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D. 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32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Compare Variables, Queues, and Notifiers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D. Summary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41</a:t>
            </a:fld>
            <a:endParaRPr lang="en-US" dirty="0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/>
        </p:nvGraphicFramePr>
        <p:xfrm>
          <a:off x="228600" y="1535017"/>
          <a:ext cx="8686800" cy="2790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47800"/>
                <a:gridCol w="1027670"/>
                <a:gridCol w="1643449"/>
                <a:gridCol w="2739081"/>
              </a:tblGrid>
              <a:tr h="98389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34322" marB="343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Suspend execution in reader loop?</a:t>
                      </a:r>
                      <a:endParaRPr lang="en-US" sz="1500" b="0" dirty="0"/>
                    </a:p>
                  </a:txBody>
                  <a:tcPr marT="34322" marB="343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Buffers</a:t>
                      </a:r>
                      <a:r>
                        <a:rPr lang="en-US" sz="1500" b="0" baseline="0" dirty="0" smtClean="0"/>
                        <a:t> data?</a:t>
                      </a:r>
                      <a:endParaRPr lang="en-US" sz="1500" b="0" dirty="0"/>
                    </a:p>
                  </a:txBody>
                  <a:tcPr marT="34322" marB="343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Data can be read by multiple loops?</a:t>
                      </a:r>
                      <a:endParaRPr lang="en-US" sz="1500" b="0" dirty="0"/>
                    </a:p>
                  </a:txBody>
                  <a:tcPr marT="34322" marB="343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Use case</a:t>
                      </a:r>
                      <a:endParaRPr lang="en-US" sz="1500" b="0" dirty="0"/>
                    </a:p>
                  </a:txBody>
                  <a:tcPr marT="34322" marB="34322"/>
                </a:tc>
              </a:tr>
              <a:tr h="526267">
                <a:tc>
                  <a:txBody>
                    <a:bodyPr/>
                    <a:lstStyle/>
                    <a:p>
                      <a:r>
                        <a:rPr lang="en-US" sz="1500" b="0" dirty="0" smtClean="0">
                          <a:solidFill>
                            <a:srgbClr val="FFFFFF"/>
                          </a:solidFill>
                        </a:rPr>
                        <a:t>Local/global</a:t>
                      </a:r>
                      <a:r>
                        <a:rPr lang="en-US" sz="1500" b="0" baseline="0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sz="1500" b="0" dirty="0" smtClean="0">
                          <a:solidFill>
                            <a:srgbClr val="FFFFFF"/>
                          </a:solidFill>
                        </a:rPr>
                        <a:t>variables</a:t>
                      </a:r>
                      <a:endParaRPr lang="en-US" sz="1500" b="0" dirty="0">
                        <a:solidFill>
                          <a:srgbClr val="FFFFFF"/>
                        </a:solidFill>
                      </a:endParaRPr>
                    </a:p>
                  </a:txBody>
                  <a:tcPr marT="34322" marB="343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34322" marB="34322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34322" marB="34322"/>
                </a:tc>
                <a:tc>
                  <a:txBody>
                    <a:bodyPr/>
                    <a:lstStyle/>
                    <a:p>
                      <a:pPr marL="0" marR="0" indent="0" algn="ctr" defTabSz="4571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Yes</a:t>
                      </a:r>
                    </a:p>
                  </a:txBody>
                  <a:tcPr marT="34322" marB="34322"/>
                </a:tc>
                <a:tc>
                  <a:txBody>
                    <a:bodyPr/>
                    <a:lstStyle/>
                    <a:p>
                      <a:pPr marL="0" marR="0" indent="0" algn="ctr" defTabSz="4571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Transfer latest data</a:t>
                      </a:r>
                    </a:p>
                  </a:txBody>
                  <a:tcPr marT="34322" marB="34322"/>
                </a:tc>
              </a:tr>
              <a:tr h="526267">
                <a:tc>
                  <a:txBody>
                    <a:bodyPr/>
                    <a:lstStyle/>
                    <a:p>
                      <a:r>
                        <a:rPr lang="en-US" sz="1500" b="0" dirty="0" smtClean="0">
                          <a:solidFill>
                            <a:srgbClr val="FFFFFF"/>
                          </a:solidFill>
                        </a:rPr>
                        <a:t>Queues</a:t>
                      </a:r>
                      <a:endParaRPr lang="en-US" sz="1500" b="0" dirty="0">
                        <a:solidFill>
                          <a:srgbClr val="FFFFFF"/>
                        </a:solidFill>
                      </a:endParaRPr>
                    </a:p>
                  </a:txBody>
                  <a:tcPr marT="34322" marB="343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Yes</a:t>
                      </a:r>
                    </a:p>
                  </a:txBody>
                  <a:tcPr marT="34322" marB="34322"/>
                </a:tc>
                <a:tc>
                  <a:txBody>
                    <a:bodyPr/>
                    <a:lstStyle/>
                    <a:p>
                      <a:pPr marL="0" marR="0" indent="0" algn="ctr" defTabSz="4571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Yes</a:t>
                      </a:r>
                    </a:p>
                  </a:txBody>
                  <a:tcPr marT="34322" marB="34322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34322" marB="343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Transfer</a:t>
                      </a:r>
                      <a:r>
                        <a:rPr lang="en-US" sz="1500" baseline="0" dirty="0" smtClean="0"/>
                        <a:t> every point of data</a:t>
                      </a:r>
                      <a:endParaRPr lang="en-US" sz="1500" dirty="0"/>
                    </a:p>
                  </a:txBody>
                  <a:tcPr marT="34322" marB="34322"/>
                </a:tc>
              </a:tr>
              <a:tr h="526267">
                <a:tc>
                  <a:txBody>
                    <a:bodyPr/>
                    <a:lstStyle/>
                    <a:p>
                      <a:r>
                        <a:rPr lang="en-US" sz="1500" b="0" dirty="0" smtClean="0">
                          <a:solidFill>
                            <a:srgbClr val="FFFFFF"/>
                          </a:solidFill>
                        </a:rPr>
                        <a:t>Notifiers</a:t>
                      </a:r>
                      <a:endParaRPr lang="en-US" sz="1500" b="0" dirty="0">
                        <a:solidFill>
                          <a:srgbClr val="FFFFFF"/>
                        </a:solidFill>
                      </a:endParaRPr>
                    </a:p>
                  </a:txBody>
                  <a:tcPr marT="34322" marB="3432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Yes</a:t>
                      </a:r>
                    </a:p>
                  </a:txBody>
                  <a:tcPr marT="34322" marB="34322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34322" marB="34322"/>
                </a:tc>
                <a:tc>
                  <a:txBody>
                    <a:bodyPr/>
                    <a:lstStyle/>
                    <a:p>
                      <a:pPr marL="0" marR="0" indent="0" algn="ctr" defTabSz="4571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</a:rPr>
                        <a:t>Yes</a:t>
                      </a:r>
                    </a:p>
                  </a:txBody>
                  <a:tcPr marT="34322" marB="343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Transfer</a:t>
                      </a:r>
                      <a:r>
                        <a:rPr lang="en-US" sz="1500" baseline="0" dirty="0" smtClean="0"/>
                        <a:t> latest data to multiple loops that are waiting on a notification</a:t>
                      </a:r>
                      <a:endParaRPr lang="en-US" sz="1500" dirty="0"/>
                    </a:p>
                  </a:txBody>
                  <a:tcPr marT="34322" marB="3432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981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Activity 2-1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   Refer to the participant guide to answer questions about what you have learned in this lesson and then discuss the answers as a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 smtClean="0"/>
              <a:t>Lesson Review</a:t>
            </a:r>
            <a:endParaRPr lang="en-US" dirty="0"/>
          </a:p>
        </p:txBody>
      </p:sp>
      <p:pic>
        <p:nvPicPr>
          <p:cNvPr id="9" name="Picture 8" descr="participant guide b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647950"/>
            <a:ext cx="461463" cy="57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724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of the following buffer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43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</a:p>
          <a:p>
            <a:r>
              <a:rPr lang="en-US" dirty="0" smtClean="0"/>
              <a:t>Notifiers</a:t>
            </a:r>
          </a:p>
          <a:p>
            <a:r>
              <a:rPr lang="en-US" dirty="0" smtClean="0"/>
              <a:t>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431489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of the following buffer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44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b="1" dirty="0" smtClean="0"/>
              <a:t>Queues</a:t>
            </a:r>
          </a:p>
          <a:p>
            <a:r>
              <a:rPr lang="en-US" dirty="0" smtClean="0"/>
              <a:t>Notifiers</a:t>
            </a:r>
          </a:p>
          <a:p>
            <a:r>
              <a:rPr lang="en-US" dirty="0" smtClean="0"/>
              <a:t>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29112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Match the following: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Obtain Queue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Get Queue Status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Release Queue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Enqueue Element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a.	Destroys the queue reference</a:t>
            </a:r>
          </a:p>
          <a:p>
            <a:pPr>
              <a:buNone/>
            </a:pPr>
            <a:r>
              <a:rPr lang="en-US" dirty="0" smtClean="0"/>
              <a:t>b.	Assigns the data type of the queue</a:t>
            </a:r>
          </a:p>
          <a:p>
            <a:pPr>
              <a:buNone/>
            </a:pPr>
            <a:r>
              <a:rPr lang="en-US" dirty="0" smtClean="0"/>
              <a:t>c. 	Adds an element to the back of a queue</a:t>
            </a:r>
          </a:p>
          <a:p>
            <a:pPr>
              <a:buNone/>
            </a:pPr>
            <a:r>
              <a:rPr lang="en-US" dirty="0" smtClean="0"/>
              <a:t>d.	Determines the number of elements currently in the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Match the following: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Obtain Queue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Get Queue Status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Release Queue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Enqueue Element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b.	Assigns the data type of the queue</a:t>
            </a:r>
          </a:p>
          <a:p>
            <a:pPr>
              <a:buNone/>
            </a:pPr>
            <a:r>
              <a:rPr lang="en-US" dirty="0" smtClean="0"/>
              <a:t>d.	Determines the number of elements currently in the queue</a:t>
            </a:r>
          </a:p>
          <a:p>
            <a:pPr>
              <a:buNone/>
            </a:pPr>
            <a:r>
              <a:rPr lang="en-US" dirty="0" smtClean="0"/>
              <a:t>a.	Destroys the queue reference</a:t>
            </a:r>
          </a:p>
          <a:p>
            <a:pPr>
              <a:buNone/>
            </a:pPr>
            <a:r>
              <a:rPr lang="en-US" dirty="0" smtClean="0"/>
              <a:t>c.	Adds an element to the back of a queue</a:t>
            </a:r>
          </a:p>
        </p:txBody>
      </p:sp>
    </p:spTree>
    <p:extLst>
      <p:ext uri="{BB962C8B-B14F-4D97-AF65-F5344CB8AC3E}">
        <p14:creationId xmlns:p14="http://schemas.microsoft.com/office/powerpoint/2010/main" val="15211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Which of the following are valid data types for queues and notifiers?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</a:p>
          <a:p>
            <a:r>
              <a:rPr lang="en-US" dirty="0" smtClean="0"/>
              <a:t>Numeric</a:t>
            </a:r>
          </a:p>
          <a:p>
            <a:r>
              <a:rPr lang="en-US" dirty="0" smtClean="0"/>
              <a:t>Enum</a:t>
            </a:r>
          </a:p>
          <a:p>
            <a:r>
              <a:rPr lang="en-US" dirty="0" smtClean="0"/>
              <a:t>Array of Booleans</a:t>
            </a:r>
          </a:p>
          <a:p>
            <a:r>
              <a:rPr lang="en-US" dirty="0" smtClean="0"/>
              <a:t>Cluster of a string and a numeric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Which of the following are valid data types for queues and notifiers?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b="1" dirty="0" smtClean="0"/>
              <a:t>String </a:t>
            </a:r>
          </a:p>
          <a:p>
            <a:r>
              <a:rPr lang="en-US" b="1" dirty="0" smtClean="0"/>
              <a:t>Numeric</a:t>
            </a:r>
          </a:p>
          <a:p>
            <a:r>
              <a:rPr lang="en-US" b="1" dirty="0" smtClean="0"/>
              <a:t>Enum</a:t>
            </a:r>
          </a:p>
          <a:p>
            <a:r>
              <a:rPr lang="en-US" b="1" dirty="0" smtClean="0"/>
              <a:t>Array of Booleans</a:t>
            </a:r>
          </a:p>
          <a:p>
            <a:r>
              <a:rPr lang="en-US" b="1" dirty="0" smtClean="0"/>
              <a:t>Cluster of a string and a numeric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29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sz="3600" dirty="0" smtClean="0"/>
              <a:t>Lesson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Implement common design patterns for single and parallel loop applications.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342900" indent="-342900">
              <a:buFont typeface="+mj-lt"/>
              <a:buAutoNum type="alphaUcPeriod" startAt="5"/>
            </a:pPr>
            <a:r>
              <a:rPr lang="en-US" smtClean="0"/>
              <a:t>Error Handlers</a:t>
            </a:r>
          </a:p>
          <a:p>
            <a:pPr>
              <a:buAutoNum type="alphaUcPeriod" startAt="5"/>
            </a:pPr>
            <a:r>
              <a:rPr lang="en-US" smtClean="0"/>
              <a:t>Generating Error Codes and Messages</a:t>
            </a:r>
          </a:p>
          <a:p>
            <a:pPr>
              <a:buAutoNum type="alphaUcPeriod" startAt="5"/>
            </a:pPr>
            <a:r>
              <a:rPr lang="en-US" smtClean="0"/>
              <a:t>Timing a Design Pattern</a:t>
            </a:r>
          </a:p>
          <a:p>
            <a:pPr>
              <a:buAutoNum type="alphaUcPeriod" startAt="5"/>
            </a:pP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Why Use Design Patterns?</a:t>
            </a:r>
          </a:p>
          <a:p>
            <a:r>
              <a:rPr lang="en-US" smtClean="0"/>
              <a:t>Simple Design Patterns</a:t>
            </a:r>
          </a:p>
          <a:p>
            <a:r>
              <a:rPr lang="en-US" smtClean="0"/>
              <a:t>Multiple Loop Design Patterns</a:t>
            </a:r>
          </a:p>
          <a:p>
            <a:r>
              <a:rPr lang="en-US" smtClean="0"/>
              <a:t>Functional Global Variable Design Pattern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 smtClean="0"/>
              <a:t>Implementing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26825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Course Learning Map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Welcome to LabVIEW Core 2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43100" y="1276350"/>
            <a:ext cx="5257800" cy="3657600"/>
            <a:chOff x="1676400" y="1276350"/>
            <a:chExt cx="5257800" cy="3657600"/>
          </a:xfrm>
        </p:grpSpPr>
        <p:graphicFrame>
          <p:nvGraphicFramePr>
            <p:cNvPr id="22" name="Diagram 21"/>
            <p:cNvGraphicFramePr/>
            <p:nvPr/>
          </p:nvGraphicFramePr>
          <p:xfrm>
            <a:off x="1676400" y="1276350"/>
            <a:ext cx="2362200" cy="3657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7" name="Diagram 6"/>
            <p:cNvGraphicFramePr/>
            <p:nvPr/>
          </p:nvGraphicFramePr>
          <p:xfrm>
            <a:off x="4572000" y="1276350"/>
            <a:ext cx="2362200" cy="2971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4366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A. Why Use Design Patterns?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smtClean="0"/>
              <a:t>Describe the benefits of design patterns.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4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Benefits of Design Patterns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Design Patterns:</a:t>
            </a:r>
          </a:p>
          <a:p>
            <a:pPr lvl="1"/>
            <a:r>
              <a:rPr lang="en-US" dirty="0" smtClean="0"/>
              <a:t>Evolve through the efforts of multiple developers</a:t>
            </a:r>
          </a:p>
          <a:p>
            <a:pPr lvl="1"/>
            <a:r>
              <a:rPr lang="en-US" dirty="0" smtClean="0"/>
              <a:t>Fine-tuned for simplicity, maintainability, and readability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A. Why Use Design Patterns? </a:t>
            </a:r>
            <a:endParaRPr lang="en-US" dirty="0"/>
          </a:p>
        </p:txBody>
      </p:sp>
      <p:graphicFrame>
        <p:nvGraphicFramePr>
          <p:cNvPr id="14" name="Content Placeholder 5"/>
          <p:cNvGraphicFramePr>
            <a:graphicFrameLocks/>
          </p:cNvGraphicFramePr>
          <p:nvPr/>
        </p:nvGraphicFramePr>
        <p:xfrm>
          <a:off x="533400" y="895350"/>
          <a:ext cx="78232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key term black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4400" y="1546458"/>
            <a:ext cx="293536" cy="29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6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smtClean="0"/>
              <a:t>B. Simple Design Patterns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smtClean="0"/>
              <a:t>Describe and use simple design patterns.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Simple VI</a:t>
            </a:r>
          </a:p>
          <a:p>
            <a:r>
              <a:rPr lang="en-US" smtClean="0"/>
              <a:t>General VI</a:t>
            </a:r>
          </a:p>
          <a:p>
            <a:r>
              <a:rPr lang="en-US" smtClean="0"/>
              <a:t>State Machine</a:t>
            </a:r>
          </a:p>
          <a:p>
            <a:r>
              <a:rPr lang="en-US" smtClean="0"/>
              <a:t>Event-Based State Machine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9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3" name="Picture 5" descr="loc_action glyph.bmp"/>
          <p:cNvPicPr>
            <a:picLocks noChangeAspect="1" noChangeArrowheads="1"/>
          </p:cNvPicPr>
          <p:nvPr/>
        </p:nvPicPr>
        <p:blipFill>
          <a:blip r:embed="rId3" cstate="print"/>
          <a:srcRect l="43622" t="48666" r="43983" b="31474"/>
          <a:stretch>
            <a:fillRect/>
          </a:stretch>
        </p:blipFill>
        <p:spPr bwMode="auto">
          <a:xfrm>
            <a:off x="7772400" y="575506"/>
            <a:ext cx="746258" cy="896537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Simple VI Pattern</a:t>
            </a:r>
            <a:endParaRPr lang="en-US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B. Simple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53</a:t>
            </a:fld>
            <a:endParaRPr lang="en-US" dirty="0"/>
          </a:p>
        </p:txBody>
      </p:sp>
      <p:pic>
        <p:nvPicPr>
          <p:cNvPr id="7" name="Embedded Image" descr="determine warnings BD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467" y="1657350"/>
            <a:ext cx="768306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4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General VI Pattern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B. Simple Design Patterns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150532" name="Rectangle 4"/>
          <p:cNvSpPr>
            <a:spLocks noGrp="1" noChangeArrowheads="1"/>
          </p:cNvSpPr>
          <p:nvPr>
            <p:ph sz="quarter" idx="4294967295"/>
          </p:nvPr>
        </p:nvSpPr>
        <p:spPr>
          <a:xfrm>
            <a:off x="0" y="1130300"/>
            <a:ext cx="7823200" cy="3498850"/>
          </a:xfrm>
        </p:spPr>
        <p:txBody>
          <a:bodyPr/>
          <a:lstStyle/>
          <a:p>
            <a:endParaRPr lang="en-US" smtClean="0"/>
          </a:p>
          <a:p>
            <a:endParaRPr lang="en-US" dirty="0"/>
          </a:p>
        </p:txBody>
      </p:sp>
      <p:pic>
        <p:nvPicPr>
          <p:cNvPr id="150534" name="Picture 6" descr="loc_startup main and shutdown.bmp"/>
          <p:cNvPicPr>
            <a:picLocks noChangeAspect="1" noChangeArrowheads="1"/>
          </p:cNvPicPr>
          <p:nvPr/>
        </p:nvPicPr>
        <p:blipFill>
          <a:blip r:embed="rId3" cstate="print"/>
          <a:srcRect l="11000" t="35333" r="11000" b="16667"/>
          <a:stretch>
            <a:fillRect/>
          </a:stretch>
        </p:blipFill>
        <p:spPr bwMode="auto">
          <a:xfrm>
            <a:off x="876300" y="1142437"/>
            <a:ext cx="7391400" cy="3410513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109192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4" name="Picture 6" descr="GeneralVIDP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190" y="1200150"/>
            <a:ext cx="7477621" cy="3498054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General VI Framework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B. Simple Design Patterns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1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8" name="Picture 6" descr="loc_multiple actions and shutdown.bmp"/>
          <p:cNvPicPr>
            <a:picLocks noChangeAspect="1" noChangeArrowheads="1"/>
          </p:cNvPicPr>
          <p:nvPr/>
        </p:nvPicPr>
        <p:blipFill>
          <a:blip r:embed="rId3" cstate="print"/>
          <a:srcRect l="12000" t="36667" r="12000" b="17778"/>
          <a:stretch>
            <a:fillRect/>
          </a:stretch>
        </p:blipFill>
        <p:spPr bwMode="auto">
          <a:xfrm>
            <a:off x="951995" y="1657350"/>
            <a:ext cx="7240011" cy="3253929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State Machine Pattern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B. Simple Design Patterns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8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State Machine Framework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B. Simple Design Patterns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57</a:t>
            </a:fld>
            <a:endParaRPr lang="en-US" dirty="0"/>
          </a:p>
        </p:txBody>
      </p:sp>
      <p:pic>
        <p:nvPicPr>
          <p:cNvPr id="8" name="Embedded Image" descr="loc_bd_StateMachine-Struc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1026" y="1142994"/>
            <a:ext cx="6641947" cy="372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5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Event-Based State Machine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B. Simple Design Patterns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58</a:t>
            </a:fld>
            <a:endParaRPr lang="en-US" dirty="0"/>
          </a:p>
        </p:txBody>
      </p:sp>
      <p:pic>
        <p:nvPicPr>
          <p:cNvPr id="6" name="Content Placeholder 6" descr="loc_bd_simple_state_machine_templa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1518509"/>
            <a:ext cx="5830876" cy="2747394"/>
          </a:xfrm>
          <a:prstGeom prst="rect">
            <a:avLst/>
          </a:prstGeom>
        </p:spPr>
      </p:pic>
      <p:pic>
        <p:nvPicPr>
          <p:cNvPr id="10" name="Content Placeholder 8" descr="loc_simple_state_mach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" y="1480354"/>
            <a:ext cx="31051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C. Multiple Loop Design Patterns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 smtClean="0"/>
              <a:t>Use the producer/consumer (events) design pattern to create multiple loop applications.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6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This course prepares you to: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smtClean="0"/>
              <a:t>Apply common design patterns that use queues.</a:t>
            </a:r>
          </a:p>
          <a:p>
            <a:r>
              <a:rPr lang="en-US" dirty="0" smtClean="0"/>
              <a:t>Programmatically control user interface objects.</a:t>
            </a:r>
          </a:p>
          <a:p>
            <a:r>
              <a:rPr lang="en-US" dirty="0" smtClean="0"/>
              <a:t>Evaluate file I/O formats and use them in applications.</a:t>
            </a:r>
          </a:p>
          <a:p>
            <a:r>
              <a:rPr lang="en-US" dirty="0" smtClean="0"/>
              <a:t>Modify existing code for improved usability. </a:t>
            </a:r>
          </a:p>
          <a:p>
            <a:r>
              <a:rPr lang="en-US" dirty="0" smtClean="0"/>
              <a:t>Prepare, build, and deploy stand-alone applications.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Welcome to LabVIEW Core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5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Producer/Consumer Design Pattern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C. Multiple Loop Design Patterns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60</a:t>
            </a:fld>
            <a:endParaRPr lang="en-US" dirty="0"/>
          </a:p>
        </p:txBody>
      </p:sp>
      <p:pic>
        <p:nvPicPr>
          <p:cNvPr id="4" name="Embedded Image" descr="loc_bd_design pattern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6728" y="1223737"/>
            <a:ext cx="6770544" cy="386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61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 smtClean="0"/>
              <a:t>Producer/Consumer (Data) Design Pattern</a:t>
            </a:r>
          </a:p>
        </p:txBody>
      </p:sp>
      <p:pic>
        <p:nvPicPr>
          <p:cNvPr id="8" name="Embedded Image" descr="loc_bd_Producer Consumer Dat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36485" y="2129477"/>
            <a:ext cx="458914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62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5425" indent="-225425">
              <a:buFont typeface="Arial" pitchFamily="34" charset="0"/>
              <a:buChar char="•"/>
            </a:pPr>
            <a:r>
              <a:rPr lang="en-US" dirty="0" smtClean="0"/>
              <a:t>Explore the producer/consumer design pattern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smtClean="0"/>
              <a:t>Exercise 3-1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sz="2400" dirty="0" smtClean="0"/>
              <a:t>Group Exercise: Producer/Consumer Design Pattern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8931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Exercise 3-1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63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are the advantages of using a string for the Consumer State value?</a:t>
            </a:r>
          </a:p>
          <a:p>
            <a:r>
              <a:rPr lang="en-US" dirty="0" smtClean="0"/>
              <a:t>What other data type could you use for the Consumer State?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sz="2400" dirty="0" smtClean="0"/>
              <a:t>Group Exercise: Producer/Consumer Design Pattern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80097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92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Recognize when to use local and global variables and be able to determine the result of block diagrams that use variables.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</a:p>
          <a:p>
            <a:r>
              <a:rPr lang="en-US" dirty="0" smtClean="0"/>
              <a:t>Using Variables Appropriately</a:t>
            </a:r>
          </a:p>
          <a:p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Lesson 1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1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 smtClean="0"/>
              <a:t>A. Variables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 smtClean="0"/>
              <a:t>Identify the differences between local and global variables.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0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Embedded Image" descr="loc_bd_Parallelism - local variable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2724150"/>
            <a:ext cx="6652777" cy="198120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/>
        </p:nvGraphicFramePr>
        <p:xfrm>
          <a:off x="506988" y="1317607"/>
          <a:ext cx="7798812" cy="1101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A. Variables</a:t>
            </a:r>
            <a:endParaRPr lang="en-US" dirty="0"/>
          </a:p>
        </p:txBody>
      </p:sp>
      <p:pic>
        <p:nvPicPr>
          <p:cNvPr id="8" name="Picture 7" descr="key term black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14450" y="1540575"/>
            <a:ext cx="600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83&quot;&gt;&lt;/object&gt;&lt;object type=&quot;2&quot; unique_id=&quot;10084&quot;&gt;&lt;object type=&quot;3&quot; unique_id=&quot;10085&quot;&gt;&lt;property id=&quot;20148&quot; value=&quot;5&quot;/&gt;&lt;property id=&quot;20300&quot; value=&quot;Slide 1 - &amp;quot;&amp;lt;Course Name&amp;gt;&amp;quot;&quot;/&gt;&lt;property id=&quot;20307&quot; value=&quot;257&quot;/&gt;&lt;/object&gt;&lt;object type=&quot;3&quot; unique_id=&quot;10086&quot;&gt;&lt;property id=&quot;20148&quot; value=&quot;5&quot;/&gt;&lt;property id=&quot;20300&quot; value=&quot;Slide 2 - &amp;quot;What You Need To Get Started&amp;quot;&quot;/&gt;&lt;property id=&quot;20307&quot; value=&quot;258&quot;/&gt;&lt;/object&gt;&lt;object type=&quot;3&quot; unique_id=&quot;10087&quot;&gt;&lt;property id=&quot;20148&quot; value=&quot;5&quot;/&gt;&lt;property id=&quot;20300&quot; value=&quot;Slide 3 - &amp;quot;File Locations&amp;quot;&quot;/&gt;&lt;property id=&quot;20307&quot; value=&quot;259&quot;/&gt;&lt;/object&gt;&lt;object type=&quot;3&quot; unique_id=&quot;10088&quot;&gt;&lt;property id=&quot;20148&quot; value=&quot;5&quot;/&gt;&lt;property id=&quot;20300&quot; value=&quot;Slide 4 - &amp;quot;Instructional Methods&amp;quot;&quot;/&gt;&lt;property id=&quot;20307&quot; value=&quot;260&quot;/&gt;&lt;/object&gt;&lt;object type=&quot;3&quot; unique_id=&quot;10089&quot;&gt;&lt;property id=&quot;20148&quot; value=&quot;5&quot;/&gt;&lt;property id=&quot;20300&quot; value=&quot;Slide 5 - &amp;quot;Getting The Most Out Of This Course&amp;quot;&quot;/&gt;&lt;property id=&quot;20307&quot; value=&quot;261&quot;/&gt;&lt;/object&gt;&lt;object type=&quot;3&quot; unique_id=&quot;10090&quot;&gt;&lt;property id=&quot;20148&quot; value=&quot;5&quot;/&gt;&lt;property id=&quot;20300&quot; value=&quot;Slide 6&quot;/&gt;&lt;property id=&quot;20307&quot; value=&quot;262&quot;/&gt;&lt;/object&gt;&lt;object type=&quot;3&quot; unique_id=&quot;10091&quot;&gt;&lt;property id=&quot;20148&quot; value=&quot;5&quot;/&gt;&lt;property id=&quot;20300&quot; value=&quot;Slide 7 - &amp;quot;Course Learning Map&amp;quot;&quot;/&gt;&lt;property id=&quot;20307&quot; value=&quot;263&quot;/&gt;&lt;/object&gt;&lt;object type=&quot;3&quot; unique_id=&quot;10092&quot;&gt;&lt;property id=&quot;20148&quot; value=&quot;5&quot;/&gt;&lt;property id=&quot;20300&quot; value=&quot;Slide 8 - &amp;quot;Course Goals&amp;quot;&quot;/&gt;&lt;property id=&quot;20307&quot; value=&quot;264&quot;/&gt;&lt;/object&gt;&lt;object type=&quot;3&quot; unique_id=&quot;10202&quot;&gt;&lt;property id=&quot;20148&quot; value=&quot;5&quot;/&gt;&lt;property id=&quot;20300&quot; value=&quot;Slide 10 - &amp;quot;Continuing Your LabVIEW Education&amp;quot;&quot;/&gt;&lt;property id=&quot;20307&quot; value=&quot;265&quot;/&gt;&lt;/object&gt;&lt;object type=&quot;3&quot; unique_id=&quot;10204&quot;&gt;&lt;property id=&quot;20148&quot; value=&quot;5&quot;/&gt;&lt;property id=&quot;20300&quot; value=&quot;Slide 13&quot;/&gt;&lt;property id=&quot;20307&quot; value=&quot;269&quot;/&gt;&lt;/object&gt;&lt;object type=&quot;3&quot; unique_id=&quot;10205&quot;&gt;&lt;property id=&quot;20148&quot; value=&quot;5&quot;/&gt;&lt;property id=&quot;20300&quot; value=&quot;Slide 14 - &amp;quot;Thank you!&amp;quot;&quot;/&gt;&lt;property id=&quot;20307&quot; value=&quot;268&quot;/&gt;&lt;/object&gt;&lt;object type=&quot;3&quot; unique_id=&quot;10276&quot;&gt;&lt;property id=&quot;20148&quot; value=&quot;5&quot;/&gt;&lt;property id=&quot;20300&quot; value=&quot;Slide 9 - &amp;quot;Insert your course slides here&amp;quot;&quot;/&gt;&lt;property id=&quot;20307&quot; value=&quot;272&quot;/&gt;&lt;/object&gt;&lt;object type=&quot;3&quot; unique_id=&quot;10277&quot;&gt;&lt;property id=&quot;20148&quot; value=&quot;5&quot;/&gt;&lt;property id=&quot;20300&quot; value=&quot;Slide 11 - &amp;quot;Continuing Your LabVIEW Education&amp;quot;&quot;/&gt;&lt;property id=&quot;20307&quot; value=&quot;270&quot;/&gt;&lt;/object&gt;&lt;object type=&quot;3&quot; unique_id=&quot;10278&quot;&gt;&lt;property id=&quot;20148&quot; value=&quot;5&quot;/&gt;&lt;property id=&quot;20300&quot; value=&quot;Slide 12 - &amp;quot;Continue Your Learning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ustEd 16_9 Template">
  <a:themeElements>
    <a:clrScheme name="NI Color Theme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temptemplate</Template>
  <TotalTime>7227</TotalTime>
  <Words>1621</Words>
  <Application>Microsoft Office PowerPoint</Application>
  <PresentationFormat>On-screen Show (16:9)</PresentationFormat>
  <Paragraphs>356</Paragraphs>
  <Slides>64</Slides>
  <Notes>33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6" baseType="lpstr">
      <vt:lpstr>Arial</vt:lpstr>
      <vt:lpstr>Arial Narrow</vt:lpstr>
      <vt:lpstr>Calibri</vt:lpstr>
      <vt:lpstr>Courier New</vt:lpstr>
      <vt:lpstr>Lato Light</vt:lpstr>
      <vt:lpstr>Lucida Grande</vt:lpstr>
      <vt:lpstr>Times New Roman</vt:lpstr>
      <vt:lpstr>Univers</vt:lpstr>
      <vt:lpstr>Univers Com 45 Light</vt:lpstr>
      <vt:lpstr>Univers Com 55</vt:lpstr>
      <vt:lpstr>Univers LT Std 45 Light</vt:lpstr>
      <vt:lpstr>CustEd 16_9 Template</vt:lpstr>
      <vt:lpstr>PowerPoint Presentation</vt:lpstr>
      <vt:lpstr>LabVIEW Core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Instruments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Name&gt;</dc:title>
  <dc:creator>hsmith</dc:creator>
  <cp:lastModifiedBy>Microsoft account</cp:lastModifiedBy>
  <cp:revision>261</cp:revision>
  <dcterms:created xsi:type="dcterms:W3CDTF">2007-10-28T01:05:52Z</dcterms:created>
  <dcterms:modified xsi:type="dcterms:W3CDTF">2016-02-13T23:49:47Z</dcterms:modified>
</cp:coreProperties>
</file>