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50"/>
  </p:notesMasterIdLst>
  <p:sldIdLst>
    <p:sldId id="283" r:id="rId2"/>
    <p:sldId id="459" r:id="rId3"/>
    <p:sldId id="460" r:id="rId4"/>
    <p:sldId id="461" r:id="rId5"/>
    <p:sldId id="427" r:id="rId6"/>
    <p:sldId id="428" r:id="rId7"/>
    <p:sldId id="429" r:id="rId8"/>
    <p:sldId id="430" r:id="rId9"/>
    <p:sldId id="431" r:id="rId10"/>
    <p:sldId id="432" r:id="rId11"/>
    <p:sldId id="433" r:id="rId12"/>
    <p:sldId id="434" r:id="rId13"/>
    <p:sldId id="435" r:id="rId14"/>
    <p:sldId id="436" r:id="rId15"/>
    <p:sldId id="437" r:id="rId16"/>
    <p:sldId id="438" r:id="rId17"/>
    <p:sldId id="439" r:id="rId18"/>
    <p:sldId id="440" r:id="rId19"/>
    <p:sldId id="441" r:id="rId20"/>
    <p:sldId id="442" r:id="rId21"/>
    <p:sldId id="443" r:id="rId22"/>
    <p:sldId id="444" r:id="rId23"/>
    <p:sldId id="445" r:id="rId24"/>
    <p:sldId id="446" r:id="rId25"/>
    <p:sldId id="447" r:id="rId26"/>
    <p:sldId id="448" r:id="rId27"/>
    <p:sldId id="449" r:id="rId28"/>
    <p:sldId id="450" r:id="rId29"/>
    <p:sldId id="451" r:id="rId30"/>
    <p:sldId id="452" r:id="rId31"/>
    <p:sldId id="453" r:id="rId32"/>
    <p:sldId id="454" r:id="rId33"/>
    <p:sldId id="455" r:id="rId34"/>
    <p:sldId id="456" r:id="rId35"/>
    <p:sldId id="457" r:id="rId36"/>
    <p:sldId id="458" r:id="rId37"/>
    <p:sldId id="462" r:id="rId38"/>
    <p:sldId id="463" r:id="rId39"/>
    <p:sldId id="464" r:id="rId40"/>
    <p:sldId id="465" r:id="rId41"/>
    <p:sldId id="466" r:id="rId42"/>
    <p:sldId id="467" r:id="rId43"/>
    <p:sldId id="468" r:id="rId44"/>
    <p:sldId id="469" r:id="rId45"/>
    <p:sldId id="470" r:id="rId46"/>
    <p:sldId id="471" r:id="rId47"/>
    <p:sldId id="472" r:id="rId48"/>
    <p:sldId id="426" r:id="rId49"/>
  </p:sldIdLst>
  <p:sldSz cx="9144000" cy="5143500" type="screen16x9"/>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rivers" initials="l" lastIdx="3" clrIdx="0"/>
  <p:cmAuthor id="1" name="Scott Romine" initials="SR" lastIdx="1" clrIdx="1"/>
  <p:cmAuthor id="2" name="mdaswani" initials="m"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176" autoAdjust="0"/>
    <p:restoredTop sz="80790" autoAdjust="0"/>
  </p:normalViewPr>
  <p:slideViewPr>
    <p:cSldViewPr>
      <p:cViewPr varScale="1">
        <p:scale>
          <a:sx n="79" d="100"/>
          <a:sy n="79" d="100"/>
        </p:scale>
        <p:origin x="510" y="84"/>
      </p:cViewPr>
      <p:guideLst>
        <p:guide orient="horz"/>
        <p:guide/>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diagrams/_rels/data7.xml.rels><?xml version="1.0" encoding="UTF-8" standalone="yes"?>
<Relationships xmlns="http://schemas.openxmlformats.org/package/2006/relationships"><Relationship Id="rId1"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a:solidFill>
          <a:schemeClr val="accent5">
            <a:lumMod val="40000"/>
            <a:lumOff val="60000"/>
          </a:schemeClr>
        </a:solidFill>
      </dgm:spPr>
      <dgm:t>
        <a:bodyPr/>
        <a:lstStyle/>
        <a:p>
          <a:r>
            <a:rPr lang="en-US" dirty="0" smtClean="0"/>
            <a:t>Lesson 1</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dgm:spPr/>
      <dgm:t>
        <a:bodyPr/>
        <a:lstStyle/>
        <a:p>
          <a:r>
            <a:rPr lang="en-US" dirty="0" smtClean="0"/>
            <a:t>Implementing Design Patterns</a:t>
          </a:r>
          <a:endParaRPr lang="en-US"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DE8A20ED-B8E2-4C21-A26B-AA3A9C5BC628}">
      <dgm:prSet phldrT="[Text]"/>
      <dgm:spPr/>
      <dgm:t>
        <a:bodyPr/>
        <a:lstStyle/>
        <a:p>
          <a:r>
            <a:rPr lang="en-US" dirty="0" smtClean="0"/>
            <a:t>Lesson 4</a:t>
          </a:r>
          <a:endParaRPr lang="en-US" dirty="0"/>
        </a:p>
      </dgm:t>
    </dgm:pt>
    <dgm:pt modelId="{C0CBDF5F-CE0A-41F1-872F-D83D036052CE}" type="parTrans" cxnId="{BFE5B3D3-7F00-47E2-8657-CDEAA471E45F}">
      <dgm:prSet/>
      <dgm:spPr/>
      <dgm:t>
        <a:bodyPr/>
        <a:lstStyle/>
        <a:p>
          <a:endParaRPr lang="en-US"/>
        </a:p>
      </dgm:t>
    </dgm:pt>
    <dgm:pt modelId="{6A57F970-7A96-4CA1-8F6C-F1E7E37048AD}" type="sibTrans" cxnId="{BFE5B3D3-7F00-47E2-8657-CDEAA471E45F}">
      <dgm:prSet/>
      <dgm:spPr/>
      <dgm:t>
        <a:bodyPr/>
        <a:lstStyle/>
        <a:p>
          <a:endParaRPr lang="en-US"/>
        </a:p>
      </dgm:t>
    </dgm:pt>
    <dgm:pt modelId="{63A1ED43-AC35-40AD-85BF-17DC05BD0938}">
      <dgm:prSet phldrT="[Text]"/>
      <dgm:spPr>
        <a:solidFill>
          <a:schemeClr val="accent5">
            <a:lumMod val="40000"/>
            <a:lumOff val="60000"/>
          </a:schemeClr>
        </a:solidFill>
      </dgm:spPr>
      <dgm:t>
        <a:bodyPr/>
        <a:lstStyle/>
        <a:p>
          <a:r>
            <a:rPr lang="en-US" dirty="0" smtClean="0"/>
            <a:t>Lesson 2</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dgm:spPr/>
      <dgm:t>
        <a:bodyPr/>
        <a:lstStyle/>
        <a:p>
          <a:r>
            <a:rPr lang="en-US" dirty="0" smtClean="0"/>
            <a:t>Using Variables</a:t>
          </a:r>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dgm:spPr/>
      <dgm:t>
        <a:bodyPr/>
        <a:lstStyle/>
        <a:p>
          <a:r>
            <a:rPr lang="en-US" dirty="0" smtClean="0"/>
            <a:t>Communicating Data Between Parallel Loops</a:t>
          </a:r>
          <a:endParaRPr lang="en-US"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a:solidFill>
          <a:schemeClr val="accent5">
            <a:lumMod val="40000"/>
            <a:lumOff val="60000"/>
          </a:schemeClr>
        </a:solidFill>
      </dgm:spPr>
      <dgm:t>
        <a:bodyPr/>
        <a:lstStyle/>
        <a:p>
          <a:r>
            <a:rPr lang="en-US" dirty="0" smtClean="0"/>
            <a:t>Lesson 3</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477044C5-1D51-44A3-89C9-052ED3523E41}">
      <dgm:prSet phldrT="[Text]"/>
      <dgm:spPr/>
      <dgm:t>
        <a:bodyPr/>
        <a:lstStyle/>
        <a:p>
          <a:r>
            <a:rPr lang="en-US" dirty="0" smtClean="0"/>
            <a:t>Controlling the User Interface</a:t>
          </a:r>
          <a:endParaRPr lang="en-US" dirty="0"/>
        </a:p>
      </dgm:t>
    </dgm:pt>
    <dgm:pt modelId="{E5A867D1-3FD8-4A5C-88D7-C28D45A59636}" type="parTrans" cxnId="{D84AA42F-78C6-49B6-8708-98EB8F604C2A}">
      <dgm:prSet/>
      <dgm:spPr/>
      <dgm:t>
        <a:bodyPr/>
        <a:lstStyle/>
        <a:p>
          <a:endParaRPr lang="en-US"/>
        </a:p>
      </dgm:t>
    </dgm:pt>
    <dgm:pt modelId="{749DF233-B93D-45B7-9AE9-68D947D69780}" type="sibTrans" cxnId="{D84AA42F-78C6-49B6-8708-98EB8F604C2A}">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1358874F-6C22-423A-AE19-BF2BDAD459DE}" type="pres">
      <dgm:prSet presAssocID="{DE8A20ED-B8E2-4C21-A26B-AA3A9C5BC628}" presName="boxAndChildren" presStyleCnt="0"/>
      <dgm:spPr/>
      <dgm:t>
        <a:bodyPr/>
        <a:lstStyle/>
        <a:p>
          <a:endParaRPr lang="en-US"/>
        </a:p>
      </dgm:t>
    </dgm:pt>
    <dgm:pt modelId="{67D9205C-B0C7-436D-A517-EE3892A8FFC0}" type="pres">
      <dgm:prSet presAssocID="{DE8A20ED-B8E2-4C21-A26B-AA3A9C5BC628}" presName="parentTextBox" presStyleLbl="node1" presStyleIdx="0" presStyleCnt="4"/>
      <dgm:spPr/>
      <dgm:t>
        <a:bodyPr/>
        <a:lstStyle/>
        <a:p>
          <a:endParaRPr lang="en-US"/>
        </a:p>
      </dgm:t>
    </dgm:pt>
    <dgm:pt modelId="{8E1B657C-65E8-4303-A67C-609EECF6EF25}" type="pres">
      <dgm:prSet presAssocID="{DE8A20ED-B8E2-4C21-A26B-AA3A9C5BC628}" presName="entireBox" presStyleLbl="node1" presStyleIdx="0" presStyleCnt="4"/>
      <dgm:spPr/>
      <dgm:t>
        <a:bodyPr/>
        <a:lstStyle/>
        <a:p>
          <a:endParaRPr lang="en-US"/>
        </a:p>
      </dgm:t>
    </dgm:pt>
    <dgm:pt modelId="{56C653EE-AA0C-4E35-B21A-089F8298FBD4}" type="pres">
      <dgm:prSet presAssocID="{DE8A20ED-B8E2-4C21-A26B-AA3A9C5BC628}" presName="descendantBox" presStyleCnt="0"/>
      <dgm:spPr/>
      <dgm:t>
        <a:bodyPr/>
        <a:lstStyle/>
        <a:p>
          <a:endParaRPr lang="en-US"/>
        </a:p>
      </dgm:t>
    </dgm:pt>
    <dgm:pt modelId="{8F6D97A3-568C-4D42-9F79-089C76ADC77E}" type="pres">
      <dgm:prSet presAssocID="{477044C5-1D51-44A3-89C9-052ED3523E41}" presName="childTextBox" presStyleLbl="fgAccFollowNode1" presStyleIdx="0" presStyleCnt="4">
        <dgm:presLayoutVars>
          <dgm:bulletEnabled val="1"/>
        </dgm:presLayoutVars>
      </dgm:prSet>
      <dgm:spPr/>
      <dgm:t>
        <a:bodyPr/>
        <a:lstStyle/>
        <a:p>
          <a:endParaRPr lang="en-US"/>
        </a:p>
      </dgm:t>
    </dgm:pt>
    <dgm:pt modelId="{C4BDCED5-B51B-420A-BEA2-6C52CAF77143}" type="pres">
      <dgm:prSet presAssocID="{2FF3C745-B3B1-4F02-9F3E-42D47C016259}" presName="sp" presStyleCnt="0"/>
      <dgm:spPr/>
      <dgm:t>
        <a:bodyPr/>
        <a:lstStyle/>
        <a:p>
          <a:endParaRPr lang="en-US"/>
        </a:p>
      </dgm:t>
    </dgm:pt>
    <dgm:pt modelId="{F5DD961D-CF95-4FC5-863B-0212472F390B}" type="pres">
      <dgm:prSet presAssocID="{55C6FB44-A985-45F8-92FB-19BBF542FA67}" presName="arrowAndChildren" presStyleCnt="0"/>
      <dgm:spPr/>
      <dgm:t>
        <a:bodyPr/>
        <a:lstStyle/>
        <a:p>
          <a:endParaRPr lang="en-US"/>
        </a:p>
      </dgm:t>
    </dgm:pt>
    <dgm:pt modelId="{8CD4145B-AF44-4ADE-B18B-5F8C0E4C6282}" type="pres">
      <dgm:prSet presAssocID="{55C6FB44-A985-45F8-92FB-19BBF542FA67}" presName="parentTextArrow" presStyleLbl="node1" presStyleIdx="0" presStyleCnt="4"/>
      <dgm:spPr/>
      <dgm:t>
        <a:bodyPr/>
        <a:lstStyle/>
        <a:p>
          <a:endParaRPr lang="en-US"/>
        </a:p>
      </dgm:t>
    </dgm:pt>
    <dgm:pt modelId="{E552DAC0-216A-4B88-AF1A-937842626E7F}" type="pres">
      <dgm:prSet presAssocID="{55C6FB44-A985-45F8-92FB-19BBF542FA67}" presName="arrow" presStyleLbl="node1" presStyleIdx="1" presStyleCnt="4"/>
      <dgm:spPr/>
      <dgm:t>
        <a:bodyPr/>
        <a:lstStyle/>
        <a:p>
          <a:endParaRPr lang="en-US"/>
        </a:p>
      </dgm:t>
    </dgm:pt>
    <dgm:pt modelId="{2B3D6047-A90B-4B0C-80C1-638354C667A5}" type="pres">
      <dgm:prSet presAssocID="{55C6FB44-A985-45F8-92FB-19BBF542FA67}" presName="descendantArrow" presStyleCnt="0"/>
      <dgm:spPr/>
      <dgm:t>
        <a:bodyPr/>
        <a:lstStyle/>
        <a:p>
          <a:endParaRPr lang="en-US"/>
        </a:p>
      </dgm:t>
    </dgm:pt>
    <dgm:pt modelId="{27BE7760-F6B5-45EE-8956-941501131730}" type="pres">
      <dgm:prSet presAssocID="{82A9D05C-E0FE-4095-808C-36195A639D13}" presName="childTextArrow" presStyleLbl="fgAccFollowNode1" presStyleIdx="1" presStyleCnt="4">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1" presStyleCnt="4"/>
      <dgm:spPr/>
      <dgm:t>
        <a:bodyPr/>
        <a:lstStyle/>
        <a:p>
          <a:endParaRPr lang="en-US"/>
        </a:p>
      </dgm:t>
    </dgm:pt>
    <dgm:pt modelId="{C9E1EBD9-D03D-4086-B7FE-8CD684B69897}" type="pres">
      <dgm:prSet presAssocID="{63A1ED43-AC35-40AD-85BF-17DC05BD0938}" presName="arrow" presStyleLbl="node1" presStyleIdx="2" presStyleCnt="4"/>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2" presStyleCnt="4">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2" presStyleCnt="4"/>
      <dgm:spPr/>
      <dgm:t>
        <a:bodyPr/>
        <a:lstStyle/>
        <a:p>
          <a:endParaRPr lang="en-US"/>
        </a:p>
      </dgm:t>
    </dgm:pt>
    <dgm:pt modelId="{05301027-04BC-4541-BE60-F2A1C22690F8}" type="pres">
      <dgm:prSet presAssocID="{255C46B9-17B6-450C-8E38-9519AD0489EF}" presName="arrow" presStyleLbl="node1" presStyleIdx="3" presStyleCnt="4"/>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3" presStyleCnt="4">
        <dgm:presLayoutVars>
          <dgm:bulletEnabled val="1"/>
        </dgm:presLayoutVars>
      </dgm:prSet>
      <dgm:spPr/>
      <dgm:t>
        <a:bodyPr/>
        <a:lstStyle/>
        <a:p>
          <a:endParaRPr lang="en-US"/>
        </a:p>
      </dgm:t>
    </dgm:pt>
  </dgm:ptLst>
  <dgm:cxnLst>
    <dgm:cxn modelId="{971CA0FD-9535-4E1D-BA85-DDC3334C17D7}" type="presOf" srcId="{DE8A20ED-B8E2-4C21-A26B-AA3A9C5BC628}" destId="{67D9205C-B0C7-436D-A517-EE3892A8FFC0}" srcOrd="0" destOrd="0" presId="urn:microsoft.com/office/officeart/2005/8/layout/process4"/>
    <dgm:cxn modelId="{8AA193AD-AEAF-4C6F-A53C-DFCC1AD3DC8E}" type="presOf" srcId="{255C46B9-17B6-450C-8E38-9519AD0489EF}" destId="{05301027-04BC-4541-BE60-F2A1C22690F8}" srcOrd="1" destOrd="0" presId="urn:microsoft.com/office/officeart/2005/8/layout/process4"/>
    <dgm:cxn modelId="{B25184A3-B975-471C-A013-593BA93130E3}" type="presOf" srcId="{DE8A20ED-B8E2-4C21-A26B-AA3A9C5BC628}" destId="{8E1B657C-65E8-4303-A67C-609EECF6EF25}" srcOrd="1" destOrd="0" presId="urn:microsoft.com/office/officeart/2005/8/layout/process4"/>
    <dgm:cxn modelId="{4D7FDEEE-44A1-4046-BBBC-2AB592260C1B}" type="presOf" srcId="{477044C5-1D51-44A3-89C9-052ED3523E41}" destId="{8F6D97A3-568C-4D42-9F79-089C76ADC77E}" srcOrd="0" destOrd="0" presId="urn:microsoft.com/office/officeart/2005/8/layout/process4"/>
    <dgm:cxn modelId="{BFE5B3D3-7F00-47E2-8657-CDEAA471E45F}" srcId="{17EBAEB6-D0E6-4EED-B716-2177AE58D86F}" destId="{DE8A20ED-B8E2-4C21-A26B-AA3A9C5BC628}" srcOrd="3" destOrd="0" parTransId="{C0CBDF5F-CE0A-41F1-872F-D83D036052CE}" sibTransId="{6A57F970-7A96-4CA1-8F6C-F1E7E37048AD}"/>
    <dgm:cxn modelId="{E1316B67-9A9B-4CCF-A22C-C15341DA6BDB}" srcId="{17EBAEB6-D0E6-4EED-B716-2177AE58D86F}" destId="{255C46B9-17B6-450C-8E38-9519AD0489EF}" srcOrd="0" destOrd="0" parTransId="{2A22FD43-3FEA-4931-A58B-4D7F516A8BF7}" sibTransId="{00A008E8-3B88-42C4-8BDD-F43409998BCE}"/>
    <dgm:cxn modelId="{3B73E94B-9D89-4AF4-B5A8-6096EA7C13E9}" srcId="{55C6FB44-A985-45F8-92FB-19BBF542FA67}" destId="{82A9D05C-E0FE-4095-808C-36195A639D13}" srcOrd="0" destOrd="0" parTransId="{8ED82903-5EB5-4BC5-980E-7AF804F15AA6}" sibTransId="{5EABCF8A-42A2-4FDA-B3DC-0A39071E4896}"/>
    <dgm:cxn modelId="{59101B25-0B50-4F41-99C9-BA14FB3606FA}" type="presOf" srcId="{55C6FB44-A985-45F8-92FB-19BBF542FA67}" destId="{E552DAC0-216A-4B88-AF1A-937842626E7F}" srcOrd="1" destOrd="0" presId="urn:microsoft.com/office/officeart/2005/8/layout/process4"/>
    <dgm:cxn modelId="{55587823-7146-4023-AFAA-3D06412DE442}" srcId="{17EBAEB6-D0E6-4EED-B716-2177AE58D86F}" destId="{55C6FB44-A985-45F8-92FB-19BBF542FA67}" srcOrd="2" destOrd="0" parTransId="{62FE0A38-C78B-408B-BEC0-6DEA44404E07}" sibTransId="{2FF3C745-B3B1-4F02-9F3E-42D47C016259}"/>
    <dgm:cxn modelId="{A2D4A93B-4699-4F37-8D11-7A61850052FA}" type="presOf" srcId="{17EBAEB6-D0E6-4EED-B716-2177AE58D86F}" destId="{2ADE2D3B-C947-42B6-8F99-1B3FEDC276D0}" srcOrd="0" destOrd="0" presId="urn:microsoft.com/office/officeart/2005/8/layout/process4"/>
    <dgm:cxn modelId="{35408046-FD2A-4EA6-BF3A-4505E2BCB5E4}" type="presOf" srcId="{255C46B9-17B6-450C-8E38-9519AD0489EF}" destId="{1EC5EF38-74C9-4808-86EF-4AFC5CB65931}" srcOrd="0" destOrd="0" presId="urn:microsoft.com/office/officeart/2005/8/layout/process4"/>
    <dgm:cxn modelId="{BEB24CC5-7559-4A73-8B73-DBDA9CC37170}" type="presOf" srcId="{63A1ED43-AC35-40AD-85BF-17DC05BD0938}" destId="{CF6C6E4E-5B5D-4471-9394-75F54A9377C8}" srcOrd="0" destOrd="0" presId="urn:microsoft.com/office/officeart/2005/8/layout/process4"/>
    <dgm:cxn modelId="{D84AA42F-78C6-49B6-8708-98EB8F604C2A}" srcId="{DE8A20ED-B8E2-4C21-A26B-AA3A9C5BC628}" destId="{477044C5-1D51-44A3-89C9-052ED3523E41}" srcOrd="0" destOrd="0" parTransId="{E5A867D1-3FD8-4A5C-88D7-C28D45A59636}" sibTransId="{749DF233-B93D-45B7-9AE9-68D947D69780}"/>
    <dgm:cxn modelId="{7B68F255-5D82-4641-BA58-35C749C151CC}" type="presOf" srcId="{83622ABD-E064-4BFC-916E-53B83E9021F8}" destId="{CB273461-0642-4901-9B3B-9EBCF230DDBF}" srcOrd="0" destOrd="0" presId="urn:microsoft.com/office/officeart/2005/8/layout/process4"/>
    <dgm:cxn modelId="{9916DBDC-27C3-462E-B05F-7CE7F7C0B5A4}" type="presOf" srcId="{C531B99D-2AAF-47B7-9ADC-940B51371CBC}" destId="{4BE792FD-BCB4-44EB-8672-F4001B35D8D7}" srcOrd="0" destOrd="0" presId="urn:microsoft.com/office/officeart/2005/8/layout/process4"/>
    <dgm:cxn modelId="{44F6D72A-26C3-4E77-A6D6-8CE64EA5ACDA}" srcId="{63A1ED43-AC35-40AD-85BF-17DC05BD0938}" destId="{83622ABD-E064-4BFC-916E-53B83E9021F8}" srcOrd="0" destOrd="0" parTransId="{589CFAA6-E7DA-40E7-BB3A-4677A82BF9D3}" sibTransId="{18EB27F0-7989-42EA-95E0-56291E9DD6C3}"/>
    <dgm:cxn modelId="{60A1BEF8-DD7D-450A-857E-DEA4CD7DE3B2}" type="presOf" srcId="{82A9D05C-E0FE-4095-808C-36195A639D13}" destId="{27BE7760-F6B5-45EE-8956-941501131730}" srcOrd="0" destOrd="0" presId="urn:microsoft.com/office/officeart/2005/8/layout/process4"/>
    <dgm:cxn modelId="{774A9A54-C82A-456E-8338-2FE3E8D7C8E5}" type="presOf" srcId="{63A1ED43-AC35-40AD-85BF-17DC05BD0938}" destId="{C9E1EBD9-D03D-4086-B7FE-8CD684B69897}" srcOrd="1"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7F36A6A6-668C-4EFE-9C17-A77C0AFEA4DA}" type="presOf" srcId="{55C6FB44-A985-45F8-92FB-19BBF542FA67}" destId="{8CD4145B-AF44-4ADE-B18B-5F8C0E4C6282}" srcOrd="0" destOrd="0" presId="urn:microsoft.com/office/officeart/2005/8/layout/process4"/>
    <dgm:cxn modelId="{13C73F3F-981E-4C94-B863-6F1052C347BE}" srcId="{17EBAEB6-D0E6-4EED-B716-2177AE58D86F}" destId="{63A1ED43-AC35-40AD-85BF-17DC05BD0938}" srcOrd="1" destOrd="0" parTransId="{BDB36EB9-BBED-46D4-B8BE-263D92E244FB}" sibTransId="{4DF2FFAD-E7C1-4C73-91BF-E7F0305EEAB6}"/>
    <dgm:cxn modelId="{EE8583B6-2617-4369-B91B-FF99AEB6A7B7}" type="presParOf" srcId="{2ADE2D3B-C947-42B6-8F99-1B3FEDC276D0}" destId="{1358874F-6C22-423A-AE19-BF2BDAD459DE}" srcOrd="0" destOrd="0" presId="urn:microsoft.com/office/officeart/2005/8/layout/process4"/>
    <dgm:cxn modelId="{2E9DDA91-0301-4499-9677-7409EBC98299}" type="presParOf" srcId="{1358874F-6C22-423A-AE19-BF2BDAD459DE}" destId="{67D9205C-B0C7-436D-A517-EE3892A8FFC0}" srcOrd="0" destOrd="0" presId="urn:microsoft.com/office/officeart/2005/8/layout/process4"/>
    <dgm:cxn modelId="{5B7D46B9-AE26-4704-8B86-780DC540D222}" type="presParOf" srcId="{1358874F-6C22-423A-AE19-BF2BDAD459DE}" destId="{8E1B657C-65E8-4303-A67C-609EECF6EF25}" srcOrd="1" destOrd="0" presId="urn:microsoft.com/office/officeart/2005/8/layout/process4"/>
    <dgm:cxn modelId="{B33BA044-447A-48D1-8E91-DF2EE56CF9B3}" type="presParOf" srcId="{1358874F-6C22-423A-AE19-BF2BDAD459DE}" destId="{56C653EE-AA0C-4E35-B21A-089F8298FBD4}" srcOrd="2" destOrd="0" presId="urn:microsoft.com/office/officeart/2005/8/layout/process4"/>
    <dgm:cxn modelId="{F6AD3789-BCB9-443B-B287-8387CEEE5B6A}" type="presParOf" srcId="{56C653EE-AA0C-4E35-B21A-089F8298FBD4}" destId="{8F6D97A3-568C-4D42-9F79-089C76ADC77E}" srcOrd="0" destOrd="0" presId="urn:microsoft.com/office/officeart/2005/8/layout/process4"/>
    <dgm:cxn modelId="{E6EA3B2F-3004-433E-9224-FC783B7186FA}" type="presParOf" srcId="{2ADE2D3B-C947-42B6-8F99-1B3FEDC276D0}" destId="{C4BDCED5-B51B-420A-BEA2-6C52CAF77143}" srcOrd="1" destOrd="0" presId="urn:microsoft.com/office/officeart/2005/8/layout/process4"/>
    <dgm:cxn modelId="{2A8D9726-5869-4A30-B5CB-CC47BEC7E520}" type="presParOf" srcId="{2ADE2D3B-C947-42B6-8F99-1B3FEDC276D0}" destId="{F5DD961D-CF95-4FC5-863B-0212472F390B}" srcOrd="2" destOrd="0" presId="urn:microsoft.com/office/officeart/2005/8/layout/process4"/>
    <dgm:cxn modelId="{EC43D836-B9C9-4323-96F1-5FDC8EEA0B46}" type="presParOf" srcId="{F5DD961D-CF95-4FC5-863B-0212472F390B}" destId="{8CD4145B-AF44-4ADE-B18B-5F8C0E4C6282}" srcOrd="0" destOrd="0" presId="urn:microsoft.com/office/officeart/2005/8/layout/process4"/>
    <dgm:cxn modelId="{85FAE600-DA4D-4925-87AE-B4EBDCA4CB10}" type="presParOf" srcId="{F5DD961D-CF95-4FC5-863B-0212472F390B}" destId="{E552DAC0-216A-4B88-AF1A-937842626E7F}" srcOrd="1" destOrd="0" presId="urn:microsoft.com/office/officeart/2005/8/layout/process4"/>
    <dgm:cxn modelId="{F04427C1-C2B2-4454-B704-19A8B48BA9FD}" type="presParOf" srcId="{F5DD961D-CF95-4FC5-863B-0212472F390B}" destId="{2B3D6047-A90B-4B0C-80C1-638354C667A5}" srcOrd="2" destOrd="0" presId="urn:microsoft.com/office/officeart/2005/8/layout/process4"/>
    <dgm:cxn modelId="{3FAA9690-C4C4-4099-8525-450C63F7500A}" type="presParOf" srcId="{2B3D6047-A90B-4B0C-80C1-638354C667A5}" destId="{27BE7760-F6B5-45EE-8956-941501131730}" srcOrd="0" destOrd="0" presId="urn:microsoft.com/office/officeart/2005/8/layout/process4"/>
    <dgm:cxn modelId="{FDAE5025-FE1C-45AC-8620-0FEA2EFD428E}" type="presParOf" srcId="{2ADE2D3B-C947-42B6-8F99-1B3FEDC276D0}" destId="{6872A97C-D449-48B8-B48A-6414A82B5680}" srcOrd="3" destOrd="0" presId="urn:microsoft.com/office/officeart/2005/8/layout/process4"/>
    <dgm:cxn modelId="{BFF318A8-9FFC-42D1-A707-CB38BD9F62ED}" type="presParOf" srcId="{2ADE2D3B-C947-42B6-8F99-1B3FEDC276D0}" destId="{E7A11DED-60A7-4BC3-89FE-F4E69397AE3C}" srcOrd="4" destOrd="0" presId="urn:microsoft.com/office/officeart/2005/8/layout/process4"/>
    <dgm:cxn modelId="{A8C170CE-0390-4C84-9DDB-6C98C9F06369}" type="presParOf" srcId="{E7A11DED-60A7-4BC3-89FE-F4E69397AE3C}" destId="{CF6C6E4E-5B5D-4471-9394-75F54A9377C8}" srcOrd="0" destOrd="0" presId="urn:microsoft.com/office/officeart/2005/8/layout/process4"/>
    <dgm:cxn modelId="{6E6FF2FE-DC1E-416E-9A1D-A3AED7EE1DCE}" type="presParOf" srcId="{E7A11DED-60A7-4BC3-89FE-F4E69397AE3C}" destId="{C9E1EBD9-D03D-4086-B7FE-8CD684B69897}" srcOrd="1" destOrd="0" presId="urn:microsoft.com/office/officeart/2005/8/layout/process4"/>
    <dgm:cxn modelId="{E58EAB8A-778D-486A-9EED-C6F08EF8E36D}" type="presParOf" srcId="{E7A11DED-60A7-4BC3-89FE-F4E69397AE3C}" destId="{D18F0391-1D2C-4B99-A316-22233E77FF40}" srcOrd="2" destOrd="0" presId="urn:microsoft.com/office/officeart/2005/8/layout/process4"/>
    <dgm:cxn modelId="{02341A53-6C87-4830-9BAA-65CEF3CB5BD7}" type="presParOf" srcId="{D18F0391-1D2C-4B99-A316-22233E77FF40}" destId="{CB273461-0642-4901-9B3B-9EBCF230DDBF}" srcOrd="0" destOrd="0" presId="urn:microsoft.com/office/officeart/2005/8/layout/process4"/>
    <dgm:cxn modelId="{37F45F26-2821-4997-824B-3B17E394856F}" type="presParOf" srcId="{2ADE2D3B-C947-42B6-8F99-1B3FEDC276D0}" destId="{477BA6E9-6A31-433E-AE09-3C4C08F9AFFD}" srcOrd="5" destOrd="0" presId="urn:microsoft.com/office/officeart/2005/8/layout/process4"/>
    <dgm:cxn modelId="{4C380105-B300-4651-82DA-32CF9875C7CB}" type="presParOf" srcId="{2ADE2D3B-C947-42B6-8F99-1B3FEDC276D0}" destId="{62686E2A-BF86-480D-A01D-DDFAE5F5E8E8}" srcOrd="6" destOrd="0" presId="urn:microsoft.com/office/officeart/2005/8/layout/process4"/>
    <dgm:cxn modelId="{D0CBFE38-4517-4037-A5B0-0F06931B40E7}" type="presParOf" srcId="{62686E2A-BF86-480D-A01D-DDFAE5F5E8E8}" destId="{1EC5EF38-74C9-4808-86EF-4AFC5CB65931}" srcOrd="0" destOrd="0" presId="urn:microsoft.com/office/officeart/2005/8/layout/process4"/>
    <dgm:cxn modelId="{CFE6ACF7-6378-45B6-A50C-4E6794DA3024}" type="presParOf" srcId="{62686E2A-BF86-480D-A01D-DDFAE5F5E8E8}" destId="{05301027-04BC-4541-BE60-F2A1C22690F8}" srcOrd="1" destOrd="0" presId="urn:microsoft.com/office/officeart/2005/8/layout/process4"/>
    <dgm:cxn modelId="{48AC09A2-1809-4834-B24A-1ACBF9A5FEB0}" type="presParOf" srcId="{62686E2A-BF86-480D-A01D-DDFAE5F5E8E8}" destId="{451C2562-08CE-430D-8173-7A2AB8276007}" srcOrd="2" destOrd="0" presId="urn:microsoft.com/office/officeart/2005/8/layout/process4"/>
    <dgm:cxn modelId="{3DAEF9E3-CFE6-4D57-8D84-EC7C6EEA08BA}"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dgm:t>
        <a:bodyPr/>
        <a:lstStyle/>
        <a:p>
          <a:r>
            <a:rPr lang="en-US" dirty="0" smtClean="0"/>
            <a:t>Lesson 5</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dgm:spPr/>
      <dgm:t>
        <a:bodyPr/>
        <a:lstStyle/>
        <a:p>
          <a:r>
            <a:rPr lang="en-US" dirty="0" smtClean="0"/>
            <a:t>Creating and Distributing Applications</a:t>
          </a:r>
          <a:endParaRPr lang="en-US"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63A1ED43-AC35-40AD-85BF-17DC05BD0938}">
      <dgm:prSet phldrT="[Text]"/>
      <dgm:spPr/>
      <dgm:t>
        <a:bodyPr/>
        <a:lstStyle/>
        <a:p>
          <a:r>
            <a:rPr lang="en-US" dirty="0" smtClean="0"/>
            <a:t>Lesson 6</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dgm:spPr/>
      <dgm:t>
        <a:bodyPr/>
        <a:lstStyle/>
        <a:p>
          <a:r>
            <a:rPr lang="en-US" dirty="0" smtClean="0"/>
            <a:t>File I/O Techniques</a:t>
          </a:r>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dgm:spPr/>
      <dgm:t>
        <a:bodyPr/>
        <a:lstStyle/>
        <a:p>
          <a:r>
            <a:rPr lang="en-US" dirty="0" smtClean="0"/>
            <a:t>Improving an Existing VI</a:t>
          </a:r>
          <a:endParaRPr lang="en-US"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dgm:t>
        <a:bodyPr/>
        <a:lstStyle/>
        <a:p>
          <a:r>
            <a:rPr lang="en-US" dirty="0" smtClean="0"/>
            <a:t>Lesson 7</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D74163A3-AB2D-48D6-A6BA-7DC441FFA651}" type="pres">
      <dgm:prSet presAssocID="{55C6FB44-A985-45F8-92FB-19BBF542FA67}" presName="boxAndChildren" presStyleCnt="0"/>
      <dgm:spPr/>
    </dgm:pt>
    <dgm:pt modelId="{634B9CA2-3E8D-405E-9EF3-8262D83DEEEE}" type="pres">
      <dgm:prSet presAssocID="{55C6FB44-A985-45F8-92FB-19BBF542FA67}" presName="parentTextBox" presStyleLbl="node1" presStyleIdx="0" presStyleCnt="3"/>
      <dgm:spPr/>
      <dgm:t>
        <a:bodyPr/>
        <a:lstStyle/>
        <a:p>
          <a:endParaRPr lang="en-US"/>
        </a:p>
      </dgm:t>
    </dgm:pt>
    <dgm:pt modelId="{1ACEF5D3-078B-451B-9CB5-CB71F3B070B4}" type="pres">
      <dgm:prSet presAssocID="{55C6FB44-A985-45F8-92FB-19BBF542FA67}" presName="entireBox" presStyleLbl="node1" presStyleIdx="0" presStyleCnt="3"/>
      <dgm:spPr/>
      <dgm:t>
        <a:bodyPr/>
        <a:lstStyle/>
        <a:p>
          <a:endParaRPr lang="en-US"/>
        </a:p>
      </dgm:t>
    </dgm:pt>
    <dgm:pt modelId="{C2FADBCD-744E-471C-A2B2-E596A6FDA8B0}" type="pres">
      <dgm:prSet presAssocID="{55C6FB44-A985-45F8-92FB-19BBF542FA67}" presName="descendantBox" presStyleCnt="0"/>
      <dgm:spPr/>
    </dgm:pt>
    <dgm:pt modelId="{0E0FBB84-906E-4FE6-B300-7C9E4F2765B6}" type="pres">
      <dgm:prSet presAssocID="{82A9D05C-E0FE-4095-808C-36195A639D13}" presName="childTextBox" presStyleLbl="fgAccFollowNode1" presStyleIdx="0" presStyleCnt="3">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0" presStyleCnt="3"/>
      <dgm:spPr/>
      <dgm:t>
        <a:bodyPr/>
        <a:lstStyle/>
        <a:p>
          <a:endParaRPr lang="en-US"/>
        </a:p>
      </dgm:t>
    </dgm:pt>
    <dgm:pt modelId="{C9E1EBD9-D03D-4086-B7FE-8CD684B69897}" type="pres">
      <dgm:prSet presAssocID="{63A1ED43-AC35-40AD-85BF-17DC05BD0938}" presName="arrow" presStyleLbl="node1" presStyleIdx="1" presStyleCnt="3"/>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1" presStyleCnt="3">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1" presStyleCnt="3"/>
      <dgm:spPr/>
      <dgm:t>
        <a:bodyPr/>
        <a:lstStyle/>
        <a:p>
          <a:endParaRPr lang="en-US"/>
        </a:p>
      </dgm:t>
    </dgm:pt>
    <dgm:pt modelId="{05301027-04BC-4541-BE60-F2A1C22690F8}" type="pres">
      <dgm:prSet presAssocID="{255C46B9-17B6-450C-8E38-9519AD0489EF}" presName="arrow" presStyleLbl="node1" presStyleIdx="2" presStyleCnt="3"/>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2" presStyleCnt="3">
        <dgm:presLayoutVars>
          <dgm:bulletEnabled val="1"/>
        </dgm:presLayoutVars>
      </dgm:prSet>
      <dgm:spPr/>
      <dgm:t>
        <a:bodyPr/>
        <a:lstStyle/>
        <a:p>
          <a:endParaRPr lang="en-US"/>
        </a:p>
      </dgm:t>
    </dgm:pt>
  </dgm:ptLst>
  <dgm:cxnLst>
    <dgm:cxn modelId="{E1316B67-9A9B-4CCF-A22C-C15341DA6BDB}" srcId="{17EBAEB6-D0E6-4EED-B716-2177AE58D86F}" destId="{255C46B9-17B6-450C-8E38-9519AD0489EF}" srcOrd="0" destOrd="0" parTransId="{2A22FD43-3FEA-4931-A58B-4D7F516A8BF7}" sibTransId="{00A008E8-3B88-42C4-8BDD-F43409998BCE}"/>
    <dgm:cxn modelId="{FA3FA00A-58AF-452B-919C-842EE375D60A}" type="presOf" srcId="{255C46B9-17B6-450C-8E38-9519AD0489EF}" destId="{05301027-04BC-4541-BE60-F2A1C22690F8}" srcOrd="1" destOrd="0" presId="urn:microsoft.com/office/officeart/2005/8/layout/process4"/>
    <dgm:cxn modelId="{F5A4F9D9-8A67-4A0F-BBFF-5CC11B5AD489}" type="presOf" srcId="{55C6FB44-A985-45F8-92FB-19BBF542FA67}" destId="{634B9CA2-3E8D-405E-9EF3-8262D83DEEEE}" srcOrd="0" destOrd="0" presId="urn:microsoft.com/office/officeart/2005/8/layout/process4"/>
    <dgm:cxn modelId="{BA52B33F-6A37-4372-B06D-7556D778A3FA}" type="presOf" srcId="{83622ABD-E064-4BFC-916E-53B83E9021F8}" destId="{CB273461-0642-4901-9B3B-9EBCF230DDBF}" srcOrd="0" destOrd="0" presId="urn:microsoft.com/office/officeart/2005/8/layout/process4"/>
    <dgm:cxn modelId="{44F6D72A-26C3-4E77-A6D6-8CE64EA5ACDA}" srcId="{63A1ED43-AC35-40AD-85BF-17DC05BD0938}" destId="{83622ABD-E064-4BFC-916E-53B83E9021F8}" srcOrd="0" destOrd="0" parTransId="{589CFAA6-E7DA-40E7-BB3A-4677A82BF9D3}" sibTransId="{18EB27F0-7989-42EA-95E0-56291E9DD6C3}"/>
    <dgm:cxn modelId="{D3F18033-5221-44BB-A6B0-13A6FFD1791F}" type="presOf" srcId="{C531B99D-2AAF-47B7-9ADC-940B51371CBC}" destId="{4BE792FD-BCB4-44EB-8672-F4001B35D8D7}" srcOrd="0"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358E830B-2A81-4D19-94F1-3750CABF1491}" type="presOf" srcId="{63A1ED43-AC35-40AD-85BF-17DC05BD0938}" destId="{C9E1EBD9-D03D-4086-B7FE-8CD684B69897}" srcOrd="1" destOrd="0" presId="urn:microsoft.com/office/officeart/2005/8/layout/process4"/>
    <dgm:cxn modelId="{13C73F3F-981E-4C94-B863-6F1052C347BE}" srcId="{17EBAEB6-D0E6-4EED-B716-2177AE58D86F}" destId="{63A1ED43-AC35-40AD-85BF-17DC05BD0938}" srcOrd="1" destOrd="0" parTransId="{BDB36EB9-BBED-46D4-B8BE-263D92E244FB}" sibTransId="{4DF2FFAD-E7C1-4C73-91BF-E7F0305EEAB6}"/>
    <dgm:cxn modelId="{9D3E7008-1990-4166-9CA8-8DD77B0A08E6}" type="presOf" srcId="{82A9D05C-E0FE-4095-808C-36195A639D13}" destId="{0E0FBB84-906E-4FE6-B300-7C9E4F2765B6}" srcOrd="0" destOrd="0" presId="urn:microsoft.com/office/officeart/2005/8/layout/process4"/>
    <dgm:cxn modelId="{55587823-7146-4023-AFAA-3D06412DE442}" srcId="{17EBAEB6-D0E6-4EED-B716-2177AE58D86F}" destId="{55C6FB44-A985-45F8-92FB-19BBF542FA67}" srcOrd="2" destOrd="0" parTransId="{62FE0A38-C78B-408B-BEC0-6DEA44404E07}" sibTransId="{2FF3C745-B3B1-4F02-9F3E-42D47C016259}"/>
    <dgm:cxn modelId="{380B8156-4A2C-4295-B430-29F797CB6ACE}" type="presOf" srcId="{63A1ED43-AC35-40AD-85BF-17DC05BD0938}" destId="{CF6C6E4E-5B5D-4471-9394-75F54A9377C8}" srcOrd="0" destOrd="0" presId="urn:microsoft.com/office/officeart/2005/8/layout/process4"/>
    <dgm:cxn modelId="{3B73E94B-9D89-4AF4-B5A8-6096EA7C13E9}" srcId="{55C6FB44-A985-45F8-92FB-19BBF542FA67}" destId="{82A9D05C-E0FE-4095-808C-36195A639D13}" srcOrd="0" destOrd="0" parTransId="{8ED82903-5EB5-4BC5-980E-7AF804F15AA6}" sibTransId="{5EABCF8A-42A2-4FDA-B3DC-0A39071E4896}"/>
    <dgm:cxn modelId="{72520616-97C5-47C6-BBCA-CE194F2A8979}" type="presOf" srcId="{255C46B9-17B6-450C-8E38-9519AD0489EF}" destId="{1EC5EF38-74C9-4808-86EF-4AFC5CB65931}" srcOrd="0" destOrd="0" presId="urn:microsoft.com/office/officeart/2005/8/layout/process4"/>
    <dgm:cxn modelId="{1AFD639D-F20E-45A7-BBC0-849B23EF193F}" type="presOf" srcId="{17EBAEB6-D0E6-4EED-B716-2177AE58D86F}" destId="{2ADE2D3B-C947-42B6-8F99-1B3FEDC276D0}" srcOrd="0" destOrd="0" presId="urn:microsoft.com/office/officeart/2005/8/layout/process4"/>
    <dgm:cxn modelId="{850E63FE-2433-41DB-850B-DC0698177689}" type="presOf" srcId="{55C6FB44-A985-45F8-92FB-19BBF542FA67}" destId="{1ACEF5D3-078B-451B-9CB5-CB71F3B070B4}" srcOrd="1" destOrd="0" presId="urn:microsoft.com/office/officeart/2005/8/layout/process4"/>
    <dgm:cxn modelId="{08CB552C-43D2-4592-ADA0-F78900725FD6}" type="presParOf" srcId="{2ADE2D3B-C947-42B6-8F99-1B3FEDC276D0}" destId="{D74163A3-AB2D-48D6-A6BA-7DC441FFA651}" srcOrd="0" destOrd="0" presId="urn:microsoft.com/office/officeart/2005/8/layout/process4"/>
    <dgm:cxn modelId="{DF57E9D6-0F23-4DC1-A21D-037FA58AC7DF}" type="presParOf" srcId="{D74163A3-AB2D-48D6-A6BA-7DC441FFA651}" destId="{634B9CA2-3E8D-405E-9EF3-8262D83DEEEE}" srcOrd="0" destOrd="0" presId="urn:microsoft.com/office/officeart/2005/8/layout/process4"/>
    <dgm:cxn modelId="{C4B567AA-895A-457D-87AE-D724A876F2F2}" type="presParOf" srcId="{D74163A3-AB2D-48D6-A6BA-7DC441FFA651}" destId="{1ACEF5D3-078B-451B-9CB5-CB71F3B070B4}" srcOrd="1" destOrd="0" presId="urn:microsoft.com/office/officeart/2005/8/layout/process4"/>
    <dgm:cxn modelId="{80EFEFC3-D8FF-4B3A-A637-67D84B830D18}" type="presParOf" srcId="{D74163A3-AB2D-48D6-A6BA-7DC441FFA651}" destId="{C2FADBCD-744E-471C-A2B2-E596A6FDA8B0}" srcOrd="2" destOrd="0" presId="urn:microsoft.com/office/officeart/2005/8/layout/process4"/>
    <dgm:cxn modelId="{6F6DF421-FD6A-44D1-9C17-AADE2B7E388F}" type="presParOf" srcId="{C2FADBCD-744E-471C-A2B2-E596A6FDA8B0}" destId="{0E0FBB84-906E-4FE6-B300-7C9E4F2765B6}" srcOrd="0" destOrd="0" presId="urn:microsoft.com/office/officeart/2005/8/layout/process4"/>
    <dgm:cxn modelId="{E44D9DBE-ACA1-44E5-8C1F-28135774C974}" type="presParOf" srcId="{2ADE2D3B-C947-42B6-8F99-1B3FEDC276D0}" destId="{6872A97C-D449-48B8-B48A-6414A82B5680}" srcOrd="1" destOrd="0" presId="urn:microsoft.com/office/officeart/2005/8/layout/process4"/>
    <dgm:cxn modelId="{B261CD4C-44CA-45E3-ACBF-5ED9A8988A27}" type="presParOf" srcId="{2ADE2D3B-C947-42B6-8F99-1B3FEDC276D0}" destId="{E7A11DED-60A7-4BC3-89FE-F4E69397AE3C}" srcOrd="2" destOrd="0" presId="urn:microsoft.com/office/officeart/2005/8/layout/process4"/>
    <dgm:cxn modelId="{A52A3B78-2457-4402-AD2A-E7794DBD2819}" type="presParOf" srcId="{E7A11DED-60A7-4BC3-89FE-F4E69397AE3C}" destId="{CF6C6E4E-5B5D-4471-9394-75F54A9377C8}" srcOrd="0" destOrd="0" presId="urn:microsoft.com/office/officeart/2005/8/layout/process4"/>
    <dgm:cxn modelId="{9A9BA3F7-FEC7-498A-B92E-586BBE3ECA04}" type="presParOf" srcId="{E7A11DED-60A7-4BC3-89FE-F4E69397AE3C}" destId="{C9E1EBD9-D03D-4086-B7FE-8CD684B69897}" srcOrd="1" destOrd="0" presId="urn:microsoft.com/office/officeart/2005/8/layout/process4"/>
    <dgm:cxn modelId="{17886800-3AFD-47B8-9651-C14E4090503B}" type="presParOf" srcId="{E7A11DED-60A7-4BC3-89FE-F4E69397AE3C}" destId="{D18F0391-1D2C-4B99-A316-22233E77FF40}" srcOrd="2" destOrd="0" presId="urn:microsoft.com/office/officeart/2005/8/layout/process4"/>
    <dgm:cxn modelId="{5D1F5406-05AB-4571-8C6A-2DEDCBDF1B4F}" type="presParOf" srcId="{D18F0391-1D2C-4B99-A316-22233E77FF40}" destId="{CB273461-0642-4901-9B3B-9EBCF230DDBF}" srcOrd="0" destOrd="0" presId="urn:microsoft.com/office/officeart/2005/8/layout/process4"/>
    <dgm:cxn modelId="{29444282-1497-44A1-B33E-1893449CC910}" type="presParOf" srcId="{2ADE2D3B-C947-42B6-8F99-1B3FEDC276D0}" destId="{477BA6E9-6A31-433E-AE09-3C4C08F9AFFD}" srcOrd="3" destOrd="0" presId="urn:microsoft.com/office/officeart/2005/8/layout/process4"/>
    <dgm:cxn modelId="{2E2E4B04-BB5A-40FE-9409-BF17BBCC2BB6}" type="presParOf" srcId="{2ADE2D3B-C947-42B6-8F99-1B3FEDC276D0}" destId="{62686E2A-BF86-480D-A01D-DDFAE5F5E8E8}" srcOrd="4" destOrd="0" presId="urn:microsoft.com/office/officeart/2005/8/layout/process4"/>
    <dgm:cxn modelId="{2891408E-F280-4532-B237-9A7EEC0A1D60}" type="presParOf" srcId="{62686E2A-BF86-480D-A01D-DDFAE5F5E8E8}" destId="{1EC5EF38-74C9-4808-86EF-4AFC5CB65931}" srcOrd="0" destOrd="0" presId="urn:microsoft.com/office/officeart/2005/8/layout/process4"/>
    <dgm:cxn modelId="{78C83A69-2166-42E6-8DFB-975365AC401E}" type="presParOf" srcId="{62686E2A-BF86-480D-A01D-DDFAE5F5E8E8}" destId="{05301027-04BC-4541-BE60-F2A1C22690F8}" srcOrd="1" destOrd="0" presId="urn:microsoft.com/office/officeart/2005/8/layout/process4"/>
    <dgm:cxn modelId="{DB90676A-8523-46A5-8058-1767DCFB29BF}" type="presParOf" srcId="{62686E2A-BF86-480D-A01D-DDFAE5F5E8E8}" destId="{451C2562-08CE-430D-8173-7A2AB8276007}" srcOrd="2" destOrd="0" presId="urn:microsoft.com/office/officeart/2005/8/layout/process4"/>
    <dgm:cxn modelId="{D9DC3FD9-351D-4530-9268-BF760BC50E66}"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C1B6BE-8FA0-4DE5-8F8A-C5226D8FC871}" type="doc">
      <dgm:prSet loTypeId="urn:microsoft.com/office/officeart/2005/8/layout/vList3#7" loCatId="list" qsTypeId="urn:microsoft.com/office/officeart/2005/8/quickstyle/simple1" qsCatId="simple" csTypeId="urn:microsoft.com/office/officeart/2005/8/colors/accent1_2" csCatId="accent1" phldr="1"/>
      <dgm:spPr/>
    </dgm:pt>
    <dgm:pt modelId="{DD5DADC8-057E-4ED0-B7BD-541A43552FDE}">
      <dgm:prSet phldrT="[Text]"/>
      <dgm:spPr/>
      <dgm:t>
        <a:bodyPr/>
        <a:lstStyle/>
        <a:p>
          <a:pPr algn="l"/>
          <a:r>
            <a:rPr lang="en-US" b="1" dirty="0" smtClean="0"/>
            <a:t>Error Handler—</a:t>
          </a:r>
          <a:r>
            <a:rPr lang="en-US" dirty="0" smtClean="0"/>
            <a:t>A VI or code that changes normal flow of program execution when an error occurs</a:t>
          </a:r>
          <a:endParaRPr lang="en-US" dirty="0"/>
        </a:p>
      </dgm:t>
    </dgm:pt>
    <dgm:pt modelId="{50CAFF54-E521-4B79-AFC7-5A6AD09CD541}" type="parTrans" cxnId="{CEEA4456-AA85-4A18-BE69-6CD5CFA0B822}">
      <dgm:prSet/>
      <dgm:spPr/>
      <dgm:t>
        <a:bodyPr/>
        <a:lstStyle/>
        <a:p>
          <a:endParaRPr lang="en-US"/>
        </a:p>
      </dgm:t>
    </dgm:pt>
    <dgm:pt modelId="{7CB12A3B-2A85-47A5-8ED9-0CB9FB3A65BF}" type="sibTrans" cxnId="{CEEA4456-AA85-4A18-BE69-6CD5CFA0B822}">
      <dgm:prSet/>
      <dgm:spPr/>
      <dgm:t>
        <a:bodyPr/>
        <a:lstStyle/>
        <a:p>
          <a:endParaRPr lang="en-US"/>
        </a:p>
      </dgm:t>
    </dgm:pt>
    <dgm:pt modelId="{A6D2E80D-6F4F-466E-9117-C731AF13AEFA}" type="pres">
      <dgm:prSet presAssocID="{F7C1B6BE-8FA0-4DE5-8F8A-C5226D8FC871}" presName="linearFlow" presStyleCnt="0">
        <dgm:presLayoutVars>
          <dgm:dir/>
          <dgm:resizeHandles val="exact"/>
        </dgm:presLayoutVars>
      </dgm:prSet>
      <dgm:spPr/>
    </dgm:pt>
    <dgm:pt modelId="{0B4ADA14-A5D8-4086-9622-AF9526F0FCCD}" type="pres">
      <dgm:prSet presAssocID="{DD5DADC8-057E-4ED0-B7BD-541A43552FDE}" presName="composite" presStyleCnt="0"/>
      <dgm:spPr/>
    </dgm:pt>
    <dgm:pt modelId="{477119AC-1B9B-4A4A-8F20-CAFF1C725AD3}" type="pres">
      <dgm:prSet presAssocID="{DD5DADC8-057E-4ED0-B7BD-541A43552FDE}" presName="imgShp" presStyleLbl="fgImgPlace1" presStyleIdx="0" presStyleCnt="1" custLinFactX="-11094" custLinFactNeighborX="-100000"/>
      <dgm:spPr/>
    </dgm:pt>
    <dgm:pt modelId="{976B7E68-86E5-49D8-B5B7-76B4CC9C4B78}" type="pres">
      <dgm:prSet presAssocID="{DD5DADC8-057E-4ED0-B7BD-541A43552FDE}" presName="txShp" presStyleLbl="node1" presStyleIdx="0" presStyleCnt="1" custScaleX="143034" custLinFactNeighborX="6413">
        <dgm:presLayoutVars>
          <dgm:bulletEnabled val="1"/>
        </dgm:presLayoutVars>
      </dgm:prSet>
      <dgm:spPr/>
      <dgm:t>
        <a:bodyPr/>
        <a:lstStyle/>
        <a:p>
          <a:endParaRPr lang="en-US"/>
        </a:p>
      </dgm:t>
    </dgm:pt>
  </dgm:ptLst>
  <dgm:cxnLst>
    <dgm:cxn modelId="{932A7D12-E065-4880-A3FC-6294C1807403}" type="presOf" srcId="{DD5DADC8-057E-4ED0-B7BD-541A43552FDE}" destId="{976B7E68-86E5-49D8-B5B7-76B4CC9C4B78}" srcOrd="0" destOrd="0" presId="urn:microsoft.com/office/officeart/2005/8/layout/vList3#7"/>
    <dgm:cxn modelId="{019C24B5-D5D8-4A5D-B5D1-A9C7183B09EA}" type="presOf" srcId="{F7C1B6BE-8FA0-4DE5-8F8A-C5226D8FC871}" destId="{A6D2E80D-6F4F-466E-9117-C731AF13AEFA}" srcOrd="0" destOrd="0" presId="urn:microsoft.com/office/officeart/2005/8/layout/vList3#7"/>
    <dgm:cxn modelId="{CEEA4456-AA85-4A18-BE69-6CD5CFA0B822}" srcId="{F7C1B6BE-8FA0-4DE5-8F8A-C5226D8FC871}" destId="{DD5DADC8-057E-4ED0-B7BD-541A43552FDE}" srcOrd="0" destOrd="0" parTransId="{50CAFF54-E521-4B79-AFC7-5A6AD09CD541}" sibTransId="{7CB12A3B-2A85-47A5-8ED9-0CB9FB3A65BF}"/>
    <dgm:cxn modelId="{0470D586-77EC-4ED4-A339-B2EF65B5AA3E}" type="presParOf" srcId="{A6D2E80D-6F4F-466E-9117-C731AF13AEFA}" destId="{0B4ADA14-A5D8-4086-9622-AF9526F0FCCD}" srcOrd="0" destOrd="0" presId="urn:microsoft.com/office/officeart/2005/8/layout/vList3#7"/>
    <dgm:cxn modelId="{5CF06C4E-8600-4B1A-9AB2-AEF877BD6BD5}" type="presParOf" srcId="{0B4ADA14-A5D8-4086-9622-AF9526F0FCCD}" destId="{477119AC-1B9B-4A4A-8F20-CAFF1C725AD3}" srcOrd="0" destOrd="0" presId="urn:microsoft.com/office/officeart/2005/8/layout/vList3#7"/>
    <dgm:cxn modelId="{4EE92054-3ACC-489F-B1A3-06AF958A63E2}" type="presParOf" srcId="{0B4ADA14-A5D8-4086-9622-AF9526F0FCCD}" destId="{976B7E68-86E5-49D8-B5B7-76B4CC9C4B78}" srcOrd="1" destOrd="0" presId="urn:microsoft.com/office/officeart/2005/8/layout/vList3#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C1B6BE-8FA0-4DE5-8F8A-C5226D8FC871}" type="doc">
      <dgm:prSet loTypeId="urn:microsoft.com/office/officeart/2005/8/layout/vList3#9" loCatId="list" qsTypeId="urn:microsoft.com/office/officeart/2005/8/quickstyle/simple1" qsCatId="simple" csTypeId="urn:microsoft.com/office/officeart/2005/8/colors/accent1_2" csCatId="accent1" phldr="1"/>
      <dgm:spPr/>
    </dgm:pt>
    <dgm:pt modelId="{DD5DADC8-057E-4ED0-B7BD-541A43552FDE}">
      <dgm:prSet phldrT="[Text]" custT="1"/>
      <dgm:spPr/>
      <dgm:t>
        <a:bodyPr/>
        <a:lstStyle/>
        <a:p>
          <a:pPr algn="l"/>
          <a:r>
            <a:rPr lang="en-US" sz="2400" b="1" dirty="0" smtClean="0"/>
            <a:t>Properties—</a:t>
          </a:r>
          <a:r>
            <a:rPr lang="en-US" sz="2400" dirty="0" smtClean="0"/>
            <a:t>Single-valued attributes of the object: read/write, read only, write only</a:t>
          </a:r>
          <a:endParaRPr lang="en-US" sz="2400" dirty="0"/>
        </a:p>
      </dgm:t>
    </dgm:pt>
    <dgm:pt modelId="{50CAFF54-E521-4B79-AFC7-5A6AD09CD541}" type="parTrans" cxnId="{CEEA4456-AA85-4A18-BE69-6CD5CFA0B822}">
      <dgm:prSet/>
      <dgm:spPr/>
      <dgm:t>
        <a:bodyPr/>
        <a:lstStyle/>
        <a:p>
          <a:endParaRPr lang="en-US"/>
        </a:p>
      </dgm:t>
    </dgm:pt>
    <dgm:pt modelId="{7CB12A3B-2A85-47A5-8ED9-0CB9FB3A65BF}" type="sibTrans" cxnId="{CEEA4456-AA85-4A18-BE69-6CD5CFA0B822}">
      <dgm:prSet/>
      <dgm:spPr/>
      <dgm:t>
        <a:bodyPr/>
        <a:lstStyle/>
        <a:p>
          <a:endParaRPr lang="en-US"/>
        </a:p>
      </dgm:t>
    </dgm:pt>
    <dgm:pt modelId="{A6D2E80D-6F4F-466E-9117-C731AF13AEFA}" type="pres">
      <dgm:prSet presAssocID="{F7C1B6BE-8FA0-4DE5-8F8A-C5226D8FC871}" presName="linearFlow" presStyleCnt="0">
        <dgm:presLayoutVars>
          <dgm:dir/>
          <dgm:resizeHandles val="exact"/>
        </dgm:presLayoutVars>
      </dgm:prSet>
      <dgm:spPr/>
    </dgm:pt>
    <dgm:pt modelId="{0B4ADA14-A5D8-4086-9622-AF9526F0FCCD}" type="pres">
      <dgm:prSet presAssocID="{DD5DADC8-057E-4ED0-B7BD-541A43552FDE}" presName="composite" presStyleCnt="0"/>
      <dgm:spPr/>
    </dgm:pt>
    <dgm:pt modelId="{477119AC-1B9B-4A4A-8F20-CAFF1C725AD3}" type="pres">
      <dgm:prSet presAssocID="{DD5DADC8-057E-4ED0-B7BD-541A43552FDE}" presName="imgShp" presStyleLbl="fgImgPlace1" presStyleIdx="0" presStyleCnt="1" custLinFactX="-11251" custLinFactNeighborX="-100000"/>
      <dgm:spPr/>
      <dgm:t>
        <a:bodyPr/>
        <a:lstStyle/>
        <a:p>
          <a:endParaRPr lang="en-US"/>
        </a:p>
      </dgm:t>
    </dgm:pt>
    <dgm:pt modelId="{976B7E68-86E5-49D8-B5B7-76B4CC9C4B78}" type="pres">
      <dgm:prSet presAssocID="{DD5DADC8-057E-4ED0-B7BD-541A43552FDE}" presName="txShp" presStyleLbl="node1" presStyleIdx="0" presStyleCnt="1" custScaleX="142763" custLinFactNeighborX="7873" custLinFactNeighborY="49">
        <dgm:presLayoutVars>
          <dgm:bulletEnabled val="1"/>
        </dgm:presLayoutVars>
      </dgm:prSet>
      <dgm:spPr/>
      <dgm:t>
        <a:bodyPr/>
        <a:lstStyle/>
        <a:p>
          <a:endParaRPr lang="en-US"/>
        </a:p>
      </dgm:t>
    </dgm:pt>
  </dgm:ptLst>
  <dgm:cxnLst>
    <dgm:cxn modelId="{CEEA4456-AA85-4A18-BE69-6CD5CFA0B822}" srcId="{F7C1B6BE-8FA0-4DE5-8F8A-C5226D8FC871}" destId="{DD5DADC8-057E-4ED0-B7BD-541A43552FDE}" srcOrd="0" destOrd="0" parTransId="{50CAFF54-E521-4B79-AFC7-5A6AD09CD541}" sibTransId="{7CB12A3B-2A85-47A5-8ED9-0CB9FB3A65BF}"/>
    <dgm:cxn modelId="{DE6D8155-C164-4206-85F8-84D7F50B9786}" type="presOf" srcId="{DD5DADC8-057E-4ED0-B7BD-541A43552FDE}" destId="{976B7E68-86E5-49D8-B5B7-76B4CC9C4B78}" srcOrd="0" destOrd="0" presId="urn:microsoft.com/office/officeart/2005/8/layout/vList3#9"/>
    <dgm:cxn modelId="{2153328B-E7CF-4617-A7A2-4A5DDCDE4282}" type="presOf" srcId="{F7C1B6BE-8FA0-4DE5-8F8A-C5226D8FC871}" destId="{A6D2E80D-6F4F-466E-9117-C731AF13AEFA}" srcOrd="0" destOrd="0" presId="urn:microsoft.com/office/officeart/2005/8/layout/vList3#9"/>
    <dgm:cxn modelId="{7553D601-CADB-43C9-9355-A60E8565C524}" type="presParOf" srcId="{A6D2E80D-6F4F-466E-9117-C731AF13AEFA}" destId="{0B4ADA14-A5D8-4086-9622-AF9526F0FCCD}" srcOrd="0" destOrd="0" presId="urn:microsoft.com/office/officeart/2005/8/layout/vList3#9"/>
    <dgm:cxn modelId="{EB1E5843-3D45-406C-A9FC-D5DC09738D17}" type="presParOf" srcId="{0B4ADA14-A5D8-4086-9622-AF9526F0FCCD}" destId="{477119AC-1B9B-4A4A-8F20-CAFF1C725AD3}" srcOrd="0" destOrd="0" presId="urn:microsoft.com/office/officeart/2005/8/layout/vList3#9"/>
    <dgm:cxn modelId="{40A630BA-498A-42E0-8B50-2931B1A283E3}" type="presParOf" srcId="{0B4ADA14-A5D8-4086-9622-AF9526F0FCCD}" destId="{976B7E68-86E5-49D8-B5B7-76B4CC9C4B78}" srcOrd="1" destOrd="0" presId="urn:microsoft.com/office/officeart/2005/8/layout/vList3#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C1B6BE-8FA0-4DE5-8F8A-C5226D8FC871}" type="doc">
      <dgm:prSet loTypeId="urn:microsoft.com/office/officeart/2005/8/layout/vList3#10" loCatId="list" qsTypeId="urn:microsoft.com/office/officeart/2005/8/quickstyle/simple1" qsCatId="simple" csTypeId="urn:microsoft.com/office/officeart/2005/8/colors/accent1_2" csCatId="accent1" phldr="1"/>
      <dgm:spPr/>
    </dgm:pt>
    <dgm:pt modelId="{DD5DADC8-057E-4ED0-B7BD-541A43552FDE}">
      <dgm:prSet phldrT="[Text]" custT="1"/>
      <dgm:spPr/>
      <dgm:t>
        <a:bodyPr/>
        <a:lstStyle/>
        <a:p>
          <a:pPr algn="l"/>
          <a:r>
            <a:rPr lang="en-US" sz="2400" b="1" dirty="0" smtClean="0"/>
            <a:t>Methods—</a:t>
          </a:r>
          <a:r>
            <a:rPr lang="en-US" sz="2400" dirty="0" smtClean="0"/>
            <a:t>Functions that operate on the object</a:t>
          </a:r>
          <a:endParaRPr lang="en-US" sz="2400" dirty="0"/>
        </a:p>
      </dgm:t>
    </dgm:pt>
    <dgm:pt modelId="{50CAFF54-E521-4B79-AFC7-5A6AD09CD541}" type="parTrans" cxnId="{CEEA4456-AA85-4A18-BE69-6CD5CFA0B822}">
      <dgm:prSet/>
      <dgm:spPr/>
      <dgm:t>
        <a:bodyPr/>
        <a:lstStyle/>
        <a:p>
          <a:endParaRPr lang="en-US"/>
        </a:p>
      </dgm:t>
    </dgm:pt>
    <dgm:pt modelId="{7CB12A3B-2A85-47A5-8ED9-0CB9FB3A65BF}" type="sibTrans" cxnId="{CEEA4456-AA85-4A18-BE69-6CD5CFA0B822}">
      <dgm:prSet/>
      <dgm:spPr/>
      <dgm:t>
        <a:bodyPr/>
        <a:lstStyle/>
        <a:p>
          <a:endParaRPr lang="en-US"/>
        </a:p>
      </dgm:t>
    </dgm:pt>
    <dgm:pt modelId="{A6D2E80D-6F4F-466E-9117-C731AF13AEFA}" type="pres">
      <dgm:prSet presAssocID="{F7C1B6BE-8FA0-4DE5-8F8A-C5226D8FC871}" presName="linearFlow" presStyleCnt="0">
        <dgm:presLayoutVars>
          <dgm:dir/>
          <dgm:resizeHandles val="exact"/>
        </dgm:presLayoutVars>
      </dgm:prSet>
      <dgm:spPr/>
    </dgm:pt>
    <dgm:pt modelId="{0B4ADA14-A5D8-4086-9622-AF9526F0FCCD}" type="pres">
      <dgm:prSet presAssocID="{DD5DADC8-057E-4ED0-B7BD-541A43552FDE}" presName="composite" presStyleCnt="0"/>
      <dgm:spPr/>
    </dgm:pt>
    <dgm:pt modelId="{477119AC-1B9B-4A4A-8F20-CAFF1C725AD3}" type="pres">
      <dgm:prSet presAssocID="{DD5DADC8-057E-4ED0-B7BD-541A43552FDE}" presName="imgShp" presStyleLbl="fgImgPlace1" presStyleIdx="0" presStyleCnt="1" custLinFactX="-11094" custLinFactNeighborX="-100000"/>
      <dgm:spPr/>
      <dgm:t>
        <a:bodyPr/>
        <a:lstStyle/>
        <a:p>
          <a:endParaRPr lang="en-US"/>
        </a:p>
      </dgm:t>
    </dgm:pt>
    <dgm:pt modelId="{976B7E68-86E5-49D8-B5B7-76B4CC9C4B78}" type="pres">
      <dgm:prSet presAssocID="{DD5DADC8-057E-4ED0-B7BD-541A43552FDE}" presName="txShp" presStyleLbl="node1" presStyleIdx="0" presStyleCnt="1" custScaleX="142763" custLinFactNeighborX="7873">
        <dgm:presLayoutVars>
          <dgm:bulletEnabled val="1"/>
        </dgm:presLayoutVars>
      </dgm:prSet>
      <dgm:spPr/>
      <dgm:t>
        <a:bodyPr/>
        <a:lstStyle/>
        <a:p>
          <a:endParaRPr lang="en-US"/>
        </a:p>
      </dgm:t>
    </dgm:pt>
  </dgm:ptLst>
  <dgm:cxnLst>
    <dgm:cxn modelId="{74CA73CC-9D6D-48A7-AB6D-7E207946438B}" type="presOf" srcId="{F7C1B6BE-8FA0-4DE5-8F8A-C5226D8FC871}" destId="{A6D2E80D-6F4F-466E-9117-C731AF13AEFA}" srcOrd="0" destOrd="0" presId="urn:microsoft.com/office/officeart/2005/8/layout/vList3#10"/>
    <dgm:cxn modelId="{CEEA4456-AA85-4A18-BE69-6CD5CFA0B822}" srcId="{F7C1B6BE-8FA0-4DE5-8F8A-C5226D8FC871}" destId="{DD5DADC8-057E-4ED0-B7BD-541A43552FDE}" srcOrd="0" destOrd="0" parTransId="{50CAFF54-E521-4B79-AFC7-5A6AD09CD541}" sibTransId="{7CB12A3B-2A85-47A5-8ED9-0CB9FB3A65BF}"/>
    <dgm:cxn modelId="{5F885693-17BB-4B76-A9E7-033D4C0F9752}" type="presOf" srcId="{DD5DADC8-057E-4ED0-B7BD-541A43552FDE}" destId="{976B7E68-86E5-49D8-B5B7-76B4CC9C4B78}" srcOrd="0" destOrd="0" presId="urn:microsoft.com/office/officeart/2005/8/layout/vList3#10"/>
    <dgm:cxn modelId="{D761359A-0BD7-4751-81B7-CE47577614D8}" type="presParOf" srcId="{A6D2E80D-6F4F-466E-9117-C731AF13AEFA}" destId="{0B4ADA14-A5D8-4086-9622-AF9526F0FCCD}" srcOrd="0" destOrd="0" presId="urn:microsoft.com/office/officeart/2005/8/layout/vList3#10"/>
    <dgm:cxn modelId="{5F822805-29D7-4741-8FE8-73C128FDF54B}" type="presParOf" srcId="{0B4ADA14-A5D8-4086-9622-AF9526F0FCCD}" destId="{477119AC-1B9B-4A4A-8F20-CAFF1C725AD3}" srcOrd="0" destOrd="0" presId="urn:microsoft.com/office/officeart/2005/8/layout/vList3#10"/>
    <dgm:cxn modelId="{970A22C5-8B09-451C-B9FA-23D6273EA815}" type="presParOf" srcId="{0B4ADA14-A5D8-4086-9622-AF9526F0FCCD}" destId="{976B7E68-86E5-49D8-B5B7-76B4CC9C4B78}" srcOrd="1" destOrd="0" presId="urn:microsoft.com/office/officeart/2005/8/layout/vList3#10"/>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25597E-470A-48AF-991D-B795B12E527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99FD2B0-060F-469E-A9AA-A07DB6EDDD1B}">
      <dgm:prSet phldrT="[Text]" custT="1"/>
      <dgm:spPr/>
      <dgm:t>
        <a:bodyPr anchor="t"/>
        <a:lstStyle/>
        <a:p>
          <a:r>
            <a:rPr lang="en-US" sz="2000" dirty="0" smtClean="0"/>
            <a:t>Control</a:t>
          </a:r>
          <a:endParaRPr lang="en-US" sz="2000" dirty="0"/>
        </a:p>
      </dgm:t>
    </dgm:pt>
    <dgm:pt modelId="{6369A6DE-03B7-489A-8E7A-846BDA2C7142}" type="parTrans" cxnId="{A87F7608-8E93-466A-A277-F11B67853822}">
      <dgm:prSet/>
      <dgm:spPr/>
      <dgm:t>
        <a:bodyPr/>
        <a:lstStyle/>
        <a:p>
          <a:endParaRPr lang="en-US"/>
        </a:p>
      </dgm:t>
    </dgm:pt>
    <dgm:pt modelId="{08CC261F-CE13-42DE-8C57-7584EE89115F}" type="sibTrans" cxnId="{A87F7608-8E93-466A-A277-F11B67853822}">
      <dgm:prSet/>
      <dgm:spPr/>
      <dgm:t>
        <a:bodyPr/>
        <a:lstStyle/>
        <a:p>
          <a:endParaRPr lang="en-US"/>
        </a:p>
      </dgm:t>
    </dgm:pt>
    <dgm:pt modelId="{5985DE37-CFAA-4F2A-8BBA-44BEB2E9D32A}">
      <dgm:prSet phldrT="[Text]" custT="1"/>
      <dgm:spPr/>
      <dgm:t>
        <a:bodyPr anchor="t"/>
        <a:lstStyle/>
        <a:p>
          <a:r>
            <a:rPr lang="en-US" sz="2000" dirty="0" smtClean="0"/>
            <a:t>Boolean</a:t>
          </a:r>
          <a:endParaRPr lang="en-US" sz="2000" dirty="0"/>
        </a:p>
      </dgm:t>
    </dgm:pt>
    <dgm:pt modelId="{FAEA699A-5C5E-4E22-A14E-441DDD07D8D1}" type="parTrans" cxnId="{7FD2BD10-4757-40CE-9726-9046BA74C146}">
      <dgm:prSet/>
      <dgm:spPr/>
      <dgm:t>
        <a:bodyPr/>
        <a:lstStyle/>
        <a:p>
          <a:endParaRPr lang="en-US" dirty="0"/>
        </a:p>
      </dgm:t>
    </dgm:pt>
    <dgm:pt modelId="{E3BD4BE8-3670-40FE-A54C-95C417E224C4}" type="sibTrans" cxnId="{7FD2BD10-4757-40CE-9726-9046BA74C146}">
      <dgm:prSet/>
      <dgm:spPr/>
      <dgm:t>
        <a:bodyPr/>
        <a:lstStyle/>
        <a:p>
          <a:endParaRPr lang="en-US"/>
        </a:p>
      </dgm:t>
    </dgm:pt>
    <dgm:pt modelId="{72993267-B637-40B4-AA9E-EDFCC0391785}">
      <dgm:prSet phldrT="[Text]" custT="1"/>
      <dgm:spPr/>
      <dgm:t>
        <a:bodyPr anchor="t"/>
        <a:lstStyle/>
        <a:p>
          <a:r>
            <a:rPr lang="en-US" sz="2000" dirty="0" smtClean="0"/>
            <a:t>Array</a:t>
          </a:r>
          <a:endParaRPr lang="en-US" sz="2000" dirty="0"/>
        </a:p>
      </dgm:t>
    </dgm:pt>
    <dgm:pt modelId="{DB79E49B-6502-416A-AF27-23521D5ECCC9}" type="parTrans" cxnId="{4CA7446A-134B-4F6D-8E30-4DBB2F9AD199}">
      <dgm:prSet/>
      <dgm:spPr/>
      <dgm:t>
        <a:bodyPr/>
        <a:lstStyle/>
        <a:p>
          <a:endParaRPr lang="en-US" dirty="0"/>
        </a:p>
      </dgm:t>
    </dgm:pt>
    <dgm:pt modelId="{464952C0-E723-4592-936B-CE80F61A0402}" type="sibTrans" cxnId="{4CA7446A-134B-4F6D-8E30-4DBB2F9AD199}">
      <dgm:prSet/>
      <dgm:spPr/>
      <dgm:t>
        <a:bodyPr/>
        <a:lstStyle/>
        <a:p>
          <a:endParaRPr lang="en-US"/>
        </a:p>
      </dgm:t>
    </dgm:pt>
    <dgm:pt modelId="{CA98D8DD-896B-4E78-A05F-0EB275B2A35C}">
      <dgm:prSet phldrT="[Text]" custT="1"/>
      <dgm:spPr/>
      <dgm:t>
        <a:bodyPr anchor="t"/>
        <a:lstStyle/>
        <a:p>
          <a:r>
            <a:rPr lang="en-US" sz="2000" dirty="0" smtClean="0"/>
            <a:t>Numeric</a:t>
          </a:r>
          <a:endParaRPr lang="en-US" sz="2000" dirty="0"/>
        </a:p>
      </dgm:t>
    </dgm:pt>
    <dgm:pt modelId="{9A947122-A414-4DC6-A8EB-C0B6F009DE94}" type="parTrans" cxnId="{39D6587B-6818-46C3-891F-681FDC0B7947}">
      <dgm:prSet/>
      <dgm:spPr/>
      <dgm:t>
        <a:bodyPr/>
        <a:lstStyle/>
        <a:p>
          <a:endParaRPr lang="en-US" dirty="0"/>
        </a:p>
      </dgm:t>
    </dgm:pt>
    <dgm:pt modelId="{9D7A2D04-226D-4C28-8E5A-B92DBE33D797}" type="sibTrans" cxnId="{39D6587B-6818-46C3-891F-681FDC0B7947}">
      <dgm:prSet/>
      <dgm:spPr/>
      <dgm:t>
        <a:bodyPr/>
        <a:lstStyle/>
        <a:p>
          <a:endParaRPr lang="en-US"/>
        </a:p>
      </dgm:t>
    </dgm:pt>
    <dgm:pt modelId="{50C64D76-C980-45ED-BF26-455F39F63332}" type="pres">
      <dgm:prSet presAssocID="{B525597E-470A-48AF-991D-B795B12E527F}" presName="hierChild1" presStyleCnt="0">
        <dgm:presLayoutVars>
          <dgm:chPref val="1"/>
          <dgm:dir/>
          <dgm:animOne val="branch"/>
          <dgm:animLvl val="lvl"/>
          <dgm:resizeHandles/>
        </dgm:presLayoutVars>
      </dgm:prSet>
      <dgm:spPr/>
      <dgm:t>
        <a:bodyPr/>
        <a:lstStyle/>
        <a:p>
          <a:endParaRPr lang="en-US"/>
        </a:p>
      </dgm:t>
    </dgm:pt>
    <dgm:pt modelId="{75CE5E39-CFF8-47DB-8DCD-41E1B5506347}" type="pres">
      <dgm:prSet presAssocID="{B99FD2B0-060F-469E-A9AA-A07DB6EDDD1B}" presName="hierRoot1" presStyleCnt="0"/>
      <dgm:spPr/>
      <dgm:t>
        <a:bodyPr/>
        <a:lstStyle/>
        <a:p>
          <a:endParaRPr lang="en-US"/>
        </a:p>
      </dgm:t>
    </dgm:pt>
    <dgm:pt modelId="{F27A3C11-6230-4E65-AA91-D66582EF55B8}" type="pres">
      <dgm:prSet presAssocID="{B99FD2B0-060F-469E-A9AA-A07DB6EDDD1B}" presName="composite" presStyleCnt="0"/>
      <dgm:spPr/>
      <dgm:t>
        <a:bodyPr/>
        <a:lstStyle/>
        <a:p>
          <a:endParaRPr lang="en-US"/>
        </a:p>
      </dgm:t>
    </dgm:pt>
    <dgm:pt modelId="{204A1CDA-7CDD-4FE1-ACF7-2665AD11045A}" type="pres">
      <dgm:prSet presAssocID="{B99FD2B0-060F-469E-A9AA-A07DB6EDDD1B}" presName="background" presStyleLbl="node0" presStyleIdx="0" presStyleCnt="1"/>
      <dgm:spPr/>
      <dgm:t>
        <a:bodyPr/>
        <a:lstStyle/>
        <a:p>
          <a:endParaRPr lang="en-US"/>
        </a:p>
      </dgm:t>
    </dgm:pt>
    <dgm:pt modelId="{2E1C12B0-8910-4A8B-AAC4-328547843459}" type="pres">
      <dgm:prSet presAssocID="{B99FD2B0-060F-469E-A9AA-A07DB6EDDD1B}" presName="text" presStyleLbl="fgAcc0" presStyleIdx="0" presStyleCnt="1">
        <dgm:presLayoutVars>
          <dgm:chPref val="3"/>
        </dgm:presLayoutVars>
      </dgm:prSet>
      <dgm:spPr/>
      <dgm:t>
        <a:bodyPr/>
        <a:lstStyle/>
        <a:p>
          <a:endParaRPr lang="en-US"/>
        </a:p>
      </dgm:t>
    </dgm:pt>
    <dgm:pt modelId="{2057CBDC-F7BB-41D7-AAE4-1B268C1DAC6E}" type="pres">
      <dgm:prSet presAssocID="{B99FD2B0-060F-469E-A9AA-A07DB6EDDD1B}" presName="hierChild2" presStyleCnt="0"/>
      <dgm:spPr/>
      <dgm:t>
        <a:bodyPr/>
        <a:lstStyle/>
        <a:p>
          <a:endParaRPr lang="en-US"/>
        </a:p>
      </dgm:t>
    </dgm:pt>
    <dgm:pt modelId="{73CD16C1-0AAC-4CBF-86B9-B0572E7A8115}" type="pres">
      <dgm:prSet presAssocID="{FAEA699A-5C5E-4E22-A14E-441DDD07D8D1}" presName="Name10" presStyleLbl="parChTrans1D2" presStyleIdx="0" presStyleCnt="3"/>
      <dgm:spPr/>
      <dgm:t>
        <a:bodyPr/>
        <a:lstStyle/>
        <a:p>
          <a:endParaRPr lang="en-US"/>
        </a:p>
      </dgm:t>
    </dgm:pt>
    <dgm:pt modelId="{CB8F0189-107D-40FC-A6D5-05A5FE8AA487}" type="pres">
      <dgm:prSet presAssocID="{5985DE37-CFAA-4F2A-8BBA-44BEB2E9D32A}" presName="hierRoot2" presStyleCnt="0"/>
      <dgm:spPr/>
      <dgm:t>
        <a:bodyPr/>
        <a:lstStyle/>
        <a:p>
          <a:endParaRPr lang="en-US"/>
        </a:p>
      </dgm:t>
    </dgm:pt>
    <dgm:pt modelId="{7621D9CE-AF14-4A0A-8ED8-00CC82753C02}" type="pres">
      <dgm:prSet presAssocID="{5985DE37-CFAA-4F2A-8BBA-44BEB2E9D32A}" presName="composite2" presStyleCnt="0"/>
      <dgm:spPr/>
      <dgm:t>
        <a:bodyPr/>
        <a:lstStyle/>
        <a:p>
          <a:endParaRPr lang="en-US"/>
        </a:p>
      </dgm:t>
    </dgm:pt>
    <dgm:pt modelId="{CC7C49ED-C157-4D58-A257-B96A6AB4AB84}" type="pres">
      <dgm:prSet presAssocID="{5985DE37-CFAA-4F2A-8BBA-44BEB2E9D32A}" presName="background2" presStyleLbl="node2" presStyleIdx="0" presStyleCnt="3"/>
      <dgm:spPr/>
      <dgm:t>
        <a:bodyPr/>
        <a:lstStyle/>
        <a:p>
          <a:endParaRPr lang="en-US"/>
        </a:p>
      </dgm:t>
    </dgm:pt>
    <dgm:pt modelId="{4D6D435B-CF50-4E22-82F6-5BDD60D3F438}" type="pres">
      <dgm:prSet presAssocID="{5985DE37-CFAA-4F2A-8BBA-44BEB2E9D32A}" presName="text2" presStyleLbl="fgAcc2" presStyleIdx="0" presStyleCnt="3">
        <dgm:presLayoutVars>
          <dgm:chPref val="3"/>
        </dgm:presLayoutVars>
      </dgm:prSet>
      <dgm:spPr/>
      <dgm:t>
        <a:bodyPr/>
        <a:lstStyle/>
        <a:p>
          <a:endParaRPr lang="en-US"/>
        </a:p>
      </dgm:t>
    </dgm:pt>
    <dgm:pt modelId="{9508770C-DEFE-4553-80A0-35EFF1786E39}" type="pres">
      <dgm:prSet presAssocID="{5985DE37-CFAA-4F2A-8BBA-44BEB2E9D32A}" presName="hierChild3" presStyleCnt="0"/>
      <dgm:spPr/>
      <dgm:t>
        <a:bodyPr/>
        <a:lstStyle/>
        <a:p>
          <a:endParaRPr lang="en-US"/>
        </a:p>
      </dgm:t>
    </dgm:pt>
    <dgm:pt modelId="{08F4B6F5-6C44-4C92-ABF8-538717D3D4EB}" type="pres">
      <dgm:prSet presAssocID="{DB79E49B-6502-416A-AF27-23521D5ECCC9}" presName="Name10" presStyleLbl="parChTrans1D2" presStyleIdx="1" presStyleCnt="3"/>
      <dgm:spPr/>
      <dgm:t>
        <a:bodyPr/>
        <a:lstStyle/>
        <a:p>
          <a:endParaRPr lang="en-US"/>
        </a:p>
      </dgm:t>
    </dgm:pt>
    <dgm:pt modelId="{21B97E94-4E1E-4003-953B-6589E7DCD330}" type="pres">
      <dgm:prSet presAssocID="{72993267-B637-40B4-AA9E-EDFCC0391785}" presName="hierRoot2" presStyleCnt="0"/>
      <dgm:spPr/>
      <dgm:t>
        <a:bodyPr/>
        <a:lstStyle/>
        <a:p>
          <a:endParaRPr lang="en-US"/>
        </a:p>
      </dgm:t>
    </dgm:pt>
    <dgm:pt modelId="{6F7CB660-60E2-4F09-A6BE-D539C0C7F0B8}" type="pres">
      <dgm:prSet presAssocID="{72993267-B637-40B4-AA9E-EDFCC0391785}" presName="composite2" presStyleCnt="0"/>
      <dgm:spPr/>
      <dgm:t>
        <a:bodyPr/>
        <a:lstStyle/>
        <a:p>
          <a:endParaRPr lang="en-US"/>
        </a:p>
      </dgm:t>
    </dgm:pt>
    <dgm:pt modelId="{54785CED-BCB8-4DA3-82FE-362B365DB0A5}" type="pres">
      <dgm:prSet presAssocID="{72993267-B637-40B4-AA9E-EDFCC0391785}" presName="background2" presStyleLbl="node2" presStyleIdx="1" presStyleCnt="3"/>
      <dgm:spPr/>
      <dgm:t>
        <a:bodyPr/>
        <a:lstStyle/>
        <a:p>
          <a:endParaRPr lang="en-US"/>
        </a:p>
      </dgm:t>
    </dgm:pt>
    <dgm:pt modelId="{D9F6DB58-EFFF-46A1-A5E0-41571063A3A0}" type="pres">
      <dgm:prSet presAssocID="{72993267-B637-40B4-AA9E-EDFCC0391785}" presName="text2" presStyleLbl="fgAcc2" presStyleIdx="1" presStyleCnt="3">
        <dgm:presLayoutVars>
          <dgm:chPref val="3"/>
        </dgm:presLayoutVars>
      </dgm:prSet>
      <dgm:spPr/>
      <dgm:t>
        <a:bodyPr/>
        <a:lstStyle/>
        <a:p>
          <a:endParaRPr lang="en-US"/>
        </a:p>
      </dgm:t>
    </dgm:pt>
    <dgm:pt modelId="{84AAAF54-8ED7-4D00-8F72-25622287486A}" type="pres">
      <dgm:prSet presAssocID="{72993267-B637-40B4-AA9E-EDFCC0391785}" presName="hierChild3" presStyleCnt="0"/>
      <dgm:spPr/>
      <dgm:t>
        <a:bodyPr/>
        <a:lstStyle/>
        <a:p>
          <a:endParaRPr lang="en-US"/>
        </a:p>
      </dgm:t>
    </dgm:pt>
    <dgm:pt modelId="{EB0096E5-52EC-4BB5-8E2B-66EBBFDBE029}" type="pres">
      <dgm:prSet presAssocID="{9A947122-A414-4DC6-A8EB-C0B6F009DE94}" presName="Name10" presStyleLbl="parChTrans1D2" presStyleIdx="2" presStyleCnt="3"/>
      <dgm:spPr/>
      <dgm:t>
        <a:bodyPr/>
        <a:lstStyle/>
        <a:p>
          <a:endParaRPr lang="en-US"/>
        </a:p>
      </dgm:t>
    </dgm:pt>
    <dgm:pt modelId="{E6535DFE-2A99-4A4C-B515-96830BCD59E1}" type="pres">
      <dgm:prSet presAssocID="{CA98D8DD-896B-4E78-A05F-0EB275B2A35C}" presName="hierRoot2" presStyleCnt="0"/>
      <dgm:spPr/>
      <dgm:t>
        <a:bodyPr/>
        <a:lstStyle/>
        <a:p>
          <a:endParaRPr lang="en-US"/>
        </a:p>
      </dgm:t>
    </dgm:pt>
    <dgm:pt modelId="{45E7A574-CB24-4B4B-86B1-C159D5D0FCA5}" type="pres">
      <dgm:prSet presAssocID="{CA98D8DD-896B-4E78-A05F-0EB275B2A35C}" presName="composite2" presStyleCnt="0"/>
      <dgm:spPr/>
      <dgm:t>
        <a:bodyPr/>
        <a:lstStyle/>
        <a:p>
          <a:endParaRPr lang="en-US"/>
        </a:p>
      </dgm:t>
    </dgm:pt>
    <dgm:pt modelId="{8F237256-1432-4501-A1A3-3F9F69E2BB55}" type="pres">
      <dgm:prSet presAssocID="{CA98D8DD-896B-4E78-A05F-0EB275B2A35C}" presName="background2" presStyleLbl="node2" presStyleIdx="2" presStyleCnt="3"/>
      <dgm:spPr/>
      <dgm:t>
        <a:bodyPr/>
        <a:lstStyle/>
        <a:p>
          <a:endParaRPr lang="en-US"/>
        </a:p>
      </dgm:t>
    </dgm:pt>
    <dgm:pt modelId="{F54C8805-C269-4FD0-8809-DE5543323006}" type="pres">
      <dgm:prSet presAssocID="{CA98D8DD-896B-4E78-A05F-0EB275B2A35C}" presName="text2" presStyleLbl="fgAcc2" presStyleIdx="2" presStyleCnt="3">
        <dgm:presLayoutVars>
          <dgm:chPref val="3"/>
        </dgm:presLayoutVars>
      </dgm:prSet>
      <dgm:spPr/>
      <dgm:t>
        <a:bodyPr/>
        <a:lstStyle/>
        <a:p>
          <a:endParaRPr lang="en-US"/>
        </a:p>
      </dgm:t>
    </dgm:pt>
    <dgm:pt modelId="{462C4B01-B842-40BD-95BE-75A7CF5554EF}" type="pres">
      <dgm:prSet presAssocID="{CA98D8DD-896B-4E78-A05F-0EB275B2A35C}" presName="hierChild3" presStyleCnt="0"/>
      <dgm:spPr/>
      <dgm:t>
        <a:bodyPr/>
        <a:lstStyle/>
        <a:p>
          <a:endParaRPr lang="en-US"/>
        </a:p>
      </dgm:t>
    </dgm:pt>
  </dgm:ptLst>
  <dgm:cxnLst>
    <dgm:cxn modelId="{67B38EE7-A072-4652-B41A-1F5C2F5E0792}" type="presOf" srcId="{B525597E-470A-48AF-991D-B795B12E527F}" destId="{50C64D76-C980-45ED-BF26-455F39F63332}" srcOrd="0" destOrd="0" presId="urn:microsoft.com/office/officeart/2005/8/layout/hierarchy1"/>
    <dgm:cxn modelId="{4C30ACB2-26E7-4839-B077-D1F71226206F}" type="presOf" srcId="{CA98D8DD-896B-4E78-A05F-0EB275B2A35C}" destId="{F54C8805-C269-4FD0-8809-DE5543323006}" srcOrd="0" destOrd="0" presId="urn:microsoft.com/office/officeart/2005/8/layout/hierarchy1"/>
    <dgm:cxn modelId="{B9B256B8-0761-4164-924D-842626300287}" type="presOf" srcId="{9A947122-A414-4DC6-A8EB-C0B6F009DE94}" destId="{EB0096E5-52EC-4BB5-8E2B-66EBBFDBE029}" srcOrd="0" destOrd="0" presId="urn:microsoft.com/office/officeart/2005/8/layout/hierarchy1"/>
    <dgm:cxn modelId="{7FD2BD10-4757-40CE-9726-9046BA74C146}" srcId="{B99FD2B0-060F-469E-A9AA-A07DB6EDDD1B}" destId="{5985DE37-CFAA-4F2A-8BBA-44BEB2E9D32A}" srcOrd="0" destOrd="0" parTransId="{FAEA699A-5C5E-4E22-A14E-441DDD07D8D1}" sibTransId="{E3BD4BE8-3670-40FE-A54C-95C417E224C4}"/>
    <dgm:cxn modelId="{4CA7446A-134B-4F6D-8E30-4DBB2F9AD199}" srcId="{B99FD2B0-060F-469E-A9AA-A07DB6EDDD1B}" destId="{72993267-B637-40B4-AA9E-EDFCC0391785}" srcOrd="1" destOrd="0" parTransId="{DB79E49B-6502-416A-AF27-23521D5ECCC9}" sibTransId="{464952C0-E723-4592-936B-CE80F61A0402}"/>
    <dgm:cxn modelId="{A87F7608-8E93-466A-A277-F11B67853822}" srcId="{B525597E-470A-48AF-991D-B795B12E527F}" destId="{B99FD2B0-060F-469E-A9AA-A07DB6EDDD1B}" srcOrd="0" destOrd="0" parTransId="{6369A6DE-03B7-489A-8E7A-846BDA2C7142}" sibTransId="{08CC261F-CE13-42DE-8C57-7584EE89115F}"/>
    <dgm:cxn modelId="{39D6587B-6818-46C3-891F-681FDC0B7947}" srcId="{B99FD2B0-060F-469E-A9AA-A07DB6EDDD1B}" destId="{CA98D8DD-896B-4E78-A05F-0EB275B2A35C}" srcOrd="2" destOrd="0" parTransId="{9A947122-A414-4DC6-A8EB-C0B6F009DE94}" sibTransId="{9D7A2D04-226D-4C28-8E5A-B92DBE33D797}"/>
    <dgm:cxn modelId="{20E35EF5-4F6F-47EC-9615-7E9256A937DC}" type="presOf" srcId="{B99FD2B0-060F-469E-A9AA-A07DB6EDDD1B}" destId="{2E1C12B0-8910-4A8B-AAC4-328547843459}" srcOrd="0" destOrd="0" presId="urn:microsoft.com/office/officeart/2005/8/layout/hierarchy1"/>
    <dgm:cxn modelId="{435C7DC7-7408-4D5D-BE39-6F93AB6A7750}" type="presOf" srcId="{72993267-B637-40B4-AA9E-EDFCC0391785}" destId="{D9F6DB58-EFFF-46A1-A5E0-41571063A3A0}" srcOrd="0" destOrd="0" presId="urn:microsoft.com/office/officeart/2005/8/layout/hierarchy1"/>
    <dgm:cxn modelId="{F1B9B519-6436-43F4-9C54-FCF5364F15E7}" type="presOf" srcId="{5985DE37-CFAA-4F2A-8BBA-44BEB2E9D32A}" destId="{4D6D435B-CF50-4E22-82F6-5BDD60D3F438}" srcOrd="0" destOrd="0" presId="urn:microsoft.com/office/officeart/2005/8/layout/hierarchy1"/>
    <dgm:cxn modelId="{6563E79C-112C-4553-8D58-DD1FEC814DA3}" type="presOf" srcId="{FAEA699A-5C5E-4E22-A14E-441DDD07D8D1}" destId="{73CD16C1-0AAC-4CBF-86B9-B0572E7A8115}" srcOrd="0" destOrd="0" presId="urn:microsoft.com/office/officeart/2005/8/layout/hierarchy1"/>
    <dgm:cxn modelId="{92FE7098-65E0-4BE3-97BE-F8D0F779FD6E}" type="presOf" srcId="{DB79E49B-6502-416A-AF27-23521D5ECCC9}" destId="{08F4B6F5-6C44-4C92-ABF8-538717D3D4EB}" srcOrd="0" destOrd="0" presId="urn:microsoft.com/office/officeart/2005/8/layout/hierarchy1"/>
    <dgm:cxn modelId="{63C08C10-A0E5-47E5-9DBA-F4B3CD724D8B}" type="presParOf" srcId="{50C64D76-C980-45ED-BF26-455F39F63332}" destId="{75CE5E39-CFF8-47DB-8DCD-41E1B5506347}" srcOrd="0" destOrd="0" presId="urn:microsoft.com/office/officeart/2005/8/layout/hierarchy1"/>
    <dgm:cxn modelId="{95CFECCD-8E8A-48AD-98EA-EDD40DB7DE7F}" type="presParOf" srcId="{75CE5E39-CFF8-47DB-8DCD-41E1B5506347}" destId="{F27A3C11-6230-4E65-AA91-D66582EF55B8}" srcOrd="0" destOrd="0" presId="urn:microsoft.com/office/officeart/2005/8/layout/hierarchy1"/>
    <dgm:cxn modelId="{5B44B74A-4AA3-4A24-935B-F8E3DCE67CFE}" type="presParOf" srcId="{F27A3C11-6230-4E65-AA91-D66582EF55B8}" destId="{204A1CDA-7CDD-4FE1-ACF7-2665AD11045A}" srcOrd="0" destOrd="0" presId="urn:microsoft.com/office/officeart/2005/8/layout/hierarchy1"/>
    <dgm:cxn modelId="{4AC0B2BF-E105-4026-8F34-15F6BEFDD332}" type="presParOf" srcId="{F27A3C11-6230-4E65-AA91-D66582EF55B8}" destId="{2E1C12B0-8910-4A8B-AAC4-328547843459}" srcOrd="1" destOrd="0" presId="urn:microsoft.com/office/officeart/2005/8/layout/hierarchy1"/>
    <dgm:cxn modelId="{AACA91F7-E2EB-4D96-913F-7D2D0AFB7C23}" type="presParOf" srcId="{75CE5E39-CFF8-47DB-8DCD-41E1B5506347}" destId="{2057CBDC-F7BB-41D7-AAE4-1B268C1DAC6E}" srcOrd="1" destOrd="0" presId="urn:microsoft.com/office/officeart/2005/8/layout/hierarchy1"/>
    <dgm:cxn modelId="{BC49117D-71B7-40D7-AF3E-D509A5863ACF}" type="presParOf" srcId="{2057CBDC-F7BB-41D7-AAE4-1B268C1DAC6E}" destId="{73CD16C1-0AAC-4CBF-86B9-B0572E7A8115}" srcOrd="0" destOrd="0" presId="urn:microsoft.com/office/officeart/2005/8/layout/hierarchy1"/>
    <dgm:cxn modelId="{3455879D-0006-4846-988E-E6CBB450F9ED}" type="presParOf" srcId="{2057CBDC-F7BB-41D7-AAE4-1B268C1DAC6E}" destId="{CB8F0189-107D-40FC-A6D5-05A5FE8AA487}" srcOrd="1" destOrd="0" presId="urn:microsoft.com/office/officeart/2005/8/layout/hierarchy1"/>
    <dgm:cxn modelId="{58B88F0C-35C9-4700-8343-25D2A0C7049E}" type="presParOf" srcId="{CB8F0189-107D-40FC-A6D5-05A5FE8AA487}" destId="{7621D9CE-AF14-4A0A-8ED8-00CC82753C02}" srcOrd="0" destOrd="0" presId="urn:microsoft.com/office/officeart/2005/8/layout/hierarchy1"/>
    <dgm:cxn modelId="{F0A8965E-6F4E-4754-9FFE-174F9D449916}" type="presParOf" srcId="{7621D9CE-AF14-4A0A-8ED8-00CC82753C02}" destId="{CC7C49ED-C157-4D58-A257-B96A6AB4AB84}" srcOrd="0" destOrd="0" presId="urn:microsoft.com/office/officeart/2005/8/layout/hierarchy1"/>
    <dgm:cxn modelId="{EB7A9B9B-05E9-4137-B00B-B4D7C2005BB1}" type="presParOf" srcId="{7621D9CE-AF14-4A0A-8ED8-00CC82753C02}" destId="{4D6D435B-CF50-4E22-82F6-5BDD60D3F438}" srcOrd="1" destOrd="0" presId="urn:microsoft.com/office/officeart/2005/8/layout/hierarchy1"/>
    <dgm:cxn modelId="{1FD4012E-7FCD-4F65-8926-988EF264DC85}" type="presParOf" srcId="{CB8F0189-107D-40FC-A6D5-05A5FE8AA487}" destId="{9508770C-DEFE-4553-80A0-35EFF1786E39}" srcOrd="1" destOrd="0" presId="urn:microsoft.com/office/officeart/2005/8/layout/hierarchy1"/>
    <dgm:cxn modelId="{1FB45040-886E-452A-9CFF-E71E6979161D}" type="presParOf" srcId="{2057CBDC-F7BB-41D7-AAE4-1B268C1DAC6E}" destId="{08F4B6F5-6C44-4C92-ABF8-538717D3D4EB}" srcOrd="2" destOrd="0" presId="urn:microsoft.com/office/officeart/2005/8/layout/hierarchy1"/>
    <dgm:cxn modelId="{572A8481-91DA-466F-800A-7BF1464ED4A0}" type="presParOf" srcId="{2057CBDC-F7BB-41D7-AAE4-1B268C1DAC6E}" destId="{21B97E94-4E1E-4003-953B-6589E7DCD330}" srcOrd="3" destOrd="0" presId="urn:microsoft.com/office/officeart/2005/8/layout/hierarchy1"/>
    <dgm:cxn modelId="{5B4FB300-AC11-4AE4-BC9D-3DDD9B094FF5}" type="presParOf" srcId="{21B97E94-4E1E-4003-953B-6589E7DCD330}" destId="{6F7CB660-60E2-4F09-A6BE-D539C0C7F0B8}" srcOrd="0" destOrd="0" presId="urn:microsoft.com/office/officeart/2005/8/layout/hierarchy1"/>
    <dgm:cxn modelId="{0687BB9F-5FF3-4E66-B605-3FF12097E259}" type="presParOf" srcId="{6F7CB660-60E2-4F09-A6BE-D539C0C7F0B8}" destId="{54785CED-BCB8-4DA3-82FE-362B365DB0A5}" srcOrd="0" destOrd="0" presId="urn:microsoft.com/office/officeart/2005/8/layout/hierarchy1"/>
    <dgm:cxn modelId="{7EEED9F3-7C3C-4A32-AC00-B59061B33907}" type="presParOf" srcId="{6F7CB660-60E2-4F09-A6BE-D539C0C7F0B8}" destId="{D9F6DB58-EFFF-46A1-A5E0-41571063A3A0}" srcOrd="1" destOrd="0" presId="urn:microsoft.com/office/officeart/2005/8/layout/hierarchy1"/>
    <dgm:cxn modelId="{8A8A804E-569D-4716-A114-0D0DFD4EABEB}" type="presParOf" srcId="{21B97E94-4E1E-4003-953B-6589E7DCD330}" destId="{84AAAF54-8ED7-4D00-8F72-25622287486A}" srcOrd="1" destOrd="0" presId="urn:microsoft.com/office/officeart/2005/8/layout/hierarchy1"/>
    <dgm:cxn modelId="{4E611169-824F-4C12-B6E3-A4136DCE418A}" type="presParOf" srcId="{2057CBDC-F7BB-41D7-AAE4-1B268C1DAC6E}" destId="{EB0096E5-52EC-4BB5-8E2B-66EBBFDBE029}" srcOrd="4" destOrd="0" presId="urn:microsoft.com/office/officeart/2005/8/layout/hierarchy1"/>
    <dgm:cxn modelId="{BDD338B3-A666-4DCA-A236-1C2223B04F4A}" type="presParOf" srcId="{2057CBDC-F7BB-41D7-AAE4-1B268C1DAC6E}" destId="{E6535DFE-2A99-4A4C-B515-96830BCD59E1}" srcOrd="5" destOrd="0" presId="urn:microsoft.com/office/officeart/2005/8/layout/hierarchy1"/>
    <dgm:cxn modelId="{D4848986-A456-4FE4-8E5C-767D8653D2D4}" type="presParOf" srcId="{E6535DFE-2A99-4A4C-B515-96830BCD59E1}" destId="{45E7A574-CB24-4B4B-86B1-C159D5D0FCA5}" srcOrd="0" destOrd="0" presId="urn:microsoft.com/office/officeart/2005/8/layout/hierarchy1"/>
    <dgm:cxn modelId="{A440B912-3DD2-4F70-B360-35895B515537}" type="presParOf" srcId="{45E7A574-CB24-4B4B-86B1-C159D5D0FCA5}" destId="{8F237256-1432-4501-A1A3-3F9F69E2BB55}" srcOrd="0" destOrd="0" presId="urn:microsoft.com/office/officeart/2005/8/layout/hierarchy1"/>
    <dgm:cxn modelId="{00C6C02D-48BD-43BD-9EA5-DB0BEA5D29E8}" type="presParOf" srcId="{45E7A574-CB24-4B4B-86B1-C159D5D0FCA5}" destId="{F54C8805-C269-4FD0-8809-DE5543323006}" srcOrd="1" destOrd="0" presId="urn:microsoft.com/office/officeart/2005/8/layout/hierarchy1"/>
    <dgm:cxn modelId="{7C4C21A6-7843-4173-8D67-821E92F27EBC}" type="presParOf" srcId="{E6535DFE-2A99-4A4C-B515-96830BCD59E1}" destId="{462C4B01-B842-40BD-95BE-75A7CF5554E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25597E-470A-48AF-991D-B795B12E527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99FD2B0-060F-469E-A9AA-A07DB6EDDD1B}">
      <dgm:prSet phldrT="[Text]"/>
      <dgm:spPr/>
      <dgm:t>
        <a:bodyPr/>
        <a:lstStyle/>
        <a:p>
          <a:r>
            <a:rPr lang="en-US" dirty="0" smtClean="0"/>
            <a:t>Generic</a:t>
          </a:r>
          <a:endParaRPr lang="en-US" dirty="0"/>
        </a:p>
      </dgm:t>
    </dgm:pt>
    <dgm:pt modelId="{6369A6DE-03B7-489A-8E7A-846BDA2C7142}" type="parTrans" cxnId="{A87F7608-8E93-466A-A277-F11B67853822}">
      <dgm:prSet/>
      <dgm:spPr/>
      <dgm:t>
        <a:bodyPr/>
        <a:lstStyle/>
        <a:p>
          <a:endParaRPr lang="en-US"/>
        </a:p>
      </dgm:t>
    </dgm:pt>
    <dgm:pt modelId="{08CC261F-CE13-42DE-8C57-7584EE89115F}" type="sibTrans" cxnId="{A87F7608-8E93-466A-A277-F11B67853822}">
      <dgm:prSet/>
      <dgm:spPr/>
      <dgm:t>
        <a:bodyPr/>
        <a:lstStyle/>
        <a:p>
          <a:endParaRPr lang="en-US"/>
        </a:p>
      </dgm:t>
    </dgm:pt>
    <dgm:pt modelId="{66966595-8499-4419-B995-1B2A9CA55C01}">
      <dgm:prSet phldrT="[Text]"/>
      <dgm:spPr/>
      <dgm:t>
        <a:bodyPr/>
        <a:lstStyle/>
        <a:p>
          <a:r>
            <a:rPr lang="en-US" dirty="0" smtClean="0"/>
            <a:t>Control</a:t>
          </a:r>
          <a:endParaRPr lang="en-US" dirty="0"/>
        </a:p>
      </dgm:t>
    </dgm:pt>
    <dgm:pt modelId="{656D1C03-C3F0-4D21-9DB1-5B2CF56A23FF}" type="parTrans" cxnId="{54AAC438-C3F7-4D82-B11C-F0B08D475711}">
      <dgm:prSet/>
      <dgm:spPr/>
      <dgm:t>
        <a:bodyPr/>
        <a:lstStyle/>
        <a:p>
          <a:endParaRPr lang="en-US" dirty="0"/>
        </a:p>
      </dgm:t>
    </dgm:pt>
    <dgm:pt modelId="{9256CD80-FF3E-48EF-8150-F56FFF274843}" type="sibTrans" cxnId="{54AAC438-C3F7-4D82-B11C-F0B08D475711}">
      <dgm:prSet/>
      <dgm:spPr/>
      <dgm:t>
        <a:bodyPr/>
        <a:lstStyle/>
        <a:p>
          <a:endParaRPr lang="en-US"/>
        </a:p>
      </dgm:t>
    </dgm:pt>
    <dgm:pt modelId="{B98A41C2-4888-4B5C-ABF5-5F78B8CE8A5C}">
      <dgm:prSet phldrT="[Text]"/>
      <dgm:spPr/>
      <dgm:t>
        <a:bodyPr/>
        <a:lstStyle/>
        <a:p>
          <a:r>
            <a:rPr lang="en-US" dirty="0" smtClean="0"/>
            <a:t>Boolean</a:t>
          </a:r>
        </a:p>
      </dgm:t>
    </dgm:pt>
    <dgm:pt modelId="{F06CE9C1-5056-4F64-B124-CDE662A69C2D}" type="parTrans" cxnId="{997392C6-4144-4D0B-B3F6-16F797911237}">
      <dgm:prSet/>
      <dgm:spPr/>
      <dgm:t>
        <a:bodyPr/>
        <a:lstStyle/>
        <a:p>
          <a:endParaRPr lang="en-US" dirty="0"/>
        </a:p>
      </dgm:t>
    </dgm:pt>
    <dgm:pt modelId="{CA2FA7FF-F72C-4AC9-8315-F4D36BE3890A}" type="sibTrans" cxnId="{997392C6-4144-4D0B-B3F6-16F797911237}">
      <dgm:prSet/>
      <dgm:spPr/>
      <dgm:t>
        <a:bodyPr/>
        <a:lstStyle/>
        <a:p>
          <a:endParaRPr lang="en-US"/>
        </a:p>
      </dgm:t>
    </dgm:pt>
    <dgm:pt modelId="{A4B684A9-AEA9-46BD-ACCC-BCC5EDFA0694}">
      <dgm:prSet phldrT="[Text]"/>
      <dgm:spPr/>
      <dgm:t>
        <a:bodyPr/>
        <a:lstStyle/>
        <a:p>
          <a:r>
            <a:rPr lang="en-US" dirty="0" smtClean="0"/>
            <a:t>GraphChart</a:t>
          </a:r>
        </a:p>
      </dgm:t>
    </dgm:pt>
    <dgm:pt modelId="{8F9D8365-F1DD-4F94-B239-B97C6A11709B}" type="parTrans" cxnId="{993D702E-DE52-41A0-B66E-A56E5FD1D6E3}">
      <dgm:prSet/>
      <dgm:spPr/>
      <dgm:t>
        <a:bodyPr/>
        <a:lstStyle/>
        <a:p>
          <a:endParaRPr lang="en-US" dirty="0"/>
        </a:p>
      </dgm:t>
    </dgm:pt>
    <dgm:pt modelId="{65435E38-2458-4E54-83D2-DC69F2D49B05}" type="sibTrans" cxnId="{993D702E-DE52-41A0-B66E-A56E5FD1D6E3}">
      <dgm:prSet/>
      <dgm:spPr/>
      <dgm:t>
        <a:bodyPr/>
        <a:lstStyle/>
        <a:p>
          <a:endParaRPr lang="en-US"/>
        </a:p>
      </dgm:t>
    </dgm:pt>
    <dgm:pt modelId="{0128DE57-22C8-447B-ACEA-A995073177FD}">
      <dgm:prSet phldrT="[Text]"/>
      <dgm:spPr/>
      <dgm:t>
        <a:bodyPr/>
        <a:lstStyle/>
        <a:p>
          <a:r>
            <a:rPr lang="en-US" dirty="0" smtClean="0"/>
            <a:t>Numeric</a:t>
          </a:r>
        </a:p>
      </dgm:t>
    </dgm:pt>
    <dgm:pt modelId="{AFB70594-4499-4A02-9A40-D619FDB83FC8}" type="parTrans" cxnId="{5CE5FEA8-4EF8-445F-B9F4-FE749E546B03}">
      <dgm:prSet/>
      <dgm:spPr/>
      <dgm:t>
        <a:bodyPr/>
        <a:lstStyle/>
        <a:p>
          <a:endParaRPr lang="en-US" dirty="0"/>
        </a:p>
      </dgm:t>
    </dgm:pt>
    <dgm:pt modelId="{36961F19-05FA-4EB0-9F0B-30F9A89BE037}" type="sibTrans" cxnId="{5CE5FEA8-4EF8-445F-B9F4-FE749E546B03}">
      <dgm:prSet/>
      <dgm:spPr/>
      <dgm:t>
        <a:bodyPr/>
        <a:lstStyle/>
        <a:p>
          <a:endParaRPr lang="en-US"/>
        </a:p>
      </dgm:t>
    </dgm:pt>
    <dgm:pt modelId="{868986D1-1FEF-4016-AAA8-4CCE2CAD48C4}">
      <dgm:prSet phldrT="[Text]"/>
      <dgm:spPr/>
      <dgm:t>
        <a:bodyPr/>
        <a:lstStyle/>
        <a:p>
          <a:r>
            <a:rPr lang="en-US" dirty="0" smtClean="0"/>
            <a:t>Cluster</a:t>
          </a:r>
        </a:p>
      </dgm:t>
    </dgm:pt>
    <dgm:pt modelId="{CBF9A69C-C7ED-4FA2-89FC-560C46BCFBCF}" type="parTrans" cxnId="{84EDC740-C7F1-406E-97DA-296D7514E3C8}">
      <dgm:prSet/>
      <dgm:spPr/>
      <dgm:t>
        <a:bodyPr/>
        <a:lstStyle/>
        <a:p>
          <a:endParaRPr lang="en-US" dirty="0"/>
        </a:p>
      </dgm:t>
    </dgm:pt>
    <dgm:pt modelId="{A213C35B-1F97-4300-8628-40747A3C32AA}" type="sibTrans" cxnId="{84EDC740-C7F1-406E-97DA-296D7514E3C8}">
      <dgm:prSet/>
      <dgm:spPr/>
      <dgm:t>
        <a:bodyPr/>
        <a:lstStyle/>
        <a:p>
          <a:endParaRPr lang="en-US"/>
        </a:p>
      </dgm:t>
    </dgm:pt>
    <dgm:pt modelId="{09B22389-6F59-4B36-B9F2-3473A450854E}">
      <dgm:prSet phldrT="[Text]"/>
      <dgm:spPr/>
      <dgm:t>
        <a:bodyPr/>
        <a:lstStyle/>
        <a:p>
          <a:r>
            <a:rPr lang="en-US" dirty="0" smtClean="0"/>
            <a:t>Etc.</a:t>
          </a:r>
        </a:p>
      </dgm:t>
    </dgm:pt>
    <dgm:pt modelId="{A183B65C-C14C-4915-A192-5747FAAEB26A}" type="parTrans" cxnId="{04CFADCD-F175-49FA-A1F0-7D86969619BD}">
      <dgm:prSet/>
      <dgm:spPr/>
      <dgm:t>
        <a:bodyPr/>
        <a:lstStyle/>
        <a:p>
          <a:endParaRPr lang="en-US" dirty="0"/>
        </a:p>
      </dgm:t>
    </dgm:pt>
    <dgm:pt modelId="{66A6C4A3-1B8B-4135-B01B-15807CE5731E}" type="sibTrans" cxnId="{04CFADCD-F175-49FA-A1F0-7D86969619BD}">
      <dgm:prSet/>
      <dgm:spPr/>
      <dgm:t>
        <a:bodyPr/>
        <a:lstStyle/>
        <a:p>
          <a:endParaRPr lang="en-US"/>
        </a:p>
      </dgm:t>
    </dgm:pt>
    <dgm:pt modelId="{DCBDBA83-D5B7-4A48-A2F4-86DECE53A6FF}">
      <dgm:prSet phldrT="[Text]"/>
      <dgm:spPr/>
      <dgm:t>
        <a:bodyPr/>
        <a:lstStyle/>
        <a:p>
          <a:r>
            <a:rPr lang="en-US" dirty="0" smtClean="0"/>
            <a:t>GObject</a:t>
          </a:r>
          <a:endParaRPr lang="en-US" dirty="0"/>
        </a:p>
      </dgm:t>
    </dgm:pt>
    <dgm:pt modelId="{B3C0DD27-EA9B-42D1-8712-F6704C973EB5}" type="sibTrans" cxnId="{42393338-2A3A-4C90-B0B5-81C166860A7F}">
      <dgm:prSet/>
      <dgm:spPr/>
      <dgm:t>
        <a:bodyPr/>
        <a:lstStyle/>
        <a:p>
          <a:endParaRPr lang="en-US"/>
        </a:p>
      </dgm:t>
    </dgm:pt>
    <dgm:pt modelId="{E0E1D3E8-213D-4957-A75C-0AEF8BD91589}" type="parTrans" cxnId="{42393338-2A3A-4C90-B0B5-81C166860A7F}">
      <dgm:prSet/>
      <dgm:spPr/>
      <dgm:t>
        <a:bodyPr/>
        <a:lstStyle/>
        <a:p>
          <a:endParaRPr lang="en-US" dirty="0"/>
        </a:p>
      </dgm:t>
    </dgm:pt>
    <dgm:pt modelId="{DA6C7B88-CD5C-4346-A7B6-92B46F0A5DBE}">
      <dgm:prSet phldrT="[Text]"/>
      <dgm:spPr/>
      <dgm:t>
        <a:bodyPr/>
        <a:lstStyle/>
        <a:p>
          <a:r>
            <a:rPr lang="en-US" dirty="0" smtClean="0"/>
            <a:t>VI</a:t>
          </a:r>
          <a:endParaRPr lang="en-US" dirty="0"/>
        </a:p>
      </dgm:t>
    </dgm:pt>
    <dgm:pt modelId="{7588E745-30CF-414C-9206-62F43886C6EF}" type="parTrans" cxnId="{EF070512-C3B5-4E30-B274-9B21E8D79D94}">
      <dgm:prSet/>
      <dgm:spPr/>
      <dgm:t>
        <a:bodyPr/>
        <a:lstStyle/>
        <a:p>
          <a:endParaRPr lang="en-US"/>
        </a:p>
      </dgm:t>
    </dgm:pt>
    <dgm:pt modelId="{EC98DAFC-E9B7-4FCC-963E-BECC2BD209D6}" type="sibTrans" cxnId="{EF070512-C3B5-4E30-B274-9B21E8D79D94}">
      <dgm:prSet/>
      <dgm:spPr/>
      <dgm:t>
        <a:bodyPr/>
        <a:lstStyle/>
        <a:p>
          <a:endParaRPr lang="en-US"/>
        </a:p>
      </dgm:t>
    </dgm:pt>
    <dgm:pt modelId="{0D2CF277-4144-45D2-B43A-6C05F3B2D395}">
      <dgm:prSet phldrT="[Text]"/>
      <dgm:spPr/>
      <dgm:t>
        <a:bodyPr/>
        <a:lstStyle/>
        <a:p>
          <a:r>
            <a:rPr lang="en-US" dirty="0" smtClean="0"/>
            <a:t>Application</a:t>
          </a:r>
          <a:endParaRPr lang="en-US" dirty="0"/>
        </a:p>
      </dgm:t>
    </dgm:pt>
    <dgm:pt modelId="{0CEF1C0D-422B-4F1D-B6D6-ACE454D2EF79}" type="parTrans" cxnId="{C75D9650-8646-4F04-9186-816B527B0877}">
      <dgm:prSet/>
      <dgm:spPr/>
      <dgm:t>
        <a:bodyPr/>
        <a:lstStyle/>
        <a:p>
          <a:endParaRPr lang="en-US"/>
        </a:p>
      </dgm:t>
    </dgm:pt>
    <dgm:pt modelId="{90890C80-32E9-4637-9062-08EB583790E0}" type="sibTrans" cxnId="{C75D9650-8646-4F04-9186-816B527B0877}">
      <dgm:prSet/>
      <dgm:spPr/>
      <dgm:t>
        <a:bodyPr/>
        <a:lstStyle/>
        <a:p>
          <a:endParaRPr lang="en-US"/>
        </a:p>
      </dgm:t>
    </dgm:pt>
    <dgm:pt modelId="{BCD088F8-5CD7-48A8-A47A-7E5C7FAE5797}">
      <dgm:prSet phldrT="[Text]"/>
      <dgm:spPr/>
      <dgm:t>
        <a:bodyPr/>
        <a:lstStyle/>
        <a:p>
          <a:r>
            <a:rPr lang="en-US" dirty="0" smtClean="0"/>
            <a:t>Etc.</a:t>
          </a:r>
        </a:p>
      </dgm:t>
    </dgm:pt>
    <dgm:pt modelId="{CC5F277F-2931-4A4A-B304-928DB37C7400}" type="parTrans" cxnId="{83B65E6C-ED63-4258-BE73-22F03F326357}">
      <dgm:prSet/>
      <dgm:spPr/>
      <dgm:t>
        <a:bodyPr/>
        <a:lstStyle/>
        <a:p>
          <a:endParaRPr lang="en-US"/>
        </a:p>
      </dgm:t>
    </dgm:pt>
    <dgm:pt modelId="{D6936B78-FF47-47EE-B069-2E903B12C7E0}" type="sibTrans" cxnId="{83B65E6C-ED63-4258-BE73-22F03F326357}">
      <dgm:prSet/>
      <dgm:spPr/>
      <dgm:t>
        <a:bodyPr/>
        <a:lstStyle/>
        <a:p>
          <a:endParaRPr lang="en-US"/>
        </a:p>
      </dgm:t>
    </dgm:pt>
    <dgm:pt modelId="{50C64D76-C980-45ED-BF26-455F39F63332}" type="pres">
      <dgm:prSet presAssocID="{B525597E-470A-48AF-991D-B795B12E527F}" presName="hierChild1" presStyleCnt="0">
        <dgm:presLayoutVars>
          <dgm:chPref val="1"/>
          <dgm:dir/>
          <dgm:animOne val="branch"/>
          <dgm:animLvl val="lvl"/>
          <dgm:resizeHandles/>
        </dgm:presLayoutVars>
      </dgm:prSet>
      <dgm:spPr/>
      <dgm:t>
        <a:bodyPr/>
        <a:lstStyle/>
        <a:p>
          <a:endParaRPr lang="en-US"/>
        </a:p>
      </dgm:t>
    </dgm:pt>
    <dgm:pt modelId="{A5415951-C79F-4B75-85CF-71D1830090FF}" type="pres">
      <dgm:prSet presAssocID="{DA6C7B88-CD5C-4346-A7B6-92B46F0A5DBE}" presName="hierRoot1" presStyleCnt="0"/>
      <dgm:spPr/>
    </dgm:pt>
    <dgm:pt modelId="{99565977-834B-4600-BAC9-6CE96F303A3A}" type="pres">
      <dgm:prSet presAssocID="{DA6C7B88-CD5C-4346-A7B6-92B46F0A5DBE}" presName="composite" presStyleCnt="0"/>
      <dgm:spPr/>
    </dgm:pt>
    <dgm:pt modelId="{E8E9E174-67EB-4C2D-B396-89122160777E}" type="pres">
      <dgm:prSet presAssocID="{DA6C7B88-CD5C-4346-A7B6-92B46F0A5DBE}" presName="background" presStyleLbl="node0" presStyleIdx="0" presStyleCnt="4"/>
      <dgm:spPr/>
    </dgm:pt>
    <dgm:pt modelId="{B8119F0B-1226-45CC-BC04-9D0F46DB2F32}" type="pres">
      <dgm:prSet presAssocID="{DA6C7B88-CD5C-4346-A7B6-92B46F0A5DBE}" presName="text" presStyleLbl="fgAcc0" presStyleIdx="0" presStyleCnt="4" custLinFactNeighborY="-7935">
        <dgm:presLayoutVars>
          <dgm:chPref val="3"/>
        </dgm:presLayoutVars>
      </dgm:prSet>
      <dgm:spPr/>
      <dgm:t>
        <a:bodyPr/>
        <a:lstStyle/>
        <a:p>
          <a:endParaRPr lang="en-US"/>
        </a:p>
      </dgm:t>
    </dgm:pt>
    <dgm:pt modelId="{75A2AF03-BB1A-4CB2-8D6D-4CFC79483078}" type="pres">
      <dgm:prSet presAssocID="{DA6C7B88-CD5C-4346-A7B6-92B46F0A5DBE}" presName="hierChild2" presStyleCnt="0"/>
      <dgm:spPr/>
    </dgm:pt>
    <dgm:pt modelId="{17066C32-BA3B-4B5E-8A3B-EE2F8EB31687}" type="pres">
      <dgm:prSet presAssocID="{0D2CF277-4144-45D2-B43A-6C05F3B2D395}" presName="hierRoot1" presStyleCnt="0"/>
      <dgm:spPr/>
    </dgm:pt>
    <dgm:pt modelId="{6CCD6D49-D69E-4C3D-9137-2E66AA7C6B40}" type="pres">
      <dgm:prSet presAssocID="{0D2CF277-4144-45D2-B43A-6C05F3B2D395}" presName="composite" presStyleCnt="0"/>
      <dgm:spPr/>
    </dgm:pt>
    <dgm:pt modelId="{D8A30E30-3340-4A8D-B690-B6642FF5E93D}" type="pres">
      <dgm:prSet presAssocID="{0D2CF277-4144-45D2-B43A-6C05F3B2D395}" presName="background" presStyleLbl="node0" presStyleIdx="1" presStyleCnt="4"/>
      <dgm:spPr/>
    </dgm:pt>
    <dgm:pt modelId="{9D5B1051-DD97-4EAA-A0AE-821503DECA52}" type="pres">
      <dgm:prSet presAssocID="{0D2CF277-4144-45D2-B43A-6C05F3B2D395}" presName="text" presStyleLbl="fgAcc0" presStyleIdx="1" presStyleCnt="4" custLinFactNeighborY="-7935">
        <dgm:presLayoutVars>
          <dgm:chPref val="3"/>
        </dgm:presLayoutVars>
      </dgm:prSet>
      <dgm:spPr/>
      <dgm:t>
        <a:bodyPr/>
        <a:lstStyle/>
        <a:p>
          <a:endParaRPr lang="en-US"/>
        </a:p>
      </dgm:t>
    </dgm:pt>
    <dgm:pt modelId="{148E4A66-A887-41FA-A19A-DC5D52816CE1}" type="pres">
      <dgm:prSet presAssocID="{0D2CF277-4144-45D2-B43A-6C05F3B2D395}" presName="hierChild2" presStyleCnt="0"/>
      <dgm:spPr/>
    </dgm:pt>
    <dgm:pt modelId="{75CE5E39-CFF8-47DB-8DCD-41E1B5506347}" type="pres">
      <dgm:prSet presAssocID="{B99FD2B0-060F-469E-A9AA-A07DB6EDDD1B}" presName="hierRoot1" presStyleCnt="0"/>
      <dgm:spPr/>
    </dgm:pt>
    <dgm:pt modelId="{F27A3C11-6230-4E65-AA91-D66582EF55B8}" type="pres">
      <dgm:prSet presAssocID="{B99FD2B0-060F-469E-A9AA-A07DB6EDDD1B}" presName="composite" presStyleCnt="0"/>
      <dgm:spPr/>
    </dgm:pt>
    <dgm:pt modelId="{204A1CDA-7CDD-4FE1-ACF7-2665AD11045A}" type="pres">
      <dgm:prSet presAssocID="{B99FD2B0-060F-469E-A9AA-A07DB6EDDD1B}" presName="background" presStyleLbl="node0" presStyleIdx="2" presStyleCnt="4"/>
      <dgm:spPr>
        <a:blipFill rotWithShape="0">
          <a:blip xmlns:r="http://schemas.openxmlformats.org/officeDocument/2006/relationships" r:embed="rId1"/>
          <a:stretch>
            <a:fillRect/>
          </a:stretch>
        </a:blipFill>
      </dgm:spPr>
      <dgm:t>
        <a:bodyPr/>
        <a:lstStyle/>
        <a:p>
          <a:endParaRPr lang="en-US"/>
        </a:p>
      </dgm:t>
    </dgm:pt>
    <dgm:pt modelId="{2E1C12B0-8910-4A8B-AAC4-328547843459}" type="pres">
      <dgm:prSet presAssocID="{B99FD2B0-060F-469E-A9AA-A07DB6EDDD1B}" presName="text" presStyleLbl="fgAcc0" presStyleIdx="2" presStyleCnt="4" custLinFactNeighborX="-119" custLinFactNeighborY="-9525">
        <dgm:presLayoutVars>
          <dgm:chPref val="3"/>
        </dgm:presLayoutVars>
      </dgm:prSet>
      <dgm:spPr/>
      <dgm:t>
        <a:bodyPr/>
        <a:lstStyle/>
        <a:p>
          <a:endParaRPr lang="en-US"/>
        </a:p>
      </dgm:t>
    </dgm:pt>
    <dgm:pt modelId="{2057CBDC-F7BB-41D7-AAE4-1B268C1DAC6E}" type="pres">
      <dgm:prSet presAssocID="{B99FD2B0-060F-469E-A9AA-A07DB6EDDD1B}" presName="hierChild2" presStyleCnt="0"/>
      <dgm:spPr/>
    </dgm:pt>
    <dgm:pt modelId="{E272EBD3-C859-4F7F-8DD1-F55B8B3DDE50}" type="pres">
      <dgm:prSet presAssocID="{E0E1D3E8-213D-4957-A75C-0AEF8BD91589}" presName="Name10" presStyleLbl="parChTrans1D2" presStyleIdx="0" presStyleCnt="1"/>
      <dgm:spPr/>
      <dgm:t>
        <a:bodyPr/>
        <a:lstStyle/>
        <a:p>
          <a:endParaRPr lang="en-US"/>
        </a:p>
      </dgm:t>
    </dgm:pt>
    <dgm:pt modelId="{650BD108-99F2-4974-9820-A927F73B492D}" type="pres">
      <dgm:prSet presAssocID="{DCBDBA83-D5B7-4A48-A2F4-86DECE53A6FF}" presName="hierRoot2" presStyleCnt="0"/>
      <dgm:spPr/>
    </dgm:pt>
    <dgm:pt modelId="{7B707942-B1E6-43B0-8821-50C7B78266AA}" type="pres">
      <dgm:prSet presAssocID="{DCBDBA83-D5B7-4A48-A2F4-86DECE53A6FF}" presName="composite2" presStyleCnt="0"/>
      <dgm:spPr/>
    </dgm:pt>
    <dgm:pt modelId="{9941BE46-B05C-4993-BDF9-4D550632B8D1}" type="pres">
      <dgm:prSet presAssocID="{DCBDBA83-D5B7-4A48-A2F4-86DECE53A6FF}" presName="background2" presStyleLbl="node2" presStyleIdx="0" presStyleCnt="1"/>
      <dgm:spPr/>
      <dgm:t>
        <a:bodyPr/>
        <a:lstStyle/>
        <a:p>
          <a:endParaRPr lang="en-US"/>
        </a:p>
      </dgm:t>
    </dgm:pt>
    <dgm:pt modelId="{D9ED2793-9AE8-4A12-B8E8-C78F6F145524}" type="pres">
      <dgm:prSet presAssocID="{DCBDBA83-D5B7-4A48-A2F4-86DECE53A6FF}" presName="text2" presStyleLbl="fgAcc2" presStyleIdx="0" presStyleCnt="1">
        <dgm:presLayoutVars>
          <dgm:chPref val="3"/>
        </dgm:presLayoutVars>
      </dgm:prSet>
      <dgm:spPr/>
      <dgm:t>
        <a:bodyPr/>
        <a:lstStyle/>
        <a:p>
          <a:endParaRPr lang="en-US"/>
        </a:p>
      </dgm:t>
    </dgm:pt>
    <dgm:pt modelId="{291801EA-A5DF-4A03-835E-226D5FDAAFC9}" type="pres">
      <dgm:prSet presAssocID="{DCBDBA83-D5B7-4A48-A2F4-86DECE53A6FF}" presName="hierChild3" presStyleCnt="0"/>
      <dgm:spPr/>
    </dgm:pt>
    <dgm:pt modelId="{BAD073B0-0F56-4C7A-BBBC-781837435F1F}" type="pres">
      <dgm:prSet presAssocID="{656D1C03-C3F0-4D21-9DB1-5B2CF56A23FF}" presName="Name17" presStyleLbl="parChTrans1D3" presStyleIdx="0" presStyleCnt="1"/>
      <dgm:spPr/>
      <dgm:t>
        <a:bodyPr/>
        <a:lstStyle/>
        <a:p>
          <a:endParaRPr lang="en-US"/>
        </a:p>
      </dgm:t>
    </dgm:pt>
    <dgm:pt modelId="{0448C6D0-306E-4A05-B71C-0BB9AE503ECF}" type="pres">
      <dgm:prSet presAssocID="{66966595-8499-4419-B995-1B2A9CA55C01}" presName="hierRoot3" presStyleCnt="0"/>
      <dgm:spPr/>
    </dgm:pt>
    <dgm:pt modelId="{23783B8E-8A64-4A00-A02F-65E4B91624B8}" type="pres">
      <dgm:prSet presAssocID="{66966595-8499-4419-B995-1B2A9CA55C01}" presName="composite3" presStyleCnt="0"/>
      <dgm:spPr/>
    </dgm:pt>
    <dgm:pt modelId="{6F83188C-34E1-47D1-8B74-5F8A2203C2F0}" type="pres">
      <dgm:prSet presAssocID="{66966595-8499-4419-B995-1B2A9CA55C01}" presName="background3" presStyleLbl="node3" presStyleIdx="0" presStyleCnt="1"/>
      <dgm:spPr/>
      <dgm:t>
        <a:bodyPr/>
        <a:lstStyle/>
        <a:p>
          <a:endParaRPr lang="en-US"/>
        </a:p>
      </dgm:t>
    </dgm:pt>
    <dgm:pt modelId="{F46AB04C-448C-4E85-936B-908DCBE2F309}" type="pres">
      <dgm:prSet presAssocID="{66966595-8499-4419-B995-1B2A9CA55C01}" presName="text3" presStyleLbl="fgAcc3" presStyleIdx="0" presStyleCnt="1">
        <dgm:presLayoutVars>
          <dgm:chPref val="3"/>
        </dgm:presLayoutVars>
      </dgm:prSet>
      <dgm:spPr/>
      <dgm:t>
        <a:bodyPr/>
        <a:lstStyle/>
        <a:p>
          <a:endParaRPr lang="en-US"/>
        </a:p>
      </dgm:t>
    </dgm:pt>
    <dgm:pt modelId="{4B526BEE-042A-46F1-9D66-F33ABCEDAC29}" type="pres">
      <dgm:prSet presAssocID="{66966595-8499-4419-B995-1B2A9CA55C01}" presName="hierChild4" presStyleCnt="0"/>
      <dgm:spPr/>
    </dgm:pt>
    <dgm:pt modelId="{96D8E156-48B2-45CF-A5F3-C171878DA858}" type="pres">
      <dgm:prSet presAssocID="{F06CE9C1-5056-4F64-B124-CDE662A69C2D}" presName="Name23" presStyleLbl="parChTrans1D4" presStyleIdx="0" presStyleCnt="5"/>
      <dgm:spPr/>
      <dgm:t>
        <a:bodyPr/>
        <a:lstStyle/>
        <a:p>
          <a:endParaRPr lang="en-US"/>
        </a:p>
      </dgm:t>
    </dgm:pt>
    <dgm:pt modelId="{2BC795D8-38A7-48D9-9A7F-BD9DE668F963}" type="pres">
      <dgm:prSet presAssocID="{B98A41C2-4888-4B5C-ABF5-5F78B8CE8A5C}" presName="hierRoot4" presStyleCnt="0"/>
      <dgm:spPr/>
    </dgm:pt>
    <dgm:pt modelId="{E474D821-9ACC-4842-895F-1960A6636708}" type="pres">
      <dgm:prSet presAssocID="{B98A41C2-4888-4B5C-ABF5-5F78B8CE8A5C}" presName="composite4" presStyleCnt="0"/>
      <dgm:spPr/>
    </dgm:pt>
    <dgm:pt modelId="{9D863F67-0A43-4270-AB04-6BAEF6DB2B4A}" type="pres">
      <dgm:prSet presAssocID="{B98A41C2-4888-4B5C-ABF5-5F78B8CE8A5C}" presName="background4" presStyleLbl="node4" presStyleIdx="0" presStyleCnt="5"/>
      <dgm:spPr/>
    </dgm:pt>
    <dgm:pt modelId="{6EE2B28C-2BFF-48C7-8430-754F3960035A}" type="pres">
      <dgm:prSet presAssocID="{B98A41C2-4888-4B5C-ABF5-5F78B8CE8A5C}" presName="text4" presStyleLbl="fgAcc4" presStyleIdx="0" presStyleCnt="5">
        <dgm:presLayoutVars>
          <dgm:chPref val="3"/>
        </dgm:presLayoutVars>
      </dgm:prSet>
      <dgm:spPr/>
      <dgm:t>
        <a:bodyPr/>
        <a:lstStyle/>
        <a:p>
          <a:endParaRPr lang="en-US"/>
        </a:p>
      </dgm:t>
    </dgm:pt>
    <dgm:pt modelId="{1CAFF527-A4AD-4BBE-A102-E389C2733B47}" type="pres">
      <dgm:prSet presAssocID="{B98A41C2-4888-4B5C-ABF5-5F78B8CE8A5C}" presName="hierChild5" presStyleCnt="0"/>
      <dgm:spPr/>
    </dgm:pt>
    <dgm:pt modelId="{C658E55C-D0B1-4823-82BC-6C80FB30D5B6}" type="pres">
      <dgm:prSet presAssocID="{8F9D8365-F1DD-4F94-B239-B97C6A11709B}" presName="Name23" presStyleLbl="parChTrans1D4" presStyleIdx="1" presStyleCnt="5"/>
      <dgm:spPr/>
      <dgm:t>
        <a:bodyPr/>
        <a:lstStyle/>
        <a:p>
          <a:endParaRPr lang="en-US"/>
        </a:p>
      </dgm:t>
    </dgm:pt>
    <dgm:pt modelId="{5B101785-88AF-4F6C-AD7C-2B58A69B42E6}" type="pres">
      <dgm:prSet presAssocID="{A4B684A9-AEA9-46BD-ACCC-BCC5EDFA0694}" presName="hierRoot4" presStyleCnt="0"/>
      <dgm:spPr/>
    </dgm:pt>
    <dgm:pt modelId="{7668B18B-2081-40F1-9D0F-8E6242045C5C}" type="pres">
      <dgm:prSet presAssocID="{A4B684A9-AEA9-46BD-ACCC-BCC5EDFA0694}" presName="composite4" presStyleCnt="0"/>
      <dgm:spPr/>
    </dgm:pt>
    <dgm:pt modelId="{23ADBC72-D769-4B56-B68A-3E8F3583080D}" type="pres">
      <dgm:prSet presAssocID="{A4B684A9-AEA9-46BD-ACCC-BCC5EDFA0694}" presName="background4" presStyleLbl="node4" presStyleIdx="1" presStyleCnt="5"/>
      <dgm:spPr/>
    </dgm:pt>
    <dgm:pt modelId="{1C202926-1A17-4C5F-BA18-7F36B801F263}" type="pres">
      <dgm:prSet presAssocID="{A4B684A9-AEA9-46BD-ACCC-BCC5EDFA0694}" presName="text4" presStyleLbl="fgAcc4" presStyleIdx="1" presStyleCnt="5">
        <dgm:presLayoutVars>
          <dgm:chPref val="3"/>
        </dgm:presLayoutVars>
      </dgm:prSet>
      <dgm:spPr/>
      <dgm:t>
        <a:bodyPr/>
        <a:lstStyle/>
        <a:p>
          <a:endParaRPr lang="en-US"/>
        </a:p>
      </dgm:t>
    </dgm:pt>
    <dgm:pt modelId="{E715F650-992A-4C2E-AE31-A92BF8E46079}" type="pres">
      <dgm:prSet presAssocID="{A4B684A9-AEA9-46BD-ACCC-BCC5EDFA0694}" presName="hierChild5" presStyleCnt="0"/>
      <dgm:spPr/>
    </dgm:pt>
    <dgm:pt modelId="{7D952CFD-2D70-4E62-9A87-75BD813982E4}" type="pres">
      <dgm:prSet presAssocID="{AFB70594-4499-4A02-9A40-D619FDB83FC8}" presName="Name23" presStyleLbl="parChTrans1D4" presStyleIdx="2" presStyleCnt="5"/>
      <dgm:spPr/>
      <dgm:t>
        <a:bodyPr/>
        <a:lstStyle/>
        <a:p>
          <a:endParaRPr lang="en-US"/>
        </a:p>
      </dgm:t>
    </dgm:pt>
    <dgm:pt modelId="{D5313C0B-69BF-4526-9A14-442B82C46579}" type="pres">
      <dgm:prSet presAssocID="{0128DE57-22C8-447B-ACEA-A995073177FD}" presName="hierRoot4" presStyleCnt="0"/>
      <dgm:spPr/>
    </dgm:pt>
    <dgm:pt modelId="{D3941D7E-25A3-4DEF-9DA5-D52753EC0183}" type="pres">
      <dgm:prSet presAssocID="{0128DE57-22C8-447B-ACEA-A995073177FD}" presName="composite4" presStyleCnt="0"/>
      <dgm:spPr/>
    </dgm:pt>
    <dgm:pt modelId="{7DC11A7D-F346-451C-A3FD-EDD34361EADC}" type="pres">
      <dgm:prSet presAssocID="{0128DE57-22C8-447B-ACEA-A995073177FD}" presName="background4" presStyleLbl="node4" presStyleIdx="2" presStyleCnt="5"/>
      <dgm:spPr/>
    </dgm:pt>
    <dgm:pt modelId="{9640BB88-441B-47DF-BFDB-A1C04328FC4C}" type="pres">
      <dgm:prSet presAssocID="{0128DE57-22C8-447B-ACEA-A995073177FD}" presName="text4" presStyleLbl="fgAcc4" presStyleIdx="2" presStyleCnt="5">
        <dgm:presLayoutVars>
          <dgm:chPref val="3"/>
        </dgm:presLayoutVars>
      </dgm:prSet>
      <dgm:spPr/>
      <dgm:t>
        <a:bodyPr/>
        <a:lstStyle/>
        <a:p>
          <a:endParaRPr lang="en-US"/>
        </a:p>
      </dgm:t>
    </dgm:pt>
    <dgm:pt modelId="{409ACD7C-B5A1-4950-ADA4-144F20A81ED6}" type="pres">
      <dgm:prSet presAssocID="{0128DE57-22C8-447B-ACEA-A995073177FD}" presName="hierChild5" presStyleCnt="0"/>
      <dgm:spPr/>
    </dgm:pt>
    <dgm:pt modelId="{DFDE70FE-5C06-4DC5-B2EB-3CC2FA353ECC}" type="pres">
      <dgm:prSet presAssocID="{CBF9A69C-C7ED-4FA2-89FC-560C46BCFBCF}" presName="Name23" presStyleLbl="parChTrans1D4" presStyleIdx="3" presStyleCnt="5"/>
      <dgm:spPr/>
      <dgm:t>
        <a:bodyPr/>
        <a:lstStyle/>
        <a:p>
          <a:endParaRPr lang="en-US"/>
        </a:p>
      </dgm:t>
    </dgm:pt>
    <dgm:pt modelId="{2D800B89-25A0-46DD-BC57-DB1D004D97FB}" type="pres">
      <dgm:prSet presAssocID="{868986D1-1FEF-4016-AAA8-4CCE2CAD48C4}" presName="hierRoot4" presStyleCnt="0"/>
      <dgm:spPr/>
    </dgm:pt>
    <dgm:pt modelId="{0BF48AC6-7621-4813-BBAE-A00F94FBC533}" type="pres">
      <dgm:prSet presAssocID="{868986D1-1FEF-4016-AAA8-4CCE2CAD48C4}" presName="composite4" presStyleCnt="0"/>
      <dgm:spPr/>
    </dgm:pt>
    <dgm:pt modelId="{CE7D7A51-3FCE-4CC9-93F6-03B13B4AF3FE}" type="pres">
      <dgm:prSet presAssocID="{868986D1-1FEF-4016-AAA8-4CCE2CAD48C4}" presName="background4" presStyleLbl="node4" presStyleIdx="3" presStyleCnt="5"/>
      <dgm:spPr/>
    </dgm:pt>
    <dgm:pt modelId="{A6CAA3E2-DCA3-48BD-ACA1-1ACB31F20AC8}" type="pres">
      <dgm:prSet presAssocID="{868986D1-1FEF-4016-AAA8-4CCE2CAD48C4}" presName="text4" presStyleLbl="fgAcc4" presStyleIdx="3" presStyleCnt="5">
        <dgm:presLayoutVars>
          <dgm:chPref val="3"/>
        </dgm:presLayoutVars>
      </dgm:prSet>
      <dgm:spPr/>
      <dgm:t>
        <a:bodyPr/>
        <a:lstStyle/>
        <a:p>
          <a:endParaRPr lang="en-US"/>
        </a:p>
      </dgm:t>
    </dgm:pt>
    <dgm:pt modelId="{E7BF0196-482C-4B23-85F0-C3753C69727D}" type="pres">
      <dgm:prSet presAssocID="{868986D1-1FEF-4016-AAA8-4CCE2CAD48C4}" presName="hierChild5" presStyleCnt="0"/>
      <dgm:spPr/>
    </dgm:pt>
    <dgm:pt modelId="{FC9F7644-4566-48F6-B74C-FB48FBE05E71}" type="pres">
      <dgm:prSet presAssocID="{A183B65C-C14C-4915-A192-5747FAAEB26A}" presName="Name23" presStyleLbl="parChTrans1D4" presStyleIdx="4" presStyleCnt="5"/>
      <dgm:spPr/>
      <dgm:t>
        <a:bodyPr/>
        <a:lstStyle/>
        <a:p>
          <a:endParaRPr lang="en-US"/>
        </a:p>
      </dgm:t>
    </dgm:pt>
    <dgm:pt modelId="{0AE9E995-7CC1-4381-A495-C306B2597BD8}" type="pres">
      <dgm:prSet presAssocID="{09B22389-6F59-4B36-B9F2-3473A450854E}" presName="hierRoot4" presStyleCnt="0"/>
      <dgm:spPr/>
    </dgm:pt>
    <dgm:pt modelId="{F9E13691-6F48-45FC-810A-5D847CAD53E5}" type="pres">
      <dgm:prSet presAssocID="{09B22389-6F59-4B36-B9F2-3473A450854E}" presName="composite4" presStyleCnt="0"/>
      <dgm:spPr/>
    </dgm:pt>
    <dgm:pt modelId="{1ED09E06-9B56-4101-B29F-746D94018F88}" type="pres">
      <dgm:prSet presAssocID="{09B22389-6F59-4B36-B9F2-3473A450854E}" presName="background4" presStyleLbl="node4" presStyleIdx="4" presStyleCnt="5"/>
      <dgm:spPr/>
    </dgm:pt>
    <dgm:pt modelId="{5B1FFBB2-7FD5-45DD-8848-A7A6C51FA3D6}" type="pres">
      <dgm:prSet presAssocID="{09B22389-6F59-4B36-B9F2-3473A450854E}" presName="text4" presStyleLbl="fgAcc4" presStyleIdx="4" presStyleCnt="5">
        <dgm:presLayoutVars>
          <dgm:chPref val="3"/>
        </dgm:presLayoutVars>
      </dgm:prSet>
      <dgm:spPr/>
      <dgm:t>
        <a:bodyPr/>
        <a:lstStyle/>
        <a:p>
          <a:endParaRPr lang="en-US"/>
        </a:p>
      </dgm:t>
    </dgm:pt>
    <dgm:pt modelId="{66F139D2-67C7-4545-8727-CE84D0F688F9}" type="pres">
      <dgm:prSet presAssocID="{09B22389-6F59-4B36-B9F2-3473A450854E}" presName="hierChild5" presStyleCnt="0"/>
      <dgm:spPr/>
    </dgm:pt>
    <dgm:pt modelId="{C7AADB17-9F73-4F03-8631-1974E9F14952}" type="pres">
      <dgm:prSet presAssocID="{BCD088F8-5CD7-48A8-A47A-7E5C7FAE5797}" presName="hierRoot1" presStyleCnt="0"/>
      <dgm:spPr/>
    </dgm:pt>
    <dgm:pt modelId="{42B1632E-64AF-4B72-B3FC-5785EF587304}" type="pres">
      <dgm:prSet presAssocID="{BCD088F8-5CD7-48A8-A47A-7E5C7FAE5797}" presName="composite" presStyleCnt="0"/>
      <dgm:spPr/>
    </dgm:pt>
    <dgm:pt modelId="{13F8A3B1-5087-4CEB-8A69-69B0F575329E}" type="pres">
      <dgm:prSet presAssocID="{BCD088F8-5CD7-48A8-A47A-7E5C7FAE5797}" presName="background" presStyleLbl="node0" presStyleIdx="3" presStyleCnt="4"/>
      <dgm:spPr/>
    </dgm:pt>
    <dgm:pt modelId="{7EA84E9A-E4C8-45E5-8AE5-40A38C4BB8C0}" type="pres">
      <dgm:prSet presAssocID="{BCD088F8-5CD7-48A8-A47A-7E5C7FAE5797}" presName="text" presStyleLbl="fgAcc0" presStyleIdx="3" presStyleCnt="4" custLinFactNeighborY="-7935">
        <dgm:presLayoutVars>
          <dgm:chPref val="3"/>
        </dgm:presLayoutVars>
      </dgm:prSet>
      <dgm:spPr/>
      <dgm:t>
        <a:bodyPr/>
        <a:lstStyle/>
        <a:p>
          <a:endParaRPr lang="en-US"/>
        </a:p>
      </dgm:t>
    </dgm:pt>
    <dgm:pt modelId="{6D413530-04EC-414A-AF8B-BBB1B7A82011}" type="pres">
      <dgm:prSet presAssocID="{BCD088F8-5CD7-48A8-A47A-7E5C7FAE5797}" presName="hierChild2" presStyleCnt="0"/>
      <dgm:spPr/>
    </dgm:pt>
  </dgm:ptLst>
  <dgm:cxnLst>
    <dgm:cxn modelId="{5AC7B51B-FEAE-4599-B2AA-492EE4BD143B}" type="presOf" srcId="{8F9D8365-F1DD-4F94-B239-B97C6A11709B}" destId="{C658E55C-D0B1-4823-82BC-6C80FB30D5B6}" srcOrd="0" destOrd="0" presId="urn:microsoft.com/office/officeart/2005/8/layout/hierarchy1"/>
    <dgm:cxn modelId="{904F7D93-9548-428A-9FC9-B094FCEF765C}" type="presOf" srcId="{AFB70594-4499-4A02-9A40-D619FDB83FC8}" destId="{7D952CFD-2D70-4E62-9A87-75BD813982E4}" srcOrd="0" destOrd="0" presId="urn:microsoft.com/office/officeart/2005/8/layout/hierarchy1"/>
    <dgm:cxn modelId="{04CFADCD-F175-49FA-A1F0-7D86969619BD}" srcId="{66966595-8499-4419-B995-1B2A9CA55C01}" destId="{09B22389-6F59-4B36-B9F2-3473A450854E}" srcOrd="4" destOrd="0" parTransId="{A183B65C-C14C-4915-A192-5747FAAEB26A}" sibTransId="{66A6C4A3-1B8B-4135-B01B-15807CE5731E}"/>
    <dgm:cxn modelId="{E3C846E5-C413-41DE-9771-D1D2355FD994}" type="presOf" srcId="{656D1C03-C3F0-4D21-9DB1-5B2CF56A23FF}" destId="{BAD073B0-0F56-4C7A-BBBC-781837435F1F}" srcOrd="0" destOrd="0" presId="urn:microsoft.com/office/officeart/2005/8/layout/hierarchy1"/>
    <dgm:cxn modelId="{71A7B3F4-8913-4BE5-BAE9-019E283C09CC}" type="presOf" srcId="{CBF9A69C-C7ED-4FA2-89FC-560C46BCFBCF}" destId="{DFDE70FE-5C06-4DC5-B2EB-3CC2FA353ECC}" srcOrd="0" destOrd="0" presId="urn:microsoft.com/office/officeart/2005/8/layout/hierarchy1"/>
    <dgm:cxn modelId="{84EDC740-C7F1-406E-97DA-296D7514E3C8}" srcId="{66966595-8499-4419-B995-1B2A9CA55C01}" destId="{868986D1-1FEF-4016-AAA8-4CCE2CAD48C4}" srcOrd="3" destOrd="0" parTransId="{CBF9A69C-C7ED-4FA2-89FC-560C46BCFBCF}" sibTransId="{A213C35B-1F97-4300-8628-40747A3C32AA}"/>
    <dgm:cxn modelId="{9FFCA53C-D428-4C38-8C5C-BACBE6768DA6}" type="presOf" srcId="{868986D1-1FEF-4016-AAA8-4CCE2CAD48C4}" destId="{A6CAA3E2-DCA3-48BD-ACA1-1ACB31F20AC8}" srcOrd="0" destOrd="0" presId="urn:microsoft.com/office/officeart/2005/8/layout/hierarchy1"/>
    <dgm:cxn modelId="{79535910-9B38-41DD-9086-147262E56112}" type="presOf" srcId="{DCBDBA83-D5B7-4A48-A2F4-86DECE53A6FF}" destId="{D9ED2793-9AE8-4A12-B8E8-C78F6F145524}" srcOrd="0" destOrd="0" presId="urn:microsoft.com/office/officeart/2005/8/layout/hierarchy1"/>
    <dgm:cxn modelId="{A87F7608-8E93-466A-A277-F11B67853822}" srcId="{B525597E-470A-48AF-991D-B795B12E527F}" destId="{B99FD2B0-060F-469E-A9AA-A07DB6EDDD1B}" srcOrd="2" destOrd="0" parTransId="{6369A6DE-03B7-489A-8E7A-846BDA2C7142}" sibTransId="{08CC261F-CE13-42DE-8C57-7584EE89115F}"/>
    <dgm:cxn modelId="{E6877288-9059-418D-AF46-F553167EDDB2}" type="presOf" srcId="{B525597E-470A-48AF-991D-B795B12E527F}" destId="{50C64D76-C980-45ED-BF26-455F39F63332}" srcOrd="0" destOrd="0" presId="urn:microsoft.com/office/officeart/2005/8/layout/hierarchy1"/>
    <dgm:cxn modelId="{83B65E6C-ED63-4258-BE73-22F03F326357}" srcId="{B525597E-470A-48AF-991D-B795B12E527F}" destId="{BCD088F8-5CD7-48A8-A47A-7E5C7FAE5797}" srcOrd="3" destOrd="0" parTransId="{CC5F277F-2931-4A4A-B304-928DB37C7400}" sibTransId="{D6936B78-FF47-47EE-B069-2E903B12C7E0}"/>
    <dgm:cxn modelId="{42393338-2A3A-4C90-B0B5-81C166860A7F}" srcId="{B99FD2B0-060F-469E-A9AA-A07DB6EDDD1B}" destId="{DCBDBA83-D5B7-4A48-A2F4-86DECE53A6FF}" srcOrd="0" destOrd="0" parTransId="{E0E1D3E8-213D-4957-A75C-0AEF8BD91589}" sibTransId="{B3C0DD27-EA9B-42D1-8712-F6704C973EB5}"/>
    <dgm:cxn modelId="{5CE5FEA8-4EF8-445F-B9F4-FE749E546B03}" srcId="{66966595-8499-4419-B995-1B2A9CA55C01}" destId="{0128DE57-22C8-447B-ACEA-A995073177FD}" srcOrd="2" destOrd="0" parTransId="{AFB70594-4499-4A02-9A40-D619FDB83FC8}" sibTransId="{36961F19-05FA-4EB0-9F0B-30F9A89BE037}"/>
    <dgm:cxn modelId="{804BB878-4C07-4449-938C-15C632F29F9F}" type="presOf" srcId="{A183B65C-C14C-4915-A192-5747FAAEB26A}" destId="{FC9F7644-4566-48F6-B74C-FB48FBE05E71}" srcOrd="0" destOrd="0" presId="urn:microsoft.com/office/officeart/2005/8/layout/hierarchy1"/>
    <dgm:cxn modelId="{96A7C80A-E5CD-4669-8F29-671A9456BB12}" type="presOf" srcId="{F06CE9C1-5056-4F64-B124-CDE662A69C2D}" destId="{96D8E156-48B2-45CF-A5F3-C171878DA858}" srcOrd="0" destOrd="0" presId="urn:microsoft.com/office/officeart/2005/8/layout/hierarchy1"/>
    <dgm:cxn modelId="{93826A17-8367-4D37-B45E-D84A161E0BE8}" type="presOf" srcId="{66966595-8499-4419-B995-1B2A9CA55C01}" destId="{F46AB04C-448C-4E85-936B-908DCBE2F309}" srcOrd="0" destOrd="0" presId="urn:microsoft.com/office/officeart/2005/8/layout/hierarchy1"/>
    <dgm:cxn modelId="{C654B0E4-47D6-47E9-8605-5F2C6ED8980A}" type="presOf" srcId="{0128DE57-22C8-447B-ACEA-A995073177FD}" destId="{9640BB88-441B-47DF-BFDB-A1C04328FC4C}" srcOrd="0" destOrd="0" presId="urn:microsoft.com/office/officeart/2005/8/layout/hierarchy1"/>
    <dgm:cxn modelId="{EC523FC4-CBBE-403D-8CE9-C6B974AA1418}" type="presOf" srcId="{BCD088F8-5CD7-48A8-A47A-7E5C7FAE5797}" destId="{7EA84E9A-E4C8-45E5-8AE5-40A38C4BB8C0}" srcOrd="0" destOrd="0" presId="urn:microsoft.com/office/officeart/2005/8/layout/hierarchy1"/>
    <dgm:cxn modelId="{CAC0F5D9-8BF9-495E-A0C1-CC86410D0B1F}" type="presOf" srcId="{A4B684A9-AEA9-46BD-ACCC-BCC5EDFA0694}" destId="{1C202926-1A17-4C5F-BA18-7F36B801F263}" srcOrd="0" destOrd="0" presId="urn:microsoft.com/office/officeart/2005/8/layout/hierarchy1"/>
    <dgm:cxn modelId="{54AAC438-C3F7-4D82-B11C-F0B08D475711}" srcId="{DCBDBA83-D5B7-4A48-A2F4-86DECE53A6FF}" destId="{66966595-8499-4419-B995-1B2A9CA55C01}" srcOrd="0" destOrd="0" parTransId="{656D1C03-C3F0-4D21-9DB1-5B2CF56A23FF}" sibTransId="{9256CD80-FF3E-48EF-8150-F56FFF274843}"/>
    <dgm:cxn modelId="{7CBD0699-763F-41BB-ABD8-E923BDDF2A11}" type="presOf" srcId="{DA6C7B88-CD5C-4346-A7B6-92B46F0A5DBE}" destId="{B8119F0B-1226-45CC-BC04-9D0F46DB2F32}" srcOrd="0" destOrd="0" presId="urn:microsoft.com/office/officeart/2005/8/layout/hierarchy1"/>
    <dgm:cxn modelId="{C75D9650-8646-4F04-9186-816B527B0877}" srcId="{B525597E-470A-48AF-991D-B795B12E527F}" destId="{0D2CF277-4144-45D2-B43A-6C05F3B2D395}" srcOrd="1" destOrd="0" parTransId="{0CEF1C0D-422B-4F1D-B6D6-ACE454D2EF79}" sibTransId="{90890C80-32E9-4637-9062-08EB583790E0}"/>
    <dgm:cxn modelId="{C9E72371-EC61-495C-A047-48F02D108CF1}" type="presOf" srcId="{09B22389-6F59-4B36-B9F2-3473A450854E}" destId="{5B1FFBB2-7FD5-45DD-8848-A7A6C51FA3D6}" srcOrd="0" destOrd="0" presId="urn:microsoft.com/office/officeart/2005/8/layout/hierarchy1"/>
    <dgm:cxn modelId="{D563FF67-E1C8-4464-997A-BBFA32443D34}" type="presOf" srcId="{0D2CF277-4144-45D2-B43A-6C05F3B2D395}" destId="{9D5B1051-DD97-4EAA-A0AE-821503DECA52}" srcOrd="0" destOrd="0" presId="urn:microsoft.com/office/officeart/2005/8/layout/hierarchy1"/>
    <dgm:cxn modelId="{EF070512-C3B5-4E30-B274-9B21E8D79D94}" srcId="{B525597E-470A-48AF-991D-B795B12E527F}" destId="{DA6C7B88-CD5C-4346-A7B6-92B46F0A5DBE}" srcOrd="0" destOrd="0" parTransId="{7588E745-30CF-414C-9206-62F43886C6EF}" sibTransId="{EC98DAFC-E9B7-4FCC-963E-BECC2BD209D6}"/>
    <dgm:cxn modelId="{6C30D820-9DE0-46F7-95B0-6B84C7B35A1A}" type="presOf" srcId="{E0E1D3E8-213D-4957-A75C-0AEF8BD91589}" destId="{E272EBD3-C859-4F7F-8DD1-F55B8B3DDE50}" srcOrd="0" destOrd="0" presId="urn:microsoft.com/office/officeart/2005/8/layout/hierarchy1"/>
    <dgm:cxn modelId="{3F88AEAE-8763-4C52-B2E2-8EC8DDD3B3E2}" type="presOf" srcId="{B99FD2B0-060F-469E-A9AA-A07DB6EDDD1B}" destId="{2E1C12B0-8910-4A8B-AAC4-328547843459}" srcOrd="0" destOrd="0" presId="urn:microsoft.com/office/officeart/2005/8/layout/hierarchy1"/>
    <dgm:cxn modelId="{993D702E-DE52-41A0-B66E-A56E5FD1D6E3}" srcId="{66966595-8499-4419-B995-1B2A9CA55C01}" destId="{A4B684A9-AEA9-46BD-ACCC-BCC5EDFA0694}" srcOrd="1" destOrd="0" parTransId="{8F9D8365-F1DD-4F94-B239-B97C6A11709B}" sibTransId="{65435E38-2458-4E54-83D2-DC69F2D49B05}"/>
    <dgm:cxn modelId="{F6C85C34-8A80-47B4-98E7-FFE895114986}" type="presOf" srcId="{B98A41C2-4888-4B5C-ABF5-5F78B8CE8A5C}" destId="{6EE2B28C-2BFF-48C7-8430-754F3960035A}" srcOrd="0" destOrd="0" presId="urn:microsoft.com/office/officeart/2005/8/layout/hierarchy1"/>
    <dgm:cxn modelId="{997392C6-4144-4D0B-B3F6-16F797911237}" srcId="{66966595-8499-4419-B995-1B2A9CA55C01}" destId="{B98A41C2-4888-4B5C-ABF5-5F78B8CE8A5C}" srcOrd="0" destOrd="0" parTransId="{F06CE9C1-5056-4F64-B124-CDE662A69C2D}" sibTransId="{CA2FA7FF-F72C-4AC9-8315-F4D36BE3890A}"/>
    <dgm:cxn modelId="{4B96B3FE-5E96-4D74-9D1E-B15E327C647C}" type="presParOf" srcId="{50C64D76-C980-45ED-BF26-455F39F63332}" destId="{A5415951-C79F-4B75-85CF-71D1830090FF}" srcOrd="0" destOrd="0" presId="urn:microsoft.com/office/officeart/2005/8/layout/hierarchy1"/>
    <dgm:cxn modelId="{D2050D5A-882A-4E73-ADC3-11EACE46F27A}" type="presParOf" srcId="{A5415951-C79F-4B75-85CF-71D1830090FF}" destId="{99565977-834B-4600-BAC9-6CE96F303A3A}" srcOrd="0" destOrd="0" presId="urn:microsoft.com/office/officeart/2005/8/layout/hierarchy1"/>
    <dgm:cxn modelId="{B5ADC462-B3A0-43A2-B374-DDFCCC350EB7}" type="presParOf" srcId="{99565977-834B-4600-BAC9-6CE96F303A3A}" destId="{E8E9E174-67EB-4C2D-B396-89122160777E}" srcOrd="0" destOrd="0" presId="urn:microsoft.com/office/officeart/2005/8/layout/hierarchy1"/>
    <dgm:cxn modelId="{3984D9E5-31D7-42A6-8EC4-749EEE053468}" type="presParOf" srcId="{99565977-834B-4600-BAC9-6CE96F303A3A}" destId="{B8119F0B-1226-45CC-BC04-9D0F46DB2F32}" srcOrd="1" destOrd="0" presId="urn:microsoft.com/office/officeart/2005/8/layout/hierarchy1"/>
    <dgm:cxn modelId="{09D390AB-2FF6-4803-AB1B-750F59819836}" type="presParOf" srcId="{A5415951-C79F-4B75-85CF-71D1830090FF}" destId="{75A2AF03-BB1A-4CB2-8D6D-4CFC79483078}" srcOrd="1" destOrd="0" presId="urn:microsoft.com/office/officeart/2005/8/layout/hierarchy1"/>
    <dgm:cxn modelId="{5DD03C85-C626-49B4-AB8F-2B00FE096434}" type="presParOf" srcId="{50C64D76-C980-45ED-BF26-455F39F63332}" destId="{17066C32-BA3B-4B5E-8A3B-EE2F8EB31687}" srcOrd="1" destOrd="0" presId="urn:microsoft.com/office/officeart/2005/8/layout/hierarchy1"/>
    <dgm:cxn modelId="{2B50F9B1-FE7B-4B93-9354-E22F5FAD920A}" type="presParOf" srcId="{17066C32-BA3B-4B5E-8A3B-EE2F8EB31687}" destId="{6CCD6D49-D69E-4C3D-9137-2E66AA7C6B40}" srcOrd="0" destOrd="0" presId="urn:microsoft.com/office/officeart/2005/8/layout/hierarchy1"/>
    <dgm:cxn modelId="{9CB1A555-D072-4B5B-B076-A8B006AECD4B}" type="presParOf" srcId="{6CCD6D49-D69E-4C3D-9137-2E66AA7C6B40}" destId="{D8A30E30-3340-4A8D-B690-B6642FF5E93D}" srcOrd="0" destOrd="0" presId="urn:microsoft.com/office/officeart/2005/8/layout/hierarchy1"/>
    <dgm:cxn modelId="{62055085-8B7A-4428-B6AA-6BAAABAA8654}" type="presParOf" srcId="{6CCD6D49-D69E-4C3D-9137-2E66AA7C6B40}" destId="{9D5B1051-DD97-4EAA-A0AE-821503DECA52}" srcOrd="1" destOrd="0" presId="urn:microsoft.com/office/officeart/2005/8/layout/hierarchy1"/>
    <dgm:cxn modelId="{49283059-DD91-432A-B2CA-04767262C5BD}" type="presParOf" srcId="{17066C32-BA3B-4B5E-8A3B-EE2F8EB31687}" destId="{148E4A66-A887-41FA-A19A-DC5D52816CE1}" srcOrd="1" destOrd="0" presId="urn:microsoft.com/office/officeart/2005/8/layout/hierarchy1"/>
    <dgm:cxn modelId="{442D2087-146A-4F99-8D29-A6136B6F6FAC}" type="presParOf" srcId="{50C64D76-C980-45ED-BF26-455F39F63332}" destId="{75CE5E39-CFF8-47DB-8DCD-41E1B5506347}" srcOrd="2" destOrd="0" presId="urn:microsoft.com/office/officeart/2005/8/layout/hierarchy1"/>
    <dgm:cxn modelId="{80A2566E-C267-4D6F-A43A-7BA9A0180EE7}" type="presParOf" srcId="{75CE5E39-CFF8-47DB-8DCD-41E1B5506347}" destId="{F27A3C11-6230-4E65-AA91-D66582EF55B8}" srcOrd="0" destOrd="0" presId="urn:microsoft.com/office/officeart/2005/8/layout/hierarchy1"/>
    <dgm:cxn modelId="{C790FEE0-3331-4914-B6EE-4B5F2B32354A}" type="presParOf" srcId="{F27A3C11-6230-4E65-AA91-D66582EF55B8}" destId="{204A1CDA-7CDD-4FE1-ACF7-2665AD11045A}" srcOrd="0" destOrd="0" presId="urn:microsoft.com/office/officeart/2005/8/layout/hierarchy1"/>
    <dgm:cxn modelId="{DC84FC86-4314-4BBC-B9DF-A364F30C5B7B}" type="presParOf" srcId="{F27A3C11-6230-4E65-AA91-D66582EF55B8}" destId="{2E1C12B0-8910-4A8B-AAC4-328547843459}" srcOrd="1" destOrd="0" presId="urn:microsoft.com/office/officeart/2005/8/layout/hierarchy1"/>
    <dgm:cxn modelId="{AAA8CD01-6EE0-4954-9F6B-C78C96074A6A}" type="presParOf" srcId="{75CE5E39-CFF8-47DB-8DCD-41E1B5506347}" destId="{2057CBDC-F7BB-41D7-AAE4-1B268C1DAC6E}" srcOrd="1" destOrd="0" presId="urn:microsoft.com/office/officeart/2005/8/layout/hierarchy1"/>
    <dgm:cxn modelId="{D68C4C52-8878-42DB-AE1E-8729437999CC}" type="presParOf" srcId="{2057CBDC-F7BB-41D7-AAE4-1B268C1DAC6E}" destId="{E272EBD3-C859-4F7F-8DD1-F55B8B3DDE50}" srcOrd="0" destOrd="0" presId="urn:microsoft.com/office/officeart/2005/8/layout/hierarchy1"/>
    <dgm:cxn modelId="{28D42A2B-8909-497E-8004-47879385A072}" type="presParOf" srcId="{2057CBDC-F7BB-41D7-AAE4-1B268C1DAC6E}" destId="{650BD108-99F2-4974-9820-A927F73B492D}" srcOrd="1" destOrd="0" presId="urn:microsoft.com/office/officeart/2005/8/layout/hierarchy1"/>
    <dgm:cxn modelId="{980EF157-E674-46D6-9A8A-412D60A6516A}" type="presParOf" srcId="{650BD108-99F2-4974-9820-A927F73B492D}" destId="{7B707942-B1E6-43B0-8821-50C7B78266AA}" srcOrd="0" destOrd="0" presId="urn:microsoft.com/office/officeart/2005/8/layout/hierarchy1"/>
    <dgm:cxn modelId="{D5FB7839-650A-431F-876B-8C6BEBD14D9F}" type="presParOf" srcId="{7B707942-B1E6-43B0-8821-50C7B78266AA}" destId="{9941BE46-B05C-4993-BDF9-4D550632B8D1}" srcOrd="0" destOrd="0" presId="urn:microsoft.com/office/officeart/2005/8/layout/hierarchy1"/>
    <dgm:cxn modelId="{3DEF7484-1635-45CB-9517-CAC172431721}" type="presParOf" srcId="{7B707942-B1E6-43B0-8821-50C7B78266AA}" destId="{D9ED2793-9AE8-4A12-B8E8-C78F6F145524}" srcOrd="1" destOrd="0" presId="urn:microsoft.com/office/officeart/2005/8/layout/hierarchy1"/>
    <dgm:cxn modelId="{150064C9-B64B-440C-8D4D-0286B8334792}" type="presParOf" srcId="{650BD108-99F2-4974-9820-A927F73B492D}" destId="{291801EA-A5DF-4A03-835E-226D5FDAAFC9}" srcOrd="1" destOrd="0" presId="urn:microsoft.com/office/officeart/2005/8/layout/hierarchy1"/>
    <dgm:cxn modelId="{FCD5F655-AC5B-42F5-A04F-C8CB2D08C10D}" type="presParOf" srcId="{291801EA-A5DF-4A03-835E-226D5FDAAFC9}" destId="{BAD073B0-0F56-4C7A-BBBC-781837435F1F}" srcOrd="0" destOrd="0" presId="urn:microsoft.com/office/officeart/2005/8/layout/hierarchy1"/>
    <dgm:cxn modelId="{66DAA292-3199-45D3-8800-A898793F8F1C}" type="presParOf" srcId="{291801EA-A5DF-4A03-835E-226D5FDAAFC9}" destId="{0448C6D0-306E-4A05-B71C-0BB9AE503ECF}" srcOrd="1" destOrd="0" presId="urn:microsoft.com/office/officeart/2005/8/layout/hierarchy1"/>
    <dgm:cxn modelId="{96D9DFEE-9ED8-44FE-A3E9-2732CF4946AB}" type="presParOf" srcId="{0448C6D0-306E-4A05-B71C-0BB9AE503ECF}" destId="{23783B8E-8A64-4A00-A02F-65E4B91624B8}" srcOrd="0" destOrd="0" presId="urn:microsoft.com/office/officeart/2005/8/layout/hierarchy1"/>
    <dgm:cxn modelId="{BA8B3F8E-CB55-4A16-9D00-D4F4A829C184}" type="presParOf" srcId="{23783B8E-8A64-4A00-A02F-65E4B91624B8}" destId="{6F83188C-34E1-47D1-8B74-5F8A2203C2F0}" srcOrd="0" destOrd="0" presId="urn:microsoft.com/office/officeart/2005/8/layout/hierarchy1"/>
    <dgm:cxn modelId="{F47FEED2-B793-4301-AD38-7A99449B43E1}" type="presParOf" srcId="{23783B8E-8A64-4A00-A02F-65E4B91624B8}" destId="{F46AB04C-448C-4E85-936B-908DCBE2F309}" srcOrd="1" destOrd="0" presId="urn:microsoft.com/office/officeart/2005/8/layout/hierarchy1"/>
    <dgm:cxn modelId="{82AD47DE-67F9-4663-98CF-A6A84FC18EE3}" type="presParOf" srcId="{0448C6D0-306E-4A05-B71C-0BB9AE503ECF}" destId="{4B526BEE-042A-46F1-9D66-F33ABCEDAC29}" srcOrd="1" destOrd="0" presId="urn:microsoft.com/office/officeart/2005/8/layout/hierarchy1"/>
    <dgm:cxn modelId="{2AB6C388-0C8A-4B2A-8BAC-17D97B2F8C8A}" type="presParOf" srcId="{4B526BEE-042A-46F1-9D66-F33ABCEDAC29}" destId="{96D8E156-48B2-45CF-A5F3-C171878DA858}" srcOrd="0" destOrd="0" presId="urn:microsoft.com/office/officeart/2005/8/layout/hierarchy1"/>
    <dgm:cxn modelId="{9A952D2E-0DB3-47CF-B5F9-34410126BB22}" type="presParOf" srcId="{4B526BEE-042A-46F1-9D66-F33ABCEDAC29}" destId="{2BC795D8-38A7-48D9-9A7F-BD9DE668F963}" srcOrd="1" destOrd="0" presId="urn:microsoft.com/office/officeart/2005/8/layout/hierarchy1"/>
    <dgm:cxn modelId="{9856DD10-1C88-4B2A-A299-36EA94703B5D}" type="presParOf" srcId="{2BC795D8-38A7-48D9-9A7F-BD9DE668F963}" destId="{E474D821-9ACC-4842-895F-1960A6636708}" srcOrd="0" destOrd="0" presId="urn:microsoft.com/office/officeart/2005/8/layout/hierarchy1"/>
    <dgm:cxn modelId="{105E03E2-D029-4066-A7FA-05F110856932}" type="presParOf" srcId="{E474D821-9ACC-4842-895F-1960A6636708}" destId="{9D863F67-0A43-4270-AB04-6BAEF6DB2B4A}" srcOrd="0" destOrd="0" presId="urn:microsoft.com/office/officeart/2005/8/layout/hierarchy1"/>
    <dgm:cxn modelId="{99613688-8F07-491E-8E0F-7B9A9C42DE6E}" type="presParOf" srcId="{E474D821-9ACC-4842-895F-1960A6636708}" destId="{6EE2B28C-2BFF-48C7-8430-754F3960035A}" srcOrd="1" destOrd="0" presId="urn:microsoft.com/office/officeart/2005/8/layout/hierarchy1"/>
    <dgm:cxn modelId="{F6AF68F3-E5C1-4DAA-83D0-DB7847D74B86}" type="presParOf" srcId="{2BC795D8-38A7-48D9-9A7F-BD9DE668F963}" destId="{1CAFF527-A4AD-4BBE-A102-E389C2733B47}" srcOrd="1" destOrd="0" presId="urn:microsoft.com/office/officeart/2005/8/layout/hierarchy1"/>
    <dgm:cxn modelId="{507F6F77-E154-4AB4-AEA1-8F207727964B}" type="presParOf" srcId="{4B526BEE-042A-46F1-9D66-F33ABCEDAC29}" destId="{C658E55C-D0B1-4823-82BC-6C80FB30D5B6}" srcOrd="2" destOrd="0" presId="urn:microsoft.com/office/officeart/2005/8/layout/hierarchy1"/>
    <dgm:cxn modelId="{3A17A963-50F7-4DB7-9631-1BC969BE6431}" type="presParOf" srcId="{4B526BEE-042A-46F1-9D66-F33ABCEDAC29}" destId="{5B101785-88AF-4F6C-AD7C-2B58A69B42E6}" srcOrd="3" destOrd="0" presId="urn:microsoft.com/office/officeart/2005/8/layout/hierarchy1"/>
    <dgm:cxn modelId="{4DA50567-7637-4F38-933F-893F7CB29F4A}" type="presParOf" srcId="{5B101785-88AF-4F6C-AD7C-2B58A69B42E6}" destId="{7668B18B-2081-40F1-9D0F-8E6242045C5C}" srcOrd="0" destOrd="0" presId="urn:microsoft.com/office/officeart/2005/8/layout/hierarchy1"/>
    <dgm:cxn modelId="{C6C0D8FE-5D27-4BB2-A531-EBAEBB4292D4}" type="presParOf" srcId="{7668B18B-2081-40F1-9D0F-8E6242045C5C}" destId="{23ADBC72-D769-4B56-B68A-3E8F3583080D}" srcOrd="0" destOrd="0" presId="urn:microsoft.com/office/officeart/2005/8/layout/hierarchy1"/>
    <dgm:cxn modelId="{57751418-70D4-4C7D-A1C9-07F7512086D1}" type="presParOf" srcId="{7668B18B-2081-40F1-9D0F-8E6242045C5C}" destId="{1C202926-1A17-4C5F-BA18-7F36B801F263}" srcOrd="1" destOrd="0" presId="urn:microsoft.com/office/officeart/2005/8/layout/hierarchy1"/>
    <dgm:cxn modelId="{366E00C2-869C-4220-A5C4-F75A8CE27CB8}" type="presParOf" srcId="{5B101785-88AF-4F6C-AD7C-2B58A69B42E6}" destId="{E715F650-992A-4C2E-AE31-A92BF8E46079}" srcOrd="1" destOrd="0" presId="urn:microsoft.com/office/officeart/2005/8/layout/hierarchy1"/>
    <dgm:cxn modelId="{68220692-601B-4032-920D-6A67B00FF2E0}" type="presParOf" srcId="{4B526BEE-042A-46F1-9D66-F33ABCEDAC29}" destId="{7D952CFD-2D70-4E62-9A87-75BD813982E4}" srcOrd="4" destOrd="0" presId="urn:microsoft.com/office/officeart/2005/8/layout/hierarchy1"/>
    <dgm:cxn modelId="{9927237F-B25D-4A6B-AE72-7EFFABEE7748}" type="presParOf" srcId="{4B526BEE-042A-46F1-9D66-F33ABCEDAC29}" destId="{D5313C0B-69BF-4526-9A14-442B82C46579}" srcOrd="5" destOrd="0" presId="urn:microsoft.com/office/officeart/2005/8/layout/hierarchy1"/>
    <dgm:cxn modelId="{91D1720F-758E-4EF6-A262-A9DEB8AA45F6}" type="presParOf" srcId="{D5313C0B-69BF-4526-9A14-442B82C46579}" destId="{D3941D7E-25A3-4DEF-9DA5-D52753EC0183}" srcOrd="0" destOrd="0" presId="urn:microsoft.com/office/officeart/2005/8/layout/hierarchy1"/>
    <dgm:cxn modelId="{C89A7C03-6967-453C-A82C-48C10ADA446F}" type="presParOf" srcId="{D3941D7E-25A3-4DEF-9DA5-D52753EC0183}" destId="{7DC11A7D-F346-451C-A3FD-EDD34361EADC}" srcOrd="0" destOrd="0" presId="urn:microsoft.com/office/officeart/2005/8/layout/hierarchy1"/>
    <dgm:cxn modelId="{3B6792C9-C89D-48D6-8E97-EAAEA8479E54}" type="presParOf" srcId="{D3941D7E-25A3-4DEF-9DA5-D52753EC0183}" destId="{9640BB88-441B-47DF-BFDB-A1C04328FC4C}" srcOrd="1" destOrd="0" presId="urn:microsoft.com/office/officeart/2005/8/layout/hierarchy1"/>
    <dgm:cxn modelId="{4B4DDAEB-5F23-40B5-930F-B84A597A9914}" type="presParOf" srcId="{D5313C0B-69BF-4526-9A14-442B82C46579}" destId="{409ACD7C-B5A1-4950-ADA4-144F20A81ED6}" srcOrd="1" destOrd="0" presId="urn:microsoft.com/office/officeart/2005/8/layout/hierarchy1"/>
    <dgm:cxn modelId="{10F43359-188D-4742-9E89-477706C81D98}" type="presParOf" srcId="{4B526BEE-042A-46F1-9D66-F33ABCEDAC29}" destId="{DFDE70FE-5C06-4DC5-B2EB-3CC2FA353ECC}" srcOrd="6" destOrd="0" presId="urn:microsoft.com/office/officeart/2005/8/layout/hierarchy1"/>
    <dgm:cxn modelId="{DAE2D7E4-FFB1-4EFE-86C5-E87D43D62A02}" type="presParOf" srcId="{4B526BEE-042A-46F1-9D66-F33ABCEDAC29}" destId="{2D800B89-25A0-46DD-BC57-DB1D004D97FB}" srcOrd="7" destOrd="0" presId="urn:microsoft.com/office/officeart/2005/8/layout/hierarchy1"/>
    <dgm:cxn modelId="{B504C25B-F050-4337-B540-E565864FC671}" type="presParOf" srcId="{2D800B89-25A0-46DD-BC57-DB1D004D97FB}" destId="{0BF48AC6-7621-4813-BBAE-A00F94FBC533}" srcOrd="0" destOrd="0" presId="urn:microsoft.com/office/officeart/2005/8/layout/hierarchy1"/>
    <dgm:cxn modelId="{5D753388-905E-4CD4-96A8-B27050D99A2E}" type="presParOf" srcId="{0BF48AC6-7621-4813-BBAE-A00F94FBC533}" destId="{CE7D7A51-3FCE-4CC9-93F6-03B13B4AF3FE}" srcOrd="0" destOrd="0" presId="urn:microsoft.com/office/officeart/2005/8/layout/hierarchy1"/>
    <dgm:cxn modelId="{B559A557-EF2B-4EAF-8B90-125B5F426F70}" type="presParOf" srcId="{0BF48AC6-7621-4813-BBAE-A00F94FBC533}" destId="{A6CAA3E2-DCA3-48BD-ACA1-1ACB31F20AC8}" srcOrd="1" destOrd="0" presId="urn:microsoft.com/office/officeart/2005/8/layout/hierarchy1"/>
    <dgm:cxn modelId="{F3CB0C30-414A-4061-8B61-254C07C1CEE0}" type="presParOf" srcId="{2D800B89-25A0-46DD-BC57-DB1D004D97FB}" destId="{E7BF0196-482C-4B23-85F0-C3753C69727D}" srcOrd="1" destOrd="0" presId="urn:microsoft.com/office/officeart/2005/8/layout/hierarchy1"/>
    <dgm:cxn modelId="{BB87024A-3BF4-4578-A399-44F171425C03}" type="presParOf" srcId="{4B526BEE-042A-46F1-9D66-F33ABCEDAC29}" destId="{FC9F7644-4566-48F6-B74C-FB48FBE05E71}" srcOrd="8" destOrd="0" presId="urn:microsoft.com/office/officeart/2005/8/layout/hierarchy1"/>
    <dgm:cxn modelId="{F3FF9346-129A-4E39-94A5-3A288D774ECC}" type="presParOf" srcId="{4B526BEE-042A-46F1-9D66-F33ABCEDAC29}" destId="{0AE9E995-7CC1-4381-A495-C306B2597BD8}" srcOrd="9" destOrd="0" presId="urn:microsoft.com/office/officeart/2005/8/layout/hierarchy1"/>
    <dgm:cxn modelId="{772CCCC3-018A-4546-ADC1-D05BAA84D5C1}" type="presParOf" srcId="{0AE9E995-7CC1-4381-A495-C306B2597BD8}" destId="{F9E13691-6F48-45FC-810A-5D847CAD53E5}" srcOrd="0" destOrd="0" presId="urn:microsoft.com/office/officeart/2005/8/layout/hierarchy1"/>
    <dgm:cxn modelId="{A32F03D9-0A2F-4816-B315-C7C520222C9B}" type="presParOf" srcId="{F9E13691-6F48-45FC-810A-5D847CAD53E5}" destId="{1ED09E06-9B56-4101-B29F-746D94018F88}" srcOrd="0" destOrd="0" presId="urn:microsoft.com/office/officeart/2005/8/layout/hierarchy1"/>
    <dgm:cxn modelId="{F3B29625-E180-4D67-8FF7-EDAAC7E9097B}" type="presParOf" srcId="{F9E13691-6F48-45FC-810A-5D847CAD53E5}" destId="{5B1FFBB2-7FD5-45DD-8848-A7A6C51FA3D6}" srcOrd="1" destOrd="0" presId="urn:microsoft.com/office/officeart/2005/8/layout/hierarchy1"/>
    <dgm:cxn modelId="{0B02B9BF-75AE-4216-B624-80F67396D342}" type="presParOf" srcId="{0AE9E995-7CC1-4381-A495-C306B2597BD8}" destId="{66F139D2-67C7-4545-8727-CE84D0F688F9}" srcOrd="1" destOrd="0" presId="urn:microsoft.com/office/officeart/2005/8/layout/hierarchy1"/>
    <dgm:cxn modelId="{0206DE18-F1B4-402B-8461-013C0EE0128E}" type="presParOf" srcId="{50C64D76-C980-45ED-BF26-455F39F63332}" destId="{C7AADB17-9F73-4F03-8631-1974E9F14952}" srcOrd="3" destOrd="0" presId="urn:microsoft.com/office/officeart/2005/8/layout/hierarchy1"/>
    <dgm:cxn modelId="{E38A8435-8230-4EA8-B430-FE6E26CCFEA8}" type="presParOf" srcId="{C7AADB17-9F73-4F03-8631-1974E9F14952}" destId="{42B1632E-64AF-4B72-B3FC-5785EF587304}" srcOrd="0" destOrd="0" presId="urn:microsoft.com/office/officeart/2005/8/layout/hierarchy1"/>
    <dgm:cxn modelId="{33F2E6A8-9147-4129-93B3-1B755046BA70}" type="presParOf" srcId="{42B1632E-64AF-4B72-B3FC-5785EF587304}" destId="{13F8A3B1-5087-4CEB-8A69-69B0F575329E}" srcOrd="0" destOrd="0" presId="urn:microsoft.com/office/officeart/2005/8/layout/hierarchy1"/>
    <dgm:cxn modelId="{864746D4-4295-4380-BCB7-302125C1C9F0}" type="presParOf" srcId="{42B1632E-64AF-4B72-B3FC-5785EF587304}" destId="{7EA84E9A-E4C8-45E5-8AE5-40A38C4BB8C0}" srcOrd="1" destOrd="0" presId="urn:microsoft.com/office/officeart/2005/8/layout/hierarchy1"/>
    <dgm:cxn modelId="{A2568DB4-5124-499E-A682-2F8A36824CDD}" type="presParOf" srcId="{C7AADB17-9F73-4F03-8631-1974E9F14952}" destId="{6D413530-04EC-414A-AF8B-BBB1B7A82011}"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B657C-65E8-4303-A67C-609EECF6EF25}">
      <dsp:nvSpPr>
        <dsp:cNvPr id="0" name=""/>
        <dsp:cNvSpPr/>
      </dsp:nvSpPr>
      <dsp:spPr>
        <a:xfrm>
          <a:off x="0" y="3000024"/>
          <a:ext cx="2362199" cy="656332"/>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4</a:t>
          </a:r>
          <a:endParaRPr lang="en-US" sz="1200" kern="1200" dirty="0"/>
        </a:p>
      </dsp:txBody>
      <dsp:txXfrm>
        <a:off x="0" y="3000024"/>
        <a:ext cx="2362199" cy="354419"/>
      </dsp:txXfrm>
    </dsp:sp>
    <dsp:sp modelId="{8F6D97A3-568C-4D42-9F79-089C76ADC77E}">
      <dsp:nvSpPr>
        <dsp:cNvPr id="0" name=""/>
        <dsp:cNvSpPr/>
      </dsp:nvSpPr>
      <dsp:spPr>
        <a:xfrm>
          <a:off x="0" y="3341317"/>
          <a:ext cx="2362199" cy="30191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Controlling the User Interface</a:t>
          </a:r>
          <a:endParaRPr lang="en-US" sz="1000" kern="1200" dirty="0"/>
        </a:p>
      </dsp:txBody>
      <dsp:txXfrm>
        <a:off x="0" y="3341317"/>
        <a:ext cx="2362199" cy="301912"/>
      </dsp:txXfrm>
    </dsp:sp>
    <dsp:sp modelId="{E552DAC0-216A-4B88-AF1A-937842626E7F}">
      <dsp:nvSpPr>
        <dsp:cNvPr id="0" name=""/>
        <dsp:cNvSpPr/>
      </dsp:nvSpPr>
      <dsp:spPr>
        <a:xfrm rot="10800000">
          <a:off x="0" y="2000430"/>
          <a:ext cx="2362199" cy="1009438"/>
        </a:xfrm>
        <a:prstGeom prst="upArrowCallout">
          <a:avLst/>
        </a:prstGeom>
        <a:solidFill>
          <a:schemeClr val="accent5">
            <a:lumMod val="40000"/>
            <a:lumOff val="6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3</a:t>
          </a:r>
          <a:endParaRPr lang="en-US" sz="1200" kern="1200" dirty="0"/>
        </a:p>
      </dsp:txBody>
      <dsp:txXfrm rot="-10800000">
        <a:off x="0" y="2000430"/>
        <a:ext cx="2362199" cy="354312"/>
      </dsp:txXfrm>
    </dsp:sp>
    <dsp:sp modelId="{27BE7760-F6B5-45EE-8956-941501131730}">
      <dsp:nvSpPr>
        <dsp:cNvPr id="0" name=""/>
        <dsp:cNvSpPr/>
      </dsp:nvSpPr>
      <dsp:spPr>
        <a:xfrm>
          <a:off x="0" y="2354743"/>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Implementing Design Patterns</a:t>
          </a:r>
          <a:endParaRPr lang="en-US" sz="1000" kern="1200" dirty="0"/>
        </a:p>
      </dsp:txBody>
      <dsp:txXfrm>
        <a:off x="0" y="2354743"/>
        <a:ext cx="2362199" cy="301822"/>
      </dsp:txXfrm>
    </dsp:sp>
    <dsp:sp modelId="{C9E1EBD9-D03D-4086-B7FE-8CD684B69897}">
      <dsp:nvSpPr>
        <dsp:cNvPr id="0" name=""/>
        <dsp:cNvSpPr/>
      </dsp:nvSpPr>
      <dsp:spPr>
        <a:xfrm rot="10800000">
          <a:off x="0" y="1000837"/>
          <a:ext cx="2362199" cy="1009438"/>
        </a:xfrm>
        <a:prstGeom prst="upArrowCallout">
          <a:avLst/>
        </a:prstGeom>
        <a:solidFill>
          <a:schemeClr val="accent5">
            <a:lumMod val="40000"/>
            <a:lumOff val="6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2</a:t>
          </a:r>
          <a:endParaRPr lang="en-US" sz="1200" kern="1200" dirty="0"/>
        </a:p>
      </dsp:txBody>
      <dsp:txXfrm rot="-10800000">
        <a:off x="0" y="1000837"/>
        <a:ext cx="2362199" cy="354312"/>
      </dsp:txXfrm>
    </dsp:sp>
    <dsp:sp modelId="{CB273461-0642-4901-9B3B-9EBCF230DDBF}">
      <dsp:nvSpPr>
        <dsp:cNvPr id="0" name=""/>
        <dsp:cNvSpPr/>
      </dsp:nvSpPr>
      <dsp:spPr>
        <a:xfrm>
          <a:off x="0" y="1355150"/>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Communicating Data Between Parallel Loops</a:t>
          </a:r>
          <a:endParaRPr lang="en-US" sz="1000" kern="1200" dirty="0"/>
        </a:p>
      </dsp:txBody>
      <dsp:txXfrm>
        <a:off x="0" y="1355150"/>
        <a:ext cx="2362199" cy="301822"/>
      </dsp:txXfrm>
    </dsp:sp>
    <dsp:sp modelId="{05301027-04BC-4541-BE60-F2A1C22690F8}">
      <dsp:nvSpPr>
        <dsp:cNvPr id="0" name=""/>
        <dsp:cNvSpPr/>
      </dsp:nvSpPr>
      <dsp:spPr>
        <a:xfrm rot="10800000">
          <a:off x="0" y="1243"/>
          <a:ext cx="2362199" cy="1009438"/>
        </a:xfrm>
        <a:prstGeom prst="upArrowCallout">
          <a:avLst/>
        </a:prstGeom>
        <a:solidFill>
          <a:schemeClr val="accent5">
            <a:lumMod val="40000"/>
            <a:lumOff val="6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1</a:t>
          </a:r>
        </a:p>
      </dsp:txBody>
      <dsp:txXfrm rot="-10800000">
        <a:off x="0" y="1243"/>
        <a:ext cx="2362199" cy="354312"/>
      </dsp:txXfrm>
    </dsp:sp>
    <dsp:sp modelId="{4BE792FD-BCB4-44EB-8672-F4001B35D8D7}">
      <dsp:nvSpPr>
        <dsp:cNvPr id="0" name=""/>
        <dsp:cNvSpPr/>
      </dsp:nvSpPr>
      <dsp:spPr>
        <a:xfrm>
          <a:off x="0" y="355556"/>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Using Variables</a:t>
          </a:r>
        </a:p>
      </dsp:txBody>
      <dsp:txXfrm>
        <a:off x="0" y="355556"/>
        <a:ext cx="2362199" cy="301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EF5D3-078B-451B-9CB5-CB71F3B070B4}">
      <dsp:nvSpPr>
        <dsp:cNvPr id="0" name=""/>
        <dsp:cNvSpPr/>
      </dsp:nvSpPr>
      <dsp:spPr>
        <a:xfrm>
          <a:off x="0" y="2237031"/>
          <a:ext cx="2362199" cy="734243"/>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7</a:t>
          </a:r>
          <a:endParaRPr lang="en-US" sz="1400" kern="1200" dirty="0"/>
        </a:p>
      </dsp:txBody>
      <dsp:txXfrm>
        <a:off x="0" y="2237031"/>
        <a:ext cx="2362199" cy="396491"/>
      </dsp:txXfrm>
    </dsp:sp>
    <dsp:sp modelId="{0E0FBB84-906E-4FE6-B300-7C9E4F2765B6}">
      <dsp:nvSpPr>
        <dsp:cNvPr id="0" name=""/>
        <dsp:cNvSpPr/>
      </dsp:nvSpPr>
      <dsp:spPr>
        <a:xfrm>
          <a:off x="0" y="2618837"/>
          <a:ext cx="2362199" cy="33775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Creating and Distributing Applications</a:t>
          </a:r>
          <a:endParaRPr lang="en-US" sz="1100" kern="1200" dirty="0"/>
        </a:p>
      </dsp:txBody>
      <dsp:txXfrm>
        <a:off x="0" y="2618837"/>
        <a:ext cx="2362199" cy="337752"/>
      </dsp:txXfrm>
    </dsp:sp>
    <dsp:sp modelId="{C9E1EBD9-D03D-4086-B7FE-8CD684B69897}">
      <dsp:nvSpPr>
        <dsp:cNvPr id="0" name=""/>
        <dsp:cNvSpPr/>
      </dsp:nvSpPr>
      <dsp:spPr>
        <a:xfrm rot="10800000">
          <a:off x="0" y="1118778"/>
          <a:ext cx="2362199" cy="1129266"/>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6</a:t>
          </a:r>
          <a:endParaRPr lang="en-US" sz="1400" kern="1200" dirty="0"/>
        </a:p>
      </dsp:txBody>
      <dsp:txXfrm rot="-10800000">
        <a:off x="0" y="1118778"/>
        <a:ext cx="2362199" cy="396372"/>
      </dsp:txXfrm>
    </dsp:sp>
    <dsp:sp modelId="{CB273461-0642-4901-9B3B-9EBCF230DDBF}">
      <dsp:nvSpPr>
        <dsp:cNvPr id="0" name=""/>
        <dsp:cNvSpPr/>
      </dsp:nvSpPr>
      <dsp:spPr>
        <a:xfrm>
          <a:off x="0" y="1515150"/>
          <a:ext cx="2362199" cy="33765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Improving an Existing VI</a:t>
          </a:r>
          <a:endParaRPr lang="en-US" sz="1100" kern="1200" dirty="0"/>
        </a:p>
      </dsp:txBody>
      <dsp:txXfrm>
        <a:off x="0" y="1515150"/>
        <a:ext cx="2362199" cy="337650"/>
      </dsp:txXfrm>
    </dsp:sp>
    <dsp:sp modelId="{05301027-04BC-4541-BE60-F2A1C22690F8}">
      <dsp:nvSpPr>
        <dsp:cNvPr id="0" name=""/>
        <dsp:cNvSpPr/>
      </dsp:nvSpPr>
      <dsp:spPr>
        <a:xfrm rot="10800000">
          <a:off x="0" y="525"/>
          <a:ext cx="2362199" cy="1129266"/>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5</a:t>
          </a:r>
        </a:p>
      </dsp:txBody>
      <dsp:txXfrm rot="-10800000">
        <a:off x="0" y="525"/>
        <a:ext cx="2362199" cy="396372"/>
      </dsp:txXfrm>
    </dsp:sp>
    <dsp:sp modelId="{4BE792FD-BCB4-44EB-8672-F4001B35D8D7}">
      <dsp:nvSpPr>
        <dsp:cNvPr id="0" name=""/>
        <dsp:cNvSpPr/>
      </dsp:nvSpPr>
      <dsp:spPr>
        <a:xfrm>
          <a:off x="0" y="396897"/>
          <a:ext cx="2362199" cy="33765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File I/O Techniques</a:t>
          </a:r>
        </a:p>
      </dsp:txBody>
      <dsp:txXfrm>
        <a:off x="0" y="396897"/>
        <a:ext cx="2362199" cy="3376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7">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9">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10">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28600" y="457200"/>
            <a:ext cx="7315200" cy="4114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09600" y="4800600"/>
            <a:ext cx="5638800" cy="3657600"/>
          </a:xfrm>
          <a:prstGeom prst="rect">
            <a:avLst/>
          </a:prstGeom>
        </p:spPr>
        <p:txBody>
          <a:bodyPr vert="horz" lIns="91440" tIns="45720" rIns="91440" bIns="45720" rtlCol="0">
            <a:normAutofit/>
          </a:bodyPr>
          <a:lstStyle/>
          <a:p>
            <a:pPr marL="0" marR="0" lvl="0" indent="0" algn="l" defTabSz="914400" rtl="0" eaLnBrk="1" fontAlgn="base" latinLnBrk="0" hangingPunct="1">
              <a:lnSpc>
                <a:spcPct val="100000"/>
              </a:lnSpc>
              <a:spcBef>
                <a:spcPct val="30000"/>
              </a:spcBef>
              <a:spcAft>
                <a:spcPct val="0"/>
              </a:spcAft>
              <a:buClrTx/>
              <a:buSzTx/>
              <a:buFontTx/>
              <a:buNone/>
              <a:tabLst>
                <a:tab pos="457200" algn="l"/>
              </a:tabLst>
              <a:defRPr/>
            </a:pPr>
            <a:r>
              <a:rPr kumimoji="0" lang="en-US" sz="1400" b="1" i="0" u="none" strike="noStrike" kern="1200" cap="none" spc="0" normalizeH="0" baseline="0" noProof="0" dirty="0" smtClean="0">
                <a:ln>
                  <a:noFill/>
                </a:ln>
                <a:solidFill>
                  <a:srgbClr val="000000"/>
                </a:solidFill>
                <a:effectLst/>
                <a:uLnTx/>
                <a:uFillTx/>
                <a:latin typeface="Arial Narrow" pitchFamily="34" charset="0"/>
                <a:ea typeface="+mn-ea"/>
                <a:cs typeface="Arial" pitchFamily="34" charset="0"/>
              </a:rPr>
              <a:t>Click to edit Master text styles</a:t>
            </a:r>
          </a:p>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Second level</a:t>
            </a:r>
          </a:p>
          <a:p>
            <a:pPr marL="228600" marR="0" lvl="2"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Third level</a:t>
            </a:r>
          </a:p>
          <a:p>
            <a:pPr marL="457200" marR="0" lvl="3"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Fourth level</a:t>
            </a:r>
          </a:p>
          <a:p>
            <a:pPr marL="1019175" marR="0" lvl="4"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Fifth level</a:t>
            </a:r>
          </a:p>
        </p:txBody>
      </p:sp>
      <p:sp>
        <p:nvSpPr>
          <p:cNvPr id="8" name="Rectangle 7"/>
          <p:cNvSpPr>
            <a:spLocks noChangeArrowheads="1"/>
          </p:cNvSpPr>
          <p:nvPr/>
        </p:nvSpPr>
        <p:spPr bwMode="auto">
          <a:xfrm>
            <a:off x="398464" y="8978900"/>
            <a:ext cx="6111875" cy="155575"/>
          </a:xfrm>
          <a:prstGeom prst="rect">
            <a:avLst/>
          </a:prstGeom>
          <a:noFill/>
          <a:ln w="9525">
            <a:noFill/>
            <a:miter lim="800000"/>
            <a:headEnd/>
            <a:tailEnd/>
          </a:ln>
          <a:effectLst/>
        </p:spPr>
        <p:txBody>
          <a:bodyPr lIns="64503" tIns="25801" rIns="64503" bIns="25801">
            <a:spAutoFit/>
          </a:bodyPr>
          <a:lstStyle/>
          <a:p>
            <a:pPr algn="ctr" defTabSz="942975">
              <a:lnSpc>
                <a:spcPct val="85000"/>
              </a:lnSpc>
              <a:tabLst>
                <a:tab pos="228600" algn="l"/>
                <a:tab pos="2786063" algn="l"/>
                <a:tab pos="5829300" algn="r"/>
              </a:tabLst>
            </a:pPr>
            <a:r>
              <a:rPr lang="en-US" sz="800" b="0" i="1" dirty="0" smtClean="0">
                <a:solidFill>
                  <a:schemeClr val="tx1"/>
                </a:solidFill>
              </a:rPr>
              <a:t>1-</a:t>
            </a:r>
            <a:fld id="{8618B3B7-1819-48C9-894E-FAD3541A3B44}" type="slidenum">
              <a:rPr lang="en-US" sz="800" b="0" i="1" smtClean="0">
                <a:solidFill>
                  <a:schemeClr val="tx1"/>
                </a:solidFill>
              </a:rPr>
              <a:pPr algn="ctr" defTabSz="942975">
                <a:lnSpc>
                  <a:spcPct val="85000"/>
                </a:lnSpc>
                <a:tabLst>
                  <a:tab pos="228600" algn="l"/>
                  <a:tab pos="2786063" algn="l"/>
                  <a:tab pos="5829300" algn="r"/>
                </a:tabLst>
              </a:pPr>
              <a:t>‹#›</a:t>
            </a:fld>
            <a:r>
              <a:rPr lang="en-US" sz="800" b="0" i="1" dirty="0" smtClean="0">
                <a:solidFill>
                  <a:schemeClr val="tx1"/>
                </a:solidFill>
              </a:rPr>
              <a:t> </a:t>
            </a:r>
            <a:endParaRPr lang="en-US" sz="800" b="0" i="1" dirty="0">
              <a:solidFill>
                <a:schemeClr val="tx1"/>
              </a:solidFill>
            </a:endParaRPr>
          </a:p>
        </p:txBody>
      </p:sp>
    </p:spTree>
    <p:extLst>
      <p:ext uri="{BB962C8B-B14F-4D97-AF65-F5344CB8AC3E}">
        <p14:creationId xmlns:p14="http://schemas.microsoft.com/office/powerpoint/2010/main" val="1298413307"/>
      </p:ext>
    </p:extLst>
  </p:cSld>
  <p:clrMap bg1="lt1" tx1="dk1" bg2="lt2" tx2="dk2" accent1="accent1" accent2="accent2" accent3="accent3" accent4="accent4" accent5="accent5" accent6="accent6" hlink="hlink" folHlink="folHlink"/>
  <p:notesStyle>
    <a:lvl1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1pPr>
    <a:lvl2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2pPr>
    <a:lvl3pPr marL="228600" marR="0"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sz="1200" kern="1200">
        <a:solidFill>
          <a:schemeClr val="tx1"/>
        </a:solidFill>
        <a:latin typeface="+mn-lt"/>
        <a:ea typeface="+mn-ea"/>
        <a:cs typeface="+mn-cs"/>
      </a:defRPr>
    </a:lvl3pPr>
    <a:lvl4pPr marL="457200" marR="0"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sz="1200" kern="1200">
        <a:solidFill>
          <a:schemeClr val="tx1"/>
        </a:solidFill>
        <a:latin typeface="+mn-lt"/>
        <a:ea typeface="+mn-ea"/>
        <a:cs typeface="+mn-cs"/>
      </a:defRPr>
    </a:lvl4pPr>
    <a:lvl5pPr marL="1019175" marR="0"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2973149" cy="458139"/>
          </a:xfrm>
          <a:prstGeom prst="rect">
            <a:avLst/>
          </a:prstGeom>
          <a:ln/>
        </p:spPr>
        <p:txBody>
          <a:bodyPr/>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23556" name="Rectangle 4"/>
          <p:cNvSpPr>
            <a:spLocks noGrp="1" noRot="1" noChangeAspect="1" noChangeArrowheads="1" noTextEdit="1"/>
          </p:cNvSpPr>
          <p:nvPr>
            <p:ph type="sldImg"/>
          </p:nvPr>
        </p:nvSpPr>
        <p:spPr>
          <a:xfrm>
            <a:off x="522288" y="519113"/>
            <a:ext cx="5849937" cy="3290887"/>
          </a:xfrm>
        </p:spPr>
      </p:sp>
      <p:sp>
        <p:nvSpPr>
          <p:cNvPr id="23557" name="Rectangle 5"/>
          <p:cNvSpPr>
            <a:spLocks noGrp="1" noChangeArrowheads="1"/>
          </p:cNvSpPr>
          <p:nvPr>
            <p:ph type="body" idx="1"/>
          </p:nvPr>
        </p:nvSpPr>
        <p:spPr/>
        <p:txBody>
          <a:bodyPr/>
          <a:lstStyle/>
          <a:p>
            <a:pPr lvl="1"/>
            <a:endParaRPr lang="en-US" dirty="0"/>
          </a:p>
        </p:txBody>
      </p:sp>
    </p:spTree>
    <p:extLst>
      <p:ext uri="{BB962C8B-B14F-4D97-AF65-F5344CB8AC3E}">
        <p14:creationId xmlns:p14="http://schemas.microsoft.com/office/powerpoint/2010/main" val="3282370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b="0" dirty="0"/>
          </a:p>
        </p:txBody>
      </p:sp>
    </p:spTree>
    <p:extLst>
      <p:ext uri="{BB962C8B-B14F-4D97-AF65-F5344CB8AC3E}">
        <p14:creationId xmlns:p14="http://schemas.microsoft.com/office/powerpoint/2010/main" val="2553150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10864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Rot="1" noChangeAspect="1" noChangeArrowheads="1" noTextEdit="1"/>
          </p:cNvSpPr>
          <p:nvPr>
            <p:ph type="sldImg"/>
          </p:nvPr>
        </p:nvSpPr>
        <p:spPr>
          <a:xfrm>
            <a:off x="407988" y="696913"/>
            <a:ext cx="6196012" cy="3486150"/>
          </a:xfrm>
        </p:spPr>
      </p:sp>
      <p:sp>
        <p:nvSpPr>
          <p:cNvPr id="488451" name="Rectangle 3"/>
          <p:cNvSpPr>
            <a:spLocks noGrp="1" noChangeArrowheads="1"/>
          </p:cNvSpPr>
          <p:nvPr>
            <p:ph type="body" idx="1"/>
          </p:nvPr>
        </p:nvSpPr>
        <p:spPr>
          <a:noFill/>
          <a:ln/>
        </p:spPr>
        <p:txBody>
          <a:bodyPr/>
          <a:lstStyle/>
          <a:p>
            <a:r>
              <a:rPr lang="en-US" dirty="0"/>
              <a:t>When you implement design patterns where the timing is based on the occurrence of events, you </a:t>
            </a:r>
            <a:r>
              <a:rPr lang="en-US" dirty="0" smtClean="0"/>
              <a:t>do not have </a:t>
            </a:r>
            <a:r>
              <a:rPr lang="en-US" dirty="0"/>
              <a:t>to determine the correct timing frequency because the execution of the design pattern only occurs when an event occurs. In other words, the design pattern only executes when it receives an event. For example, the producer/consumer (Events) VI shown above does not require any timing functions because the timing is inherent in the implementation of the producer loop and the consumer loop. The Event structure in the producer loop controls when the producer loop executes. The Dequeue Element function in the consumer loop waits until an item is placed in the queue, thus controlling the execution of the consumer loop. Design patterns such as the producer/consumer (Events) </a:t>
            </a:r>
            <a:r>
              <a:rPr lang="en-US" dirty="0" smtClean="0"/>
              <a:t>do </a:t>
            </a:r>
            <a:r>
              <a:rPr lang="en-US" dirty="0"/>
              <a:t>not require any timing because their timing is controlled by external events</a:t>
            </a:r>
            <a:r>
              <a:rPr lang="en-US" dirty="0" smtClean="0"/>
              <a:t>.</a:t>
            </a:r>
          </a:p>
        </p:txBody>
      </p:sp>
    </p:spTree>
    <p:extLst>
      <p:ext uri="{BB962C8B-B14F-4D97-AF65-F5344CB8AC3E}">
        <p14:creationId xmlns:p14="http://schemas.microsoft.com/office/powerpoint/2010/main" val="426661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r>
              <a:rPr lang="en-US" baseline="0" dirty="0" smtClean="0"/>
              <a:t>In LabVIEW Core 1 you learned to use the Wait (ms) and the Wait Until Next ms Multiple to perform software control timing.</a:t>
            </a:r>
          </a:p>
          <a:p>
            <a:endParaRPr lang="en-US" baseline="0" dirty="0" smtClean="0"/>
          </a:p>
          <a:p>
            <a:r>
              <a:rPr lang="en-US" baseline="0" dirty="0" smtClean="0"/>
              <a:t>While these are suitable for execution timing, these are not the preferred method for performing software control timing.</a:t>
            </a:r>
          </a:p>
          <a:p>
            <a:endParaRPr lang="en-US" baseline="0" dirty="0" smtClean="0"/>
          </a:p>
          <a:p>
            <a:r>
              <a:rPr lang="en-US" baseline="0" dirty="0" smtClean="0"/>
              <a:t>One alternative is to use the timeout functionality associated with Events and Queues (see next slide).</a:t>
            </a:r>
          </a:p>
        </p:txBody>
      </p:sp>
    </p:spTree>
    <p:extLst>
      <p:ext uri="{BB962C8B-B14F-4D97-AF65-F5344CB8AC3E}">
        <p14:creationId xmlns:p14="http://schemas.microsoft.com/office/powerpoint/2010/main" val="4187711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Rot="1" noChangeAspect="1" noChangeArrowheads="1" noTextEdit="1"/>
          </p:cNvSpPr>
          <p:nvPr>
            <p:ph type="sldImg"/>
          </p:nvPr>
        </p:nvSpPr>
        <p:spPr>
          <a:xfrm>
            <a:off x="407988" y="696913"/>
            <a:ext cx="6196012" cy="3486150"/>
          </a:xfrm>
        </p:spPr>
      </p:sp>
      <p:sp>
        <p:nvSpPr>
          <p:cNvPr id="488451" name="Rectangle 3"/>
          <p:cNvSpPr>
            <a:spLocks noGrp="1" noChangeArrowheads="1"/>
          </p:cNvSpPr>
          <p:nvPr>
            <p:ph type="body" idx="1"/>
          </p:nvPr>
        </p:nvSpPr>
        <p:spPr>
          <a:noFill/>
          <a:ln/>
        </p:spPr>
        <p:txBody>
          <a:bodyPr/>
          <a:lstStyle/>
          <a:p>
            <a:pPr lvl="1"/>
            <a:endParaRPr lang="en-US" dirty="0"/>
          </a:p>
        </p:txBody>
      </p:sp>
    </p:spTree>
    <p:extLst>
      <p:ext uri="{BB962C8B-B14F-4D97-AF65-F5344CB8AC3E}">
        <p14:creationId xmlns:p14="http://schemas.microsoft.com/office/powerpoint/2010/main" val="3978561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aseline="0" dirty="0" smtClean="0"/>
              <a:t>Tick Count runs the risk of roll over. </a:t>
            </a:r>
            <a:endParaRPr lang="en-US" dirty="0"/>
          </a:p>
        </p:txBody>
      </p:sp>
    </p:spTree>
    <p:extLst>
      <p:ext uri="{BB962C8B-B14F-4D97-AF65-F5344CB8AC3E}">
        <p14:creationId xmlns:p14="http://schemas.microsoft.com/office/powerpoint/2010/main" val="379844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Tree>
    <p:extLst>
      <p:ext uri="{BB962C8B-B14F-4D97-AF65-F5344CB8AC3E}">
        <p14:creationId xmlns:p14="http://schemas.microsoft.com/office/powerpoint/2010/main" val="2962167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15486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What happened to the backlog when the File Dialog function was open?</a:t>
            </a:r>
          </a:p>
          <a:p>
            <a:r>
              <a:rPr lang="en-US" dirty="0" smtClean="0"/>
              <a:t>The backlog continued to increase.   This is because the File Dialog function blocked</a:t>
            </a:r>
            <a:r>
              <a:rPr lang="en-US" baseline="0" dirty="0" smtClean="0"/>
              <a:t> the processing of the data.  After the File Dialog closed, the consumer loop quickly processed all the backlog of data. </a:t>
            </a:r>
            <a:endParaRPr lang="en-US" dirty="0" smtClean="0"/>
          </a:p>
          <a:p>
            <a:endParaRPr lang="en-US" dirty="0" smtClean="0"/>
          </a:p>
          <a:p>
            <a:r>
              <a:rPr lang="en-US" b="1" dirty="0" smtClean="0"/>
              <a:t>In the Snapshot Value Change event case, “Snapshot” is </a:t>
            </a:r>
            <a:r>
              <a:rPr lang="en-US" b="1" dirty="0" err="1" smtClean="0"/>
              <a:t>enqueued</a:t>
            </a:r>
            <a:r>
              <a:rPr lang="en-US" b="1" dirty="0" smtClean="0"/>
              <a:t> at the front of the queue, not the back. Why?</a:t>
            </a:r>
          </a:p>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baseline="0" dirty="0" smtClean="0"/>
              <a:t>A snapshot is most accurate if captured at the moment in time the user selects.   If there was a backlog of data and the snapshot event was </a:t>
            </a:r>
            <a:r>
              <a:rPr lang="en-US" baseline="0" dirty="0" err="1" smtClean="0"/>
              <a:t>enqueued</a:t>
            </a:r>
            <a:r>
              <a:rPr lang="en-US" baseline="0" dirty="0" smtClean="0"/>
              <a:t> at the back of the queue, then it is possible the data logged to file would not match the user’s selection.</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endParaRPr lang="en-US" dirty="0" smtClean="0"/>
          </a:p>
          <a:p>
            <a:endParaRPr lang="en-US" dirty="0"/>
          </a:p>
        </p:txBody>
      </p:sp>
    </p:spTree>
    <p:extLst>
      <p:ext uri="{BB962C8B-B14F-4D97-AF65-F5344CB8AC3E}">
        <p14:creationId xmlns:p14="http://schemas.microsoft.com/office/powerpoint/2010/main" val="1519628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134" y="8829675"/>
            <a:ext cx="3038648" cy="465138"/>
          </a:xfrm>
          <a:prstGeom prst="rect">
            <a:avLst/>
          </a:prstGeom>
          <a:ln/>
        </p:spPr>
        <p:txBody>
          <a:bodyPr/>
          <a:lstStyle/>
          <a:p>
            <a:fld id="{53B05328-54CE-49CB-92B9-771CC673C3A9}" type="slidenum">
              <a:rPr lang="en-US"/>
              <a:pPr/>
              <a:t>33</a:t>
            </a:fld>
            <a:endParaRPr lang="en-US" dirty="0"/>
          </a:p>
        </p:txBody>
      </p:sp>
      <p:sp>
        <p:nvSpPr>
          <p:cNvPr id="14338" name="Rectangle 2"/>
          <p:cNvSpPr>
            <a:spLocks noGrp="1" noRot="1" noChangeAspect="1" noChangeArrowheads="1" noTextEdit="1"/>
          </p:cNvSpPr>
          <p:nvPr>
            <p:ph type="sldImg"/>
          </p:nvPr>
        </p:nvSpPr>
        <p:spPr>
          <a:xfrm>
            <a:off x="-20638" y="457200"/>
            <a:ext cx="6905626" cy="3884613"/>
          </a:xfrm>
          <a:prstGeom prst="rect">
            <a:avLst/>
          </a:prstGeom>
          <a:ln/>
        </p:spPr>
      </p:sp>
      <p:sp>
        <p:nvSpPr>
          <p:cNvPr id="14339" name="Rectangle 3"/>
          <p:cNvSpPr>
            <a:spLocks noGrp="1" noChangeArrowheads="1"/>
          </p:cNvSpPr>
          <p:nvPr>
            <p:ph type="body" idx="1"/>
          </p:nvPr>
        </p:nvSpPr>
        <p:spPr>
          <a:xfrm>
            <a:off x="701849" y="4579938"/>
            <a:ext cx="5606703" cy="4183062"/>
          </a:xfrm>
          <a:prstGeom prst="rect">
            <a:avLst/>
          </a:prstGeom>
        </p:spPr>
        <p:txBody>
          <a:bodyPr/>
          <a:lstStyle/>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dirty="0" smtClean="0"/>
              <a:t>Answer is a</a:t>
            </a:r>
            <a:r>
              <a:rPr lang="en-US" baseline="0" dirty="0" smtClean="0"/>
              <a:t> and c.</a:t>
            </a:r>
          </a:p>
        </p:txBody>
      </p:sp>
    </p:spTree>
    <p:extLst>
      <p:ext uri="{BB962C8B-B14F-4D97-AF65-F5344CB8AC3E}">
        <p14:creationId xmlns:p14="http://schemas.microsoft.com/office/powerpoint/2010/main" val="2562078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2973149" cy="458139"/>
          </a:xfrm>
          <a:prstGeom prst="rect">
            <a:avLst/>
          </a:prstGeom>
          <a:ln/>
        </p:spPr>
        <p:txBody>
          <a:bodyPr/>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198660" name="Rectangle 4"/>
          <p:cNvSpPr>
            <a:spLocks noGrp="1" noRot="1" noChangeAspect="1" noChangeArrowheads="1" noTextEdit="1"/>
          </p:cNvSpPr>
          <p:nvPr>
            <p:ph type="sldImg"/>
          </p:nvPr>
        </p:nvSpPr>
        <p:spPr>
          <a:xfrm>
            <a:off x="522288" y="519113"/>
            <a:ext cx="5849937" cy="3290887"/>
          </a:xfrm>
        </p:spPr>
      </p:sp>
      <p:sp>
        <p:nvSpPr>
          <p:cNvPr id="198661" name="Rectangle 5"/>
          <p:cNvSpPr>
            <a:spLocks noGrp="1" noChangeArrowheads="1"/>
          </p:cNvSpPr>
          <p:nvPr>
            <p:ph type="body" idx="1"/>
          </p:nvPr>
        </p:nvSpPr>
        <p:spPr/>
        <p:txBody>
          <a:bodyPr/>
          <a:lstStyle/>
          <a:p>
            <a:pPr lvl="1"/>
            <a:endParaRPr lang="en-US" dirty="0"/>
          </a:p>
        </p:txBody>
      </p:sp>
    </p:spTree>
    <p:extLst>
      <p:ext uri="{BB962C8B-B14F-4D97-AF65-F5344CB8AC3E}">
        <p14:creationId xmlns:p14="http://schemas.microsoft.com/office/powerpoint/2010/main" val="192337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703073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dirty="0" smtClean="0"/>
              <a:t>Answer is c</a:t>
            </a:r>
            <a:r>
              <a:rPr lang="en-US" baseline="0" dirty="0" smtClean="0"/>
              <a:t> and d.</a:t>
            </a:r>
          </a:p>
          <a:p>
            <a:endParaRPr lang="en-US" dirty="0"/>
          </a:p>
        </p:txBody>
      </p:sp>
    </p:spTree>
    <p:extLst>
      <p:ext uri="{BB962C8B-B14F-4D97-AF65-F5344CB8AC3E}">
        <p14:creationId xmlns:p14="http://schemas.microsoft.com/office/powerpoint/2010/main" val="3702770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dirty="0" smtClean="0"/>
              <a:t>An error</a:t>
            </a:r>
            <a:r>
              <a:rPr lang="en-US" baseline="0" dirty="0" smtClean="0"/>
              <a:t> handler is a</a:t>
            </a:r>
            <a:r>
              <a:rPr lang="en-US" dirty="0" smtClean="0"/>
              <a:t> VI or code that changes normal flow of program execution when an error occurs.</a:t>
            </a:r>
          </a:p>
          <a:p>
            <a:pPr marL="0" marR="0" lvl="0" indent="0" algn="l" defTabSz="914400" rtl="0" eaLnBrk="1" fontAlgn="base" latinLnBrk="0" hangingPunct="1">
              <a:lnSpc>
                <a:spcPct val="100000"/>
              </a:lnSpc>
              <a:spcBef>
                <a:spcPct val="30000"/>
              </a:spcBef>
              <a:spcAft>
                <a:spcPct val="0"/>
              </a:spcAft>
              <a:buClrTx/>
              <a:buSzTx/>
              <a:buFontTx/>
              <a:buNone/>
              <a:tabLst>
                <a:tab pos="457200" algn="l"/>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dirty="0" smtClean="0"/>
              <a:t>Examples include:</a:t>
            </a:r>
          </a:p>
          <a:p>
            <a:pPr marL="0" marR="0" lvl="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dirty="0" smtClean="0"/>
              <a:t>Simple Error Handler VI—Displays a dialog box with error information when an error occurs.</a:t>
            </a:r>
          </a:p>
          <a:p>
            <a:pPr marL="0" marR="0" lvl="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dirty="0" smtClean="0"/>
              <a:t>State machine error handler—Transitions the state machine to an error or shutdown state when an error occurs.</a:t>
            </a:r>
          </a:p>
          <a:p>
            <a:pPr marL="0" marR="0" lvl="0" indent="0" algn="l" defTabSz="914400" rtl="0" eaLnBrk="1" fontAlgn="base" latinLnBrk="0" hangingPunct="1">
              <a:lnSpc>
                <a:spcPct val="100000"/>
              </a:lnSpc>
              <a:spcBef>
                <a:spcPct val="30000"/>
              </a:spcBef>
              <a:spcAft>
                <a:spcPct val="0"/>
              </a:spcAft>
              <a:buClrTx/>
              <a:buSzTx/>
              <a:buFontTx/>
              <a:buNone/>
              <a:tabLst>
                <a:tab pos="457200" algn="l"/>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dirty="0" smtClean="0"/>
              <a:t>The following are not examples of error handling code:</a:t>
            </a:r>
          </a:p>
          <a:p>
            <a:pPr marL="0" marR="0" lvl="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dirty="0" smtClean="0"/>
              <a:t>Error ring—Use</a:t>
            </a:r>
            <a:r>
              <a:rPr lang="en-US" baseline="0" dirty="0" smtClean="0"/>
              <a:t> to generate an NI or user-defined error codes.  Typically this is generated outside of an error handler.</a:t>
            </a:r>
          </a:p>
          <a:p>
            <a:pPr marL="0" marR="0" lvl="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baseline="0" dirty="0" smtClean="0"/>
              <a:t>Error list window</a:t>
            </a:r>
            <a:r>
              <a:rPr lang="en-US" dirty="0" smtClean="0"/>
              <a:t>—</a:t>
            </a:r>
            <a:r>
              <a:rPr lang="en-US" baseline="0" dirty="0" smtClean="0"/>
              <a:t>Displays the errors and warnings used to correct a broken VI and to debug an executable VI.</a:t>
            </a:r>
            <a:endParaRPr lang="en-US" dirty="0" smtClean="0"/>
          </a:p>
          <a:p>
            <a:endParaRPr lang="en-US" dirty="0"/>
          </a:p>
        </p:txBody>
      </p:sp>
    </p:spTree>
    <p:extLst>
      <p:ext uri="{BB962C8B-B14F-4D97-AF65-F5344CB8AC3E}">
        <p14:creationId xmlns:p14="http://schemas.microsoft.com/office/powerpoint/2010/main" val="2923674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338" y="8829675"/>
            <a:ext cx="3038475" cy="465138"/>
          </a:xfrm>
          <a:prstGeom prst="rect">
            <a:avLst/>
          </a:prstGeom>
          <a:ln/>
        </p:spPr>
        <p:txBody>
          <a:bodyPr/>
          <a:lstStyle/>
          <a:p>
            <a:fld id="{CABF18D7-BC9C-4268-B526-C5A6A50BF56B}" type="slidenum">
              <a:rPr lang="en-US"/>
              <a:pPr/>
              <a:t>37</a:t>
            </a:fld>
            <a:endParaRPr lang="en-US" dirty="0"/>
          </a:p>
        </p:txBody>
      </p:sp>
      <p:sp>
        <p:nvSpPr>
          <p:cNvPr id="18434" name="Rectangle 2"/>
          <p:cNvSpPr>
            <a:spLocks noGrp="1" noRot="1" noChangeAspect="1" noChangeArrowheads="1" noTextEdit="1"/>
          </p:cNvSpPr>
          <p:nvPr>
            <p:ph type="sldImg"/>
          </p:nvPr>
        </p:nvSpPr>
        <p:spPr>
          <a:xfrm>
            <a:off x="406400" y="696913"/>
            <a:ext cx="6197600" cy="3486150"/>
          </a:xfrm>
          <a:prstGeom prst="rect">
            <a:avLst/>
          </a:prstGeom>
          <a:ln/>
        </p:spPr>
      </p:sp>
      <p:sp>
        <p:nvSpPr>
          <p:cNvPr id="18435" name="Rectangle 3"/>
          <p:cNvSpPr>
            <a:spLocks noGrp="1" noChangeArrowheads="1"/>
          </p:cNvSpPr>
          <p:nvPr>
            <p:ph type="body" idx="1"/>
          </p:nvPr>
        </p:nvSpPr>
        <p:spPr>
          <a:xfrm>
            <a:off x="701675" y="4416425"/>
            <a:ext cx="5607050" cy="4183063"/>
          </a:xfrm>
          <a:prstGeom prst="rect">
            <a:avLst/>
          </a:prstGeom>
        </p:spPr>
        <p:txBody>
          <a:bodyPr/>
          <a:lstStyle/>
          <a:p>
            <a:endParaRPr lang="en-US" dirty="0"/>
          </a:p>
        </p:txBody>
      </p:sp>
    </p:spTree>
    <p:extLst>
      <p:ext uri="{BB962C8B-B14F-4D97-AF65-F5344CB8AC3E}">
        <p14:creationId xmlns:p14="http://schemas.microsoft.com/office/powerpoint/2010/main" val="1696875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171450" marR="0" indent="-171450" algn="l" defTabSz="914400" rtl="0" eaLnBrk="1" fontAlgn="base" latinLnBrk="0" hangingPunct="1">
              <a:lnSpc>
                <a:spcPct val="100000"/>
              </a:lnSpc>
              <a:spcBef>
                <a:spcPct val="30000"/>
              </a:spcBef>
              <a:spcAft>
                <a:spcPct val="0"/>
              </a:spcAft>
              <a:buClrTx/>
              <a:buSzTx/>
              <a:buFont typeface="Arial" pitchFamily="34" charset="0"/>
              <a:buNone/>
              <a:tabLst>
                <a:tab pos="457200" algn="l"/>
              </a:tabLst>
              <a:defRPr/>
            </a:pPr>
            <a:endParaRPr lang="en-US" dirty="0"/>
          </a:p>
        </p:txBody>
      </p:sp>
    </p:spTree>
    <p:extLst>
      <p:ext uri="{BB962C8B-B14F-4D97-AF65-F5344CB8AC3E}">
        <p14:creationId xmlns:p14="http://schemas.microsoft.com/office/powerpoint/2010/main" val="4119208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smtClean="0"/>
          </a:p>
        </p:txBody>
      </p:sp>
    </p:spTree>
    <p:extLst>
      <p:ext uri="{BB962C8B-B14F-4D97-AF65-F5344CB8AC3E}">
        <p14:creationId xmlns:p14="http://schemas.microsoft.com/office/powerpoint/2010/main" val="749919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Limit discussion to the very basics of object-</a:t>
            </a:r>
            <a:r>
              <a:rPr lang="en-US" baseline="0" dirty="0" smtClean="0"/>
              <a:t>oriented design.   </a:t>
            </a:r>
          </a:p>
          <a:p>
            <a:endParaRPr lang="en-US" baseline="0" dirty="0" smtClean="0"/>
          </a:p>
          <a:p>
            <a:r>
              <a:rPr lang="en-US" baseline="0" dirty="0" smtClean="0"/>
              <a:t>VI Server has an object-oriented architecture.  Each object that is a part of VI Server is a part of a class.  The class that the object is a part of determines what properties and methods are available.  For example, there is a control class and a VI class.  There are also sub-classes for the control class where the objects are defined by what data type they are.  For example, there are Boolean and array sub-classes.</a:t>
            </a:r>
          </a:p>
          <a:p>
            <a:endParaRPr lang="en-US" baseline="0" dirty="0" smtClean="0"/>
          </a:p>
          <a:p>
            <a:r>
              <a:rPr lang="en-US" baseline="0" dirty="0" smtClean="0"/>
              <a:t>Explain:</a:t>
            </a:r>
          </a:p>
          <a:p>
            <a:pPr marL="171450" lvl="1" indent="-171450">
              <a:buFont typeface="Arial" pitchFamily="34" charset="0"/>
              <a:buChar char="•"/>
            </a:pPr>
            <a:r>
              <a:rPr lang="en-US" dirty="0" smtClean="0"/>
              <a:t>An </a:t>
            </a:r>
            <a:r>
              <a:rPr lang="en-US" i="1" dirty="0" smtClean="0"/>
              <a:t>object</a:t>
            </a:r>
            <a:r>
              <a:rPr lang="en-US" dirty="0" smtClean="0"/>
              <a:t> is a member of a class.</a:t>
            </a:r>
          </a:p>
          <a:p>
            <a:pPr marL="171450" lvl="1" indent="-171450">
              <a:buFont typeface="Arial" pitchFamily="34" charset="0"/>
              <a:buChar char="•"/>
            </a:pPr>
            <a:r>
              <a:rPr lang="en-US" dirty="0" smtClean="0"/>
              <a:t>A </a:t>
            </a:r>
            <a:r>
              <a:rPr lang="en-US" i="1" dirty="0" smtClean="0"/>
              <a:t>class</a:t>
            </a:r>
            <a:r>
              <a:rPr lang="en-US" dirty="0" smtClean="0"/>
              <a:t> defines the object type, what an object is able to do, what operations it can perform (methods), and what properties it has.</a:t>
            </a:r>
          </a:p>
          <a:p>
            <a:pPr marL="171450" lvl="1" indent="-171450">
              <a:buFont typeface="Arial" pitchFamily="34" charset="0"/>
              <a:buChar char="•"/>
            </a:pPr>
            <a:r>
              <a:rPr lang="en-US" i="1" dirty="0" smtClean="0"/>
              <a:t>Methods</a:t>
            </a:r>
            <a:r>
              <a:rPr lang="en-US" dirty="0" smtClean="0"/>
              <a:t> perform an operation on an object (just</a:t>
            </a:r>
            <a:r>
              <a:rPr lang="en-US" baseline="0" dirty="0" smtClean="0"/>
              <a:t> like a function or subVI)</a:t>
            </a:r>
            <a:r>
              <a:rPr lang="en-US" dirty="0" smtClean="0"/>
              <a:t>.</a:t>
            </a:r>
          </a:p>
          <a:p>
            <a:pPr marL="171450" lvl="1" indent="-171450">
              <a:buFont typeface="Arial" pitchFamily="34" charset="0"/>
              <a:buChar char="•"/>
            </a:pPr>
            <a:r>
              <a:rPr lang="en-US" i="1" dirty="0" smtClean="0"/>
              <a:t>Properties</a:t>
            </a:r>
            <a:r>
              <a:rPr lang="en-US" dirty="0" smtClean="0"/>
              <a:t> are the attributes of an object (color,</a:t>
            </a:r>
            <a:r>
              <a:rPr lang="en-US" baseline="0" dirty="0" smtClean="0"/>
              <a:t> plot style, labels, etc.)</a:t>
            </a:r>
            <a:r>
              <a:rPr lang="en-US" dirty="0" smtClean="0"/>
              <a:t>.</a:t>
            </a:r>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1617635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Explain that the Control class is actually a sub-class of GObject,</a:t>
            </a:r>
            <a:r>
              <a:rPr lang="en-US" baseline="0" dirty="0" smtClean="0"/>
              <a:t> which in turn is a sub-class of Generic. Generic is a top class that is part of VI Server.</a:t>
            </a:r>
          </a:p>
          <a:p>
            <a:pPr marL="171450" indent="-171450">
              <a:buFont typeface="Arial" pitchFamily="34" charset="0"/>
              <a:buChar char="•"/>
            </a:pPr>
            <a:r>
              <a:rPr lang="en-US" baseline="0" dirty="0" smtClean="0"/>
              <a:t>As the students will see when they do the exercises, there are lots of properties listed for property nodes.</a:t>
            </a:r>
          </a:p>
          <a:p>
            <a:pPr marL="400050" lvl="2" indent="-171450">
              <a:buFont typeface="Arial" pitchFamily="34" charset="0"/>
              <a:buChar char="•"/>
            </a:pPr>
            <a:r>
              <a:rPr lang="en-US" baseline="0" dirty="0" smtClean="0"/>
              <a:t>Show how the list of properties list is in Class Hierarchy order and that properties are inherited by each lower class. This is the reason that the list is not in alphabetical order.</a:t>
            </a:r>
          </a:p>
          <a:p>
            <a:pPr marL="171450" lvl="1" indent="-171450">
              <a:buFont typeface="Arial" pitchFamily="34" charset="0"/>
              <a:buChar char="•"/>
            </a:pPr>
            <a:r>
              <a:rPr lang="en-US" baseline="0" dirty="0" smtClean="0"/>
              <a:t>There is a similar hierarchy of Methods, but it is shorter.</a:t>
            </a:r>
          </a:p>
          <a:p>
            <a:pPr marL="171450" lvl="1" indent="-171450">
              <a:buFont typeface="Arial" pitchFamily="34" charset="0"/>
              <a:buChar char="•"/>
            </a:pPr>
            <a:r>
              <a:rPr lang="en-US" baseline="0" dirty="0" smtClean="0"/>
              <a:t>If time permits open the </a:t>
            </a:r>
            <a:r>
              <a:rPr lang="en-US" i="1" baseline="0" dirty="0" smtClean="0"/>
              <a:t>LabVIEW Help </a:t>
            </a:r>
            <a:r>
              <a:rPr lang="en-US" baseline="0" dirty="0" smtClean="0"/>
              <a:t>and show students the </a:t>
            </a:r>
            <a:r>
              <a:rPr lang="en-US" b="1" dirty="0" smtClean="0"/>
              <a:t>Property and Method Reference»VI Server Properties and Methods»VI Server Class Hierarchy</a:t>
            </a:r>
            <a:r>
              <a:rPr lang="en-US" b="0" dirty="0" smtClean="0"/>
              <a:t>.</a:t>
            </a:r>
            <a:endParaRPr lang="en-US" b="0" baseline="0" dirty="0" smtClean="0"/>
          </a:p>
        </p:txBody>
      </p:sp>
    </p:spTree>
    <p:extLst>
      <p:ext uri="{BB962C8B-B14F-4D97-AF65-F5344CB8AC3E}">
        <p14:creationId xmlns:p14="http://schemas.microsoft.com/office/powerpoint/2010/main" val="39363628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dirty="0" smtClean="0"/>
              <a:t>E</a:t>
            </a:r>
            <a:r>
              <a:rPr lang="en-US" baseline="0" dirty="0" smtClean="0"/>
              <a:t>xplicitly linked property nodes are covered later in the lesson as part of the topic on control references.  For now, just point out the visible differences between the two types of property nodes.  Indicate that these are equivalent approaches.</a:t>
            </a:r>
            <a:endParaRPr lang="en-US" dirty="0"/>
          </a:p>
        </p:txBody>
      </p:sp>
    </p:spTree>
    <p:extLst>
      <p:ext uri="{BB962C8B-B14F-4D97-AF65-F5344CB8AC3E}">
        <p14:creationId xmlns:p14="http://schemas.microsoft.com/office/powerpoint/2010/main" val="719927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171450" indent="-171450">
              <a:buFont typeface="Arial" pitchFamily="34" charset="0"/>
              <a:buNone/>
            </a:pPr>
            <a:endParaRPr lang="en-US" baseline="0" dirty="0" smtClean="0"/>
          </a:p>
        </p:txBody>
      </p:sp>
    </p:spTree>
    <p:extLst>
      <p:ext uri="{BB962C8B-B14F-4D97-AF65-F5344CB8AC3E}">
        <p14:creationId xmlns:p14="http://schemas.microsoft.com/office/powerpoint/2010/main" val="982028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679900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1924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endParaRPr lang="en-US" baseline="0" dirty="0" smtClean="0"/>
          </a:p>
        </p:txBody>
      </p:sp>
    </p:spTree>
    <p:extLst>
      <p:ext uri="{BB962C8B-B14F-4D97-AF65-F5344CB8AC3E}">
        <p14:creationId xmlns:p14="http://schemas.microsoft.com/office/powerpoint/2010/main" val="2178609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What is the purpose of the Get Current Access Level operation?</a:t>
            </a:r>
          </a:p>
          <a:p>
            <a:r>
              <a:rPr lang="en-US" dirty="0" smtClean="0"/>
              <a:t>Some students might be wondering why we have a separate Get Current Access Level operation since</a:t>
            </a:r>
            <a:r>
              <a:rPr lang="en-US" baseline="0" dirty="0" smtClean="0"/>
              <a:t> the Set Current Access Level operation returns the User Access Level.   Typically, the Set Current Access Level is called when a user logs into the system, typically during application initialization.   After initialization, </a:t>
            </a:r>
            <a:r>
              <a:rPr lang="en-US" dirty="0" smtClean="0"/>
              <a:t>there might be special diagnostic</a:t>
            </a:r>
            <a:r>
              <a:rPr lang="en-US" baseline="0" dirty="0" smtClean="0"/>
              <a:t> tests or other application features which should be locked or unlocked depending on the User Access Level.  Therefore, in other parts of the application, you only want to know the current user access level.   You do not want to be specifying the User Name again. </a:t>
            </a:r>
          </a:p>
          <a:p>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b="1" dirty="0" smtClean="0"/>
              <a:t>How would you modify the FGV so that you can update the User Access Levels.txt through the user interface?</a:t>
            </a:r>
          </a:p>
          <a:p>
            <a:r>
              <a:rPr lang="en-US" dirty="0" smtClean="0"/>
              <a:t>Add another case to Write User Access Level which writes a</a:t>
            </a:r>
            <a:r>
              <a:rPr lang="en-US" baseline="0" dirty="0" smtClean="0"/>
              <a:t> User Name and Access Level to the User Access Levels.txt file</a:t>
            </a:r>
            <a:r>
              <a:rPr lang="en-US" dirty="0" smtClean="0"/>
              <a:t>.   Add another value to the User level </a:t>
            </a:r>
            <a:r>
              <a:rPr lang="en-US" dirty="0" err="1" smtClean="0"/>
              <a:t>Cmd</a:t>
            </a:r>
            <a:r>
              <a:rPr lang="en-US" dirty="0" smtClean="0"/>
              <a:t> </a:t>
            </a:r>
            <a:r>
              <a:rPr lang="en-US" dirty="0" err="1" smtClean="0"/>
              <a:t>enum</a:t>
            </a:r>
            <a:r>
              <a:rPr lang="en-US" dirty="0" smtClean="0"/>
              <a:t>.</a:t>
            </a:r>
          </a:p>
          <a:p>
            <a:endParaRPr lang="en-US" dirty="0"/>
          </a:p>
        </p:txBody>
      </p:sp>
    </p:spTree>
    <p:extLst>
      <p:ext uri="{BB962C8B-B14F-4D97-AF65-F5344CB8AC3E}">
        <p14:creationId xmlns:p14="http://schemas.microsoft.com/office/powerpoint/2010/main" val="741562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b="0" baseline="0" dirty="0" smtClean="0"/>
          </a:p>
        </p:txBody>
      </p:sp>
      <p:sp>
        <p:nvSpPr>
          <p:cNvPr id="4" name="Slide Number Placeholder 3"/>
          <p:cNvSpPr>
            <a:spLocks noGrp="1"/>
          </p:cNvSpPr>
          <p:nvPr>
            <p:ph type="sldNum" sz="quarter" idx="10"/>
          </p:nvPr>
        </p:nvSpPr>
        <p:spPr>
          <a:xfrm>
            <a:off x="3970940" y="8829968"/>
            <a:ext cx="3037840" cy="464820"/>
          </a:xfrm>
          <a:prstGeom prst="rect">
            <a:avLst/>
          </a:prstGeom>
        </p:spPr>
        <p:txBody>
          <a:bodyPr lIns="92582" tIns="46291" rIns="92582" bIns="46291"/>
          <a:lstStyle/>
          <a:p>
            <a:fld id="{71EF2023-8691-494F-A5BF-00268D4DDC27}" type="slidenum">
              <a:rPr lang="en-US" smtClean="0"/>
              <a:pPr/>
              <a:t>13</a:t>
            </a:fld>
            <a:endParaRPr lang="en-US" dirty="0"/>
          </a:p>
        </p:txBody>
      </p:sp>
    </p:spTree>
    <p:extLst>
      <p:ext uri="{BB962C8B-B14F-4D97-AF65-F5344CB8AC3E}">
        <p14:creationId xmlns:p14="http://schemas.microsoft.com/office/powerpoint/2010/main" val="403709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598698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dirty="0" smtClean="0"/>
              <a:t>Report invalid inputs to subVIs such</a:t>
            </a:r>
            <a:r>
              <a:rPr lang="en-US" baseline="0" dirty="0" smtClean="0"/>
              <a:t> as </a:t>
            </a:r>
            <a:r>
              <a:rPr lang="en-US" dirty="0" smtClean="0"/>
              <a:t>empty string, path, reference.</a:t>
            </a:r>
            <a:r>
              <a:rPr lang="en-US" baseline="0" dirty="0" smtClean="0"/>
              <a:t>  Or report a </a:t>
            </a:r>
            <a:r>
              <a:rPr lang="en-US" dirty="0" smtClean="0"/>
              <a:t>number out of a valid range.</a:t>
            </a:r>
            <a:r>
              <a:rPr lang="en-US" baseline="0" dirty="0" smtClean="0"/>
              <a:t>   For example, to prevent taking the square root of a negative number, check input value first.  If the input value is negative, force an error condition.</a:t>
            </a:r>
          </a:p>
          <a:p>
            <a:endParaRPr lang="en-US" dirty="0" smtClean="0"/>
          </a:p>
          <a:p>
            <a:pPr lvl="1">
              <a:buNone/>
            </a:pPr>
            <a:r>
              <a:rPr lang="en-US" dirty="0" smtClean="0"/>
              <a:t>Report file and resource errors,</a:t>
            </a:r>
            <a:r>
              <a:rPr lang="en-US" baseline="0" dirty="0" smtClean="0"/>
              <a:t> such as file/folder not found or an invalid file format.   </a:t>
            </a:r>
            <a:r>
              <a:rPr lang="en-US" dirty="0" smtClean="0"/>
              <a:t>For example, </a:t>
            </a:r>
            <a:r>
              <a:rPr lang="en-US" baseline="0" dirty="0" smtClean="0"/>
              <a:t>if a file is not found or after reading file the contents of the file are not valid, report a file error. Suggest the user check the file contents.</a:t>
            </a:r>
            <a:endParaRPr lang="en-US" dirty="0" smtClean="0"/>
          </a:p>
          <a:p>
            <a:pPr lvl="4"/>
            <a:endParaRPr lang="en-US" dirty="0" smtClean="0"/>
          </a:p>
          <a:p>
            <a:pPr lvl="1">
              <a:buNone/>
            </a:pPr>
            <a:r>
              <a:rPr lang="en-US" dirty="0" smtClean="0"/>
              <a:t>You might also</a:t>
            </a:r>
            <a:r>
              <a:rPr lang="en-US" baseline="0" dirty="0" smtClean="0"/>
              <a:t> want to </a:t>
            </a:r>
            <a:r>
              <a:rPr lang="en-US" dirty="0" smtClean="0"/>
              <a:t>override LabVIEW-generated messages. </a:t>
            </a:r>
            <a:r>
              <a:rPr lang="en-US" baseline="0" dirty="0" smtClean="0"/>
              <a:t>Sometimes LV-generated error messages are not specific enough. After detecting a LabVIEW error, program the code to display a user-defined error with a more descriptive message.</a:t>
            </a:r>
          </a:p>
          <a:p>
            <a:pPr lvl="1">
              <a:buNone/>
            </a:pPr>
            <a:endParaRPr lang="en-US" baseline="0" dirty="0" smtClean="0"/>
          </a:p>
          <a:p>
            <a:pPr lvl="1">
              <a:buNone/>
            </a:pPr>
            <a:endParaRPr lang="en-US" dirty="0" smtClean="0"/>
          </a:p>
        </p:txBody>
      </p:sp>
    </p:spTree>
    <p:extLst>
      <p:ext uri="{BB962C8B-B14F-4D97-AF65-F5344CB8AC3E}">
        <p14:creationId xmlns:p14="http://schemas.microsoft.com/office/powerpoint/2010/main" val="1103014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12898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b="0" dirty="0"/>
          </a:p>
        </p:txBody>
      </p:sp>
    </p:spTree>
    <p:extLst>
      <p:ext uri="{BB962C8B-B14F-4D97-AF65-F5344CB8AC3E}">
        <p14:creationId xmlns:p14="http://schemas.microsoft.com/office/powerpoint/2010/main" val="1454910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3" name="TextBox 2"/>
          <p:cNvSpPr txBox="1"/>
          <p:nvPr/>
        </p:nvSpPr>
        <p:spPr>
          <a:xfrm>
            <a:off x="354503" y="4748219"/>
            <a:ext cx="636713" cy="276999"/>
          </a:xfrm>
          <a:prstGeom prst="rect">
            <a:avLst/>
          </a:prstGeom>
          <a:noFill/>
        </p:spPr>
        <p:txBody>
          <a:bodyPr wrap="none" rtlCol="0">
            <a:spAutoFit/>
          </a:bodyPr>
          <a:lstStyle/>
          <a:p>
            <a:r>
              <a:rPr lang="en-US" sz="1200" b="0" i="0" dirty="0" smtClean="0">
                <a:solidFill>
                  <a:prstClr val="black"/>
                </a:solidFill>
                <a:latin typeface="Lato Light"/>
                <a:cs typeface="Lato Light"/>
              </a:rPr>
              <a:t>ni.com</a:t>
            </a:r>
            <a:endParaRPr lang="en-US" sz="1200" b="0" i="0" dirty="0">
              <a:solidFill>
                <a:prstClr val="black"/>
              </a:solidFill>
              <a:latin typeface="Lato Light"/>
              <a:cs typeface="Lato Light"/>
            </a:endParaRPr>
          </a:p>
        </p:txBody>
      </p:sp>
      <p:pic>
        <p:nvPicPr>
          <p:cNvPr id="5" name="Picture 4"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050"/>
            <a:ext cx="9144000" cy="5143500"/>
          </a:xfrm>
          <a:prstGeom prst="rect">
            <a:avLst/>
          </a:prstGeom>
        </p:spPr>
      </p:pic>
    </p:spTree>
    <p:extLst>
      <p:ext uri="{BB962C8B-B14F-4D97-AF65-F5344CB8AC3E}">
        <p14:creationId xmlns:p14="http://schemas.microsoft.com/office/powerpoint/2010/main" val="9635666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304800" y="3409950"/>
            <a:ext cx="8382000" cy="1295400"/>
          </a:xfrm>
        </p:spPr>
        <p:txBody>
          <a:bodyPr>
            <a:normAutofit/>
          </a:bodyPr>
          <a:lstStyle>
            <a:lvl1pPr marL="228600" indent="-228600">
              <a:buFont typeface="Arial" pitchFamily="34" charset="0"/>
              <a:buNone/>
              <a:defRPr sz="18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8153402" y="209550"/>
            <a:ext cx="610547" cy="762000"/>
          </a:xfrm>
          <a:prstGeom prst="rect">
            <a:avLst/>
          </a:prstGeom>
        </p:spPr>
      </p:pic>
      <p:sp>
        <p:nvSpPr>
          <p:cNvPr id="19"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1064" y="171453"/>
            <a:ext cx="863684" cy="710063"/>
          </a:xfrm>
          <a:prstGeom prst="rect">
            <a:avLst/>
          </a:prstGeom>
        </p:spPr>
      </p:pic>
      <p:sp>
        <p:nvSpPr>
          <p:cNvPr id="3" name="Text Placeholder 2"/>
          <p:cNvSpPr>
            <a:spLocks noGrp="1"/>
          </p:cNvSpPr>
          <p:nvPr>
            <p:ph type="body" sz="quarter" idx="15" hasCustomPrompt="1"/>
          </p:nvPr>
        </p:nvSpPr>
        <p:spPr>
          <a:xfrm>
            <a:off x="762001" y="2628900"/>
            <a:ext cx="7858125" cy="1200150"/>
          </a:xfrm>
        </p:spPr>
        <p:txBody>
          <a:bodyPr>
            <a:normAutofit/>
          </a:bodyPr>
          <a:lstStyle>
            <a:lvl1pPr marL="0" indent="0">
              <a:buClrTx/>
              <a:buFont typeface="Lucida Grande"/>
              <a:buNone/>
              <a:defRPr sz="20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8"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Demonstration</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 Placeholder 15"/>
          <p:cNvSpPr>
            <a:spLocks noGrp="1"/>
          </p:cNvSpPr>
          <p:nvPr>
            <p:ph type="body" idx="18" hasCustomPrompt="1"/>
          </p:nvPr>
        </p:nvSpPr>
        <p:spPr>
          <a:xfrm>
            <a:off x="754905" y="1441619"/>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9" name="Picture 8" descr="activty white.png"/>
          <p:cNvPicPr>
            <a:picLocks noChangeAspect="1"/>
          </p:cNvPicPr>
          <p:nvPr/>
        </p:nvPicPr>
        <p:blipFill>
          <a:blip r:embed="rId2" cstate="print"/>
          <a:stretch>
            <a:fillRect/>
          </a:stretch>
        </p:blipFill>
        <p:spPr>
          <a:xfrm>
            <a:off x="8363459" y="210058"/>
            <a:ext cx="488443" cy="488443"/>
          </a:xfrm>
          <a:prstGeom prst="rect">
            <a:avLst/>
          </a:prstGeom>
        </p:spPr>
      </p:pic>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43434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Multimedia Module</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7277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Multimedia Module</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461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7823200" cy="289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30301"/>
            <a:ext cx="7823200" cy="349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a:lvl1pPr>
          </a:lstStyle>
          <a:p>
            <a:r>
              <a:rPr lang="en-US" dirty="0" smtClean="0"/>
              <a:t>&lt;Course Title&gt;</a:t>
            </a:r>
            <a:endParaRPr lang="en-US" dirty="0"/>
          </a:p>
        </p:txBody>
      </p:sp>
      <p:sp>
        <p:nvSpPr>
          <p:cNvPr id="3" name="Slide Number Placeholder 2"/>
          <p:cNvSpPr>
            <a:spLocks noGrp="1"/>
          </p:cNvSpPr>
          <p:nvPr>
            <p:ph type="sldNum" sz="quarter" idx="10"/>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15071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130301"/>
            <a:ext cx="7772400" cy="34988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8" name="Picture 7" descr="Lesson White.png"/>
          <p:cNvPicPr>
            <a:picLocks noChangeAspect="1"/>
          </p:cNvPicPr>
          <p:nvPr userDrawn="1"/>
        </p:nvPicPr>
        <p:blipFill>
          <a:blip r:embed="rId2" cstate="print"/>
          <a:stretch>
            <a:fillRect/>
          </a:stretch>
        </p:blipFill>
        <p:spPr>
          <a:xfrm>
            <a:off x="8778856" y="96352"/>
            <a:ext cx="207264" cy="259081"/>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blank_multi lesso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533400"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7" name="Picture 6" descr="lesson_white-04.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6800" y="0"/>
            <a:ext cx="393439" cy="433792"/>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9_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
        <p:nvSpPr>
          <p:cNvPr id="16" name="TextBox 15"/>
          <p:cNvSpPr txBox="1"/>
          <p:nvPr/>
        </p:nvSpPr>
        <p:spPr>
          <a:xfrm>
            <a:off x="228600" y="63500"/>
            <a:ext cx="7435850" cy="33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mn-lt"/>
              </a:rPr>
              <a:t>Lesson Review</a:t>
            </a:r>
          </a:p>
        </p:txBody>
      </p:sp>
    </p:spTree>
    <p:extLst>
      <p:ext uri="{BB962C8B-B14F-4D97-AF65-F5344CB8AC3E}">
        <p14:creationId xmlns:p14="http://schemas.microsoft.com/office/powerpoint/2010/main" val="1314718514"/>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0_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
        <p:nvSpPr>
          <p:cNvPr id="16" name="TextBox 15"/>
          <p:cNvSpPr txBox="1"/>
          <p:nvPr/>
        </p:nvSpPr>
        <p:spPr>
          <a:xfrm>
            <a:off x="228600" y="63500"/>
            <a:ext cx="7435850" cy="33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mn-lt"/>
              </a:rPr>
              <a:t>Lesson Review</a:t>
            </a:r>
          </a:p>
        </p:txBody>
      </p:sp>
    </p:spTree>
    <p:extLst>
      <p:ext uri="{BB962C8B-B14F-4D97-AF65-F5344CB8AC3E}">
        <p14:creationId xmlns:p14="http://schemas.microsoft.com/office/powerpoint/2010/main" val="3131844011"/>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1_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
        <p:nvSpPr>
          <p:cNvPr id="16" name="TextBox 15"/>
          <p:cNvSpPr txBox="1"/>
          <p:nvPr/>
        </p:nvSpPr>
        <p:spPr>
          <a:xfrm>
            <a:off x="228600" y="63500"/>
            <a:ext cx="7435850" cy="33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mn-lt"/>
              </a:rPr>
              <a:t>Lesson Review</a:t>
            </a:r>
          </a:p>
        </p:txBody>
      </p:sp>
    </p:spTree>
    <p:extLst>
      <p:ext uri="{BB962C8B-B14F-4D97-AF65-F5344CB8AC3E}">
        <p14:creationId xmlns:p14="http://schemas.microsoft.com/office/powerpoint/2010/main" val="3446178457"/>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2_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
        <p:nvSpPr>
          <p:cNvPr id="16" name="TextBox 15"/>
          <p:cNvSpPr txBox="1"/>
          <p:nvPr/>
        </p:nvSpPr>
        <p:spPr>
          <a:xfrm>
            <a:off x="228600" y="63500"/>
            <a:ext cx="7435850" cy="33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mn-lt"/>
              </a:rPr>
              <a:t>Lesson Review</a:t>
            </a:r>
          </a:p>
        </p:txBody>
      </p:sp>
    </p:spTree>
    <p:extLst>
      <p:ext uri="{BB962C8B-B14F-4D97-AF65-F5344CB8AC3E}">
        <p14:creationId xmlns:p14="http://schemas.microsoft.com/office/powerpoint/2010/main" val="318706245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cSld name="1_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4"/>
            <a:ext cx="1155438" cy="1273945"/>
          </a:xfrm>
          <a:prstGeom prst="rect">
            <a:avLst/>
          </a:prstGeom>
        </p:spPr>
      </p:pic>
      <p:sp>
        <p:nvSpPr>
          <p:cNvPr id="17" name="Text Placeholder 15"/>
          <p:cNvSpPr>
            <a:spLocks noGrp="1"/>
          </p:cNvSpPr>
          <p:nvPr>
            <p:ph type="body" idx="10" hasCustomPrompt="1"/>
          </p:nvPr>
        </p:nvSpPr>
        <p:spPr>
          <a:xfrm>
            <a:off x="762000" y="457200"/>
            <a:ext cx="6997700" cy="762000"/>
          </a:xfrm>
        </p:spPr>
        <p:txBody>
          <a:bodyPr anchor="b">
            <a:noAutofit/>
          </a:bodyPr>
          <a:lstStyle>
            <a:lvl1pPr marL="0" indent="0">
              <a:buNone/>
              <a:defRPr sz="4400" b="0" i="0" baseline="0">
                <a:solidFill>
                  <a:schemeClr val="bg1"/>
                </a:solidFill>
                <a:latin typeface="+mn-lt"/>
              </a:defRPr>
            </a:lvl1pPr>
          </a:lstStyle>
          <a:p>
            <a:pPr lvl="0"/>
            <a:r>
              <a:rPr lang="en-US" dirty="0" smtClean="0"/>
              <a:t>Lesson # </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pPr algn="ct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9" name="Text Placeholder 15"/>
          <p:cNvSpPr>
            <a:spLocks noGrp="1"/>
          </p:cNvSpPr>
          <p:nvPr>
            <p:ph type="body" idx="20" hasCustomPrompt="1"/>
          </p:nvPr>
        </p:nvSpPr>
        <p:spPr>
          <a:xfrm>
            <a:off x="762000" y="1149350"/>
            <a:ext cx="6997700" cy="533400"/>
          </a:xfrm>
        </p:spPr>
        <p:txBody>
          <a:bodyPr>
            <a:noAutofit/>
          </a:bodyPr>
          <a:lstStyle>
            <a:lvl1pPr marL="0" indent="0">
              <a:buNone/>
              <a:defRPr sz="3200"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81970007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1_Lesson Title 1-column">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4"/>
            <a:ext cx="1155438" cy="1273945"/>
          </a:xfrm>
          <a:prstGeom prst="rect">
            <a:avLst/>
          </a:prstGeom>
        </p:spPr>
      </p:pic>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pPr algn="ct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9" name="Text Placeholder 15"/>
          <p:cNvSpPr>
            <a:spLocks noGrp="1"/>
          </p:cNvSpPr>
          <p:nvPr>
            <p:ph type="body" idx="10" hasCustomPrompt="1"/>
          </p:nvPr>
        </p:nvSpPr>
        <p:spPr>
          <a:xfrm>
            <a:off x="762000" y="457200"/>
            <a:ext cx="6997700" cy="762000"/>
          </a:xfrm>
        </p:spPr>
        <p:txBody>
          <a:bodyPr anchor="b">
            <a:noAutofit/>
          </a:bodyPr>
          <a:lstStyle>
            <a:lvl1pPr marL="0" indent="0">
              <a:buNone/>
              <a:defRPr sz="4400"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762000" y="1149350"/>
            <a:ext cx="6997700" cy="533400"/>
          </a:xfrm>
        </p:spPr>
        <p:txBody>
          <a:bodyPr>
            <a:noAutofit/>
          </a:bodyPr>
          <a:lstStyle>
            <a:lvl1pPr marL="0" indent="0">
              <a:buNone/>
              <a:defRPr sz="3200"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9101791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43434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7023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297712" y="3409950"/>
            <a:ext cx="8617688" cy="1295400"/>
          </a:xfrm>
        </p:spPr>
        <p:txBody>
          <a:bodyPr>
            <a:normAutofit/>
          </a:bodyPr>
          <a:lstStyle>
            <a:lvl1pPr marL="0" indent="0">
              <a:buFontTx/>
              <a:buNone/>
              <a:defRPr sz="2000"/>
            </a:lvl1pPr>
            <a:lvl3pPr>
              <a:buNone/>
              <a:defRPr/>
            </a:lvl3pPr>
          </a:lstStyle>
          <a:p>
            <a:pPr lvl="0"/>
            <a:r>
              <a:rPr lang="en-US" dirty="0" smtClean="0"/>
              <a:t>Click add Goal</a:t>
            </a:r>
          </a:p>
        </p:txBody>
      </p:sp>
      <p:pic>
        <p:nvPicPr>
          <p:cNvPr id="24" name="Picture 23" descr="student_labview ni blue.png"/>
          <p:cNvPicPr>
            <a:picLocks noChangeAspect="1"/>
          </p:cNvPicPr>
          <p:nvPr/>
        </p:nvPicPr>
        <p:blipFill>
          <a:blip r:embed="rId3" cstate="print"/>
          <a:stretch>
            <a:fillRect/>
          </a:stretch>
        </p:blipFill>
        <p:spPr>
          <a:xfrm>
            <a:off x="8153400" y="285750"/>
            <a:ext cx="804600" cy="685800"/>
          </a:xfrm>
          <a:prstGeom prst="rect">
            <a:avLst/>
          </a:prstGeom>
        </p:spPr>
      </p:pic>
      <p:sp>
        <p:nvSpPr>
          <p:cNvPr id="11"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3946" y="419935"/>
            <a:ext cx="8170003" cy="723069"/>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478345" y="1143000"/>
            <a:ext cx="8165605" cy="348615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8978850" y="382959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44" y="536946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30" y="1526485"/>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88" y="3052966"/>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9" name="Slide Number Placeholder 8"/>
          <p:cNvSpPr>
            <a:spLocks noGrp="1"/>
          </p:cNvSpPr>
          <p:nvPr>
            <p:ph type="sldNum" sz="quarter" idx="4"/>
          </p:nvPr>
        </p:nvSpPr>
        <p:spPr>
          <a:xfrm>
            <a:off x="8534400" y="4767264"/>
            <a:ext cx="457200" cy="274637"/>
          </a:xfrm>
          <a:prstGeom prst="rect">
            <a:avLst/>
          </a:prstGeom>
        </p:spPr>
        <p:txBody>
          <a:bodyPr vert="horz" lIns="91440" tIns="45720" rIns="91440" bIns="45720" rtlCol="0" anchor="ctr"/>
          <a:lstStyle>
            <a:lvl1pPr algn="r">
              <a:defRPr sz="1200">
                <a:solidFill>
                  <a:schemeClr val="tx1">
                    <a:tint val="75000"/>
                  </a:schemeClr>
                </a:solidFill>
                <a:latin typeface="Univers" pitchFamily="34" charset="0"/>
              </a:defRPr>
            </a:lvl1pPr>
          </a:lstStyle>
          <a:p>
            <a:pPr algn="ctr"/>
            <a:fld id="{F7BDED22-11C7-456A-B829-4ED810F305A6}" type="slidenum">
              <a:rPr lang="en-US" smtClean="0"/>
              <a:pPr algn="ctr"/>
              <a:t>‹#›</a:t>
            </a:fld>
            <a:endParaRPr lang="en-US" dirty="0"/>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782" r:id="rId1"/>
    <p:sldLayoutId id="214748381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11" r:id="rId24"/>
    <p:sldLayoutId id="2147483814" r:id="rId25"/>
    <p:sldLayoutId id="2147483815" r:id="rId26"/>
    <p:sldLayoutId id="2147483816" r:id="rId27"/>
    <p:sldLayoutId id="2147483817" r:id="rId28"/>
    <p:sldLayoutId id="2147483818" r:id="rId29"/>
    <p:sldLayoutId id="2147483819" r:id="rId30"/>
  </p:sldLayoutIdLst>
  <p:hf hdr="0" ftr="0" dt="0"/>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Univers Com 45 Light" pitchFamily="34" charset="0"/>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7213" indent="171450" algn="l" defTabSz="457174" rtl="0" eaLnBrk="1" latinLnBrk="0" hangingPunct="1">
        <a:spcBef>
          <a:spcPct val="20000"/>
        </a:spcBef>
        <a:buClr>
          <a:schemeClr val="bg1">
            <a:lumMod val="50000"/>
          </a:schemeClr>
        </a:buClr>
        <a:buSzPct val="70000"/>
        <a:buFont typeface="Courier New" pitchFamily="49" charset="0"/>
        <a:buChar char="o"/>
        <a:defRPr sz="1200" kern="1200" baseline="0">
          <a:solidFill>
            <a:schemeClr val="tx1"/>
          </a:solidFill>
          <a:latin typeface="+mn-lt"/>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Colors" Target="../diagrams/colors3.xml"/><Relationship Id="rId11" Type="http://schemas.openxmlformats.org/officeDocument/2006/relationships/image" Target="../media/image19.png"/><Relationship Id="rId5" Type="http://schemas.openxmlformats.org/officeDocument/2006/relationships/diagramQuickStyle" Target="../diagrams/quickStyle3.xml"/><Relationship Id="rId10" Type="http://schemas.openxmlformats.org/officeDocument/2006/relationships/image" Target="../media/image18.png"/><Relationship Id="rId4" Type="http://schemas.openxmlformats.org/officeDocument/2006/relationships/diagramLayout" Target="../diagrams/layout3.xml"/><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7.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image" Target="../media/image19.png"/><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6.xml"/><Relationship Id="rId1" Type="http://schemas.openxmlformats.org/officeDocument/2006/relationships/slideLayout" Target="../slideLayouts/slideLayout2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2.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6.png"/><Relationship Id="rId7" Type="http://schemas.openxmlformats.org/officeDocument/2006/relationships/diagramColors" Target="../diagrams/colors7.xml"/><Relationship Id="rId2" Type="http://schemas.openxmlformats.org/officeDocument/2006/relationships/notesSlide" Target="../notesSlides/notesSlide27.xml"/><Relationship Id="rId1" Type="http://schemas.openxmlformats.org/officeDocument/2006/relationships/slideLayout" Target="../slideLayouts/slideLayout23.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96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4"/>
          </p:nvPr>
        </p:nvSpPr>
        <p:spPr/>
        <p:txBody>
          <a:bodyPr/>
          <a:lstStyle/>
          <a:p>
            <a:r>
              <a:rPr lang="en-US" smtClean="0"/>
              <a:t>Activity 3-1</a:t>
            </a:r>
            <a:endParaRPr lang="en-US" dirty="0"/>
          </a:p>
        </p:txBody>
      </p:sp>
      <p:sp>
        <p:nvSpPr>
          <p:cNvPr id="6" name="Text Placeholder 5"/>
          <p:cNvSpPr>
            <a:spLocks noGrp="1"/>
          </p:cNvSpPr>
          <p:nvPr>
            <p:ph type="body" sz="quarter" idx="15"/>
          </p:nvPr>
        </p:nvSpPr>
        <p:spPr/>
        <p:txBody>
          <a:bodyPr/>
          <a:lstStyle/>
          <a:p>
            <a:pPr marL="1588" indent="-1588"/>
            <a:r>
              <a:rPr lang="en-US" dirty="0" smtClean="0"/>
              <a:t>Based on the scenario, identify the design pattern that you would use to implement that application.</a:t>
            </a:r>
            <a:endParaRPr lang="en-US" dirty="0"/>
          </a:p>
        </p:txBody>
      </p:sp>
      <p:sp>
        <p:nvSpPr>
          <p:cNvPr id="8" name="Slide Number Placeholder 7"/>
          <p:cNvSpPr>
            <a:spLocks noGrp="1"/>
          </p:cNvSpPr>
          <p:nvPr>
            <p:ph type="sldNum" sz="quarter" idx="17"/>
          </p:nvPr>
        </p:nvSpPr>
        <p:spPr/>
        <p:txBody>
          <a:bodyPr/>
          <a:lstStyle/>
          <a:p>
            <a:fld id="{F7BDED22-11C7-456A-B829-4ED810F305A6}" type="slidenum">
              <a:rPr lang="en-US" smtClean="0"/>
              <a:pPr/>
              <a:t>10</a:t>
            </a:fld>
            <a:endParaRPr lang="en-US" dirty="0"/>
          </a:p>
        </p:txBody>
      </p:sp>
      <p:sp>
        <p:nvSpPr>
          <p:cNvPr id="7" name="Text Placeholder 6"/>
          <p:cNvSpPr>
            <a:spLocks noGrp="1"/>
          </p:cNvSpPr>
          <p:nvPr>
            <p:ph type="body" idx="18"/>
          </p:nvPr>
        </p:nvSpPr>
        <p:spPr/>
        <p:txBody>
          <a:bodyPr/>
          <a:lstStyle/>
          <a:p>
            <a:r>
              <a:rPr lang="en-US" smtClean="0"/>
              <a:t>Identifying Design Patterns</a:t>
            </a:r>
            <a:endParaRPr lang="en-US" dirty="0"/>
          </a:p>
        </p:txBody>
      </p:sp>
    </p:spTree>
    <p:extLst>
      <p:ext uri="{BB962C8B-B14F-4D97-AF65-F5344CB8AC3E}">
        <p14:creationId xmlns:p14="http://schemas.microsoft.com/office/powerpoint/2010/main" val="1041020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4"/>
          </p:nvPr>
        </p:nvSpPr>
        <p:spPr/>
        <p:txBody>
          <a:bodyPr/>
          <a:lstStyle/>
          <a:p>
            <a:r>
              <a:rPr lang="en-US" dirty="0" smtClean="0"/>
              <a:t>Activity 3-2</a:t>
            </a:r>
            <a:endParaRPr lang="en-US" dirty="0"/>
          </a:p>
        </p:txBody>
      </p:sp>
      <p:sp>
        <p:nvSpPr>
          <p:cNvPr id="3" name="Text Placeholder 2"/>
          <p:cNvSpPr>
            <a:spLocks noGrp="1"/>
          </p:cNvSpPr>
          <p:nvPr>
            <p:ph type="body" sz="quarter" idx="15"/>
          </p:nvPr>
        </p:nvSpPr>
        <p:spPr/>
        <p:txBody>
          <a:bodyPr/>
          <a:lstStyle/>
          <a:p>
            <a:r>
              <a:rPr lang="en-US" dirty="0" smtClean="0"/>
              <a:t>Review the uses, advantages, and disadvantages for various design patterns.</a:t>
            </a:r>
            <a:endParaRPr lang="en-US" dirty="0"/>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11</a:t>
            </a:fld>
            <a:endParaRPr lang="en-US" dirty="0"/>
          </a:p>
        </p:txBody>
      </p:sp>
      <p:sp>
        <p:nvSpPr>
          <p:cNvPr id="4" name="Text Placeholder 3"/>
          <p:cNvSpPr>
            <a:spLocks noGrp="1"/>
          </p:cNvSpPr>
          <p:nvPr>
            <p:ph type="body" idx="18"/>
          </p:nvPr>
        </p:nvSpPr>
        <p:spPr/>
        <p:txBody>
          <a:bodyPr/>
          <a:lstStyle/>
          <a:p>
            <a:r>
              <a:rPr lang="en-US" dirty="0" smtClean="0"/>
              <a:t>Design Patterns Job Aid</a:t>
            </a:r>
            <a:endParaRPr lang="en-US" dirty="0"/>
          </a:p>
        </p:txBody>
      </p:sp>
    </p:spTree>
    <p:extLst>
      <p:ext uri="{BB962C8B-B14F-4D97-AF65-F5344CB8AC3E}">
        <p14:creationId xmlns:p14="http://schemas.microsoft.com/office/powerpoint/2010/main" val="3801296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lang="en-US" altLang="en-US" dirty="0" smtClean="0"/>
              <a:t>E. Error Handlers</a:t>
            </a:r>
            <a:endParaRPr lang="en-US" dirty="0"/>
          </a:p>
        </p:txBody>
      </p:sp>
      <p:sp>
        <p:nvSpPr>
          <p:cNvPr id="3" name="Text Placeholder 2"/>
          <p:cNvSpPr>
            <a:spLocks noGrp="1"/>
          </p:cNvSpPr>
          <p:nvPr>
            <p:ph type="body" idx="12"/>
          </p:nvPr>
        </p:nvSpPr>
        <p:spPr/>
        <p:txBody>
          <a:bodyPr/>
          <a:lstStyle/>
          <a:p>
            <a:r>
              <a:rPr lang="en-US" dirty="0" smtClean="0"/>
              <a:t>Use error handlers in design patterns to manage code execution when an error occurs.</a:t>
            </a:r>
            <a:endParaRPr lang="en-US" dirty="0"/>
          </a:p>
        </p:txBody>
      </p:sp>
      <p:sp>
        <p:nvSpPr>
          <p:cNvPr id="4" name="Text Placeholder 3"/>
          <p:cNvSpPr>
            <a:spLocks noGrp="1"/>
          </p:cNvSpPr>
          <p:nvPr>
            <p:ph type="body" sz="quarter" idx="15"/>
          </p:nvPr>
        </p:nvSpPr>
        <p:spPr/>
        <p:txBody>
          <a:bodyPr/>
          <a:lstStyle/>
          <a:p>
            <a:r>
              <a:rPr lang="en-US" dirty="0" smtClean="0"/>
              <a:t>Examples of Error Handlers</a:t>
            </a:r>
          </a:p>
          <a:p>
            <a:r>
              <a:rPr lang="en-US" dirty="0" smtClean="0"/>
              <a:t>Producer/Consumer Error Handling</a:t>
            </a:r>
          </a:p>
          <a:p>
            <a:endParaRPr lang="en-US" dirty="0"/>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12</a:t>
            </a:fld>
            <a:endParaRPr lang="en-US" dirty="0"/>
          </a:p>
        </p:txBody>
      </p:sp>
    </p:spTree>
    <p:extLst>
      <p:ext uri="{BB962C8B-B14F-4D97-AF65-F5344CB8AC3E}">
        <p14:creationId xmlns:p14="http://schemas.microsoft.com/office/powerpoint/2010/main" val="2783253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altLang="en-US" smtClean="0"/>
              <a:t>Examples of Error Handlers</a:t>
            </a:r>
            <a:endParaRPr lang="en-US" dirty="0"/>
          </a:p>
        </p:txBody>
      </p:sp>
      <p:sp>
        <p:nvSpPr>
          <p:cNvPr id="8" name="Slide Number Placeholder 7"/>
          <p:cNvSpPr>
            <a:spLocks noGrp="1"/>
          </p:cNvSpPr>
          <p:nvPr>
            <p:ph type="sldNum" sz="quarter" idx="14"/>
          </p:nvPr>
        </p:nvSpPr>
        <p:spPr/>
        <p:txBody>
          <a:bodyPr/>
          <a:lstStyle/>
          <a:p>
            <a:fld id="{F7BDED22-11C7-456A-B829-4ED810F305A6}" type="slidenum">
              <a:rPr lang="en-US" smtClean="0"/>
              <a:pPr/>
              <a:t>13</a:t>
            </a:fld>
            <a:endParaRPr lang="en-US" dirty="0"/>
          </a:p>
        </p:txBody>
      </p:sp>
      <p:sp>
        <p:nvSpPr>
          <p:cNvPr id="3" name="Content Placeholder 2"/>
          <p:cNvSpPr>
            <a:spLocks noGrp="1"/>
          </p:cNvSpPr>
          <p:nvPr>
            <p:ph sz="quarter" idx="15"/>
          </p:nvPr>
        </p:nvSpPr>
        <p:spPr/>
        <p:txBody>
          <a:bodyPr/>
          <a:lstStyle/>
          <a:p>
            <a:endParaRPr lang="en-US" dirty="0" smtClean="0"/>
          </a:p>
          <a:p>
            <a:endParaRPr lang="en-US" dirty="0" smtClean="0"/>
          </a:p>
          <a:p>
            <a:endParaRPr lang="en-US" dirty="0" smtClean="0"/>
          </a:p>
          <a:p>
            <a:r>
              <a:rPr lang="en-US" dirty="0" smtClean="0"/>
              <a:t>Simple Error Handler VI</a:t>
            </a:r>
          </a:p>
          <a:p>
            <a:r>
              <a:rPr lang="en-US" dirty="0" smtClean="0"/>
              <a:t>General Error Handler VI</a:t>
            </a:r>
          </a:p>
          <a:p>
            <a:r>
              <a:rPr lang="en-US" dirty="0" smtClean="0"/>
              <a:t>State machine error handler</a:t>
            </a:r>
          </a:p>
        </p:txBody>
      </p:sp>
      <p:sp>
        <p:nvSpPr>
          <p:cNvPr id="7" name="Text Placeholder 6"/>
          <p:cNvSpPr>
            <a:spLocks noGrp="1"/>
          </p:cNvSpPr>
          <p:nvPr>
            <p:ph type="body" sz="quarter" idx="13"/>
          </p:nvPr>
        </p:nvSpPr>
        <p:spPr/>
        <p:txBody>
          <a:bodyPr/>
          <a:lstStyle/>
          <a:p>
            <a:r>
              <a:rPr lang="en-US" smtClean="0"/>
              <a:t>E. Error Handlers</a:t>
            </a:r>
            <a:endParaRPr lang="en-US" dirty="0"/>
          </a:p>
        </p:txBody>
      </p:sp>
      <p:graphicFrame>
        <p:nvGraphicFramePr>
          <p:cNvPr id="4" name="Diagram 3"/>
          <p:cNvGraphicFramePr/>
          <p:nvPr/>
        </p:nvGraphicFramePr>
        <p:xfrm>
          <a:off x="546464" y="1260457"/>
          <a:ext cx="7759336" cy="854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Embedded Image" descr="noloc_icon_simple error handler.png"/>
          <p:cNvPicPr>
            <a:picLocks noChangeAspect="1"/>
          </p:cNvPicPr>
          <p:nvPr/>
        </p:nvPicPr>
        <p:blipFill>
          <a:blip r:embed="rId8" cstate="print"/>
          <a:stretch>
            <a:fillRect/>
          </a:stretch>
        </p:blipFill>
        <p:spPr>
          <a:xfrm>
            <a:off x="5715000" y="2266950"/>
            <a:ext cx="457265" cy="457265"/>
          </a:xfrm>
          <a:prstGeom prst="rect">
            <a:avLst/>
          </a:prstGeom>
        </p:spPr>
      </p:pic>
      <p:pic>
        <p:nvPicPr>
          <p:cNvPr id="10" name="Embedded Image" descr="noloc_icon_general error handler.png"/>
          <p:cNvPicPr>
            <a:picLocks noChangeAspect="1"/>
          </p:cNvPicPr>
          <p:nvPr/>
        </p:nvPicPr>
        <p:blipFill>
          <a:blip r:embed="rId9" cstate="print"/>
          <a:stretch>
            <a:fillRect/>
          </a:stretch>
        </p:blipFill>
        <p:spPr>
          <a:xfrm>
            <a:off x="5715000" y="2990850"/>
            <a:ext cx="457265" cy="457265"/>
          </a:xfrm>
          <a:prstGeom prst="rect">
            <a:avLst/>
          </a:prstGeom>
        </p:spPr>
      </p:pic>
      <p:pic>
        <p:nvPicPr>
          <p:cNvPr id="12" name="Embedded Image" descr="loc_bd_state machine error handler.png"/>
          <p:cNvPicPr>
            <a:picLocks noChangeAspect="1"/>
          </p:cNvPicPr>
          <p:nvPr/>
        </p:nvPicPr>
        <p:blipFill>
          <a:blip r:embed="rId10" cstate="print"/>
          <a:stretch>
            <a:fillRect/>
          </a:stretch>
        </p:blipFill>
        <p:spPr>
          <a:xfrm>
            <a:off x="5715000" y="3714749"/>
            <a:ext cx="800211" cy="471554"/>
          </a:xfrm>
          <a:prstGeom prst="rect">
            <a:avLst/>
          </a:prstGeom>
        </p:spPr>
      </p:pic>
      <p:pic>
        <p:nvPicPr>
          <p:cNvPr id="11" name="Picture 10" descr="key term black.png"/>
          <p:cNvPicPr>
            <a:picLocks noChangeAspect="1"/>
          </p:cNvPicPr>
          <p:nvPr/>
        </p:nvPicPr>
        <p:blipFill>
          <a:blip r:embed="rId11" cstate="print"/>
          <a:stretch>
            <a:fillRect/>
          </a:stretch>
        </p:blipFill>
        <p:spPr>
          <a:xfrm>
            <a:off x="838200" y="1538511"/>
            <a:ext cx="293536" cy="297984"/>
          </a:xfrm>
          <a:prstGeom prst="rect">
            <a:avLst/>
          </a:prstGeom>
        </p:spPr>
      </p:pic>
    </p:spTree>
    <p:extLst>
      <p:ext uri="{BB962C8B-B14F-4D97-AF65-F5344CB8AC3E}">
        <p14:creationId xmlns:p14="http://schemas.microsoft.com/office/powerpoint/2010/main" val="3828052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Examine the Producer Consumer design pattern with an Error Handler VI.</a:t>
            </a:r>
          </a:p>
          <a:p>
            <a:endParaRPr lang="en-US" dirty="0"/>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14</a:t>
            </a:fld>
            <a:endParaRPr lang="en-US" dirty="0"/>
          </a:p>
        </p:txBody>
      </p:sp>
      <p:sp>
        <p:nvSpPr>
          <p:cNvPr id="3" name="Text Placeholder 2"/>
          <p:cNvSpPr>
            <a:spLocks noGrp="1"/>
          </p:cNvSpPr>
          <p:nvPr>
            <p:ph type="body" idx="18"/>
          </p:nvPr>
        </p:nvSpPr>
        <p:spPr/>
        <p:txBody>
          <a:bodyPr/>
          <a:lstStyle/>
          <a:p>
            <a:r>
              <a:rPr lang="en-US" dirty="0" smtClean="0"/>
              <a:t>Producer Consumer Error Handler VI</a:t>
            </a:r>
            <a:endParaRPr lang="en-US" dirty="0"/>
          </a:p>
        </p:txBody>
      </p:sp>
      <p:pic>
        <p:nvPicPr>
          <p:cNvPr id="7" name="Embedded Image" descr="loc_bd_Error Handler.png"/>
          <p:cNvPicPr>
            <a:picLocks noChangeAspect="1"/>
          </p:cNvPicPr>
          <p:nvPr/>
        </p:nvPicPr>
        <p:blipFill>
          <a:blip r:embed="rId3" cstate="print"/>
          <a:stretch>
            <a:fillRect/>
          </a:stretch>
        </p:blipFill>
        <p:spPr>
          <a:xfrm>
            <a:off x="2118445" y="3333750"/>
            <a:ext cx="4907109" cy="1664044"/>
          </a:xfrm>
          <a:prstGeom prst="rect">
            <a:avLst/>
          </a:prstGeom>
        </p:spPr>
      </p:pic>
    </p:spTree>
    <p:extLst>
      <p:ext uri="{BB962C8B-B14F-4D97-AF65-F5344CB8AC3E}">
        <p14:creationId xmlns:p14="http://schemas.microsoft.com/office/powerpoint/2010/main" val="1378478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lang="en-US" dirty="0" smtClean="0"/>
              <a:t>F. Generating Error Codes and Messages</a:t>
            </a:r>
            <a:endParaRPr lang="en-US" dirty="0"/>
          </a:p>
        </p:txBody>
      </p:sp>
      <p:sp>
        <p:nvSpPr>
          <p:cNvPr id="3" name="Text Placeholder 2"/>
          <p:cNvSpPr>
            <a:spLocks noGrp="1"/>
          </p:cNvSpPr>
          <p:nvPr>
            <p:ph type="body" idx="12"/>
          </p:nvPr>
        </p:nvSpPr>
        <p:spPr/>
        <p:txBody>
          <a:bodyPr/>
          <a:lstStyle/>
          <a:p>
            <a:r>
              <a:rPr lang="en-US" dirty="0" smtClean="0"/>
              <a:t>Use error codes and messages in design patterns.</a:t>
            </a:r>
            <a:endParaRPr lang="en-US" dirty="0"/>
          </a:p>
        </p:txBody>
      </p:sp>
      <p:sp>
        <p:nvSpPr>
          <p:cNvPr id="4" name="Text Placeholder 3"/>
          <p:cNvSpPr>
            <a:spLocks noGrp="1"/>
          </p:cNvSpPr>
          <p:nvPr>
            <p:ph type="body" sz="quarter" idx="15"/>
          </p:nvPr>
        </p:nvSpPr>
        <p:spPr/>
        <p:txBody>
          <a:bodyPr/>
          <a:lstStyle/>
          <a:p>
            <a:pPr indent="-457200"/>
            <a:r>
              <a:rPr lang="en-US" dirty="0" smtClean="0"/>
              <a:t>Error Reporting Options</a:t>
            </a:r>
          </a:p>
          <a:p>
            <a:pPr indent="-457200"/>
            <a:r>
              <a:rPr lang="en-US" dirty="0" smtClean="0"/>
              <a:t>Error Ring</a:t>
            </a:r>
          </a:p>
          <a:p>
            <a:endParaRPr lang="en-US" dirty="0"/>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15</a:t>
            </a:fld>
            <a:endParaRPr lang="en-US" dirty="0"/>
          </a:p>
        </p:txBody>
      </p:sp>
    </p:spTree>
    <p:extLst>
      <p:ext uri="{BB962C8B-B14F-4D97-AF65-F5344CB8AC3E}">
        <p14:creationId xmlns:p14="http://schemas.microsoft.com/office/powerpoint/2010/main" val="3068412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p:txBody>
          <a:bodyPr/>
          <a:lstStyle/>
          <a:p>
            <a:r>
              <a:rPr lang="en-US" dirty="0" smtClean="0"/>
              <a:t>Error Reporting Options</a:t>
            </a:r>
            <a:endParaRPr lang="en-US" dirty="0"/>
          </a:p>
        </p:txBody>
      </p:sp>
      <p:sp>
        <p:nvSpPr>
          <p:cNvPr id="20" name="Text Placeholder 19"/>
          <p:cNvSpPr>
            <a:spLocks noGrp="1"/>
          </p:cNvSpPr>
          <p:nvPr>
            <p:ph type="body" sz="quarter" idx="13"/>
          </p:nvPr>
        </p:nvSpPr>
        <p:spPr/>
        <p:txBody>
          <a:bodyPr/>
          <a:lstStyle/>
          <a:p>
            <a:r>
              <a:rPr lang="en-US" dirty="0" smtClean="0"/>
              <a:t>F. Generating Error Codes and Messages</a:t>
            </a:r>
            <a:endParaRPr lang="en-US" dirty="0"/>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16</a:t>
            </a:fld>
            <a:endParaRPr lang="en-US" dirty="0"/>
          </a:p>
        </p:txBody>
      </p:sp>
      <p:pic>
        <p:nvPicPr>
          <p:cNvPr id="15" name="Embedded Image" descr="loc_bd_error generation options-error ring 8.png"/>
          <p:cNvPicPr>
            <a:picLocks noChangeAspect="1"/>
          </p:cNvPicPr>
          <p:nvPr/>
        </p:nvPicPr>
        <p:blipFill>
          <a:blip r:embed="rId3" cstate="print"/>
          <a:stretch>
            <a:fillRect/>
          </a:stretch>
        </p:blipFill>
        <p:spPr>
          <a:xfrm>
            <a:off x="2924707" y="1753614"/>
            <a:ext cx="3294587" cy="389817"/>
          </a:xfrm>
          <a:prstGeom prst="rect">
            <a:avLst/>
          </a:prstGeom>
        </p:spPr>
      </p:pic>
      <p:pic>
        <p:nvPicPr>
          <p:cNvPr id="16" name="Embedded Image" descr="loc_bd_error generation options-error ring 0.png"/>
          <p:cNvPicPr>
            <a:picLocks noChangeAspect="1"/>
          </p:cNvPicPr>
          <p:nvPr/>
        </p:nvPicPr>
        <p:blipFill>
          <a:blip r:embed="rId4" cstate="print"/>
          <a:stretch>
            <a:fillRect/>
          </a:stretch>
        </p:blipFill>
        <p:spPr>
          <a:xfrm>
            <a:off x="4031286" y="1123948"/>
            <a:ext cx="1081428" cy="364668"/>
          </a:xfrm>
          <a:prstGeom prst="rect">
            <a:avLst/>
          </a:prstGeom>
        </p:spPr>
      </p:pic>
      <p:pic>
        <p:nvPicPr>
          <p:cNvPr id="17" name="Embedded Image" descr="loc_bd_error generation options-error cluster from code 5001.png"/>
          <p:cNvPicPr>
            <a:picLocks noChangeAspect="1"/>
          </p:cNvPicPr>
          <p:nvPr/>
        </p:nvPicPr>
        <p:blipFill>
          <a:blip r:embed="rId5" cstate="print"/>
          <a:stretch>
            <a:fillRect/>
          </a:stretch>
        </p:blipFill>
        <p:spPr>
          <a:xfrm>
            <a:off x="2754948" y="3390738"/>
            <a:ext cx="3634104" cy="1458671"/>
          </a:xfrm>
          <a:prstGeom prst="rect">
            <a:avLst/>
          </a:prstGeom>
        </p:spPr>
      </p:pic>
      <p:pic>
        <p:nvPicPr>
          <p:cNvPr id="18" name="Embedded Image" descr="loc_bd_error generation options-error ring 5001.png"/>
          <p:cNvPicPr>
            <a:picLocks noChangeAspect="1"/>
          </p:cNvPicPr>
          <p:nvPr/>
        </p:nvPicPr>
        <p:blipFill>
          <a:blip r:embed="rId6" cstate="print"/>
          <a:stretch>
            <a:fillRect/>
          </a:stretch>
        </p:blipFill>
        <p:spPr>
          <a:xfrm>
            <a:off x="3283088" y="2320309"/>
            <a:ext cx="2577825" cy="578439"/>
          </a:xfrm>
          <a:prstGeom prst="rect">
            <a:avLst/>
          </a:prstGeom>
        </p:spPr>
      </p:pic>
    </p:spTree>
    <p:extLst>
      <p:ext uri="{BB962C8B-B14F-4D97-AF65-F5344CB8AC3E}">
        <p14:creationId xmlns:p14="http://schemas.microsoft.com/office/powerpoint/2010/main" val="20561240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marL="457200" indent="-457200">
              <a:buFont typeface="Arial" pitchFamily="34" charset="0"/>
              <a:buChar char="•"/>
            </a:pPr>
            <a:r>
              <a:rPr lang="en-US" dirty="0" smtClean="0"/>
              <a:t>Demonstrate use of the Error Ring to select and create errors.</a:t>
            </a:r>
          </a:p>
          <a:p>
            <a:pPr marL="457200" indent="-457200">
              <a:buFont typeface="Arial" pitchFamily="34" charset="0"/>
              <a:buChar char="•"/>
            </a:pPr>
            <a:r>
              <a:rPr lang="en-US" dirty="0" smtClean="0"/>
              <a:t>Generate pre-defined error codes and messages.</a:t>
            </a:r>
          </a:p>
          <a:p>
            <a:pPr marL="457200" indent="-457200">
              <a:buFont typeface="Arial" pitchFamily="34" charset="0"/>
              <a:buChar char="•"/>
            </a:pPr>
            <a:r>
              <a:rPr lang="en-US" dirty="0" smtClean="0"/>
              <a:t>Generate user-defined error codes and messages.</a:t>
            </a:r>
          </a:p>
          <a:p>
            <a:endParaRPr lang="en-US" dirty="0"/>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17</a:t>
            </a:fld>
            <a:endParaRPr lang="en-US" dirty="0"/>
          </a:p>
        </p:txBody>
      </p:sp>
      <p:sp>
        <p:nvSpPr>
          <p:cNvPr id="6" name="Text Placeholder 5"/>
          <p:cNvSpPr>
            <a:spLocks noGrp="1"/>
          </p:cNvSpPr>
          <p:nvPr>
            <p:ph type="body" idx="18"/>
          </p:nvPr>
        </p:nvSpPr>
        <p:spPr/>
        <p:txBody>
          <a:bodyPr/>
          <a:lstStyle/>
          <a:p>
            <a:r>
              <a:rPr lang="en-US" dirty="0" smtClean="0"/>
              <a:t>Use the Error Ring to Generate Errors</a:t>
            </a:r>
          </a:p>
          <a:p>
            <a:endParaRPr lang="en-US" dirty="0"/>
          </a:p>
        </p:txBody>
      </p:sp>
      <p:pic>
        <p:nvPicPr>
          <p:cNvPr id="7" name="Embedded Image" descr="loc_bd_error generation options-error ring 8.png"/>
          <p:cNvPicPr>
            <a:picLocks noChangeAspect="1"/>
          </p:cNvPicPr>
          <p:nvPr/>
        </p:nvPicPr>
        <p:blipFill>
          <a:blip r:embed="rId3" cstate="print"/>
          <a:stretch>
            <a:fillRect/>
          </a:stretch>
        </p:blipFill>
        <p:spPr>
          <a:xfrm>
            <a:off x="995092" y="4062046"/>
            <a:ext cx="3286936" cy="371801"/>
          </a:xfrm>
          <a:prstGeom prst="rect">
            <a:avLst/>
          </a:prstGeom>
        </p:spPr>
      </p:pic>
      <p:pic>
        <p:nvPicPr>
          <p:cNvPr id="9" name="Embedded Image" descr="loc_bd_error generation options-error ring 5001.png"/>
          <p:cNvPicPr>
            <a:picLocks noChangeAspect="1"/>
          </p:cNvPicPr>
          <p:nvPr/>
        </p:nvPicPr>
        <p:blipFill>
          <a:blip r:embed="rId4" cstate="print"/>
          <a:stretch>
            <a:fillRect/>
          </a:stretch>
        </p:blipFill>
        <p:spPr>
          <a:xfrm>
            <a:off x="5432495" y="3867150"/>
            <a:ext cx="2641730" cy="566697"/>
          </a:xfrm>
          <a:prstGeom prst="rect">
            <a:avLst/>
          </a:prstGeom>
        </p:spPr>
      </p:pic>
    </p:spTree>
    <p:extLst>
      <p:ext uri="{BB962C8B-B14F-4D97-AF65-F5344CB8AC3E}">
        <p14:creationId xmlns:p14="http://schemas.microsoft.com/office/powerpoint/2010/main" val="1757266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lgn="ctr"/>
            <a:fld id="{F7BDED22-11C7-456A-B829-4ED810F305A6}" type="slidenum">
              <a:rPr lang="en-US" smtClean="0"/>
              <a:pPr algn="ctr"/>
              <a:t>18</a:t>
            </a:fld>
            <a:endParaRPr lang="en-US" dirty="0"/>
          </a:p>
        </p:txBody>
      </p:sp>
      <p:sp>
        <p:nvSpPr>
          <p:cNvPr id="2" name="Text Placeholder 1"/>
          <p:cNvSpPr>
            <a:spLocks noGrp="1"/>
          </p:cNvSpPr>
          <p:nvPr>
            <p:ph type="body" sz="quarter" idx="13"/>
          </p:nvPr>
        </p:nvSpPr>
        <p:spPr/>
        <p:txBody>
          <a:bodyPr/>
          <a:lstStyle/>
          <a:p>
            <a:r>
              <a:rPr lang="en-US" dirty="0" smtClean="0"/>
              <a:t>Use buttons to inject errors in the program so you can test the error handling code.</a:t>
            </a:r>
          </a:p>
          <a:p>
            <a:endParaRPr lang="en-US" dirty="0"/>
          </a:p>
        </p:txBody>
      </p:sp>
      <p:sp>
        <p:nvSpPr>
          <p:cNvPr id="3" name="Text Placeholder 2"/>
          <p:cNvSpPr>
            <a:spLocks noGrp="1"/>
          </p:cNvSpPr>
          <p:nvPr>
            <p:ph type="body" idx="10"/>
          </p:nvPr>
        </p:nvSpPr>
        <p:spPr/>
        <p:txBody>
          <a:bodyPr/>
          <a:lstStyle/>
          <a:p>
            <a:r>
              <a:rPr lang="en-US" dirty="0" smtClean="0"/>
              <a:t>Exercise 3-3</a:t>
            </a:r>
            <a:endParaRPr lang="en-US" dirty="0"/>
          </a:p>
        </p:txBody>
      </p:sp>
      <p:sp>
        <p:nvSpPr>
          <p:cNvPr id="4" name="Text Placeholder 3"/>
          <p:cNvSpPr>
            <a:spLocks noGrp="1"/>
          </p:cNvSpPr>
          <p:nvPr>
            <p:ph type="body" idx="14"/>
          </p:nvPr>
        </p:nvSpPr>
        <p:spPr/>
        <p:txBody>
          <a:bodyPr/>
          <a:lstStyle/>
          <a:p>
            <a:r>
              <a:rPr lang="en-US" dirty="0" smtClean="0"/>
              <a:t>Producer/Consumer with Error Handling</a:t>
            </a:r>
            <a:endParaRPr lang="en-US" dirty="0"/>
          </a:p>
        </p:txBody>
      </p:sp>
    </p:spTree>
    <p:extLst>
      <p:ext uri="{BB962C8B-B14F-4D97-AF65-F5344CB8AC3E}">
        <p14:creationId xmlns:p14="http://schemas.microsoft.com/office/powerpoint/2010/main" val="3130017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lang="en-US" dirty="0" smtClean="0"/>
              <a:t>Exercise 3-3</a:t>
            </a:r>
            <a:endParaRPr lang="en-US" dirty="0"/>
          </a:p>
        </p:txBody>
      </p:sp>
      <p:sp>
        <p:nvSpPr>
          <p:cNvPr id="5" name="Slide Number Placeholder 4"/>
          <p:cNvSpPr>
            <a:spLocks noGrp="1"/>
          </p:cNvSpPr>
          <p:nvPr>
            <p:ph type="sldNum" sz="quarter" idx="12"/>
          </p:nvPr>
        </p:nvSpPr>
        <p:spPr/>
        <p:txBody>
          <a:bodyPr/>
          <a:lstStyle/>
          <a:p>
            <a:pPr algn="ctr"/>
            <a:fld id="{F7BDED22-11C7-456A-B829-4ED810F305A6}" type="slidenum">
              <a:rPr lang="en-US" smtClean="0"/>
              <a:pPr algn="ctr"/>
              <a:t>19</a:t>
            </a:fld>
            <a:endParaRPr lang="en-US" dirty="0"/>
          </a:p>
        </p:txBody>
      </p:sp>
      <p:sp>
        <p:nvSpPr>
          <p:cNvPr id="3" name="Text Placeholder 2"/>
          <p:cNvSpPr>
            <a:spLocks noGrp="1"/>
          </p:cNvSpPr>
          <p:nvPr>
            <p:ph type="body" sz="quarter" idx="13"/>
          </p:nvPr>
        </p:nvSpPr>
        <p:spPr/>
        <p:txBody>
          <a:bodyPr/>
          <a:lstStyle/>
          <a:p>
            <a:pPr>
              <a:buFont typeface="Arial" pitchFamily="34" charset="0"/>
              <a:buChar char="•"/>
            </a:pPr>
            <a:r>
              <a:rPr lang="en-US" dirty="0" smtClean="0"/>
              <a:t>The error wire in the producer loop is branched </a:t>
            </a:r>
            <a:r>
              <a:rPr lang="en-US" b="1" dirty="0" smtClean="0"/>
              <a:t>before</a:t>
            </a:r>
            <a:r>
              <a:rPr lang="en-US" dirty="0" smtClean="0"/>
              <a:t> the Error Handler.vi. In the consumer loop it is branched </a:t>
            </a:r>
            <a:r>
              <a:rPr lang="en-US" b="1" dirty="0" smtClean="0"/>
              <a:t>after</a:t>
            </a:r>
            <a:r>
              <a:rPr lang="en-US" dirty="0" smtClean="0"/>
              <a:t> the Error Handler. Why?</a:t>
            </a:r>
          </a:p>
          <a:p>
            <a:pPr>
              <a:buFont typeface="Arial" pitchFamily="34" charset="0"/>
              <a:buChar char="•"/>
            </a:pPr>
            <a:r>
              <a:rPr lang="en-US" dirty="0" smtClean="0"/>
              <a:t>Are there situations which would cause this error handling approach to fail?</a:t>
            </a:r>
          </a:p>
          <a:p>
            <a:pPr>
              <a:buFont typeface="Arial" pitchFamily="34" charset="0"/>
              <a:buChar char="•"/>
            </a:pPr>
            <a:endParaRPr lang="en-US" dirty="0"/>
          </a:p>
        </p:txBody>
      </p:sp>
      <p:sp>
        <p:nvSpPr>
          <p:cNvPr id="4" name="Text Placeholder 3"/>
          <p:cNvSpPr>
            <a:spLocks noGrp="1"/>
          </p:cNvSpPr>
          <p:nvPr>
            <p:ph type="body" idx="14"/>
          </p:nvPr>
        </p:nvSpPr>
        <p:spPr/>
        <p:txBody>
          <a:bodyPr/>
          <a:lstStyle/>
          <a:p>
            <a:r>
              <a:rPr lang="en-US" dirty="0" smtClean="0"/>
              <a:t>Producer/Consumer with Error Handling</a:t>
            </a:r>
            <a:endParaRPr lang="en-US" dirty="0"/>
          </a:p>
        </p:txBody>
      </p:sp>
    </p:spTree>
    <p:extLst>
      <p:ext uri="{BB962C8B-B14F-4D97-AF65-F5344CB8AC3E}">
        <p14:creationId xmlns:p14="http://schemas.microsoft.com/office/powerpoint/2010/main" val="83788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LabVIEW Core 2</a:t>
            </a:r>
            <a:endParaRPr lang="en-US" dirty="0"/>
          </a:p>
        </p:txBody>
      </p:sp>
      <p:pic>
        <p:nvPicPr>
          <p:cNvPr id="3" name="Picture 2" descr="LV_Core_2_cover_art.png"/>
          <p:cNvPicPr>
            <a:picLocks noChangeAspect="1"/>
          </p:cNvPicPr>
          <p:nvPr/>
        </p:nvPicPr>
        <p:blipFill>
          <a:blip r:embed="rId3" cstate="print"/>
          <a:stretch>
            <a:fillRect/>
          </a:stretch>
        </p:blipFill>
        <p:spPr>
          <a:xfrm>
            <a:off x="2590800" y="1412838"/>
            <a:ext cx="6553200" cy="3730661"/>
          </a:xfrm>
          <a:prstGeom prst="rect">
            <a:avLst/>
          </a:prstGeom>
        </p:spPr>
      </p:pic>
    </p:spTree>
    <p:extLst>
      <p:ext uri="{BB962C8B-B14F-4D97-AF65-F5344CB8AC3E}">
        <p14:creationId xmlns:p14="http://schemas.microsoft.com/office/powerpoint/2010/main" val="573694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0"/>
          </p:nvPr>
        </p:nvSpPr>
        <p:spPr/>
        <p:txBody>
          <a:bodyPr/>
          <a:lstStyle/>
          <a:p>
            <a:r>
              <a:rPr lang="en-US" dirty="0" smtClean="0"/>
              <a:t>G. Timing a Design Pattern</a:t>
            </a:r>
            <a:endParaRPr lang="en-US" dirty="0"/>
          </a:p>
        </p:txBody>
      </p:sp>
      <p:sp>
        <p:nvSpPr>
          <p:cNvPr id="4" name="Text Placeholder 3"/>
          <p:cNvSpPr>
            <a:spLocks noGrp="1"/>
          </p:cNvSpPr>
          <p:nvPr>
            <p:ph type="body" idx="12"/>
          </p:nvPr>
        </p:nvSpPr>
        <p:spPr/>
        <p:txBody>
          <a:bodyPr/>
          <a:lstStyle/>
          <a:p>
            <a:r>
              <a:rPr lang="en-US" dirty="0" smtClean="0"/>
              <a:t>Use timing functions in design patterns.</a:t>
            </a:r>
            <a:endParaRPr lang="en-US" dirty="0"/>
          </a:p>
        </p:txBody>
      </p:sp>
      <p:sp>
        <p:nvSpPr>
          <p:cNvPr id="6" name="Text Placeholder 5"/>
          <p:cNvSpPr>
            <a:spLocks noGrp="1"/>
          </p:cNvSpPr>
          <p:nvPr>
            <p:ph type="body" sz="quarter" idx="15"/>
          </p:nvPr>
        </p:nvSpPr>
        <p:spPr/>
        <p:txBody>
          <a:bodyPr>
            <a:normAutofit/>
          </a:bodyPr>
          <a:lstStyle/>
          <a:p>
            <a:r>
              <a:rPr lang="en-US" dirty="0" smtClean="0"/>
              <a:t>Execution Timing</a:t>
            </a:r>
          </a:p>
          <a:p>
            <a:r>
              <a:rPr lang="en-US" dirty="0" smtClean="0"/>
              <a:t>Software Control Timing</a:t>
            </a:r>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20</a:t>
            </a:fld>
            <a:endParaRPr lang="en-US" dirty="0"/>
          </a:p>
        </p:txBody>
      </p:sp>
    </p:spTree>
    <p:extLst>
      <p:ext uri="{BB962C8B-B14F-4D97-AF65-F5344CB8AC3E}">
        <p14:creationId xmlns:p14="http://schemas.microsoft.com/office/powerpoint/2010/main" val="4152220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Execution and Software Control Timing</a:t>
            </a:r>
            <a:endParaRPr lang="en-US" dirty="0"/>
          </a:p>
        </p:txBody>
      </p:sp>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21</a:t>
            </a:fld>
            <a:endParaRPr lang="en-US" dirty="0"/>
          </a:p>
        </p:txBody>
      </p:sp>
      <p:sp>
        <p:nvSpPr>
          <p:cNvPr id="160772" name="Rectangle 4"/>
          <p:cNvSpPr>
            <a:spLocks noGrp="1" noChangeArrowheads="1"/>
          </p:cNvSpPr>
          <p:nvPr>
            <p:ph sz="quarter" idx="15"/>
          </p:nvPr>
        </p:nvSpPr>
        <p:spPr/>
        <p:txBody>
          <a:bodyPr/>
          <a:lstStyle/>
          <a:p>
            <a:r>
              <a:rPr lang="en-US" dirty="0" smtClean="0"/>
              <a:t>Execution Timing</a:t>
            </a:r>
          </a:p>
          <a:p>
            <a:pPr lvl="1"/>
            <a:r>
              <a:rPr lang="en-US" dirty="0" smtClean="0"/>
              <a:t>Allows the processor time to complete other tasks.</a:t>
            </a:r>
          </a:p>
          <a:p>
            <a:r>
              <a:rPr lang="en-US" dirty="0" smtClean="0"/>
              <a:t>Software Control Timing</a:t>
            </a:r>
          </a:p>
          <a:p>
            <a:pPr lvl="1"/>
            <a:r>
              <a:rPr lang="en-US" dirty="0" smtClean="0"/>
              <a:t>Times a real-world operation to perform within a set time period.</a:t>
            </a:r>
          </a:p>
          <a:p>
            <a:pPr lvl="1"/>
            <a:r>
              <a:rPr lang="en-US" dirty="0" smtClean="0"/>
              <a:t>Controls the frequency at which a loop executes.</a:t>
            </a:r>
          </a:p>
        </p:txBody>
      </p:sp>
      <p:sp>
        <p:nvSpPr>
          <p:cNvPr id="5" name="Text Placeholder 4"/>
          <p:cNvSpPr>
            <a:spLocks noGrp="1"/>
          </p:cNvSpPr>
          <p:nvPr>
            <p:ph type="body" sz="quarter" idx="13"/>
          </p:nvPr>
        </p:nvSpPr>
        <p:spPr/>
        <p:txBody>
          <a:bodyPr/>
          <a:lstStyle/>
          <a:p>
            <a:r>
              <a:rPr lang="en-US" dirty="0" smtClean="0"/>
              <a:t>G. Timing a Design Pattern</a:t>
            </a:r>
            <a:endParaRPr lang="en-US" dirty="0"/>
          </a:p>
        </p:txBody>
      </p:sp>
    </p:spTree>
    <p:extLst>
      <p:ext uri="{BB962C8B-B14F-4D97-AF65-F5344CB8AC3E}">
        <p14:creationId xmlns:p14="http://schemas.microsoft.com/office/powerpoint/2010/main" val="38411326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WS Elapsed Time.bmp"/>
          <p:cNvPicPr>
            <a:picLocks noChangeAspect="1"/>
          </p:cNvPicPr>
          <p:nvPr/>
        </p:nvPicPr>
        <p:blipFill>
          <a:blip r:embed="rId3" cstate="print"/>
          <a:stretch>
            <a:fillRect/>
          </a:stretch>
        </p:blipFill>
        <p:spPr>
          <a:xfrm>
            <a:off x="1371600" y="1657350"/>
            <a:ext cx="6853468" cy="2868279"/>
          </a:xfrm>
          <a:prstGeom prst="rect">
            <a:avLst/>
          </a:prstGeom>
        </p:spPr>
      </p:pic>
      <p:sp>
        <p:nvSpPr>
          <p:cNvPr id="8" name="Text Placeholder 7"/>
          <p:cNvSpPr>
            <a:spLocks noGrp="1"/>
          </p:cNvSpPr>
          <p:nvPr>
            <p:ph type="body" sz="quarter" idx="10"/>
          </p:nvPr>
        </p:nvSpPr>
        <p:spPr>
          <a:xfrm>
            <a:off x="475488" y="514350"/>
            <a:ext cx="8363712" cy="1200150"/>
          </a:xfrm>
        </p:spPr>
        <p:txBody>
          <a:bodyPr/>
          <a:lstStyle/>
          <a:p>
            <a:r>
              <a:rPr lang="en-US" dirty="0" smtClean="0"/>
              <a:t>Execution and Software Control Timing</a:t>
            </a:r>
            <a:endParaRPr lang="en-US" dirty="0"/>
          </a:p>
        </p:txBody>
      </p:sp>
      <p:sp>
        <p:nvSpPr>
          <p:cNvPr id="9" name="Text Placeholder 8"/>
          <p:cNvSpPr>
            <a:spLocks noGrp="1"/>
          </p:cNvSpPr>
          <p:nvPr>
            <p:ph type="body" sz="quarter" idx="13"/>
          </p:nvPr>
        </p:nvSpPr>
        <p:spPr/>
        <p:txBody>
          <a:bodyPr/>
          <a:lstStyle/>
          <a:p>
            <a:r>
              <a:rPr lang="en-US" dirty="0" smtClean="0"/>
              <a:t>G. Timing a Design Pattern</a:t>
            </a:r>
            <a:endParaRPr lang="en-US" dirty="0"/>
          </a:p>
        </p:txBody>
      </p:sp>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22</a:t>
            </a:fld>
            <a:endParaRPr lang="en-US" dirty="0"/>
          </a:p>
        </p:txBody>
      </p:sp>
      <p:sp>
        <p:nvSpPr>
          <p:cNvPr id="164870" name="Text Box 6"/>
          <p:cNvSpPr txBox="1">
            <a:spLocks noChangeArrowheads="1"/>
          </p:cNvSpPr>
          <p:nvPr/>
        </p:nvSpPr>
        <p:spPr bwMode="auto">
          <a:xfrm>
            <a:off x="1828800" y="4743390"/>
            <a:ext cx="2926762" cy="400110"/>
          </a:xfrm>
          <a:prstGeom prst="rect">
            <a:avLst/>
          </a:prstGeom>
          <a:noFill/>
          <a:ln w="9525" algn="ctr">
            <a:noFill/>
            <a:miter lim="800000"/>
            <a:headEnd type="none" w="sm" len="sm"/>
            <a:tailEnd type="none" w="sm" len="sm"/>
          </a:ln>
          <a:effectLst/>
        </p:spPr>
        <p:txBody>
          <a:bodyPr wrap="none">
            <a:spAutoFit/>
            <a:flatTx/>
          </a:bodyPr>
          <a:lstStyle/>
          <a:p>
            <a:r>
              <a:rPr lang="en-US" sz="2000" b="0" dirty="0">
                <a:solidFill>
                  <a:schemeClr val="tx1"/>
                </a:solidFill>
                <a:latin typeface="+mn-lt"/>
              </a:rPr>
              <a:t>Software Control Timing</a:t>
            </a:r>
          </a:p>
        </p:txBody>
      </p:sp>
      <p:sp>
        <p:nvSpPr>
          <p:cNvPr id="164871" name="Text Box 7"/>
          <p:cNvSpPr txBox="1">
            <a:spLocks noChangeArrowheads="1"/>
          </p:cNvSpPr>
          <p:nvPr/>
        </p:nvSpPr>
        <p:spPr bwMode="auto">
          <a:xfrm>
            <a:off x="6172200" y="1047750"/>
            <a:ext cx="2117503" cy="400110"/>
          </a:xfrm>
          <a:prstGeom prst="rect">
            <a:avLst/>
          </a:prstGeom>
          <a:noFill/>
          <a:ln w="9525" algn="ctr">
            <a:noFill/>
            <a:miter lim="800000"/>
            <a:headEnd type="none" w="sm" len="sm"/>
            <a:tailEnd type="none" w="sm" len="sm"/>
          </a:ln>
          <a:effectLst/>
        </p:spPr>
        <p:txBody>
          <a:bodyPr wrap="none">
            <a:spAutoFit/>
            <a:flatTx/>
          </a:bodyPr>
          <a:lstStyle/>
          <a:p>
            <a:r>
              <a:rPr lang="en-US" sz="2000" b="0" dirty="0">
                <a:solidFill>
                  <a:schemeClr val="tx1"/>
                </a:solidFill>
                <a:latin typeface="+mn-lt"/>
              </a:rPr>
              <a:t>Execution Timing</a:t>
            </a:r>
          </a:p>
        </p:txBody>
      </p:sp>
      <p:sp>
        <p:nvSpPr>
          <p:cNvPr id="164873" name="Line 9"/>
          <p:cNvSpPr>
            <a:spLocks noChangeShapeType="1"/>
          </p:cNvSpPr>
          <p:nvPr/>
        </p:nvSpPr>
        <p:spPr bwMode="auto">
          <a:xfrm flipV="1">
            <a:off x="3288687" y="4400490"/>
            <a:ext cx="0" cy="400050"/>
          </a:xfrm>
          <a:prstGeom prst="line">
            <a:avLst/>
          </a:prstGeom>
          <a:noFill/>
          <a:ln w="28575">
            <a:solidFill>
              <a:schemeClr val="accent2"/>
            </a:solidFill>
            <a:round/>
            <a:headEnd type="none" w="sm" len="sm"/>
            <a:tailEnd type="triangle" w="lg" len="sm"/>
          </a:ln>
          <a:effectLst/>
        </p:spPr>
        <p:txBody>
          <a:bodyPr wrap="none" anchor="ctr"/>
          <a:lstStyle/>
          <a:p>
            <a:endParaRPr lang="en-US" dirty="0"/>
          </a:p>
        </p:txBody>
      </p:sp>
      <p:sp>
        <p:nvSpPr>
          <p:cNvPr id="164872" name="Line 8"/>
          <p:cNvSpPr>
            <a:spLocks noChangeShapeType="1"/>
          </p:cNvSpPr>
          <p:nvPr/>
        </p:nvSpPr>
        <p:spPr bwMode="auto">
          <a:xfrm>
            <a:off x="7239768" y="1333500"/>
            <a:ext cx="0" cy="514350"/>
          </a:xfrm>
          <a:prstGeom prst="line">
            <a:avLst/>
          </a:prstGeom>
          <a:noFill/>
          <a:ln w="28575">
            <a:solidFill>
              <a:schemeClr val="accent2"/>
            </a:solidFill>
            <a:round/>
            <a:headEnd type="none" w="sm" len="sm"/>
            <a:tailEnd type="triangle" w="lg" len="sm"/>
          </a:ln>
          <a:effectLst/>
        </p:spPr>
        <p:txBody>
          <a:bodyPr wrap="none" anchor="ctr"/>
          <a:lstStyle/>
          <a:p>
            <a:endParaRPr lang="en-US" dirty="0"/>
          </a:p>
        </p:txBody>
      </p:sp>
    </p:spTree>
    <p:extLst>
      <p:ext uri="{BB962C8B-B14F-4D97-AF65-F5344CB8AC3E}">
        <p14:creationId xmlns:p14="http://schemas.microsoft.com/office/powerpoint/2010/main" val="1179018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Execution Timing</a:t>
            </a:r>
            <a:endParaRPr lang="en-US" dirty="0"/>
          </a:p>
        </p:txBody>
      </p:sp>
      <p:sp>
        <p:nvSpPr>
          <p:cNvPr id="15" name="Slide Number Placeholder 14"/>
          <p:cNvSpPr>
            <a:spLocks noGrp="1"/>
          </p:cNvSpPr>
          <p:nvPr>
            <p:ph type="sldNum" sz="quarter" idx="14"/>
          </p:nvPr>
        </p:nvSpPr>
        <p:spPr/>
        <p:txBody>
          <a:bodyPr/>
          <a:lstStyle/>
          <a:p>
            <a:pPr algn="ctr"/>
            <a:fld id="{F7BDED22-11C7-456A-B829-4ED810F305A6}" type="slidenum">
              <a:rPr lang="en-US" smtClean="0"/>
              <a:pPr algn="ctr"/>
              <a:t>23</a:t>
            </a:fld>
            <a:endParaRPr lang="en-US" dirty="0"/>
          </a:p>
        </p:txBody>
      </p:sp>
      <p:pic>
        <p:nvPicPr>
          <p:cNvPr id="7" name="Embedded Image" descr="loc_bd_ProdConsumer-Simplified.png"/>
          <p:cNvPicPr>
            <a:picLocks noGrp="1" noChangeAspect="1"/>
          </p:cNvPicPr>
          <p:nvPr>
            <p:ph sz="quarter" idx="15"/>
          </p:nvPr>
        </p:nvPicPr>
        <p:blipFill>
          <a:blip r:embed="rId3" cstate="print"/>
          <a:stretch>
            <a:fillRect/>
          </a:stretch>
        </p:blipFill>
        <p:spPr>
          <a:xfrm>
            <a:off x="1276350" y="1130300"/>
            <a:ext cx="6074053" cy="3498850"/>
          </a:xfrm>
        </p:spPr>
      </p:pic>
      <p:sp>
        <p:nvSpPr>
          <p:cNvPr id="14" name="Text Placeholder 13"/>
          <p:cNvSpPr>
            <a:spLocks noGrp="1"/>
          </p:cNvSpPr>
          <p:nvPr>
            <p:ph type="body" sz="quarter" idx="13"/>
          </p:nvPr>
        </p:nvSpPr>
        <p:spPr/>
        <p:txBody>
          <a:bodyPr/>
          <a:lstStyle/>
          <a:p>
            <a:r>
              <a:rPr lang="en-US" dirty="0" smtClean="0"/>
              <a:t>G. Timing a Design Pattern</a:t>
            </a:r>
            <a:endParaRPr lang="en-US" dirty="0"/>
          </a:p>
        </p:txBody>
      </p:sp>
      <p:sp>
        <p:nvSpPr>
          <p:cNvPr id="8" name="Rectangle 7"/>
          <p:cNvSpPr/>
          <p:nvPr/>
        </p:nvSpPr>
        <p:spPr>
          <a:xfrm>
            <a:off x="3143250" y="1390650"/>
            <a:ext cx="304800" cy="2286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028950" y="3943350"/>
            <a:ext cx="400050" cy="3429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a:stCxn id="8" idx="1"/>
            <a:endCxn id="21" idx="3"/>
          </p:cNvCxnSpPr>
          <p:nvPr/>
        </p:nvCxnSpPr>
        <p:spPr>
          <a:xfrm flipH="1">
            <a:off x="2209800" y="1504950"/>
            <a:ext cx="933450" cy="1800225"/>
          </a:xfrm>
          <a:prstGeom prst="straightConnector1">
            <a:avLst/>
          </a:prstGeom>
          <a:ln>
            <a:headEnd type="triangle"/>
            <a:tailEnd type="none"/>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flipH="1" flipV="1">
            <a:off x="2286000" y="3333750"/>
            <a:ext cx="762000" cy="761999"/>
          </a:xfrm>
          <a:prstGeom prst="straightConnector1">
            <a:avLst/>
          </a:prstGeom>
          <a:ln>
            <a:headEnd type="triangle"/>
            <a:tailEnd type="none"/>
          </a:ln>
        </p:spPr>
        <p:style>
          <a:lnRef idx="3">
            <a:schemeClr val="accent1"/>
          </a:lnRef>
          <a:fillRef idx="0">
            <a:schemeClr val="accent1"/>
          </a:fillRef>
          <a:effectRef idx="2">
            <a:schemeClr val="accent1"/>
          </a:effectRef>
          <a:fontRef idx="minor">
            <a:schemeClr val="tx1"/>
          </a:fontRef>
        </p:style>
      </p:cxnSp>
      <p:sp>
        <p:nvSpPr>
          <p:cNvPr id="21" name="Rectangle 20"/>
          <p:cNvSpPr/>
          <p:nvPr/>
        </p:nvSpPr>
        <p:spPr>
          <a:xfrm>
            <a:off x="381000" y="3105150"/>
            <a:ext cx="1828800" cy="40005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smtClean="0">
                <a:solidFill>
                  <a:schemeClr val="tx1"/>
                </a:solidFill>
              </a:rPr>
              <a:t>Default Timeout =-1, Wait Indefinitely</a:t>
            </a:r>
            <a:endParaRPr lang="en-US" sz="1200" b="0" dirty="0">
              <a:solidFill>
                <a:schemeClr val="tx1"/>
              </a:solidFill>
            </a:endParaRPr>
          </a:p>
        </p:txBody>
      </p:sp>
    </p:spTree>
    <p:extLst>
      <p:ext uri="{BB962C8B-B14F-4D97-AF65-F5344CB8AC3E}">
        <p14:creationId xmlns:p14="http://schemas.microsoft.com/office/powerpoint/2010/main" val="37269540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Execution Timing Functions</a:t>
            </a:r>
            <a:endParaRPr lang="en-US" dirty="0"/>
          </a:p>
        </p:txBody>
      </p:sp>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24</a:t>
            </a:fld>
            <a:endParaRPr lang="en-US" dirty="0"/>
          </a:p>
        </p:txBody>
      </p:sp>
      <p:sp>
        <p:nvSpPr>
          <p:cNvPr id="3" name="Content Placeholder 2"/>
          <p:cNvSpPr>
            <a:spLocks noGrp="1"/>
          </p:cNvSpPr>
          <p:nvPr>
            <p:ph sz="quarter" idx="15"/>
          </p:nvPr>
        </p:nvSpPr>
        <p:spPr/>
        <p:txBody>
          <a:bodyPr/>
          <a:lstStyle/>
          <a:p>
            <a:r>
              <a:rPr lang="en-US" dirty="0" smtClean="0"/>
              <a:t>Wait (ms) </a:t>
            </a:r>
          </a:p>
          <a:p>
            <a:endParaRPr lang="en-US" dirty="0" smtClean="0"/>
          </a:p>
          <a:p>
            <a:r>
              <a:rPr lang="en-US" dirty="0" smtClean="0"/>
              <a:t>Wait Until Next ms Multiple</a:t>
            </a:r>
            <a:endParaRPr lang="en-US" dirty="0"/>
          </a:p>
        </p:txBody>
      </p:sp>
      <p:sp>
        <p:nvSpPr>
          <p:cNvPr id="4" name="Text Placeholder 3"/>
          <p:cNvSpPr>
            <a:spLocks noGrp="1"/>
          </p:cNvSpPr>
          <p:nvPr>
            <p:ph type="body" sz="quarter" idx="13"/>
          </p:nvPr>
        </p:nvSpPr>
        <p:spPr/>
        <p:txBody>
          <a:bodyPr/>
          <a:lstStyle/>
          <a:p>
            <a:r>
              <a:rPr lang="en-US" dirty="0" smtClean="0"/>
              <a:t>G. Timing a Design Pattern</a:t>
            </a:r>
            <a:endParaRPr lang="en-US" dirty="0"/>
          </a:p>
        </p:txBody>
      </p:sp>
      <p:pic>
        <p:nvPicPr>
          <p:cNvPr id="9" name="Embedded Image" descr="waitms.bmp"/>
          <p:cNvPicPr>
            <a:picLocks noChangeAspect="1"/>
          </p:cNvPicPr>
          <p:nvPr/>
        </p:nvPicPr>
        <p:blipFill>
          <a:blip r:embed="rId2" cstate="print"/>
          <a:stretch>
            <a:fillRect/>
          </a:stretch>
        </p:blipFill>
        <p:spPr>
          <a:xfrm>
            <a:off x="2286001" y="1733551"/>
            <a:ext cx="609601" cy="609601"/>
          </a:xfrm>
          <a:prstGeom prst="rect">
            <a:avLst/>
          </a:prstGeom>
        </p:spPr>
      </p:pic>
      <p:pic>
        <p:nvPicPr>
          <p:cNvPr id="10" name="Embedded Image" descr="waittilnextmsmulticon.bmp"/>
          <p:cNvPicPr>
            <a:picLocks noChangeAspect="1"/>
          </p:cNvPicPr>
          <p:nvPr/>
        </p:nvPicPr>
        <p:blipFill>
          <a:blip r:embed="rId3" cstate="print"/>
          <a:stretch>
            <a:fillRect/>
          </a:stretch>
        </p:blipFill>
        <p:spPr>
          <a:xfrm>
            <a:off x="4724400" y="2495550"/>
            <a:ext cx="609438" cy="609438"/>
          </a:xfrm>
          <a:prstGeom prst="rect">
            <a:avLst/>
          </a:prstGeom>
        </p:spPr>
      </p:pic>
    </p:spTree>
    <p:extLst>
      <p:ext uri="{BB962C8B-B14F-4D97-AF65-F5344CB8AC3E}">
        <p14:creationId xmlns:p14="http://schemas.microsoft.com/office/powerpoint/2010/main" val="723681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Software Control Timing</a:t>
            </a:r>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25</a:t>
            </a:fld>
            <a:endParaRPr lang="en-US" dirty="0"/>
          </a:p>
        </p:txBody>
      </p:sp>
      <p:sp>
        <p:nvSpPr>
          <p:cNvPr id="653315" name="Rectangle 3"/>
          <p:cNvSpPr>
            <a:spLocks noGrp="1" noChangeArrowheads="1"/>
          </p:cNvSpPr>
          <p:nvPr>
            <p:ph sz="quarter" idx="15"/>
          </p:nvPr>
        </p:nvSpPr>
        <p:spPr/>
        <p:txBody>
          <a:bodyPr>
            <a:normAutofit/>
          </a:bodyPr>
          <a:lstStyle/>
          <a:p>
            <a:r>
              <a:rPr lang="en-US" dirty="0" smtClean="0"/>
              <a:t>Software control timing must allow the design pattern to run continuously without stopping.</a:t>
            </a:r>
          </a:p>
          <a:p>
            <a:r>
              <a:rPr lang="en-US" dirty="0" smtClean="0"/>
              <a:t>Two approaches:</a:t>
            </a:r>
          </a:p>
          <a:p>
            <a:pPr lvl="1"/>
            <a:r>
              <a:rPr lang="en-US" dirty="0" smtClean="0"/>
              <a:t>Functional Timeout</a:t>
            </a:r>
          </a:p>
          <a:p>
            <a:pPr lvl="1"/>
            <a:r>
              <a:rPr lang="en-US" dirty="0" smtClean="0"/>
              <a:t>Timestamps</a:t>
            </a:r>
          </a:p>
          <a:p>
            <a:pPr lvl="1"/>
            <a:endParaRPr lang="en-US" dirty="0" smtClean="0"/>
          </a:p>
          <a:p>
            <a:pPr lvl="1"/>
            <a:endParaRPr lang="en-US" dirty="0" smtClean="0"/>
          </a:p>
        </p:txBody>
      </p:sp>
      <p:sp>
        <p:nvSpPr>
          <p:cNvPr id="7" name="Text Placeholder 6"/>
          <p:cNvSpPr>
            <a:spLocks noGrp="1"/>
          </p:cNvSpPr>
          <p:nvPr>
            <p:ph type="body" sz="quarter" idx="13"/>
          </p:nvPr>
        </p:nvSpPr>
        <p:spPr/>
        <p:txBody>
          <a:bodyPr/>
          <a:lstStyle/>
          <a:p>
            <a:r>
              <a:rPr lang="en-US" dirty="0" smtClean="0"/>
              <a:t>G. Timing a Design Pattern</a:t>
            </a:r>
            <a:endParaRPr lang="en-US" dirty="0"/>
          </a:p>
        </p:txBody>
      </p:sp>
    </p:spTree>
    <p:extLst>
      <p:ext uri="{BB962C8B-B14F-4D97-AF65-F5344CB8AC3E}">
        <p14:creationId xmlns:p14="http://schemas.microsoft.com/office/powerpoint/2010/main" val="1987270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Embedded Image" descr="loc_bd_ProdConsumer-SimplifiedTimeout.png"/>
          <p:cNvPicPr>
            <a:picLocks noChangeAspect="1"/>
          </p:cNvPicPr>
          <p:nvPr/>
        </p:nvPicPr>
        <p:blipFill>
          <a:blip r:embed="rId3" cstate="print"/>
          <a:stretch>
            <a:fillRect/>
          </a:stretch>
        </p:blipFill>
        <p:spPr>
          <a:xfrm>
            <a:off x="1989772" y="1200150"/>
            <a:ext cx="6620828" cy="3813810"/>
          </a:xfrm>
          <a:prstGeom prst="rect">
            <a:avLst/>
          </a:prstGeom>
        </p:spPr>
      </p:pic>
      <p:sp>
        <p:nvSpPr>
          <p:cNvPr id="13" name="Text Placeholder 12"/>
          <p:cNvSpPr>
            <a:spLocks noGrp="1"/>
          </p:cNvSpPr>
          <p:nvPr>
            <p:ph type="body" sz="quarter" idx="10"/>
          </p:nvPr>
        </p:nvSpPr>
        <p:spPr/>
        <p:txBody>
          <a:bodyPr/>
          <a:lstStyle/>
          <a:p>
            <a:r>
              <a:rPr lang="en-US" dirty="0" smtClean="0"/>
              <a:t>Functional Timeout</a:t>
            </a:r>
            <a:endParaRPr lang="en-US" dirty="0"/>
          </a:p>
        </p:txBody>
      </p:sp>
      <p:sp>
        <p:nvSpPr>
          <p:cNvPr id="14" name="Text Placeholder 13"/>
          <p:cNvSpPr>
            <a:spLocks noGrp="1"/>
          </p:cNvSpPr>
          <p:nvPr>
            <p:ph type="body" sz="quarter" idx="13"/>
          </p:nvPr>
        </p:nvSpPr>
        <p:spPr/>
        <p:txBody>
          <a:bodyPr/>
          <a:lstStyle/>
          <a:p>
            <a:r>
              <a:rPr lang="en-US" dirty="0" smtClean="0"/>
              <a:t>G.  Timing a Design Pattern</a:t>
            </a:r>
            <a:endParaRPr lang="en-US" dirty="0"/>
          </a:p>
        </p:txBody>
      </p:sp>
      <p:sp>
        <p:nvSpPr>
          <p:cNvPr id="15" name="Slide Number Placeholder 14"/>
          <p:cNvSpPr>
            <a:spLocks noGrp="1"/>
          </p:cNvSpPr>
          <p:nvPr>
            <p:ph type="sldNum" sz="quarter" idx="14"/>
          </p:nvPr>
        </p:nvSpPr>
        <p:spPr/>
        <p:txBody>
          <a:bodyPr/>
          <a:lstStyle/>
          <a:p>
            <a:pPr algn="ctr"/>
            <a:fld id="{F7BDED22-11C7-456A-B829-4ED810F305A6}" type="slidenum">
              <a:rPr lang="en-US" smtClean="0"/>
              <a:pPr algn="ctr"/>
              <a:t>26</a:t>
            </a:fld>
            <a:endParaRPr lang="en-US" dirty="0"/>
          </a:p>
        </p:txBody>
      </p:sp>
      <p:sp>
        <p:nvSpPr>
          <p:cNvPr id="8" name="Rectangle 7"/>
          <p:cNvSpPr/>
          <p:nvPr/>
        </p:nvSpPr>
        <p:spPr>
          <a:xfrm>
            <a:off x="3810000" y="1504950"/>
            <a:ext cx="685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733800" y="4248150"/>
            <a:ext cx="6096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a:stCxn id="8" idx="1"/>
            <a:endCxn id="21" idx="3"/>
          </p:cNvCxnSpPr>
          <p:nvPr/>
        </p:nvCxnSpPr>
        <p:spPr>
          <a:xfrm flipH="1">
            <a:off x="1828800" y="1619250"/>
            <a:ext cx="1981200" cy="1666875"/>
          </a:xfrm>
          <a:prstGeom prst="straightConnector1">
            <a:avLst/>
          </a:prstGeom>
          <a:ln>
            <a:headEnd type="triangle"/>
            <a:tailEnd type="none"/>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stCxn id="10" idx="1"/>
            <a:endCxn id="21" idx="3"/>
          </p:cNvCxnSpPr>
          <p:nvPr/>
        </p:nvCxnSpPr>
        <p:spPr>
          <a:xfrm flipH="1" flipV="1">
            <a:off x="1828800" y="3286125"/>
            <a:ext cx="1905000" cy="1190625"/>
          </a:xfrm>
          <a:prstGeom prst="straightConnector1">
            <a:avLst/>
          </a:prstGeom>
          <a:ln>
            <a:headEnd type="triangle"/>
            <a:tailEnd type="none"/>
          </a:ln>
        </p:spPr>
        <p:style>
          <a:lnRef idx="3">
            <a:schemeClr val="accent1"/>
          </a:lnRef>
          <a:fillRef idx="0">
            <a:schemeClr val="accent1"/>
          </a:fillRef>
          <a:effectRef idx="2">
            <a:schemeClr val="accent1"/>
          </a:effectRef>
          <a:fontRef idx="minor">
            <a:schemeClr val="tx1"/>
          </a:fontRef>
        </p:style>
      </p:cxnSp>
      <p:sp>
        <p:nvSpPr>
          <p:cNvPr id="21" name="Rectangle 20"/>
          <p:cNvSpPr/>
          <p:nvPr/>
        </p:nvSpPr>
        <p:spPr>
          <a:xfrm>
            <a:off x="228600" y="3086100"/>
            <a:ext cx="1600200" cy="40005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smtClean="0">
                <a:solidFill>
                  <a:schemeClr val="tx1"/>
                </a:solidFill>
              </a:rPr>
              <a:t>Timeout in ms</a:t>
            </a:r>
            <a:endParaRPr lang="en-US" sz="1200" b="0" dirty="0">
              <a:solidFill>
                <a:schemeClr val="tx1"/>
              </a:solidFill>
            </a:endParaRPr>
          </a:p>
        </p:txBody>
      </p:sp>
    </p:spTree>
    <p:extLst>
      <p:ext uri="{BB962C8B-B14F-4D97-AF65-F5344CB8AC3E}">
        <p14:creationId xmlns:p14="http://schemas.microsoft.com/office/powerpoint/2010/main" val="9428067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Obtaining Timestamps</a:t>
            </a:r>
            <a:endParaRPr lang="en-US" dirty="0"/>
          </a:p>
        </p:txBody>
      </p:sp>
      <p:sp>
        <p:nvSpPr>
          <p:cNvPr id="8" name="Slide Number Placeholder 7"/>
          <p:cNvSpPr>
            <a:spLocks noGrp="1"/>
          </p:cNvSpPr>
          <p:nvPr>
            <p:ph type="sldNum" sz="quarter" idx="14"/>
          </p:nvPr>
        </p:nvSpPr>
        <p:spPr/>
        <p:txBody>
          <a:bodyPr/>
          <a:lstStyle/>
          <a:p>
            <a:fld id="{F7BDED22-11C7-456A-B829-4ED810F305A6}" type="slidenum">
              <a:rPr lang="en-US" smtClean="0"/>
              <a:pPr/>
              <a:t>27</a:t>
            </a:fld>
            <a:endParaRPr lang="en-US" dirty="0"/>
          </a:p>
        </p:txBody>
      </p:sp>
      <p:sp>
        <p:nvSpPr>
          <p:cNvPr id="9" name="Content Placeholder 8"/>
          <p:cNvSpPr>
            <a:spLocks noGrp="1"/>
          </p:cNvSpPr>
          <p:nvPr>
            <p:ph sz="quarter" idx="15"/>
          </p:nvPr>
        </p:nvSpPr>
        <p:spPr/>
        <p:txBody>
          <a:bodyPr>
            <a:normAutofit lnSpcReduction="10000"/>
          </a:bodyPr>
          <a:lstStyle/>
          <a:p>
            <a:r>
              <a:rPr lang="en-US" dirty="0" smtClean="0"/>
              <a:t>Tick Count (ms)</a:t>
            </a:r>
          </a:p>
          <a:p>
            <a:endParaRPr lang="en-US" dirty="0" smtClean="0"/>
          </a:p>
          <a:p>
            <a:endParaRPr lang="en-US" dirty="0" smtClean="0"/>
          </a:p>
          <a:p>
            <a:r>
              <a:rPr lang="en-US" dirty="0" smtClean="0"/>
              <a:t>High Resolution Relative Seconds</a:t>
            </a:r>
          </a:p>
          <a:p>
            <a:endParaRPr lang="en-US" dirty="0" smtClean="0"/>
          </a:p>
          <a:p>
            <a:endParaRPr lang="en-US" dirty="0" smtClean="0"/>
          </a:p>
          <a:p>
            <a:r>
              <a:rPr lang="en-US" dirty="0" smtClean="0"/>
              <a:t>Get Date/Time in Seconds</a:t>
            </a:r>
          </a:p>
          <a:p>
            <a:endParaRPr lang="en-US" dirty="0" smtClean="0"/>
          </a:p>
          <a:p>
            <a:endParaRPr lang="en-US" dirty="0" smtClean="0"/>
          </a:p>
          <a:p>
            <a:endParaRPr lang="en-US" dirty="0" smtClean="0"/>
          </a:p>
          <a:p>
            <a:endParaRPr lang="en-US" dirty="0"/>
          </a:p>
        </p:txBody>
      </p:sp>
      <p:sp>
        <p:nvSpPr>
          <p:cNvPr id="10" name="Text Placeholder 9"/>
          <p:cNvSpPr>
            <a:spLocks noGrp="1"/>
          </p:cNvSpPr>
          <p:nvPr>
            <p:ph type="body" sz="quarter" idx="13"/>
          </p:nvPr>
        </p:nvSpPr>
        <p:spPr/>
        <p:txBody>
          <a:bodyPr/>
          <a:lstStyle/>
          <a:p>
            <a:r>
              <a:rPr lang="en-US" dirty="0" smtClean="0"/>
              <a:t>G. Timing a Design Pattern</a:t>
            </a:r>
            <a:endParaRPr lang="en-US" dirty="0"/>
          </a:p>
        </p:txBody>
      </p:sp>
      <p:pic>
        <p:nvPicPr>
          <p:cNvPr id="12" name="Embedded Image" descr="loc_bd_tickcount.png"/>
          <p:cNvPicPr>
            <a:picLocks noChangeAspect="1"/>
          </p:cNvPicPr>
          <p:nvPr/>
        </p:nvPicPr>
        <p:blipFill>
          <a:blip r:embed="rId3" cstate="print"/>
          <a:stretch>
            <a:fillRect/>
          </a:stretch>
        </p:blipFill>
        <p:spPr>
          <a:xfrm>
            <a:off x="3352801" y="1595023"/>
            <a:ext cx="3066238" cy="595727"/>
          </a:xfrm>
          <a:prstGeom prst="rect">
            <a:avLst/>
          </a:prstGeom>
        </p:spPr>
      </p:pic>
      <p:pic>
        <p:nvPicPr>
          <p:cNvPr id="13" name="Embedded Image" descr="loc_bd_high resolution relative seconds.png"/>
          <p:cNvPicPr>
            <a:picLocks noChangeAspect="1"/>
          </p:cNvPicPr>
          <p:nvPr/>
        </p:nvPicPr>
        <p:blipFill>
          <a:blip r:embed="rId4" cstate="print"/>
          <a:stretch>
            <a:fillRect/>
          </a:stretch>
        </p:blipFill>
        <p:spPr>
          <a:xfrm>
            <a:off x="5700876" y="2890025"/>
            <a:ext cx="2647497" cy="596125"/>
          </a:xfrm>
          <a:prstGeom prst="rect">
            <a:avLst/>
          </a:prstGeom>
        </p:spPr>
      </p:pic>
      <p:pic>
        <p:nvPicPr>
          <p:cNvPr id="14" name="Embedded Image" descr="loc_bd_get_date_and_time_in_seconds.png"/>
          <p:cNvPicPr>
            <a:picLocks noChangeAspect="1"/>
          </p:cNvPicPr>
          <p:nvPr/>
        </p:nvPicPr>
        <p:blipFill>
          <a:blip r:embed="rId5" cstate="print"/>
          <a:stretch>
            <a:fillRect/>
          </a:stretch>
        </p:blipFill>
        <p:spPr>
          <a:xfrm>
            <a:off x="4953000" y="4019550"/>
            <a:ext cx="2225524" cy="595810"/>
          </a:xfrm>
          <a:prstGeom prst="rect">
            <a:avLst/>
          </a:prstGeom>
        </p:spPr>
      </p:pic>
    </p:spTree>
    <p:extLst>
      <p:ext uri="{BB962C8B-B14F-4D97-AF65-F5344CB8AC3E}">
        <p14:creationId xmlns:p14="http://schemas.microsoft.com/office/powerpoint/2010/main" val="4057626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Get Date/Time in Seconds</a:t>
            </a:r>
            <a:endParaRPr lang="en-US" dirty="0"/>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28</a:t>
            </a:fld>
            <a:endParaRPr lang="en-US" dirty="0"/>
          </a:p>
        </p:txBody>
      </p:sp>
      <p:sp>
        <p:nvSpPr>
          <p:cNvPr id="3" name="Content Placeholder 2"/>
          <p:cNvSpPr>
            <a:spLocks noGrp="1"/>
          </p:cNvSpPr>
          <p:nvPr>
            <p:ph sz="quarter" idx="15"/>
          </p:nvPr>
        </p:nvSpPr>
        <p:spPr/>
        <p:txBody>
          <a:bodyPr/>
          <a:lstStyle/>
          <a:p>
            <a:pPr marL="0" indent="0">
              <a:buNone/>
            </a:pPr>
            <a:r>
              <a:rPr lang="en-US" dirty="0" smtClean="0"/>
              <a:t>Use the Get Date/Time In Seconds function for working with elapsed times.</a:t>
            </a:r>
            <a:endParaRPr lang="en-US" dirty="0"/>
          </a:p>
        </p:txBody>
      </p:sp>
      <p:sp>
        <p:nvSpPr>
          <p:cNvPr id="7" name="Text Placeholder 6"/>
          <p:cNvSpPr>
            <a:spLocks noGrp="1"/>
          </p:cNvSpPr>
          <p:nvPr>
            <p:ph type="body" sz="quarter" idx="13"/>
          </p:nvPr>
        </p:nvSpPr>
        <p:spPr/>
        <p:txBody>
          <a:bodyPr/>
          <a:lstStyle/>
          <a:p>
            <a:r>
              <a:rPr lang="en-US" dirty="0" smtClean="0"/>
              <a:t>G. Timing a Design Pattern</a:t>
            </a:r>
            <a:endParaRPr lang="en-US" dirty="0"/>
          </a:p>
        </p:txBody>
      </p:sp>
      <p:pic>
        <p:nvPicPr>
          <p:cNvPr id="5" name="Picture 4" descr="state machine with good timing.bmp"/>
          <p:cNvPicPr>
            <a:picLocks noChangeAspect="1"/>
          </p:cNvPicPr>
          <p:nvPr/>
        </p:nvPicPr>
        <p:blipFill>
          <a:blip r:embed="rId3" cstate="print"/>
          <a:stretch>
            <a:fillRect/>
          </a:stretch>
        </p:blipFill>
        <p:spPr>
          <a:xfrm>
            <a:off x="1480743" y="2114550"/>
            <a:ext cx="6182514" cy="2669511"/>
          </a:xfrm>
          <a:prstGeom prst="rect">
            <a:avLst/>
          </a:prstGeom>
        </p:spPr>
      </p:pic>
    </p:spTree>
    <p:extLst>
      <p:ext uri="{BB962C8B-B14F-4D97-AF65-F5344CB8AC3E}">
        <p14:creationId xmlns:p14="http://schemas.microsoft.com/office/powerpoint/2010/main" val="39716369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4"/>
          </p:nvPr>
        </p:nvSpPr>
        <p:spPr/>
        <p:txBody>
          <a:bodyPr/>
          <a:lstStyle/>
          <a:p>
            <a:r>
              <a:rPr lang="en-US" smtClean="0"/>
              <a:t>Activity 3-3</a:t>
            </a:r>
            <a:endParaRPr lang="en-US" dirty="0"/>
          </a:p>
        </p:txBody>
      </p:sp>
      <p:sp>
        <p:nvSpPr>
          <p:cNvPr id="6" name="Text Placeholder 5"/>
          <p:cNvSpPr>
            <a:spLocks noGrp="1"/>
          </p:cNvSpPr>
          <p:nvPr>
            <p:ph type="body" sz="quarter" idx="15"/>
          </p:nvPr>
        </p:nvSpPr>
        <p:spPr/>
        <p:txBody>
          <a:bodyPr/>
          <a:lstStyle/>
          <a:p>
            <a:pPr marL="11113" indent="-11113"/>
            <a:r>
              <a:rPr lang="en-US" dirty="0" smtClean="0"/>
              <a:t>Determine whether each scenario indicates a need for execution timing or software control timing.</a:t>
            </a:r>
          </a:p>
          <a:p>
            <a:endParaRPr lang="en-US" dirty="0"/>
          </a:p>
        </p:txBody>
      </p:sp>
      <p:sp>
        <p:nvSpPr>
          <p:cNvPr id="8" name="Slide Number Placeholder 7"/>
          <p:cNvSpPr>
            <a:spLocks noGrp="1"/>
          </p:cNvSpPr>
          <p:nvPr>
            <p:ph type="sldNum" sz="quarter" idx="17"/>
          </p:nvPr>
        </p:nvSpPr>
        <p:spPr/>
        <p:txBody>
          <a:bodyPr/>
          <a:lstStyle/>
          <a:p>
            <a:fld id="{F7BDED22-11C7-456A-B829-4ED810F305A6}" type="slidenum">
              <a:rPr lang="en-US" smtClean="0"/>
              <a:pPr/>
              <a:t>29</a:t>
            </a:fld>
            <a:endParaRPr lang="en-US" dirty="0"/>
          </a:p>
        </p:txBody>
      </p:sp>
      <p:sp>
        <p:nvSpPr>
          <p:cNvPr id="7" name="Text Placeholder 6"/>
          <p:cNvSpPr>
            <a:spLocks noGrp="1"/>
          </p:cNvSpPr>
          <p:nvPr>
            <p:ph type="body" idx="18"/>
          </p:nvPr>
        </p:nvSpPr>
        <p:spPr/>
        <p:txBody>
          <a:bodyPr/>
          <a:lstStyle/>
          <a:p>
            <a:r>
              <a:rPr lang="en-US" dirty="0" smtClean="0"/>
              <a:t>Identifying Timing Options</a:t>
            </a:r>
            <a:endParaRPr lang="en-US" dirty="0"/>
          </a:p>
        </p:txBody>
      </p:sp>
    </p:spTree>
    <p:extLst>
      <p:ext uri="{BB962C8B-B14F-4D97-AF65-F5344CB8AC3E}">
        <p14:creationId xmlns:p14="http://schemas.microsoft.com/office/powerpoint/2010/main" val="2755928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Course Learning Map</a:t>
            </a:r>
            <a:endParaRPr lang="en-US" dirty="0"/>
          </a:p>
        </p:txBody>
      </p:sp>
      <p:sp>
        <p:nvSpPr>
          <p:cNvPr id="11" name="Text Placeholder 10"/>
          <p:cNvSpPr>
            <a:spLocks noGrp="1"/>
          </p:cNvSpPr>
          <p:nvPr>
            <p:ph type="body" sz="quarter" idx="13"/>
          </p:nvPr>
        </p:nvSpPr>
        <p:spPr/>
        <p:txBody>
          <a:bodyPr/>
          <a:lstStyle/>
          <a:p>
            <a:r>
              <a:rPr lang="en-US" dirty="0" smtClean="0"/>
              <a:t>Welcome to LabVIEW Core 2</a:t>
            </a:r>
          </a:p>
          <a:p>
            <a:endParaRPr lang="en-US" dirty="0"/>
          </a:p>
        </p:txBody>
      </p:sp>
      <p:grpSp>
        <p:nvGrpSpPr>
          <p:cNvPr id="9" name="Group 8"/>
          <p:cNvGrpSpPr/>
          <p:nvPr/>
        </p:nvGrpSpPr>
        <p:grpSpPr>
          <a:xfrm>
            <a:off x="1943100" y="1276350"/>
            <a:ext cx="5257800" cy="3657600"/>
            <a:chOff x="1676400" y="1276350"/>
            <a:chExt cx="5257800" cy="3657600"/>
          </a:xfrm>
        </p:grpSpPr>
        <p:graphicFrame>
          <p:nvGraphicFramePr>
            <p:cNvPr id="22" name="Diagram 21"/>
            <p:cNvGraphicFramePr/>
            <p:nvPr>
              <p:extLst>
                <p:ext uri="{D42A27DB-BD31-4B8C-83A1-F6EECF244321}">
                  <p14:modId xmlns:p14="http://schemas.microsoft.com/office/powerpoint/2010/main" val="818127030"/>
                </p:ext>
              </p:extLst>
            </p:nvPr>
          </p:nvGraphicFramePr>
          <p:xfrm>
            <a:off x="1676400" y="1276350"/>
            <a:ext cx="23622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4572000" y="1276350"/>
            <a:ext cx="2362200" cy="2971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Tree>
    <p:extLst>
      <p:ext uri="{BB962C8B-B14F-4D97-AF65-F5344CB8AC3E}">
        <p14:creationId xmlns:p14="http://schemas.microsoft.com/office/powerpoint/2010/main" val="899550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lgn="ctr"/>
            <a:fld id="{F7BDED22-11C7-456A-B829-4ED810F305A6}" type="slidenum">
              <a:rPr lang="en-US" smtClean="0"/>
              <a:pPr algn="ctr"/>
              <a:t>30</a:t>
            </a:fld>
            <a:endParaRPr lang="en-US" dirty="0"/>
          </a:p>
        </p:txBody>
      </p:sp>
      <p:sp>
        <p:nvSpPr>
          <p:cNvPr id="2" name="Text Placeholder 1"/>
          <p:cNvSpPr>
            <a:spLocks noGrp="1"/>
          </p:cNvSpPr>
          <p:nvPr>
            <p:ph type="body" sz="quarter" idx="13"/>
          </p:nvPr>
        </p:nvSpPr>
        <p:spPr/>
        <p:txBody>
          <a:bodyPr/>
          <a:lstStyle/>
          <a:p>
            <a:r>
              <a:rPr lang="en-US" dirty="0" smtClean="0"/>
              <a:t>Create a histogram application using the Producer/Consumer template.</a:t>
            </a:r>
          </a:p>
          <a:p>
            <a:endParaRPr lang="en-US" dirty="0"/>
          </a:p>
        </p:txBody>
      </p:sp>
      <p:sp>
        <p:nvSpPr>
          <p:cNvPr id="3" name="Text Placeholder 2"/>
          <p:cNvSpPr>
            <a:spLocks noGrp="1"/>
          </p:cNvSpPr>
          <p:nvPr>
            <p:ph type="body" idx="10"/>
          </p:nvPr>
        </p:nvSpPr>
        <p:spPr/>
        <p:txBody>
          <a:bodyPr/>
          <a:lstStyle/>
          <a:p>
            <a:r>
              <a:rPr lang="en-US" dirty="0" smtClean="0"/>
              <a:t>Exercise 3-4</a:t>
            </a:r>
            <a:endParaRPr lang="en-US" dirty="0"/>
          </a:p>
        </p:txBody>
      </p:sp>
      <p:sp>
        <p:nvSpPr>
          <p:cNvPr id="4" name="Text Placeholder 3"/>
          <p:cNvSpPr>
            <a:spLocks noGrp="1"/>
          </p:cNvSpPr>
          <p:nvPr>
            <p:ph type="body" idx="14"/>
          </p:nvPr>
        </p:nvSpPr>
        <p:spPr/>
        <p:txBody>
          <a:bodyPr/>
          <a:lstStyle/>
          <a:p>
            <a:r>
              <a:rPr lang="en-US" dirty="0" smtClean="0"/>
              <a:t>Create a Histogram Application</a:t>
            </a:r>
            <a:endParaRPr lang="en-US" dirty="0"/>
          </a:p>
        </p:txBody>
      </p:sp>
    </p:spTree>
    <p:extLst>
      <p:ext uri="{BB962C8B-B14F-4D97-AF65-F5344CB8AC3E}">
        <p14:creationId xmlns:p14="http://schemas.microsoft.com/office/powerpoint/2010/main" val="1250825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lang="en-US" dirty="0" smtClean="0"/>
              <a:t>Exercise 3-4</a:t>
            </a:r>
            <a:endParaRPr lang="en-US" dirty="0"/>
          </a:p>
        </p:txBody>
      </p:sp>
      <p:sp>
        <p:nvSpPr>
          <p:cNvPr id="5" name="Slide Number Placeholder 4"/>
          <p:cNvSpPr>
            <a:spLocks noGrp="1"/>
          </p:cNvSpPr>
          <p:nvPr>
            <p:ph type="sldNum" sz="quarter" idx="12"/>
          </p:nvPr>
        </p:nvSpPr>
        <p:spPr/>
        <p:txBody>
          <a:bodyPr/>
          <a:lstStyle/>
          <a:p>
            <a:pPr algn="ctr"/>
            <a:fld id="{F7BDED22-11C7-456A-B829-4ED810F305A6}" type="slidenum">
              <a:rPr lang="en-US" smtClean="0"/>
              <a:pPr algn="ctr"/>
              <a:t>31</a:t>
            </a:fld>
            <a:endParaRPr lang="en-US" dirty="0"/>
          </a:p>
        </p:txBody>
      </p:sp>
      <p:sp>
        <p:nvSpPr>
          <p:cNvPr id="3" name="Text Placeholder 2"/>
          <p:cNvSpPr>
            <a:spLocks noGrp="1"/>
          </p:cNvSpPr>
          <p:nvPr>
            <p:ph type="body" sz="quarter" idx="13"/>
          </p:nvPr>
        </p:nvSpPr>
        <p:spPr/>
        <p:txBody>
          <a:bodyPr/>
          <a:lstStyle/>
          <a:p>
            <a:pPr>
              <a:buFont typeface="Arial" pitchFamily="34" charset="0"/>
              <a:buChar char="•"/>
            </a:pPr>
            <a:r>
              <a:rPr lang="en-US" dirty="0" smtClean="0"/>
              <a:t>What happened to the backlog when the File Dialog box was open?</a:t>
            </a:r>
          </a:p>
          <a:p>
            <a:pPr>
              <a:buFont typeface="Arial" pitchFamily="34" charset="0"/>
              <a:buChar char="•"/>
            </a:pPr>
            <a:r>
              <a:rPr lang="en-US" dirty="0" smtClean="0"/>
              <a:t>In the Snapshot Value Change event case, “Snapshot” is </a:t>
            </a:r>
            <a:r>
              <a:rPr lang="en-US" dirty="0" err="1" smtClean="0"/>
              <a:t>enqueued</a:t>
            </a:r>
            <a:r>
              <a:rPr lang="en-US" dirty="0" smtClean="0"/>
              <a:t> at the front of the queue, not the back. Why?</a:t>
            </a:r>
            <a:endParaRPr lang="en-US" dirty="0"/>
          </a:p>
        </p:txBody>
      </p:sp>
      <p:sp>
        <p:nvSpPr>
          <p:cNvPr id="4" name="Text Placeholder 3"/>
          <p:cNvSpPr>
            <a:spLocks noGrp="1"/>
          </p:cNvSpPr>
          <p:nvPr>
            <p:ph type="body" idx="14"/>
          </p:nvPr>
        </p:nvSpPr>
        <p:spPr/>
        <p:txBody>
          <a:bodyPr/>
          <a:lstStyle/>
          <a:p>
            <a:r>
              <a:rPr lang="en-US" dirty="0" smtClean="0"/>
              <a:t>Create a Histogram Application</a:t>
            </a:r>
            <a:endParaRPr lang="en-US" dirty="0"/>
          </a:p>
        </p:txBody>
      </p:sp>
    </p:spTree>
    <p:extLst>
      <p:ext uri="{BB962C8B-B14F-4D97-AF65-F5344CB8AC3E}">
        <p14:creationId xmlns:p14="http://schemas.microsoft.com/office/powerpoint/2010/main" val="3197440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4"/>
          </p:nvPr>
        </p:nvSpPr>
        <p:spPr/>
        <p:txBody>
          <a:bodyPr/>
          <a:lstStyle/>
          <a:p>
            <a:r>
              <a:rPr lang="en-US" smtClean="0"/>
              <a:t>Activity 3-4</a:t>
            </a:r>
            <a:endParaRPr lang="en-US" dirty="0"/>
          </a:p>
        </p:txBody>
      </p:sp>
      <p:sp>
        <p:nvSpPr>
          <p:cNvPr id="14" name="Text Placeholder 5"/>
          <p:cNvSpPr>
            <a:spLocks noGrp="1"/>
          </p:cNvSpPr>
          <p:nvPr>
            <p:ph type="body" sz="quarter" idx="15"/>
          </p:nvPr>
        </p:nvSpPr>
        <p:spPr/>
        <p:txBody>
          <a:bodyPr/>
          <a:lstStyle/>
          <a:p>
            <a:r>
              <a:rPr lang="en-US" smtClean="0"/>
              <a:t>   Refer to the participant guide to answer questions about what you have learned in this lesson and then discuss the answers as a group.</a:t>
            </a:r>
            <a:endParaRPr lang="en-US" dirty="0"/>
          </a:p>
        </p:txBody>
      </p:sp>
      <p:sp>
        <p:nvSpPr>
          <p:cNvPr id="3" name="Slide Number Placeholder 2"/>
          <p:cNvSpPr>
            <a:spLocks noGrp="1"/>
          </p:cNvSpPr>
          <p:nvPr>
            <p:ph type="sldNum" sz="quarter" idx="17"/>
          </p:nvPr>
        </p:nvSpPr>
        <p:spPr/>
        <p:txBody>
          <a:bodyPr/>
          <a:lstStyle/>
          <a:p>
            <a:fld id="{F7BDED22-11C7-456A-B829-4ED810F305A6}" type="slidenum">
              <a:rPr lang="en-US" smtClean="0"/>
              <a:pPr/>
              <a:t>32</a:t>
            </a:fld>
            <a:endParaRPr lang="en-US" dirty="0"/>
          </a:p>
        </p:txBody>
      </p:sp>
      <p:sp>
        <p:nvSpPr>
          <p:cNvPr id="8" name="Text Placeholder 7"/>
          <p:cNvSpPr>
            <a:spLocks noGrp="1"/>
          </p:cNvSpPr>
          <p:nvPr>
            <p:ph type="body" idx="18"/>
          </p:nvPr>
        </p:nvSpPr>
        <p:spPr/>
        <p:txBody>
          <a:bodyPr/>
          <a:lstStyle/>
          <a:p>
            <a:r>
              <a:rPr lang="en-US" smtClean="0"/>
              <a:t>Lesson Review</a:t>
            </a:r>
            <a:endParaRPr lang="en-US" dirty="0"/>
          </a:p>
        </p:txBody>
      </p:sp>
      <p:pic>
        <p:nvPicPr>
          <p:cNvPr id="15" name="Picture 14" descr="participant guide blue.png"/>
          <p:cNvPicPr>
            <a:picLocks noChangeAspect="1"/>
          </p:cNvPicPr>
          <p:nvPr/>
        </p:nvPicPr>
        <p:blipFill>
          <a:blip r:embed="rId2" cstate="print"/>
          <a:stretch>
            <a:fillRect/>
          </a:stretch>
        </p:blipFill>
        <p:spPr>
          <a:xfrm>
            <a:off x="533400" y="2647950"/>
            <a:ext cx="461463" cy="573025"/>
          </a:xfrm>
          <a:prstGeom prst="rect">
            <a:avLst/>
          </a:prstGeom>
        </p:spPr>
      </p:pic>
    </p:spTree>
    <p:extLst>
      <p:ext uri="{BB962C8B-B14F-4D97-AF65-F5344CB8AC3E}">
        <p14:creationId xmlns:p14="http://schemas.microsoft.com/office/powerpoint/2010/main" val="33562899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r>
              <a:rPr lang="en-US" dirty="0" smtClean="0"/>
              <a:t>1. Which of the following are reasons for using a multiple loop design pattern?</a:t>
            </a:r>
          </a:p>
          <a:p>
            <a:endParaRPr lang="en-US" dirty="0"/>
          </a:p>
        </p:txBody>
      </p:sp>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33</a:t>
            </a:fld>
            <a:endParaRPr lang="en-US" dirty="0"/>
          </a:p>
        </p:txBody>
      </p:sp>
      <p:sp>
        <p:nvSpPr>
          <p:cNvPr id="13318" name="Rectangle 6"/>
          <p:cNvSpPr>
            <a:spLocks noGrp="1" noChangeArrowheads="1"/>
          </p:cNvSpPr>
          <p:nvPr>
            <p:ph sz="quarter" idx="15"/>
          </p:nvPr>
        </p:nvSpPr>
        <p:spPr/>
        <p:txBody>
          <a:bodyPr/>
          <a:lstStyle/>
          <a:p>
            <a:pPr>
              <a:buFont typeface="+mj-lt"/>
              <a:buAutoNum type="alphaLcParenR"/>
            </a:pPr>
            <a:r>
              <a:rPr lang="en-US" dirty="0" smtClean="0"/>
              <a:t>Execute multiple tasks concurrently</a:t>
            </a:r>
          </a:p>
          <a:p>
            <a:pPr>
              <a:buFont typeface="+mj-lt"/>
              <a:buAutoNum type="alphaLcParenR"/>
            </a:pPr>
            <a:r>
              <a:rPr lang="en-US" dirty="0" smtClean="0"/>
              <a:t>Execute different states in a state machine</a:t>
            </a:r>
          </a:p>
          <a:p>
            <a:pPr>
              <a:buFont typeface="+mj-lt"/>
              <a:buAutoNum type="alphaLcParenR"/>
            </a:pPr>
            <a:r>
              <a:rPr lang="en-US" dirty="0" smtClean="0"/>
              <a:t>Execute tasks at different rates</a:t>
            </a:r>
          </a:p>
          <a:p>
            <a:pPr>
              <a:buFont typeface="+mj-lt"/>
              <a:buAutoNum type="alphaLcParenR"/>
            </a:pPr>
            <a:r>
              <a:rPr lang="en-US" dirty="0" smtClean="0"/>
              <a:t>Execute start up code, main loop, and shutdown code</a:t>
            </a:r>
          </a:p>
        </p:txBody>
      </p:sp>
    </p:spTree>
    <p:extLst>
      <p:ext uri="{BB962C8B-B14F-4D97-AF65-F5344CB8AC3E}">
        <p14:creationId xmlns:p14="http://schemas.microsoft.com/office/powerpoint/2010/main" val="2442168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r>
              <a:rPr lang="en-US" dirty="0" smtClean="0"/>
              <a:t>1. Which of the following are reasons for using a multiple loop design pattern?</a:t>
            </a:r>
          </a:p>
          <a:p>
            <a:endParaRPr lang="en-US" dirty="0"/>
          </a:p>
        </p:txBody>
      </p:sp>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34</a:t>
            </a:fld>
            <a:endParaRPr lang="en-US" dirty="0"/>
          </a:p>
        </p:txBody>
      </p:sp>
      <p:sp>
        <p:nvSpPr>
          <p:cNvPr id="3" name="Content Placeholder 2"/>
          <p:cNvSpPr>
            <a:spLocks noGrp="1"/>
          </p:cNvSpPr>
          <p:nvPr>
            <p:ph sz="quarter" idx="15"/>
          </p:nvPr>
        </p:nvSpPr>
        <p:spPr/>
        <p:txBody>
          <a:bodyPr/>
          <a:lstStyle/>
          <a:p>
            <a:pPr>
              <a:buFont typeface="+mj-lt"/>
              <a:buAutoNum type="alphaLcParenR"/>
            </a:pPr>
            <a:r>
              <a:rPr lang="en-US" b="1" dirty="0" smtClean="0"/>
              <a:t>Execute multiple tasks concurrently</a:t>
            </a:r>
          </a:p>
          <a:p>
            <a:pPr>
              <a:buFont typeface="+mj-lt"/>
              <a:buAutoNum type="alphaLcParenR"/>
            </a:pPr>
            <a:r>
              <a:rPr lang="en-US" dirty="0" smtClean="0"/>
              <a:t>Execute different states in a state machine</a:t>
            </a:r>
          </a:p>
          <a:p>
            <a:pPr>
              <a:buFont typeface="+mj-lt"/>
              <a:buAutoNum type="alphaLcParenR"/>
            </a:pPr>
            <a:r>
              <a:rPr lang="en-US" b="1" dirty="0" smtClean="0"/>
              <a:t>Execute tasks at different rates</a:t>
            </a:r>
          </a:p>
          <a:p>
            <a:pPr>
              <a:buFont typeface="+mj-lt"/>
              <a:buAutoNum type="alphaLcParenR"/>
            </a:pPr>
            <a:r>
              <a:rPr lang="en-US" dirty="0" smtClean="0"/>
              <a:t>Execute start up code, main loop, and shutdown code</a:t>
            </a:r>
          </a:p>
        </p:txBody>
      </p:sp>
    </p:spTree>
    <p:extLst>
      <p:ext uri="{BB962C8B-B14F-4D97-AF65-F5344CB8AC3E}">
        <p14:creationId xmlns:p14="http://schemas.microsoft.com/office/powerpoint/2010/main" val="211579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2. Which of the following are examples of error handling code?</a:t>
            </a:r>
          </a:p>
          <a:p>
            <a:endParaRPr lang="en-US" dirty="0"/>
          </a:p>
        </p:txBody>
      </p:sp>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35</a:t>
            </a:fld>
            <a:endParaRPr lang="en-US" dirty="0"/>
          </a:p>
        </p:txBody>
      </p:sp>
      <p:sp>
        <p:nvSpPr>
          <p:cNvPr id="3" name="Content Placeholder 2"/>
          <p:cNvSpPr>
            <a:spLocks noGrp="1"/>
          </p:cNvSpPr>
          <p:nvPr>
            <p:ph sz="quarter" idx="15"/>
          </p:nvPr>
        </p:nvSpPr>
        <p:spPr/>
        <p:txBody>
          <a:bodyPr/>
          <a:lstStyle/>
          <a:p>
            <a:pPr>
              <a:buFont typeface="+mj-lt"/>
              <a:buAutoNum type="alphaLcParenR"/>
            </a:pPr>
            <a:r>
              <a:rPr lang="en-US" dirty="0" smtClean="0"/>
              <a:t>Displays a dialog box used to correct a broken VI</a:t>
            </a:r>
          </a:p>
          <a:p>
            <a:pPr>
              <a:buFont typeface="+mj-lt"/>
              <a:buAutoNum type="alphaLcParenR"/>
            </a:pPr>
            <a:r>
              <a:rPr lang="en-US" dirty="0" smtClean="0"/>
              <a:t>Generates a user-defined error code</a:t>
            </a:r>
          </a:p>
          <a:p>
            <a:pPr>
              <a:buFont typeface="+mj-lt"/>
              <a:buAutoNum type="alphaLcParenR"/>
            </a:pPr>
            <a:r>
              <a:rPr lang="en-US" dirty="0" smtClean="0"/>
              <a:t>Displays a dialog box when an error occurs</a:t>
            </a:r>
          </a:p>
          <a:p>
            <a:pPr>
              <a:buFont typeface="+mj-lt"/>
              <a:buAutoNum type="alphaLcParenR"/>
            </a:pPr>
            <a:r>
              <a:rPr lang="en-US" dirty="0" smtClean="0"/>
              <a:t>Transitions a state machine to a shutdown state when an error occurs</a:t>
            </a:r>
          </a:p>
        </p:txBody>
      </p:sp>
    </p:spTree>
    <p:extLst>
      <p:ext uri="{BB962C8B-B14F-4D97-AF65-F5344CB8AC3E}">
        <p14:creationId xmlns:p14="http://schemas.microsoft.com/office/powerpoint/2010/main" val="13379698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2. Which of the following are examples of error handling code?</a:t>
            </a:r>
          </a:p>
          <a:p>
            <a:endParaRPr lang="en-US" dirty="0"/>
          </a:p>
        </p:txBody>
      </p:sp>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36</a:t>
            </a:fld>
            <a:endParaRPr lang="en-US" dirty="0"/>
          </a:p>
        </p:txBody>
      </p:sp>
      <p:sp>
        <p:nvSpPr>
          <p:cNvPr id="3" name="Content Placeholder 2"/>
          <p:cNvSpPr>
            <a:spLocks noGrp="1"/>
          </p:cNvSpPr>
          <p:nvPr>
            <p:ph sz="quarter" idx="15"/>
          </p:nvPr>
        </p:nvSpPr>
        <p:spPr/>
        <p:txBody>
          <a:bodyPr/>
          <a:lstStyle/>
          <a:p>
            <a:pPr>
              <a:buFont typeface="+mj-lt"/>
              <a:buAutoNum type="alphaLcParenR"/>
            </a:pPr>
            <a:r>
              <a:rPr lang="en-US" dirty="0" smtClean="0"/>
              <a:t>Displays a dialog box used to correct a broken VI</a:t>
            </a:r>
          </a:p>
          <a:p>
            <a:pPr>
              <a:buFont typeface="+mj-lt"/>
              <a:buAutoNum type="alphaLcParenR"/>
            </a:pPr>
            <a:r>
              <a:rPr lang="en-US" dirty="0" smtClean="0"/>
              <a:t>Generates a user-defined error code</a:t>
            </a:r>
          </a:p>
          <a:p>
            <a:pPr>
              <a:buFont typeface="+mj-lt"/>
              <a:buAutoNum type="alphaLcParenR"/>
            </a:pPr>
            <a:r>
              <a:rPr lang="en-US" b="1" dirty="0" smtClean="0"/>
              <a:t>Displays a dialog box when an error occurs</a:t>
            </a:r>
          </a:p>
          <a:p>
            <a:pPr>
              <a:buFont typeface="+mj-lt"/>
              <a:buAutoNum type="alphaLcParenR"/>
            </a:pPr>
            <a:r>
              <a:rPr lang="en-US" b="1" dirty="0" smtClean="0"/>
              <a:t>Transitions a state machine to a shutdown state when an error occurs</a:t>
            </a:r>
          </a:p>
        </p:txBody>
      </p:sp>
    </p:spTree>
    <p:extLst>
      <p:ext uri="{BB962C8B-B14F-4D97-AF65-F5344CB8AC3E}">
        <p14:creationId xmlns:p14="http://schemas.microsoft.com/office/powerpoint/2010/main" val="20718389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idx="14"/>
          </p:nvPr>
        </p:nvSpPr>
        <p:spPr/>
        <p:txBody>
          <a:bodyPr/>
          <a:lstStyle/>
          <a:p>
            <a:r>
              <a:rPr lang="en-US" dirty="0" smtClean="0"/>
              <a:t>Use property nodes, invoke nodes, and control references to programmatically control front panel objects.</a:t>
            </a:r>
            <a:endParaRPr lang="en-US" dirty="0"/>
          </a:p>
        </p:txBody>
      </p:sp>
      <p:sp>
        <p:nvSpPr>
          <p:cNvPr id="16" name="Slide Number Placeholder 15"/>
          <p:cNvSpPr>
            <a:spLocks noGrp="1"/>
          </p:cNvSpPr>
          <p:nvPr>
            <p:ph type="sldNum" sz="quarter" idx="15"/>
          </p:nvPr>
        </p:nvSpPr>
        <p:spPr/>
        <p:txBody>
          <a:bodyPr/>
          <a:lstStyle/>
          <a:p>
            <a:fld id="{F7BDED22-11C7-456A-B829-4ED810F305A6}" type="slidenum">
              <a:rPr lang="en-US" smtClean="0"/>
              <a:pPr/>
              <a:t>37</a:t>
            </a:fld>
            <a:endParaRPr lang="en-US" dirty="0"/>
          </a:p>
        </p:txBody>
      </p:sp>
      <p:sp>
        <p:nvSpPr>
          <p:cNvPr id="6" name="Text Placeholder 5"/>
          <p:cNvSpPr>
            <a:spLocks noGrp="1"/>
          </p:cNvSpPr>
          <p:nvPr>
            <p:ph type="body" sz="quarter" idx="19"/>
          </p:nvPr>
        </p:nvSpPr>
        <p:spPr/>
        <p:txBody>
          <a:bodyPr/>
          <a:lstStyle/>
          <a:p>
            <a:r>
              <a:rPr lang="en-US" dirty="0" smtClean="0"/>
              <a:t>VI Server Architecture</a:t>
            </a:r>
          </a:p>
          <a:p>
            <a:r>
              <a:rPr lang="en-US" dirty="0" smtClean="0"/>
              <a:t>Property Nodes</a:t>
            </a:r>
          </a:p>
          <a:p>
            <a:r>
              <a:rPr lang="en-US" dirty="0" smtClean="0"/>
              <a:t>Invoke Nodes</a:t>
            </a:r>
          </a:p>
          <a:p>
            <a:r>
              <a:rPr lang="en-US" dirty="0" smtClean="0"/>
              <a:t>Control References</a:t>
            </a:r>
          </a:p>
        </p:txBody>
      </p:sp>
      <p:sp>
        <p:nvSpPr>
          <p:cNvPr id="14" name="Text Placeholder 13"/>
          <p:cNvSpPr>
            <a:spLocks noGrp="1"/>
          </p:cNvSpPr>
          <p:nvPr>
            <p:ph type="body" idx="10"/>
          </p:nvPr>
        </p:nvSpPr>
        <p:spPr/>
        <p:txBody>
          <a:bodyPr/>
          <a:lstStyle/>
          <a:p>
            <a:r>
              <a:rPr lang="en-US" dirty="0" smtClean="0"/>
              <a:t>Lesson 4 </a:t>
            </a:r>
          </a:p>
        </p:txBody>
      </p:sp>
      <p:sp>
        <p:nvSpPr>
          <p:cNvPr id="8" name="Text Placeholder 7"/>
          <p:cNvSpPr>
            <a:spLocks noGrp="1"/>
          </p:cNvSpPr>
          <p:nvPr>
            <p:ph type="body" idx="20"/>
          </p:nvPr>
        </p:nvSpPr>
        <p:spPr/>
        <p:txBody>
          <a:bodyPr/>
          <a:lstStyle/>
          <a:p>
            <a:r>
              <a:rPr lang="en-US" dirty="0" smtClean="0"/>
              <a:t>Controlling the User Interface</a:t>
            </a:r>
          </a:p>
        </p:txBody>
      </p:sp>
    </p:spTree>
    <p:extLst>
      <p:ext uri="{BB962C8B-B14F-4D97-AF65-F5344CB8AC3E}">
        <p14:creationId xmlns:p14="http://schemas.microsoft.com/office/powerpoint/2010/main" val="32846384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idx="10"/>
          </p:nvPr>
        </p:nvSpPr>
        <p:spPr/>
        <p:txBody>
          <a:bodyPr/>
          <a:lstStyle/>
          <a:p>
            <a:r>
              <a:rPr lang="en-US" dirty="0" smtClean="0"/>
              <a:t>A. VI Server Architecture</a:t>
            </a:r>
            <a:endParaRPr lang="en-US" dirty="0"/>
          </a:p>
        </p:txBody>
      </p:sp>
      <p:sp>
        <p:nvSpPr>
          <p:cNvPr id="8" name="Text Placeholder 7"/>
          <p:cNvSpPr>
            <a:spLocks noGrp="1"/>
          </p:cNvSpPr>
          <p:nvPr>
            <p:ph type="body" idx="12"/>
          </p:nvPr>
        </p:nvSpPr>
        <p:spPr/>
        <p:txBody>
          <a:bodyPr/>
          <a:lstStyle/>
          <a:p>
            <a:r>
              <a:rPr lang="en-US" dirty="0" smtClean="0"/>
              <a:t>Describe the purpose of the VI Server and the class hierarchy of properties and methods.</a:t>
            </a:r>
          </a:p>
        </p:txBody>
      </p:sp>
      <p:sp>
        <p:nvSpPr>
          <p:cNvPr id="10" name="Text Placeholder 9"/>
          <p:cNvSpPr>
            <a:spLocks noGrp="1"/>
          </p:cNvSpPr>
          <p:nvPr>
            <p:ph type="body" sz="quarter" idx="15"/>
          </p:nvPr>
        </p:nvSpPr>
        <p:spPr/>
        <p:txBody>
          <a:bodyPr/>
          <a:lstStyle/>
          <a:p>
            <a:r>
              <a:rPr lang="en-US" dirty="0" smtClean="0"/>
              <a:t>VI Server Purpose and Use</a:t>
            </a:r>
          </a:p>
          <a:p>
            <a:r>
              <a:rPr lang="en-US" dirty="0" smtClean="0"/>
              <a:t>Properties and Methods</a:t>
            </a:r>
          </a:p>
          <a:p>
            <a:r>
              <a:rPr lang="en-US" dirty="0" smtClean="0"/>
              <a:t>VI Class Hierarchy</a:t>
            </a:r>
          </a:p>
        </p:txBody>
      </p:sp>
      <p:sp>
        <p:nvSpPr>
          <p:cNvPr id="15" name="Text Placeholder 14"/>
          <p:cNvSpPr>
            <a:spLocks noGrp="1"/>
          </p:cNvSpPr>
          <p:nvPr>
            <p:ph type="body" sz="quarter" idx="16"/>
          </p:nvPr>
        </p:nvSpPr>
        <p:spPr/>
        <p:txBody>
          <a:bodyPr/>
          <a:lstStyle/>
          <a:p>
            <a:endParaRPr lang="en-US" dirty="0"/>
          </a:p>
        </p:txBody>
      </p:sp>
      <p:sp>
        <p:nvSpPr>
          <p:cNvPr id="14" name="Slide Number Placeholder 13"/>
          <p:cNvSpPr>
            <a:spLocks noGrp="1"/>
          </p:cNvSpPr>
          <p:nvPr>
            <p:ph type="sldNum" sz="quarter" idx="17"/>
          </p:nvPr>
        </p:nvSpPr>
        <p:spPr/>
        <p:txBody>
          <a:bodyPr/>
          <a:lstStyle/>
          <a:p>
            <a:pPr algn="ctr"/>
            <a:fld id="{F7BDED22-11C7-456A-B829-4ED810F305A6}" type="slidenum">
              <a:rPr lang="en-US" smtClean="0"/>
              <a:pPr algn="ctr"/>
              <a:t>38</a:t>
            </a:fld>
            <a:endParaRPr lang="en-US" dirty="0"/>
          </a:p>
        </p:txBody>
      </p:sp>
      <p:sp>
        <p:nvSpPr>
          <p:cNvPr id="7" name="Rectangle 5"/>
          <p:cNvSpPr txBox="1">
            <a:spLocks noChangeArrowheads="1"/>
          </p:cNvSpPr>
          <p:nvPr/>
        </p:nvSpPr>
        <p:spPr>
          <a:xfrm>
            <a:off x="2895600" y="2971800"/>
            <a:ext cx="4876800" cy="954336"/>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233363" indent="-233363"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457200" indent="-223838" algn="l" defTabSz="914400" rtl="0" eaLnBrk="1" latinLnBrk="0" hangingPunct="1">
              <a:spcBef>
                <a:spcPct val="20000"/>
              </a:spcBef>
              <a:buFont typeface="Arial Narrow" pitchFamily="34" charset="0"/>
              <a:buChar char="−"/>
              <a:defRPr sz="2600" kern="1200">
                <a:solidFill>
                  <a:schemeClr val="tx1"/>
                </a:solidFill>
                <a:latin typeface="+mn-lt"/>
                <a:ea typeface="+mn-ea"/>
                <a:cs typeface="+mn-cs"/>
              </a:defRPr>
            </a:lvl3pPr>
            <a:lvl4pPr marL="690563" indent="-233363"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914400" indent="-214313" algn="l" defTabSz="914400" rtl="0" eaLnBrk="1" latinLnBrk="0" hangingPunct="1">
              <a:spcBef>
                <a:spcPct val="20000"/>
              </a:spcBef>
              <a:buFont typeface="Arial Narrow"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Char char="•"/>
            </a:pPr>
            <a:endParaRPr lang="en-US" b="0" dirty="0" smtClean="0"/>
          </a:p>
        </p:txBody>
      </p:sp>
    </p:spTree>
    <p:extLst>
      <p:ext uri="{BB962C8B-B14F-4D97-AF65-F5344CB8AC3E}">
        <p14:creationId xmlns:p14="http://schemas.microsoft.com/office/powerpoint/2010/main" val="25528445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dirty="0" smtClean="0"/>
              <a:t>VI Server Purpose and Use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39</a:t>
            </a:fld>
            <a:endParaRPr lang="en-US" dirty="0"/>
          </a:p>
        </p:txBody>
      </p:sp>
      <p:sp>
        <p:nvSpPr>
          <p:cNvPr id="5" name="Content Placeholder 4"/>
          <p:cNvSpPr>
            <a:spLocks noGrp="1"/>
          </p:cNvSpPr>
          <p:nvPr>
            <p:ph sz="quarter" idx="15"/>
          </p:nvPr>
        </p:nvSpPr>
        <p:spPr/>
        <p:txBody>
          <a:bodyPr>
            <a:normAutofit/>
          </a:bodyPr>
          <a:lstStyle/>
          <a:p>
            <a:r>
              <a:rPr lang="en-US" dirty="0" smtClean="0"/>
              <a:t>Provides programmatic access to LabVIEW</a:t>
            </a:r>
          </a:p>
          <a:p>
            <a:r>
              <a:rPr lang="en-US" dirty="0" smtClean="0"/>
              <a:t>Use the VI Server to:</a:t>
            </a:r>
          </a:p>
          <a:p>
            <a:pPr lvl="1"/>
            <a:r>
              <a:rPr lang="en-US" dirty="0" smtClean="0"/>
              <a:t>Programmatically control front panel objects and VIs</a:t>
            </a:r>
          </a:p>
          <a:p>
            <a:pPr lvl="1"/>
            <a:r>
              <a:rPr lang="en-US" dirty="0" smtClean="0"/>
              <a:t>Dynamically load and call VIs</a:t>
            </a:r>
          </a:p>
          <a:p>
            <a:pPr lvl="1"/>
            <a:r>
              <a:rPr lang="en-US" dirty="0" smtClean="0"/>
              <a:t>Run VIs on a computer or remotely across a network</a:t>
            </a:r>
          </a:p>
          <a:p>
            <a:pPr lvl="1"/>
            <a:r>
              <a:rPr lang="en-US" dirty="0" smtClean="0"/>
              <a:t>Programmatically access the LabVIEW environment and editor (Scripting)</a:t>
            </a:r>
            <a:endParaRPr lang="en-US" dirty="0"/>
          </a:p>
        </p:txBody>
      </p:sp>
      <p:sp>
        <p:nvSpPr>
          <p:cNvPr id="11" name="Text Placeholder 10"/>
          <p:cNvSpPr>
            <a:spLocks noGrp="1"/>
          </p:cNvSpPr>
          <p:nvPr>
            <p:ph type="body" sz="quarter" idx="13"/>
          </p:nvPr>
        </p:nvSpPr>
        <p:spPr/>
        <p:txBody>
          <a:bodyPr/>
          <a:lstStyle/>
          <a:p>
            <a:r>
              <a:rPr lang="en-US" dirty="0" smtClean="0"/>
              <a:t>A. VI Server Architecture</a:t>
            </a:r>
            <a:endParaRPr lang="en-US" dirty="0"/>
          </a:p>
        </p:txBody>
      </p:sp>
      <p:sp>
        <p:nvSpPr>
          <p:cNvPr id="7" name="Rectangle 5"/>
          <p:cNvSpPr txBox="1">
            <a:spLocks noChangeArrowheads="1"/>
          </p:cNvSpPr>
          <p:nvPr/>
        </p:nvSpPr>
        <p:spPr>
          <a:xfrm>
            <a:off x="2895600" y="2971800"/>
            <a:ext cx="4876800" cy="954336"/>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233363" indent="-233363"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457200" indent="-223838" algn="l" defTabSz="914400" rtl="0" eaLnBrk="1" latinLnBrk="0" hangingPunct="1">
              <a:spcBef>
                <a:spcPct val="20000"/>
              </a:spcBef>
              <a:buFont typeface="Arial Narrow" pitchFamily="34" charset="0"/>
              <a:buChar char="−"/>
              <a:defRPr sz="2600" kern="1200">
                <a:solidFill>
                  <a:schemeClr val="tx1"/>
                </a:solidFill>
                <a:latin typeface="+mn-lt"/>
                <a:ea typeface="+mn-ea"/>
                <a:cs typeface="+mn-cs"/>
              </a:defRPr>
            </a:lvl3pPr>
            <a:lvl4pPr marL="690563" indent="-233363"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914400" indent="-214313" algn="l" defTabSz="914400" rtl="0" eaLnBrk="1" latinLnBrk="0" hangingPunct="1">
              <a:spcBef>
                <a:spcPct val="20000"/>
              </a:spcBef>
              <a:buFont typeface="Arial Narrow"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Char char="•"/>
            </a:pPr>
            <a:endParaRPr lang="en-US" b="0" dirty="0" smtClean="0"/>
          </a:p>
        </p:txBody>
      </p:sp>
    </p:spTree>
    <p:extLst>
      <p:ext uri="{BB962C8B-B14F-4D97-AF65-F5344CB8AC3E}">
        <p14:creationId xmlns:p14="http://schemas.microsoft.com/office/powerpoint/2010/main" val="565897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sz="3600" dirty="0" smtClean="0"/>
              <a:t>Lesson 3</a:t>
            </a:r>
          </a:p>
        </p:txBody>
      </p:sp>
      <p:sp>
        <p:nvSpPr>
          <p:cNvPr id="7" name="Text Placeholder 6"/>
          <p:cNvSpPr>
            <a:spLocks noGrp="1"/>
          </p:cNvSpPr>
          <p:nvPr>
            <p:ph type="body" idx="14"/>
          </p:nvPr>
        </p:nvSpPr>
        <p:spPr/>
        <p:txBody>
          <a:bodyPr/>
          <a:lstStyle/>
          <a:p>
            <a:r>
              <a:rPr lang="en-US" dirty="0" smtClean="0"/>
              <a:t>Implement common design patterns for single and parallel loop applications.</a:t>
            </a:r>
          </a:p>
        </p:txBody>
      </p:sp>
      <p:sp>
        <p:nvSpPr>
          <p:cNvPr id="10" name="Slide Number Placeholder 9"/>
          <p:cNvSpPr>
            <a:spLocks noGrp="1"/>
          </p:cNvSpPr>
          <p:nvPr>
            <p:ph type="sldNum" sz="quarter" idx="15"/>
          </p:nvPr>
        </p:nvSpPr>
        <p:spPr/>
        <p:txBody>
          <a:bodyPr/>
          <a:lstStyle/>
          <a:p>
            <a:fld id="{F7BDED22-11C7-456A-B829-4ED810F305A6}" type="slidenum">
              <a:rPr lang="en-US" smtClean="0"/>
              <a:pPr/>
              <a:t>4</a:t>
            </a:fld>
            <a:endParaRPr lang="en-US" dirty="0"/>
          </a:p>
        </p:txBody>
      </p:sp>
      <p:sp>
        <p:nvSpPr>
          <p:cNvPr id="8" name="Text Placeholder 7"/>
          <p:cNvSpPr>
            <a:spLocks noGrp="1"/>
          </p:cNvSpPr>
          <p:nvPr>
            <p:ph type="body" sz="quarter" idx="18"/>
          </p:nvPr>
        </p:nvSpPr>
        <p:spPr/>
        <p:txBody>
          <a:bodyPr/>
          <a:lstStyle/>
          <a:p>
            <a:pPr marL="342900" indent="-342900">
              <a:buFont typeface="+mj-lt"/>
              <a:buAutoNum type="alphaUcPeriod" startAt="5"/>
            </a:pPr>
            <a:r>
              <a:rPr lang="en-US" smtClean="0"/>
              <a:t>Error Handlers</a:t>
            </a:r>
          </a:p>
          <a:p>
            <a:pPr>
              <a:buAutoNum type="alphaUcPeriod" startAt="5"/>
            </a:pPr>
            <a:r>
              <a:rPr lang="en-US" smtClean="0"/>
              <a:t>Generating Error Codes and Messages</a:t>
            </a:r>
          </a:p>
          <a:p>
            <a:pPr>
              <a:buAutoNum type="alphaUcPeriod" startAt="5"/>
            </a:pPr>
            <a:r>
              <a:rPr lang="en-US" smtClean="0"/>
              <a:t>Timing a Design Pattern</a:t>
            </a:r>
          </a:p>
          <a:p>
            <a:pPr>
              <a:buAutoNum type="alphaUcPeriod" startAt="5"/>
            </a:pPr>
            <a:endParaRPr lang="en-US" dirty="0"/>
          </a:p>
        </p:txBody>
      </p:sp>
      <p:sp>
        <p:nvSpPr>
          <p:cNvPr id="9" name="Text Placeholder 8"/>
          <p:cNvSpPr>
            <a:spLocks noGrp="1"/>
          </p:cNvSpPr>
          <p:nvPr>
            <p:ph type="body" sz="quarter" idx="19"/>
          </p:nvPr>
        </p:nvSpPr>
        <p:spPr/>
        <p:txBody>
          <a:bodyPr>
            <a:normAutofit/>
          </a:bodyPr>
          <a:lstStyle/>
          <a:p>
            <a:r>
              <a:rPr lang="en-US" dirty="0" smtClean="0"/>
              <a:t>Why Use Design Patterns?</a:t>
            </a:r>
          </a:p>
          <a:p>
            <a:r>
              <a:rPr lang="en-US" dirty="0" smtClean="0"/>
              <a:t>Simple Design Patterns</a:t>
            </a:r>
          </a:p>
          <a:p>
            <a:r>
              <a:rPr lang="en-US" dirty="0" smtClean="0"/>
              <a:t>Multiple Loop Design Patterns</a:t>
            </a:r>
          </a:p>
          <a:p>
            <a:r>
              <a:rPr lang="en-US" dirty="0" smtClean="0"/>
              <a:t>Functional Global Variable Design Pattern</a:t>
            </a:r>
          </a:p>
          <a:p>
            <a:endParaRPr lang="en-US" dirty="0" smtClean="0"/>
          </a:p>
          <a:p>
            <a:endParaRPr lang="en-US" dirty="0" smtClean="0"/>
          </a:p>
          <a:p>
            <a:endParaRPr lang="en-US" dirty="0" smtClean="0"/>
          </a:p>
          <a:p>
            <a:endParaRPr lang="en-US" dirty="0"/>
          </a:p>
        </p:txBody>
      </p:sp>
      <p:sp>
        <p:nvSpPr>
          <p:cNvPr id="11" name="Text Placeholder 10"/>
          <p:cNvSpPr>
            <a:spLocks noGrp="1"/>
          </p:cNvSpPr>
          <p:nvPr>
            <p:ph type="body" idx="20"/>
          </p:nvPr>
        </p:nvSpPr>
        <p:spPr/>
        <p:txBody>
          <a:bodyPr/>
          <a:lstStyle/>
          <a:p>
            <a:r>
              <a:rPr lang="en-US" dirty="0" smtClean="0"/>
              <a:t>Implementing Design Patterns</a:t>
            </a:r>
          </a:p>
        </p:txBody>
      </p:sp>
    </p:spTree>
    <p:extLst>
      <p:ext uri="{BB962C8B-B14F-4D97-AF65-F5344CB8AC3E}">
        <p14:creationId xmlns:p14="http://schemas.microsoft.com/office/powerpoint/2010/main" val="404836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9">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Properties and Methods</a:t>
            </a:r>
            <a:endParaRPr lang="en-US" dirty="0"/>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40</a:t>
            </a:fld>
            <a:endParaRPr lang="en-US" dirty="0"/>
          </a:p>
        </p:txBody>
      </p:sp>
      <p:sp>
        <p:nvSpPr>
          <p:cNvPr id="12" name="Content Placeholder 11"/>
          <p:cNvSpPr>
            <a:spLocks noGrp="1"/>
          </p:cNvSpPr>
          <p:nvPr>
            <p:ph sz="quarter" idx="15"/>
          </p:nvPr>
        </p:nvSpPr>
        <p:spPr/>
        <p:txBody>
          <a:bodyPr/>
          <a:lstStyle/>
          <a:p>
            <a:endParaRPr lang="en-US" dirty="0"/>
          </a:p>
        </p:txBody>
      </p:sp>
      <p:sp>
        <p:nvSpPr>
          <p:cNvPr id="5" name="Text Placeholder 4"/>
          <p:cNvSpPr>
            <a:spLocks noGrp="1"/>
          </p:cNvSpPr>
          <p:nvPr>
            <p:ph type="body" sz="quarter" idx="13"/>
          </p:nvPr>
        </p:nvSpPr>
        <p:spPr/>
        <p:txBody>
          <a:bodyPr/>
          <a:lstStyle/>
          <a:p>
            <a:r>
              <a:rPr lang="en-US" dirty="0" smtClean="0"/>
              <a:t>A. VI Server Architecture</a:t>
            </a:r>
            <a:endParaRPr lang="en-US" dirty="0"/>
          </a:p>
        </p:txBody>
      </p:sp>
      <p:graphicFrame>
        <p:nvGraphicFramePr>
          <p:cNvPr id="6" name="Diagram 5"/>
          <p:cNvGraphicFramePr/>
          <p:nvPr/>
        </p:nvGraphicFramePr>
        <p:xfrm>
          <a:off x="457200" y="1504950"/>
          <a:ext cx="7848600" cy="854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457200" y="3276600"/>
          <a:ext cx="7848600" cy="8540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9" name="Picture 8" descr="key term black.png"/>
          <p:cNvPicPr>
            <a:picLocks noChangeAspect="1"/>
          </p:cNvPicPr>
          <p:nvPr/>
        </p:nvPicPr>
        <p:blipFill>
          <a:blip r:embed="rId12" cstate="print"/>
          <a:stretch>
            <a:fillRect/>
          </a:stretch>
        </p:blipFill>
        <p:spPr>
          <a:xfrm>
            <a:off x="762000" y="1783004"/>
            <a:ext cx="293536" cy="297984"/>
          </a:xfrm>
          <a:prstGeom prst="rect">
            <a:avLst/>
          </a:prstGeom>
        </p:spPr>
      </p:pic>
      <p:pic>
        <p:nvPicPr>
          <p:cNvPr id="10" name="Picture 9" descr="key term black.png"/>
          <p:cNvPicPr>
            <a:picLocks noChangeAspect="1"/>
          </p:cNvPicPr>
          <p:nvPr/>
        </p:nvPicPr>
        <p:blipFill>
          <a:blip r:embed="rId12" cstate="print"/>
          <a:stretch>
            <a:fillRect/>
          </a:stretch>
        </p:blipFill>
        <p:spPr>
          <a:xfrm>
            <a:off x="762000" y="3554654"/>
            <a:ext cx="293536" cy="297984"/>
          </a:xfrm>
          <a:prstGeom prst="rect">
            <a:avLst/>
          </a:prstGeom>
        </p:spPr>
      </p:pic>
    </p:spTree>
    <p:extLst>
      <p:ext uri="{BB962C8B-B14F-4D97-AF65-F5344CB8AC3E}">
        <p14:creationId xmlns:p14="http://schemas.microsoft.com/office/powerpoint/2010/main" val="37394558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0"/>
          <p:cNvSpPr txBox="1">
            <a:spLocks noChangeArrowheads="1"/>
          </p:cNvSpPr>
          <p:nvPr/>
        </p:nvSpPr>
        <p:spPr bwMode="auto">
          <a:xfrm>
            <a:off x="3200400" y="4255353"/>
            <a:ext cx="2362200" cy="830997"/>
          </a:xfrm>
          <a:prstGeom prst="accentCallout1">
            <a:avLst>
              <a:gd name="adj1" fmla="val 45585"/>
              <a:gd name="adj2" fmla="val -4204"/>
              <a:gd name="adj3" fmla="val 60108"/>
              <a:gd name="adj4" fmla="val -22849"/>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a:spAutoFit/>
            <a:flatTx/>
          </a:bodyPr>
          <a:lstStyle/>
          <a:p>
            <a:pPr algn="l"/>
            <a:r>
              <a:rPr lang="en-US" sz="1200" dirty="0" smtClean="0">
                <a:solidFill>
                  <a:schemeClr val="tx1"/>
                </a:solidFill>
              </a:rPr>
              <a:t>Property Values</a:t>
            </a:r>
          </a:p>
          <a:p>
            <a:pPr algn="l"/>
            <a:r>
              <a:rPr lang="en-US" sz="1200" b="0" dirty="0" smtClean="0">
                <a:solidFill>
                  <a:schemeClr val="tx1"/>
                </a:solidFill>
              </a:rPr>
              <a:t>Label Text: Stop Button</a:t>
            </a:r>
            <a:endParaRPr lang="en-US" sz="1200" b="0" dirty="0">
              <a:solidFill>
                <a:schemeClr val="tx1"/>
              </a:solidFill>
            </a:endParaRPr>
          </a:p>
          <a:p>
            <a:pPr algn="l"/>
            <a:r>
              <a:rPr lang="en-US" sz="1200" b="0" dirty="0">
                <a:solidFill>
                  <a:schemeClr val="tx1"/>
                </a:solidFill>
              </a:rPr>
              <a:t>Visible: Yes</a:t>
            </a:r>
          </a:p>
          <a:p>
            <a:pPr algn="l"/>
            <a:r>
              <a:rPr lang="en-US" sz="1200" b="0" dirty="0" smtClean="0">
                <a:solidFill>
                  <a:schemeClr val="tx1"/>
                </a:solidFill>
              </a:rPr>
              <a:t>Boolean </a:t>
            </a:r>
            <a:r>
              <a:rPr lang="en-US" sz="1200" b="0" dirty="0">
                <a:solidFill>
                  <a:schemeClr val="tx1"/>
                </a:solidFill>
              </a:rPr>
              <a:t>Text: Stop</a:t>
            </a:r>
          </a:p>
        </p:txBody>
      </p:sp>
      <p:sp>
        <p:nvSpPr>
          <p:cNvPr id="12" name="Text Placeholder 11"/>
          <p:cNvSpPr>
            <a:spLocks noGrp="1"/>
          </p:cNvSpPr>
          <p:nvPr>
            <p:ph type="body" sz="quarter" idx="10"/>
          </p:nvPr>
        </p:nvSpPr>
        <p:spPr/>
        <p:txBody>
          <a:bodyPr/>
          <a:lstStyle/>
          <a:p>
            <a:r>
              <a:rPr lang="en-US" dirty="0" smtClean="0"/>
              <a:t>VI Server—Class Hierarchy</a:t>
            </a:r>
            <a:endParaRPr lang="en-US" dirty="0"/>
          </a:p>
        </p:txBody>
      </p:sp>
      <p:sp>
        <p:nvSpPr>
          <p:cNvPr id="13" name="Text Placeholder 12"/>
          <p:cNvSpPr>
            <a:spLocks noGrp="1"/>
          </p:cNvSpPr>
          <p:nvPr>
            <p:ph type="body" sz="quarter" idx="13"/>
          </p:nvPr>
        </p:nvSpPr>
        <p:spPr/>
        <p:txBody>
          <a:bodyPr/>
          <a:lstStyle/>
          <a:p>
            <a:r>
              <a:rPr lang="en-US" dirty="0" smtClean="0"/>
              <a:t>A. VI Server Architecture</a:t>
            </a:r>
            <a:endParaRPr lang="en-US" dirty="0"/>
          </a:p>
        </p:txBody>
      </p:sp>
      <p:sp>
        <p:nvSpPr>
          <p:cNvPr id="14" name="Slide Number Placeholder 13"/>
          <p:cNvSpPr>
            <a:spLocks noGrp="1"/>
          </p:cNvSpPr>
          <p:nvPr>
            <p:ph type="sldNum" sz="quarter" idx="14"/>
          </p:nvPr>
        </p:nvSpPr>
        <p:spPr/>
        <p:txBody>
          <a:bodyPr/>
          <a:lstStyle/>
          <a:p>
            <a:pPr algn="ctr"/>
            <a:fld id="{F7BDED22-11C7-456A-B829-4ED810F305A6}" type="slidenum">
              <a:rPr lang="en-US" smtClean="0"/>
              <a:pPr algn="ctr"/>
              <a:t>41</a:t>
            </a:fld>
            <a:endParaRPr lang="en-US" dirty="0"/>
          </a:p>
        </p:txBody>
      </p:sp>
      <p:graphicFrame>
        <p:nvGraphicFramePr>
          <p:cNvPr id="4" name="Content Placeholder 3"/>
          <p:cNvGraphicFramePr>
            <a:graphicFrameLocks noGrp="1"/>
          </p:cNvGraphicFramePr>
          <p:nvPr>
            <p:ph idx="4294967295"/>
            <p:extLst/>
          </p:nvPr>
        </p:nvGraphicFramePr>
        <p:xfrm>
          <a:off x="1981200" y="709613"/>
          <a:ext cx="6732587" cy="3862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76200" y="3181350"/>
            <a:ext cx="1396536" cy="400110"/>
          </a:xfrm>
          <a:prstGeom prst="rect">
            <a:avLst/>
          </a:prstGeom>
          <a:noFill/>
        </p:spPr>
        <p:txBody>
          <a:bodyPr wrap="none" rtlCol="0">
            <a:spAutoFit/>
          </a:bodyPr>
          <a:lstStyle/>
          <a:p>
            <a:pPr algn="l"/>
            <a:r>
              <a:rPr lang="en-US" sz="2000" dirty="0" smtClean="0">
                <a:solidFill>
                  <a:srgbClr val="000000"/>
                </a:solidFill>
                <a:latin typeface="+mn-lt"/>
              </a:rPr>
              <a:t>Sub-Class</a:t>
            </a:r>
          </a:p>
        </p:txBody>
      </p:sp>
      <p:sp>
        <p:nvSpPr>
          <p:cNvPr id="3" name="Rectangle 2"/>
          <p:cNvSpPr/>
          <p:nvPr/>
        </p:nvSpPr>
        <p:spPr>
          <a:xfrm>
            <a:off x="2819401" y="1200150"/>
            <a:ext cx="825867" cy="400110"/>
          </a:xfrm>
          <a:prstGeom prst="rect">
            <a:avLst/>
          </a:prstGeom>
        </p:spPr>
        <p:txBody>
          <a:bodyPr wrap="none">
            <a:spAutoFit/>
          </a:bodyPr>
          <a:lstStyle/>
          <a:p>
            <a:pPr algn="l"/>
            <a:r>
              <a:rPr lang="en-US" sz="2000" dirty="0">
                <a:solidFill>
                  <a:srgbClr val="000000"/>
                </a:solidFill>
                <a:latin typeface="+mn-lt"/>
              </a:rPr>
              <a:t>Class</a:t>
            </a:r>
          </a:p>
        </p:txBody>
      </p:sp>
      <p:sp>
        <p:nvSpPr>
          <p:cNvPr id="7" name="TextBox 6"/>
          <p:cNvSpPr txBox="1"/>
          <p:nvPr/>
        </p:nvSpPr>
        <p:spPr>
          <a:xfrm>
            <a:off x="228600" y="4324350"/>
            <a:ext cx="981359" cy="400110"/>
          </a:xfrm>
          <a:prstGeom prst="rect">
            <a:avLst/>
          </a:prstGeom>
          <a:noFill/>
        </p:spPr>
        <p:txBody>
          <a:bodyPr wrap="none" rtlCol="0">
            <a:spAutoFit/>
          </a:bodyPr>
          <a:lstStyle/>
          <a:p>
            <a:pPr algn="l"/>
            <a:r>
              <a:rPr lang="en-US" sz="2000" dirty="0" smtClean="0">
                <a:solidFill>
                  <a:srgbClr val="000000"/>
                </a:solidFill>
                <a:latin typeface="+mn-lt"/>
              </a:rPr>
              <a:t>Object</a:t>
            </a:r>
          </a:p>
        </p:txBody>
      </p:sp>
      <p:sp>
        <p:nvSpPr>
          <p:cNvPr id="8" name="Text Box 7"/>
          <p:cNvSpPr txBox="1">
            <a:spLocks noChangeArrowheads="1"/>
          </p:cNvSpPr>
          <p:nvPr/>
        </p:nvSpPr>
        <p:spPr bwMode="auto">
          <a:xfrm>
            <a:off x="4724400" y="1657350"/>
            <a:ext cx="1600200" cy="646331"/>
          </a:xfrm>
          <a:prstGeom prst="rect">
            <a:avLst/>
          </a:prstGeom>
          <a:noFill/>
          <a:ln w="9525" algn="ctr">
            <a:noFill/>
            <a:miter lim="800000"/>
            <a:headEnd type="none" w="sm" len="sm"/>
            <a:tailEnd type="none" w="sm" len="sm"/>
          </a:ln>
          <a:effectLst/>
        </p:spPr>
        <p:txBody>
          <a:bodyPr wrap="square">
            <a:spAutoFit/>
            <a:flatTx/>
          </a:bodyPr>
          <a:lstStyle/>
          <a:p>
            <a:pPr algn="l"/>
            <a:r>
              <a:rPr lang="en-US" sz="1200" dirty="0" smtClean="0">
                <a:solidFill>
                  <a:schemeClr val="tx1"/>
                </a:solidFill>
                <a:latin typeface="+mn-lt"/>
              </a:rPr>
              <a:t>Property</a:t>
            </a:r>
            <a:r>
              <a:rPr lang="en-US" sz="1200" dirty="0">
                <a:solidFill>
                  <a:schemeClr val="tx1"/>
                </a:solidFill>
                <a:latin typeface="+mn-lt"/>
              </a:rPr>
              <a:t>: </a:t>
            </a:r>
            <a:r>
              <a:rPr lang="en-US" sz="1200" dirty="0" smtClean="0">
                <a:solidFill>
                  <a:schemeClr val="tx1"/>
                </a:solidFill>
                <a:latin typeface="+mn-lt"/>
              </a:rPr>
              <a:t> </a:t>
            </a:r>
            <a:r>
              <a:rPr lang="en-US" sz="1200" b="0" dirty="0" smtClean="0">
                <a:solidFill>
                  <a:schemeClr val="tx1"/>
                </a:solidFill>
                <a:latin typeface="+mn-lt"/>
              </a:rPr>
              <a:t>Visible</a:t>
            </a:r>
            <a:endParaRPr lang="en-US" sz="1200" b="0" dirty="0">
              <a:solidFill>
                <a:schemeClr val="tx1"/>
              </a:solidFill>
              <a:latin typeface="+mn-lt"/>
            </a:endParaRPr>
          </a:p>
          <a:p>
            <a:pPr algn="l"/>
            <a:r>
              <a:rPr lang="en-US" sz="1200" dirty="0">
                <a:solidFill>
                  <a:schemeClr val="tx1"/>
                </a:solidFill>
                <a:latin typeface="+mn-lt"/>
              </a:rPr>
              <a:t>Method: </a:t>
            </a:r>
            <a:r>
              <a:rPr lang="en-US" sz="1200" b="0" dirty="0" smtClean="0">
                <a:solidFill>
                  <a:schemeClr val="tx1"/>
                </a:solidFill>
                <a:latin typeface="+mn-lt"/>
              </a:rPr>
              <a:t>Reinitialize </a:t>
            </a:r>
            <a:br>
              <a:rPr lang="en-US" sz="1200" b="0" dirty="0" smtClean="0">
                <a:solidFill>
                  <a:schemeClr val="tx1"/>
                </a:solidFill>
                <a:latin typeface="+mn-lt"/>
              </a:rPr>
            </a:br>
            <a:r>
              <a:rPr lang="en-US" sz="1200" b="0" dirty="0" smtClean="0">
                <a:solidFill>
                  <a:schemeClr val="tx1"/>
                </a:solidFill>
                <a:latin typeface="+mn-lt"/>
              </a:rPr>
              <a:t>to Default</a:t>
            </a:r>
            <a:endParaRPr lang="en-US" sz="1200" b="0" dirty="0">
              <a:solidFill>
                <a:schemeClr val="tx1"/>
              </a:solidFill>
              <a:latin typeface="+mn-lt"/>
            </a:endParaRPr>
          </a:p>
        </p:txBody>
      </p:sp>
      <p:sp>
        <p:nvSpPr>
          <p:cNvPr id="9" name="Text Box 9"/>
          <p:cNvSpPr txBox="1">
            <a:spLocks noChangeArrowheads="1"/>
          </p:cNvSpPr>
          <p:nvPr/>
        </p:nvSpPr>
        <p:spPr bwMode="auto">
          <a:xfrm>
            <a:off x="2362200" y="3409950"/>
            <a:ext cx="1371600" cy="523220"/>
          </a:xfrm>
          <a:prstGeom prst="rect">
            <a:avLst/>
          </a:prstGeom>
          <a:noFill/>
          <a:ln w="9525" algn="ctr">
            <a:noFill/>
            <a:miter lim="800000"/>
            <a:headEnd type="none" w="sm" len="sm"/>
            <a:tailEnd type="none" w="sm" len="sm"/>
          </a:ln>
          <a:effectLst/>
        </p:spPr>
        <p:txBody>
          <a:bodyPr wrap="square">
            <a:spAutoFit/>
            <a:flatTx/>
          </a:bodyPr>
          <a:lstStyle/>
          <a:p>
            <a:pPr algn="l"/>
            <a:r>
              <a:rPr lang="en-US" sz="1400" dirty="0" smtClean="0">
                <a:solidFill>
                  <a:schemeClr val="tx1"/>
                </a:solidFill>
              </a:rPr>
              <a:t>Property</a:t>
            </a:r>
            <a:r>
              <a:rPr lang="en-US" sz="1400" dirty="0">
                <a:solidFill>
                  <a:schemeClr val="tx1"/>
                </a:solidFill>
              </a:rPr>
              <a:t>: </a:t>
            </a:r>
            <a:r>
              <a:rPr lang="en-US" sz="1400" dirty="0" smtClean="0">
                <a:solidFill>
                  <a:schemeClr val="tx1"/>
                </a:solidFill>
              </a:rPr>
              <a:t/>
            </a:r>
            <a:br>
              <a:rPr lang="en-US" sz="1400" dirty="0" smtClean="0">
                <a:solidFill>
                  <a:schemeClr val="tx1"/>
                </a:solidFill>
              </a:rPr>
            </a:br>
            <a:r>
              <a:rPr lang="en-US" sz="1400" b="0" dirty="0" smtClean="0">
                <a:solidFill>
                  <a:schemeClr val="tx1"/>
                </a:solidFill>
              </a:rPr>
              <a:t>Boolean </a:t>
            </a:r>
            <a:r>
              <a:rPr lang="en-US" sz="1400" b="0" dirty="0">
                <a:solidFill>
                  <a:schemeClr val="tx1"/>
                </a:solidFill>
              </a:rPr>
              <a:t>Text</a:t>
            </a:r>
          </a:p>
        </p:txBody>
      </p:sp>
      <p:pic>
        <p:nvPicPr>
          <p:cNvPr id="11" name="Embedded Image" descr="loc_fp_stop button silver.png"/>
          <p:cNvPicPr>
            <a:picLocks noChangeAspect="1"/>
          </p:cNvPicPr>
          <p:nvPr/>
        </p:nvPicPr>
        <p:blipFill>
          <a:blip r:embed="rId8" cstate="print"/>
          <a:stretch>
            <a:fillRect/>
          </a:stretch>
        </p:blipFill>
        <p:spPr>
          <a:xfrm>
            <a:off x="1524000" y="4324350"/>
            <a:ext cx="1162022" cy="611591"/>
          </a:xfrm>
          <a:prstGeom prst="rect">
            <a:avLst/>
          </a:prstGeom>
        </p:spPr>
      </p:pic>
    </p:spTree>
    <p:extLst>
      <p:ext uri="{BB962C8B-B14F-4D97-AF65-F5344CB8AC3E}">
        <p14:creationId xmlns:p14="http://schemas.microsoft.com/office/powerpoint/2010/main" val="4078292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descr="loc_env_BooleanPropertyPopupDialog.bmp"/>
          <p:cNvPicPr>
            <a:picLocks noChangeAspect="1"/>
          </p:cNvPicPr>
          <p:nvPr/>
        </p:nvPicPr>
        <p:blipFill>
          <a:blip r:embed="rId3" cstate="print"/>
          <a:stretch>
            <a:fillRect/>
          </a:stretch>
        </p:blipFill>
        <p:spPr>
          <a:xfrm>
            <a:off x="6248400" y="438150"/>
            <a:ext cx="1668279" cy="4221032"/>
          </a:xfrm>
          <a:prstGeom prst="rect">
            <a:avLst/>
          </a:prstGeom>
        </p:spPr>
      </p:pic>
      <p:sp>
        <p:nvSpPr>
          <p:cNvPr id="14" name="Text Placeholder 13"/>
          <p:cNvSpPr>
            <a:spLocks noGrp="1"/>
          </p:cNvSpPr>
          <p:nvPr>
            <p:ph type="body" sz="quarter" idx="10"/>
          </p:nvPr>
        </p:nvSpPr>
        <p:spPr/>
        <p:txBody>
          <a:bodyPr/>
          <a:lstStyle/>
          <a:p>
            <a:r>
              <a:rPr lang="en-US" dirty="0" smtClean="0"/>
              <a:t>Class Hierarchy</a:t>
            </a:r>
            <a:endParaRPr lang="en-US" dirty="0"/>
          </a:p>
        </p:txBody>
      </p:sp>
      <p:sp>
        <p:nvSpPr>
          <p:cNvPr id="15" name="Text Placeholder 14"/>
          <p:cNvSpPr>
            <a:spLocks noGrp="1"/>
          </p:cNvSpPr>
          <p:nvPr>
            <p:ph type="body" sz="quarter" idx="13"/>
          </p:nvPr>
        </p:nvSpPr>
        <p:spPr/>
        <p:txBody>
          <a:bodyPr/>
          <a:lstStyle/>
          <a:p>
            <a:r>
              <a:rPr lang="en-US" dirty="0" smtClean="0"/>
              <a:t>A. VI Server Architecture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42</a:t>
            </a:fld>
            <a:endParaRPr lang="en-US" dirty="0"/>
          </a:p>
        </p:txBody>
      </p:sp>
      <p:graphicFrame>
        <p:nvGraphicFramePr>
          <p:cNvPr id="5" name="Content Placeholder 3"/>
          <p:cNvGraphicFramePr>
            <a:graphicFrameLocks noGrp="1"/>
          </p:cNvGraphicFramePr>
          <p:nvPr>
            <p:ph idx="4294967295"/>
            <p:extLst/>
          </p:nvPr>
        </p:nvGraphicFramePr>
        <p:xfrm>
          <a:off x="0" y="1276350"/>
          <a:ext cx="5227638" cy="35433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ight Brace 7"/>
          <p:cNvSpPr/>
          <p:nvPr/>
        </p:nvSpPr>
        <p:spPr bwMode="auto">
          <a:xfrm>
            <a:off x="7924800" y="857250"/>
            <a:ext cx="304800" cy="457200"/>
          </a:xfrm>
          <a:prstGeom prst="rightBrace">
            <a:avLst/>
          </a:prstGeom>
          <a:no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22860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Generic</a:t>
            </a:r>
          </a:p>
        </p:txBody>
      </p:sp>
      <p:sp>
        <p:nvSpPr>
          <p:cNvPr id="9" name="Right Brace 8"/>
          <p:cNvSpPr/>
          <p:nvPr/>
        </p:nvSpPr>
        <p:spPr bwMode="auto">
          <a:xfrm>
            <a:off x="7924800" y="1371600"/>
            <a:ext cx="304800" cy="285750"/>
          </a:xfrm>
          <a:prstGeom prst="rightBrace">
            <a:avLst/>
          </a:prstGeom>
          <a:no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22860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GObject</a:t>
            </a:r>
          </a:p>
        </p:txBody>
      </p:sp>
      <p:sp>
        <p:nvSpPr>
          <p:cNvPr id="10" name="Right Brace 9"/>
          <p:cNvSpPr/>
          <p:nvPr/>
        </p:nvSpPr>
        <p:spPr bwMode="auto">
          <a:xfrm>
            <a:off x="7924800" y="1714500"/>
            <a:ext cx="304800" cy="2057400"/>
          </a:xfrm>
          <a:prstGeom prst="rightBrace">
            <a:avLst>
              <a:gd name="adj1" fmla="val 35000"/>
              <a:gd name="adj2" fmla="val 50000"/>
            </a:avLst>
          </a:prstGeom>
          <a:no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22860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Control</a:t>
            </a:r>
          </a:p>
        </p:txBody>
      </p:sp>
      <p:sp>
        <p:nvSpPr>
          <p:cNvPr id="11" name="Right Brace 10"/>
          <p:cNvSpPr/>
          <p:nvPr/>
        </p:nvSpPr>
        <p:spPr bwMode="auto">
          <a:xfrm>
            <a:off x="7924800" y="3829050"/>
            <a:ext cx="304800" cy="742950"/>
          </a:xfrm>
          <a:prstGeom prst="rightBrace">
            <a:avLst/>
          </a:prstGeom>
          <a:no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22860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Boolean</a:t>
            </a:r>
          </a:p>
        </p:txBody>
      </p:sp>
    </p:spTree>
    <p:extLst>
      <p:ext uri="{BB962C8B-B14F-4D97-AF65-F5344CB8AC3E}">
        <p14:creationId xmlns:p14="http://schemas.microsoft.com/office/powerpoint/2010/main" val="4334897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0"/>
          </p:nvPr>
        </p:nvSpPr>
        <p:spPr/>
        <p:txBody>
          <a:bodyPr/>
          <a:lstStyle/>
          <a:p>
            <a:r>
              <a:rPr lang="en-US" dirty="0" smtClean="0"/>
              <a:t>B. Property Nodes</a:t>
            </a:r>
            <a:endParaRPr lang="en-US" dirty="0"/>
          </a:p>
        </p:txBody>
      </p:sp>
      <p:sp>
        <p:nvSpPr>
          <p:cNvPr id="10" name="Text Placeholder 9"/>
          <p:cNvSpPr>
            <a:spLocks noGrp="1"/>
          </p:cNvSpPr>
          <p:nvPr>
            <p:ph type="body" idx="12"/>
          </p:nvPr>
        </p:nvSpPr>
        <p:spPr/>
        <p:txBody>
          <a:bodyPr/>
          <a:lstStyle/>
          <a:p>
            <a:r>
              <a:rPr lang="en-US" dirty="0" smtClean="0"/>
              <a:t>Describe how to create property nodes and explain execution order. </a:t>
            </a:r>
            <a:endParaRPr lang="en-US" dirty="0"/>
          </a:p>
        </p:txBody>
      </p:sp>
      <p:sp>
        <p:nvSpPr>
          <p:cNvPr id="7" name="Text Placeholder 6"/>
          <p:cNvSpPr>
            <a:spLocks noGrp="1"/>
          </p:cNvSpPr>
          <p:nvPr>
            <p:ph type="body" sz="quarter" idx="15"/>
          </p:nvPr>
        </p:nvSpPr>
        <p:spPr/>
        <p:txBody>
          <a:bodyPr/>
          <a:lstStyle/>
          <a:p>
            <a:r>
              <a:rPr lang="en-US" dirty="0" smtClean="0"/>
              <a:t>Definition </a:t>
            </a:r>
          </a:p>
          <a:p>
            <a:r>
              <a:rPr lang="en-US" dirty="0" smtClean="0"/>
              <a:t>Creating Property Nodes</a:t>
            </a:r>
          </a:p>
          <a:p>
            <a:r>
              <a:rPr lang="en-US" dirty="0" smtClean="0"/>
              <a:t>Execution Order</a:t>
            </a:r>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43</a:t>
            </a:fld>
            <a:endParaRPr lang="en-US" dirty="0"/>
          </a:p>
        </p:txBody>
      </p:sp>
    </p:spTree>
    <p:extLst>
      <p:ext uri="{BB962C8B-B14F-4D97-AF65-F5344CB8AC3E}">
        <p14:creationId xmlns:p14="http://schemas.microsoft.com/office/powerpoint/2010/main" val="707745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t>Property Nodes</a:t>
            </a:r>
            <a:endParaRPr lang="en-US" dirty="0"/>
          </a:p>
        </p:txBody>
      </p:sp>
      <p:sp>
        <p:nvSpPr>
          <p:cNvPr id="15" name="Slide Number Placeholder 14"/>
          <p:cNvSpPr>
            <a:spLocks noGrp="1"/>
          </p:cNvSpPr>
          <p:nvPr>
            <p:ph type="sldNum" sz="quarter" idx="14"/>
          </p:nvPr>
        </p:nvSpPr>
        <p:spPr/>
        <p:txBody>
          <a:bodyPr/>
          <a:lstStyle/>
          <a:p>
            <a:pPr algn="ctr"/>
            <a:fld id="{F7BDED22-11C7-456A-B829-4ED810F305A6}" type="slidenum">
              <a:rPr lang="en-US" smtClean="0"/>
              <a:pPr algn="ctr"/>
              <a:t>44</a:t>
            </a:fld>
            <a:endParaRPr lang="en-US" dirty="0"/>
          </a:p>
        </p:txBody>
      </p:sp>
      <p:sp>
        <p:nvSpPr>
          <p:cNvPr id="169987" name="Rectangle 3"/>
          <p:cNvSpPr>
            <a:spLocks noGrp="1" noChangeArrowheads="1"/>
          </p:cNvSpPr>
          <p:nvPr>
            <p:ph sz="quarter" idx="15"/>
          </p:nvPr>
        </p:nvSpPr>
        <p:spPr/>
        <p:txBody>
          <a:bodyPr>
            <a:normAutofit/>
          </a:bodyPr>
          <a:lstStyle/>
          <a:p>
            <a:r>
              <a:rPr lang="en-US" dirty="0" smtClean="0"/>
              <a:t>Read and write the properties of an object</a:t>
            </a:r>
          </a:p>
          <a:p>
            <a:r>
              <a:rPr lang="en-US" dirty="0" smtClean="0"/>
              <a:t>Make modifications programmatically</a:t>
            </a:r>
          </a:p>
        </p:txBody>
      </p:sp>
      <p:sp>
        <p:nvSpPr>
          <p:cNvPr id="10" name="Text Placeholder 9"/>
          <p:cNvSpPr>
            <a:spLocks noGrp="1"/>
          </p:cNvSpPr>
          <p:nvPr>
            <p:ph type="body" sz="quarter" idx="13"/>
          </p:nvPr>
        </p:nvSpPr>
        <p:spPr/>
        <p:txBody>
          <a:bodyPr/>
          <a:lstStyle/>
          <a:p>
            <a:r>
              <a:rPr lang="en-US" dirty="0" smtClean="0"/>
              <a:t>B. Property Nodes</a:t>
            </a:r>
            <a:endParaRPr lang="en-US" dirty="0"/>
          </a:p>
        </p:txBody>
      </p:sp>
      <p:pic>
        <p:nvPicPr>
          <p:cNvPr id="11" name="Embedded Image" descr="loc_bd_PropertyNode-Explicit_Implicit-Implicit.png"/>
          <p:cNvPicPr>
            <a:picLocks noChangeAspect="1"/>
          </p:cNvPicPr>
          <p:nvPr/>
        </p:nvPicPr>
        <p:blipFill>
          <a:blip r:embed="rId3" cstate="print"/>
          <a:stretch>
            <a:fillRect/>
          </a:stretch>
        </p:blipFill>
        <p:spPr>
          <a:xfrm>
            <a:off x="1295400" y="3714750"/>
            <a:ext cx="1890000" cy="680000"/>
          </a:xfrm>
          <a:prstGeom prst="rect">
            <a:avLst/>
          </a:prstGeom>
        </p:spPr>
      </p:pic>
      <p:pic>
        <p:nvPicPr>
          <p:cNvPr id="12" name="Embedded Image" descr="loc_bd_PropertyNode-Explicit_Implicit - Explicit.png"/>
          <p:cNvPicPr>
            <a:picLocks noChangeAspect="1"/>
          </p:cNvPicPr>
          <p:nvPr/>
        </p:nvPicPr>
        <p:blipFill>
          <a:blip r:embed="rId4" cstate="print"/>
          <a:stretch>
            <a:fillRect/>
          </a:stretch>
        </p:blipFill>
        <p:spPr>
          <a:xfrm>
            <a:off x="4343400" y="3562350"/>
            <a:ext cx="2180001" cy="860000"/>
          </a:xfrm>
          <a:prstGeom prst="rect">
            <a:avLst/>
          </a:prstGeom>
        </p:spPr>
      </p:pic>
      <p:sp>
        <p:nvSpPr>
          <p:cNvPr id="13" name="TextBox 12"/>
          <p:cNvSpPr txBox="1"/>
          <p:nvPr/>
        </p:nvSpPr>
        <p:spPr>
          <a:xfrm>
            <a:off x="1219200" y="3181350"/>
            <a:ext cx="2209800" cy="400110"/>
          </a:xfrm>
          <a:prstGeom prst="rect">
            <a:avLst/>
          </a:prstGeom>
          <a:noFill/>
        </p:spPr>
        <p:txBody>
          <a:bodyPr wrap="square" rtlCol="0">
            <a:spAutoFit/>
          </a:bodyPr>
          <a:lstStyle/>
          <a:p>
            <a:r>
              <a:rPr lang="en-US" sz="2000" b="0" dirty="0" smtClean="0">
                <a:solidFill>
                  <a:srgbClr val="000000"/>
                </a:solidFill>
                <a:latin typeface="+mn-lt"/>
              </a:rPr>
              <a:t>Implicitly Linked</a:t>
            </a:r>
            <a:endParaRPr lang="en-US" sz="2000" b="0" dirty="0">
              <a:solidFill>
                <a:srgbClr val="000000"/>
              </a:solidFill>
              <a:latin typeface="+mn-lt"/>
            </a:endParaRPr>
          </a:p>
        </p:txBody>
      </p:sp>
      <p:sp>
        <p:nvSpPr>
          <p:cNvPr id="14" name="TextBox 13"/>
          <p:cNvSpPr txBox="1"/>
          <p:nvPr/>
        </p:nvSpPr>
        <p:spPr>
          <a:xfrm>
            <a:off x="4419600" y="3181350"/>
            <a:ext cx="2209800" cy="400110"/>
          </a:xfrm>
          <a:prstGeom prst="rect">
            <a:avLst/>
          </a:prstGeom>
          <a:noFill/>
        </p:spPr>
        <p:txBody>
          <a:bodyPr wrap="square" rtlCol="0">
            <a:spAutoFit/>
          </a:bodyPr>
          <a:lstStyle/>
          <a:p>
            <a:r>
              <a:rPr lang="en-US" sz="2000" b="0" dirty="0" smtClean="0">
                <a:solidFill>
                  <a:srgbClr val="000000"/>
                </a:solidFill>
                <a:latin typeface="+mn-lt"/>
              </a:rPr>
              <a:t>Explicitly Linked</a:t>
            </a:r>
            <a:endParaRPr lang="en-US" sz="2000" b="0" dirty="0">
              <a:solidFill>
                <a:srgbClr val="000000"/>
              </a:solidFill>
              <a:latin typeface="+mn-lt"/>
            </a:endParaRPr>
          </a:p>
        </p:txBody>
      </p:sp>
    </p:spTree>
    <p:extLst>
      <p:ext uri="{BB962C8B-B14F-4D97-AF65-F5344CB8AC3E}">
        <p14:creationId xmlns:p14="http://schemas.microsoft.com/office/powerpoint/2010/main" val="24799062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sz="quarter" idx="15"/>
          </p:nvPr>
        </p:nvSpPr>
        <p:spPr/>
        <p:txBody>
          <a:bodyPr/>
          <a:lstStyle/>
          <a:p>
            <a:pPr>
              <a:buNone/>
            </a:pPr>
            <a:r>
              <a:rPr lang="en-US" dirty="0" smtClean="0"/>
              <a:t>Use property nodes to change the characteristics of front panel objects.</a:t>
            </a:r>
            <a:endParaRPr lang="en-US" dirty="0"/>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45</a:t>
            </a:fld>
            <a:endParaRPr lang="en-US" dirty="0"/>
          </a:p>
        </p:txBody>
      </p:sp>
      <p:sp>
        <p:nvSpPr>
          <p:cNvPr id="4" name="Text Placeholder 3"/>
          <p:cNvSpPr>
            <a:spLocks noGrp="1"/>
          </p:cNvSpPr>
          <p:nvPr>
            <p:ph type="body" idx="18"/>
          </p:nvPr>
        </p:nvSpPr>
        <p:spPr>
          <a:xfrm>
            <a:off x="754905" y="1441618"/>
            <a:ext cx="8229600" cy="596732"/>
          </a:xfrm>
        </p:spPr>
        <p:txBody>
          <a:bodyPr>
            <a:noAutofit/>
          </a:bodyPr>
          <a:lstStyle/>
          <a:p>
            <a:r>
              <a:rPr lang="en-US" sz="2400" dirty="0" smtClean="0"/>
              <a:t>Using Property Nodes to Programmatically Control the User Interface</a:t>
            </a:r>
            <a:endParaRPr lang="en-US" sz="2400" dirty="0"/>
          </a:p>
        </p:txBody>
      </p:sp>
      <p:pic>
        <p:nvPicPr>
          <p:cNvPr id="5" name="Embedded Image" descr="loc_bd_Multi Property Node.png"/>
          <p:cNvPicPr>
            <a:picLocks noChangeAspect="1"/>
          </p:cNvPicPr>
          <p:nvPr/>
        </p:nvPicPr>
        <p:blipFill>
          <a:blip r:embed="rId3" cstate="print"/>
          <a:stretch>
            <a:fillRect/>
          </a:stretch>
        </p:blipFill>
        <p:spPr>
          <a:xfrm>
            <a:off x="3043238" y="3181350"/>
            <a:ext cx="3057525" cy="1428750"/>
          </a:xfrm>
          <a:prstGeom prst="rect">
            <a:avLst/>
          </a:prstGeom>
        </p:spPr>
      </p:pic>
    </p:spTree>
    <p:extLst>
      <p:ext uri="{BB962C8B-B14F-4D97-AF65-F5344CB8AC3E}">
        <p14:creationId xmlns:p14="http://schemas.microsoft.com/office/powerpoint/2010/main" val="19624306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lgn="ctr"/>
            <a:fld id="{F7BDED22-11C7-456A-B829-4ED810F305A6}" type="slidenum">
              <a:rPr lang="en-US" smtClean="0"/>
              <a:pPr algn="ctr"/>
              <a:t>46</a:t>
            </a:fld>
            <a:endParaRPr lang="en-US" dirty="0"/>
          </a:p>
        </p:txBody>
      </p:sp>
      <p:sp>
        <p:nvSpPr>
          <p:cNvPr id="4" name="Text Placeholder 3"/>
          <p:cNvSpPr>
            <a:spLocks noGrp="1"/>
          </p:cNvSpPr>
          <p:nvPr>
            <p:ph type="body" sz="quarter" idx="13"/>
          </p:nvPr>
        </p:nvSpPr>
        <p:spPr/>
        <p:txBody>
          <a:bodyPr/>
          <a:lstStyle/>
          <a:p>
            <a:r>
              <a:rPr lang="en-US" dirty="0" smtClean="0"/>
              <a:t>Use Property Nodes to change the properties of front panel objects programmatically.</a:t>
            </a:r>
          </a:p>
        </p:txBody>
      </p:sp>
      <p:sp>
        <p:nvSpPr>
          <p:cNvPr id="185347" name="Rectangle 3"/>
          <p:cNvSpPr>
            <a:spLocks noGrp="1" noChangeArrowheads="1"/>
          </p:cNvSpPr>
          <p:nvPr>
            <p:ph type="body" idx="10"/>
          </p:nvPr>
        </p:nvSpPr>
        <p:spPr/>
        <p:txBody>
          <a:bodyPr/>
          <a:lstStyle/>
          <a:p>
            <a:r>
              <a:rPr lang="en-US" dirty="0" smtClean="0"/>
              <a:t>Exercise 4-1</a:t>
            </a:r>
            <a:endParaRPr lang="en-US" dirty="0"/>
          </a:p>
        </p:txBody>
      </p:sp>
      <p:sp>
        <p:nvSpPr>
          <p:cNvPr id="5" name="Text Placeholder 4"/>
          <p:cNvSpPr>
            <a:spLocks noGrp="1"/>
          </p:cNvSpPr>
          <p:nvPr>
            <p:ph type="body" idx="14"/>
          </p:nvPr>
        </p:nvSpPr>
        <p:spPr/>
        <p:txBody>
          <a:bodyPr/>
          <a:lstStyle/>
          <a:p>
            <a:r>
              <a:rPr lang="en-US" dirty="0" smtClean="0"/>
              <a:t>Display Temperature and Limits</a:t>
            </a:r>
            <a:endParaRPr lang="en-US" dirty="0"/>
          </a:p>
        </p:txBody>
      </p:sp>
    </p:spTree>
    <p:extLst>
      <p:ext uri="{BB962C8B-B14F-4D97-AF65-F5344CB8AC3E}">
        <p14:creationId xmlns:p14="http://schemas.microsoft.com/office/powerpoint/2010/main" val="1260887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0"/>
          </p:nvPr>
        </p:nvSpPr>
        <p:spPr/>
        <p:txBody>
          <a:bodyPr/>
          <a:lstStyle/>
          <a:p>
            <a:r>
              <a:rPr lang="en-US" dirty="0" smtClean="0"/>
              <a:t>Exercise 4-1</a:t>
            </a:r>
          </a:p>
        </p:txBody>
      </p:sp>
      <p:sp>
        <p:nvSpPr>
          <p:cNvPr id="8" name="Slide Number Placeholder 7"/>
          <p:cNvSpPr>
            <a:spLocks noGrp="1"/>
          </p:cNvSpPr>
          <p:nvPr>
            <p:ph type="sldNum" sz="quarter" idx="12"/>
          </p:nvPr>
        </p:nvSpPr>
        <p:spPr/>
        <p:txBody>
          <a:bodyPr/>
          <a:lstStyle/>
          <a:p>
            <a:fld id="{F7BDED22-11C7-456A-B829-4ED810F305A6}" type="slidenum">
              <a:rPr lang="en-US" smtClean="0"/>
              <a:pPr/>
              <a:t>47</a:t>
            </a:fld>
            <a:endParaRPr lang="en-US" dirty="0"/>
          </a:p>
        </p:txBody>
      </p:sp>
      <p:sp>
        <p:nvSpPr>
          <p:cNvPr id="6" name="Text Placeholder 5"/>
          <p:cNvSpPr>
            <a:spLocks noGrp="1"/>
          </p:cNvSpPr>
          <p:nvPr>
            <p:ph type="body" sz="quarter" idx="13"/>
          </p:nvPr>
        </p:nvSpPr>
        <p:spPr/>
        <p:txBody>
          <a:bodyPr>
            <a:normAutofit/>
          </a:bodyPr>
          <a:lstStyle/>
          <a:p>
            <a:r>
              <a:rPr lang="en-US" dirty="0" smtClean="0"/>
              <a:t>Why don’t we enable the controls in the Stop event case?</a:t>
            </a:r>
          </a:p>
        </p:txBody>
      </p:sp>
      <p:sp>
        <p:nvSpPr>
          <p:cNvPr id="7" name="Text Placeholder 6"/>
          <p:cNvSpPr>
            <a:spLocks noGrp="1"/>
          </p:cNvSpPr>
          <p:nvPr>
            <p:ph type="body" idx="14"/>
          </p:nvPr>
        </p:nvSpPr>
        <p:spPr/>
        <p:txBody>
          <a:bodyPr/>
          <a:lstStyle/>
          <a:p>
            <a:r>
              <a:rPr lang="en-US" dirty="0" smtClean="0"/>
              <a:t>Display Temperature and Limits</a:t>
            </a:r>
            <a:endParaRPr lang="en-US" dirty="0"/>
          </a:p>
        </p:txBody>
      </p:sp>
    </p:spTree>
    <p:extLst>
      <p:ext uri="{BB962C8B-B14F-4D97-AF65-F5344CB8AC3E}">
        <p14:creationId xmlns:p14="http://schemas.microsoft.com/office/powerpoint/2010/main" val="12922650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925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lang="en-US" dirty="0" smtClean="0"/>
              <a:t>D. Functional Global Variable Design Pattern</a:t>
            </a:r>
            <a:endParaRPr lang="en-US" dirty="0"/>
          </a:p>
        </p:txBody>
      </p:sp>
      <p:sp>
        <p:nvSpPr>
          <p:cNvPr id="3" name="Text Placeholder 2"/>
          <p:cNvSpPr>
            <a:spLocks noGrp="1"/>
          </p:cNvSpPr>
          <p:nvPr>
            <p:ph type="body" idx="12"/>
          </p:nvPr>
        </p:nvSpPr>
        <p:spPr/>
        <p:txBody>
          <a:bodyPr/>
          <a:lstStyle/>
          <a:p>
            <a:r>
              <a:rPr lang="en-US" dirty="0" smtClean="0"/>
              <a:t>Describe and use the functional global variable design pattern.</a:t>
            </a:r>
            <a:endParaRPr lang="en-US" dirty="0"/>
          </a:p>
        </p:txBody>
      </p:sp>
      <p:sp>
        <p:nvSpPr>
          <p:cNvPr id="5" name="Text Placeholder 4"/>
          <p:cNvSpPr>
            <a:spLocks noGrp="1"/>
          </p:cNvSpPr>
          <p:nvPr>
            <p:ph type="body" sz="quarter" idx="15"/>
          </p:nvPr>
        </p:nvSpPr>
        <p:spPr/>
        <p:txBody>
          <a:bodyPr>
            <a:normAutofit/>
          </a:bodyPr>
          <a:lstStyle/>
          <a:p>
            <a:r>
              <a:rPr lang="en-US" dirty="0" smtClean="0"/>
              <a:t>Functional Global Variables</a:t>
            </a:r>
          </a:p>
          <a:p>
            <a:r>
              <a:rPr lang="en-US" dirty="0" smtClean="0"/>
              <a:t>Timer FGVs</a:t>
            </a:r>
          </a:p>
          <a:p>
            <a:endParaRPr lang="en-US" dirty="0"/>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5</a:t>
            </a:fld>
            <a:endParaRPr lang="en-US" dirty="0"/>
          </a:p>
        </p:txBody>
      </p:sp>
    </p:spTree>
    <p:extLst>
      <p:ext uri="{BB962C8B-B14F-4D97-AF65-F5344CB8AC3E}">
        <p14:creationId xmlns:p14="http://schemas.microsoft.com/office/powerpoint/2010/main" val="2255699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p:txBody>
          <a:bodyPr>
            <a:normAutofit/>
          </a:bodyPr>
          <a:lstStyle/>
          <a:p>
            <a:endParaRPr lang="en-US" dirty="0"/>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6</a:t>
            </a:fld>
            <a:endParaRPr lang="en-US" dirty="0"/>
          </a:p>
        </p:txBody>
      </p:sp>
      <p:sp>
        <p:nvSpPr>
          <p:cNvPr id="12" name="Text Placeholder 11"/>
          <p:cNvSpPr>
            <a:spLocks noGrp="1"/>
          </p:cNvSpPr>
          <p:nvPr>
            <p:ph type="body" idx="18"/>
          </p:nvPr>
        </p:nvSpPr>
        <p:spPr/>
        <p:txBody>
          <a:bodyPr/>
          <a:lstStyle/>
          <a:p>
            <a:r>
              <a:rPr lang="en-US" dirty="0" smtClean="0"/>
              <a:t>Functional Global Variables</a:t>
            </a:r>
            <a:endParaRPr lang="en-US" dirty="0"/>
          </a:p>
        </p:txBody>
      </p:sp>
      <p:pic>
        <p:nvPicPr>
          <p:cNvPr id="5" name="Embedded Image" descr="loc_bd_Up Down Counter FGV1.png"/>
          <p:cNvPicPr>
            <a:picLocks noChangeAspect="1"/>
          </p:cNvPicPr>
          <p:nvPr/>
        </p:nvPicPr>
        <p:blipFill>
          <a:blip r:embed="rId2" cstate="print"/>
          <a:stretch>
            <a:fillRect/>
          </a:stretch>
        </p:blipFill>
        <p:spPr>
          <a:xfrm>
            <a:off x="2724150" y="2647950"/>
            <a:ext cx="3695700" cy="1943100"/>
          </a:xfrm>
          <a:prstGeom prst="rect">
            <a:avLst/>
          </a:prstGeom>
        </p:spPr>
      </p:pic>
    </p:spTree>
    <p:extLst>
      <p:ext uri="{BB962C8B-B14F-4D97-AF65-F5344CB8AC3E}">
        <p14:creationId xmlns:p14="http://schemas.microsoft.com/office/powerpoint/2010/main" val="2906395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t>Timer FGVs</a:t>
            </a:r>
            <a:endParaRPr lang="en-US" dirty="0"/>
          </a:p>
        </p:txBody>
      </p:sp>
      <p:sp>
        <p:nvSpPr>
          <p:cNvPr id="10" name="Text Placeholder 9"/>
          <p:cNvSpPr>
            <a:spLocks noGrp="1"/>
          </p:cNvSpPr>
          <p:nvPr>
            <p:ph type="body" sz="quarter" idx="13"/>
          </p:nvPr>
        </p:nvSpPr>
        <p:spPr/>
        <p:txBody>
          <a:bodyPr/>
          <a:lstStyle/>
          <a:p>
            <a:r>
              <a:rPr lang="en-US" dirty="0" smtClean="0"/>
              <a:t>D. Functional Global Variables</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7</a:t>
            </a:fld>
            <a:endParaRPr lang="en-US" dirty="0"/>
          </a:p>
        </p:txBody>
      </p:sp>
      <p:pic>
        <p:nvPicPr>
          <p:cNvPr id="8" name="Embedded Image" descr="loc_bd_function global variable timing reset time case.bmp"/>
          <p:cNvPicPr>
            <a:picLocks noChangeAspect="1"/>
          </p:cNvPicPr>
          <p:nvPr/>
        </p:nvPicPr>
        <p:blipFill>
          <a:blip r:embed="rId3" cstate="print"/>
          <a:stretch>
            <a:fillRect/>
          </a:stretch>
        </p:blipFill>
        <p:spPr>
          <a:xfrm>
            <a:off x="5982034" y="1936169"/>
            <a:ext cx="2666666" cy="1702381"/>
          </a:xfrm>
          <a:prstGeom prst="rect">
            <a:avLst/>
          </a:prstGeom>
        </p:spPr>
      </p:pic>
      <p:pic>
        <p:nvPicPr>
          <p:cNvPr id="11" name="Embedded Image" descr="loc_bd_function global variable timing elapsed time case.bmp"/>
          <p:cNvPicPr>
            <a:picLocks noChangeAspect="1"/>
          </p:cNvPicPr>
          <p:nvPr/>
        </p:nvPicPr>
        <p:blipFill>
          <a:blip r:embed="rId4" cstate="print"/>
          <a:stretch>
            <a:fillRect/>
          </a:stretch>
        </p:blipFill>
        <p:spPr>
          <a:xfrm>
            <a:off x="495300" y="1733550"/>
            <a:ext cx="5275207" cy="2298228"/>
          </a:xfrm>
          <a:prstGeom prst="rect">
            <a:avLst/>
          </a:prstGeom>
        </p:spPr>
      </p:pic>
    </p:spTree>
    <p:extLst>
      <p:ext uri="{BB962C8B-B14F-4D97-AF65-F5344CB8AC3E}">
        <p14:creationId xmlns:p14="http://schemas.microsoft.com/office/powerpoint/2010/main" val="960966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lgn="ctr"/>
            <a:fld id="{F7BDED22-11C7-456A-B829-4ED810F305A6}" type="slidenum">
              <a:rPr lang="en-US" smtClean="0"/>
              <a:pPr algn="ctr"/>
              <a:t>8</a:t>
            </a:fld>
            <a:endParaRPr lang="en-US" dirty="0"/>
          </a:p>
        </p:txBody>
      </p:sp>
      <p:sp>
        <p:nvSpPr>
          <p:cNvPr id="2" name="Text Placeholder 1"/>
          <p:cNvSpPr>
            <a:spLocks noGrp="1"/>
          </p:cNvSpPr>
          <p:nvPr>
            <p:ph type="body" sz="quarter" idx="13"/>
          </p:nvPr>
        </p:nvSpPr>
        <p:spPr/>
        <p:txBody>
          <a:bodyPr/>
          <a:lstStyle/>
          <a:p>
            <a:r>
              <a:rPr lang="en-US" dirty="0" smtClean="0"/>
              <a:t>Create an FGV to determine user access based on user access level.</a:t>
            </a:r>
          </a:p>
          <a:p>
            <a:endParaRPr lang="en-US" dirty="0"/>
          </a:p>
        </p:txBody>
      </p:sp>
      <p:sp>
        <p:nvSpPr>
          <p:cNvPr id="3" name="Text Placeholder 2"/>
          <p:cNvSpPr>
            <a:spLocks noGrp="1"/>
          </p:cNvSpPr>
          <p:nvPr>
            <p:ph type="body" idx="10"/>
          </p:nvPr>
        </p:nvSpPr>
        <p:spPr/>
        <p:txBody>
          <a:bodyPr/>
          <a:lstStyle/>
          <a:p>
            <a:r>
              <a:rPr lang="en-US" dirty="0" smtClean="0"/>
              <a:t>Exercise 3-2</a:t>
            </a:r>
            <a:endParaRPr lang="en-US" dirty="0"/>
          </a:p>
        </p:txBody>
      </p:sp>
      <p:sp>
        <p:nvSpPr>
          <p:cNvPr id="4" name="Text Placeholder 3"/>
          <p:cNvSpPr>
            <a:spLocks noGrp="1"/>
          </p:cNvSpPr>
          <p:nvPr>
            <p:ph type="body" idx="14"/>
          </p:nvPr>
        </p:nvSpPr>
        <p:spPr/>
        <p:txBody>
          <a:bodyPr/>
          <a:lstStyle/>
          <a:p>
            <a:r>
              <a:rPr lang="en-US" dirty="0" smtClean="0"/>
              <a:t>Create a User Access Level FGV</a:t>
            </a:r>
            <a:endParaRPr lang="en-US" dirty="0"/>
          </a:p>
        </p:txBody>
      </p:sp>
    </p:spTree>
    <p:extLst>
      <p:ext uri="{BB962C8B-B14F-4D97-AF65-F5344CB8AC3E}">
        <p14:creationId xmlns:p14="http://schemas.microsoft.com/office/powerpoint/2010/main" val="1557755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lang="en-US" dirty="0" smtClean="0"/>
              <a:t>Exercise 3-2</a:t>
            </a:r>
            <a:endParaRPr lang="en-US" dirty="0"/>
          </a:p>
        </p:txBody>
      </p:sp>
      <p:sp>
        <p:nvSpPr>
          <p:cNvPr id="5" name="Slide Number Placeholder 4"/>
          <p:cNvSpPr>
            <a:spLocks noGrp="1"/>
          </p:cNvSpPr>
          <p:nvPr>
            <p:ph type="sldNum" sz="quarter" idx="12"/>
          </p:nvPr>
        </p:nvSpPr>
        <p:spPr/>
        <p:txBody>
          <a:bodyPr/>
          <a:lstStyle/>
          <a:p>
            <a:pPr algn="ctr"/>
            <a:fld id="{F7BDED22-11C7-456A-B829-4ED810F305A6}" type="slidenum">
              <a:rPr lang="en-US" smtClean="0"/>
              <a:pPr algn="ctr"/>
              <a:t>9</a:t>
            </a:fld>
            <a:endParaRPr lang="en-US" dirty="0"/>
          </a:p>
        </p:txBody>
      </p:sp>
      <p:sp>
        <p:nvSpPr>
          <p:cNvPr id="3" name="Text Placeholder 2"/>
          <p:cNvSpPr>
            <a:spLocks noGrp="1"/>
          </p:cNvSpPr>
          <p:nvPr>
            <p:ph type="body" sz="quarter" idx="13"/>
          </p:nvPr>
        </p:nvSpPr>
        <p:spPr/>
        <p:txBody>
          <a:bodyPr/>
          <a:lstStyle/>
          <a:p>
            <a:pPr>
              <a:buFont typeface="Arial" pitchFamily="34" charset="0"/>
              <a:buChar char="•"/>
            </a:pPr>
            <a:r>
              <a:rPr lang="en-US" dirty="0" smtClean="0"/>
              <a:t>What is the purpose of the Get Current Access Level operation?</a:t>
            </a:r>
          </a:p>
          <a:p>
            <a:pPr>
              <a:buFont typeface="Arial" pitchFamily="34" charset="0"/>
              <a:buChar char="•"/>
            </a:pPr>
            <a:r>
              <a:rPr lang="en-US" dirty="0" smtClean="0"/>
              <a:t>How would you modify the FGV so that you can update the User Access Levels.txt through the user interface?</a:t>
            </a:r>
          </a:p>
          <a:p>
            <a:pPr>
              <a:buFont typeface="Arial" pitchFamily="34" charset="0"/>
              <a:buChar char="•"/>
            </a:pPr>
            <a:endParaRPr lang="en-US" dirty="0"/>
          </a:p>
        </p:txBody>
      </p:sp>
      <p:sp>
        <p:nvSpPr>
          <p:cNvPr id="4" name="Text Placeholder 3"/>
          <p:cNvSpPr>
            <a:spLocks noGrp="1"/>
          </p:cNvSpPr>
          <p:nvPr>
            <p:ph type="body" idx="14"/>
          </p:nvPr>
        </p:nvSpPr>
        <p:spPr/>
        <p:txBody>
          <a:bodyPr/>
          <a:lstStyle/>
          <a:p>
            <a:r>
              <a:rPr lang="en-US" dirty="0" smtClean="0"/>
              <a:t>Create a User Access Level FGV</a:t>
            </a:r>
            <a:endParaRPr lang="en-US" dirty="0"/>
          </a:p>
        </p:txBody>
      </p:sp>
    </p:spTree>
    <p:extLst>
      <p:ext uri="{BB962C8B-B14F-4D97-AF65-F5344CB8AC3E}">
        <p14:creationId xmlns:p14="http://schemas.microsoft.com/office/powerpoint/2010/main" val="13406160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83&quot;&gt;&lt;/object&gt;&lt;object type=&quot;2&quot; unique_id=&quot;10084&quot;&gt;&lt;object type=&quot;3&quot; unique_id=&quot;10085&quot;&gt;&lt;property id=&quot;20148&quot; value=&quot;5&quot;/&gt;&lt;property id=&quot;20300&quot; value=&quot;Slide 1 - &amp;quot;&amp;lt;Course Name&amp;gt;&amp;quot;&quot;/&gt;&lt;property id=&quot;20307&quot; value=&quot;257&quot;/&gt;&lt;/object&gt;&lt;object type=&quot;3&quot; unique_id=&quot;10086&quot;&gt;&lt;property id=&quot;20148&quot; value=&quot;5&quot;/&gt;&lt;property id=&quot;20300&quot; value=&quot;Slide 2 - &amp;quot;What You Need To Get Started&amp;quot;&quot;/&gt;&lt;property id=&quot;20307&quot; value=&quot;258&quot;/&gt;&lt;/object&gt;&lt;object type=&quot;3&quot; unique_id=&quot;10087&quot;&gt;&lt;property id=&quot;20148&quot; value=&quot;5&quot;/&gt;&lt;property id=&quot;20300&quot; value=&quot;Slide 3 - &amp;quot;File Locations&amp;quot;&quot;/&gt;&lt;property id=&quot;20307&quot; value=&quot;259&quot;/&gt;&lt;/object&gt;&lt;object type=&quot;3&quot; unique_id=&quot;10088&quot;&gt;&lt;property id=&quot;20148&quot; value=&quot;5&quot;/&gt;&lt;property id=&quot;20300&quot; value=&quot;Slide 4 - &amp;quot;Instructional Methods&amp;quot;&quot;/&gt;&lt;property id=&quot;20307&quot; value=&quot;260&quot;/&gt;&lt;/object&gt;&lt;object type=&quot;3&quot; unique_id=&quot;10089&quot;&gt;&lt;property id=&quot;20148&quot; value=&quot;5&quot;/&gt;&lt;property id=&quot;20300&quot; value=&quot;Slide 5 - &amp;quot;Getting The Most Out Of This Course&amp;quot;&quot;/&gt;&lt;property id=&quot;20307&quot; value=&quot;261&quot;/&gt;&lt;/object&gt;&lt;object type=&quot;3&quot; unique_id=&quot;10090&quot;&gt;&lt;property id=&quot;20148&quot; value=&quot;5&quot;/&gt;&lt;property id=&quot;20300&quot; value=&quot;Slide 6&quot;/&gt;&lt;property id=&quot;20307&quot; value=&quot;262&quot;/&gt;&lt;/object&gt;&lt;object type=&quot;3&quot; unique_id=&quot;10091&quot;&gt;&lt;property id=&quot;20148&quot; value=&quot;5&quot;/&gt;&lt;property id=&quot;20300&quot; value=&quot;Slide 7 - &amp;quot;Course Learning Map&amp;quot;&quot;/&gt;&lt;property id=&quot;20307&quot; value=&quot;263&quot;/&gt;&lt;/object&gt;&lt;object type=&quot;3&quot; unique_id=&quot;10092&quot;&gt;&lt;property id=&quot;20148&quot; value=&quot;5&quot;/&gt;&lt;property id=&quot;20300&quot; value=&quot;Slide 8 - &amp;quot;Course Goals&amp;quot;&quot;/&gt;&lt;property id=&quot;20307&quot; value=&quot;264&quot;/&gt;&lt;/object&gt;&lt;object type=&quot;3&quot; unique_id=&quot;10202&quot;&gt;&lt;property id=&quot;20148&quot; value=&quot;5&quot;/&gt;&lt;property id=&quot;20300&quot; value=&quot;Slide 10 - &amp;quot;Continuing Your LabVIEW Education&amp;quot;&quot;/&gt;&lt;property id=&quot;20307&quot; value=&quot;265&quot;/&gt;&lt;/object&gt;&lt;object type=&quot;3&quot; unique_id=&quot;10204&quot;&gt;&lt;property id=&quot;20148&quot; value=&quot;5&quot;/&gt;&lt;property id=&quot;20300&quot; value=&quot;Slide 13&quot;/&gt;&lt;property id=&quot;20307&quot; value=&quot;269&quot;/&gt;&lt;/object&gt;&lt;object type=&quot;3&quot; unique_id=&quot;10205&quot;&gt;&lt;property id=&quot;20148&quot; value=&quot;5&quot;/&gt;&lt;property id=&quot;20300&quot; value=&quot;Slide 14 - &amp;quot;Thank you!&amp;quot;&quot;/&gt;&lt;property id=&quot;20307&quot; value=&quot;268&quot;/&gt;&lt;/object&gt;&lt;object type=&quot;3&quot; unique_id=&quot;10276&quot;&gt;&lt;property id=&quot;20148&quot; value=&quot;5&quot;/&gt;&lt;property id=&quot;20300&quot; value=&quot;Slide 9 - &amp;quot;Insert your course slides here&amp;quot;&quot;/&gt;&lt;property id=&quot;20307&quot; value=&quot;272&quot;/&gt;&lt;/object&gt;&lt;object type=&quot;3&quot; unique_id=&quot;10277&quot;&gt;&lt;property id=&quot;20148&quot; value=&quot;5&quot;/&gt;&lt;property id=&quot;20300&quot; value=&quot;Slide 11 - &amp;quot;Continuing Your LabVIEW Education&amp;quot;&quot;/&gt;&lt;property id=&quot;20307&quot; value=&quot;270&quot;/&gt;&lt;/object&gt;&lt;object type=&quot;3&quot; unique_id=&quot;10278&quot;&gt;&lt;property id=&quot;20148&quot; value=&quot;5&quot;/&gt;&lt;property id=&quot;20300&quot; value=&quot;Slide 12 - &amp;quot;Continue Your Learning&amp;quot;&quot;/&gt;&lt;property id=&quot;20307&quot; value=&quot;271&quot;/&gt;&lt;/object&gt;&lt;/object&gt;&lt;/object&gt;&lt;/database&gt;"/>
  <p:tag name="SECTOMILLISECCONVERTED" val="1"/>
</p:tagLst>
</file>

<file path=ppt/theme/theme1.xml><?xml version="1.0" encoding="utf-8"?>
<a:theme xmlns:a="http://schemas.openxmlformats.org/drawingml/2006/main" name="CustEd 16_9 Template">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temptemplate</Template>
  <TotalTime>7224</TotalTime>
  <Words>2408</Words>
  <Application>Microsoft Office PowerPoint</Application>
  <PresentationFormat>On-screen Show (16:9)</PresentationFormat>
  <Paragraphs>336</Paragraphs>
  <Slides>48</Slides>
  <Notes>31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48</vt:i4>
      </vt:variant>
    </vt:vector>
  </HeadingPairs>
  <TitlesOfParts>
    <vt:vector size="60" baseType="lpstr">
      <vt:lpstr>Arial</vt:lpstr>
      <vt:lpstr>Arial Narrow</vt:lpstr>
      <vt:lpstr>Calibri</vt:lpstr>
      <vt:lpstr>Courier New</vt:lpstr>
      <vt:lpstr>Lato Light</vt:lpstr>
      <vt:lpstr>Lucida Grande</vt:lpstr>
      <vt:lpstr>Times New Roman</vt:lpstr>
      <vt:lpstr>Univers</vt:lpstr>
      <vt:lpstr>Univers Com 45 Light</vt:lpstr>
      <vt:lpstr>Univers Com 55</vt:lpstr>
      <vt:lpstr>Univers LT Std 45 Light</vt:lpstr>
      <vt:lpstr>CustEd 16_9 Template</vt:lpstr>
      <vt:lpstr>PowerPoint Presentation</vt:lpstr>
      <vt:lpstr>LabVIEW Core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National Instruments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Name&gt;</dc:title>
  <dc:creator>hsmith</dc:creator>
  <cp:lastModifiedBy>Microsoft account</cp:lastModifiedBy>
  <cp:revision>262</cp:revision>
  <dcterms:created xsi:type="dcterms:W3CDTF">2007-10-28T01:05:52Z</dcterms:created>
  <dcterms:modified xsi:type="dcterms:W3CDTF">2016-02-13T23:57:00Z</dcterms:modified>
</cp:coreProperties>
</file>