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81"/>
  </p:notesMasterIdLst>
  <p:sldIdLst>
    <p:sldId id="283" r:id="rId2"/>
    <p:sldId id="257" r:id="rId3"/>
    <p:sldId id="361" r:id="rId4"/>
    <p:sldId id="319"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389" r:id="rId57"/>
    <p:sldId id="390" r:id="rId58"/>
    <p:sldId id="391" r:id="rId59"/>
    <p:sldId id="392" r:id="rId60"/>
    <p:sldId id="393" r:id="rId61"/>
    <p:sldId id="394" r:id="rId62"/>
    <p:sldId id="395" r:id="rId63"/>
    <p:sldId id="396" r:id="rId64"/>
    <p:sldId id="397" r:id="rId65"/>
    <p:sldId id="398" r:id="rId66"/>
    <p:sldId id="399" r:id="rId67"/>
    <p:sldId id="400" r:id="rId68"/>
    <p:sldId id="401" r:id="rId69"/>
    <p:sldId id="402" r:id="rId70"/>
    <p:sldId id="403" r:id="rId71"/>
    <p:sldId id="404" r:id="rId72"/>
    <p:sldId id="405" r:id="rId73"/>
    <p:sldId id="406" r:id="rId74"/>
    <p:sldId id="407" r:id="rId75"/>
    <p:sldId id="408" r:id="rId76"/>
    <p:sldId id="409" r:id="rId77"/>
    <p:sldId id="410" r:id="rId78"/>
    <p:sldId id="411" r:id="rId79"/>
    <p:sldId id="426" r:id="rId80"/>
  </p:sldIdLst>
  <p:sldSz cx="9144000" cy="5143500" type="screen16x9"/>
  <p:notesSz cx="6858000" cy="9144000"/>
  <p:custDataLst>
    <p:tags r:id="rId8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rivers" initials="l" lastIdx="3" clrIdx="0"/>
  <p:cmAuthor id="1" name="Scott Romine" initials="SR" lastIdx="1" clrIdx="1"/>
  <p:cmAuthor id="2" name="mdaswani" initials="m" lastIdx="2"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8B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176" autoAdjust="0"/>
    <p:restoredTop sz="64811" autoAdjust="0"/>
  </p:normalViewPr>
  <p:slideViewPr>
    <p:cSldViewPr>
      <p:cViewPr varScale="1">
        <p:scale>
          <a:sx n="64" d="100"/>
          <a:sy n="64" d="100"/>
        </p:scale>
        <p:origin x="930" y="48"/>
      </p:cViewPr>
      <p:guideLst>
        <p:guide orient="horz"/>
        <p:guide/>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02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gs" Target="tags/tag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EBAEB6-D0E6-4EED-B716-2177AE58D86F}" type="doc">
      <dgm:prSet loTypeId="urn:microsoft.com/office/officeart/2005/8/layout/process4" loCatId="list" qsTypeId="urn:microsoft.com/office/officeart/2005/8/quickstyle/simple2" qsCatId="simple" csTypeId="urn:microsoft.com/office/officeart/2005/8/colors/accent1_1" csCatId="accent1" phldr="1"/>
      <dgm:spPr/>
      <dgm:t>
        <a:bodyPr/>
        <a:lstStyle/>
        <a:p>
          <a:endParaRPr lang="en-US"/>
        </a:p>
      </dgm:t>
    </dgm:pt>
    <dgm:pt modelId="{255C46B9-17B6-450C-8E38-9519AD0489EF}">
      <dgm:prSet phldrT="[Text]"/>
      <dgm:spPr>
        <a:solidFill>
          <a:schemeClr val="accent5">
            <a:lumMod val="60000"/>
            <a:lumOff val="40000"/>
          </a:schemeClr>
        </a:solidFill>
      </dgm:spPr>
      <dgm:t>
        <a:bodyPr/>
        <a:lstStyle/>
        <a:p>
          <a:r>
            <a:rPr lang="en-US" dirty="0" smtClean="0"/>
            <a:t>Lesson 1</a:t>
          </a:r>
        </a:p>
      </dgm:t>
    </dgm:pt>
    <dgm:pt modelId="{2A22FD43-3FEA-4931-A58B-4D7F516A8BF7}" type="parTrans" cxnId="{E1316B67-9A9B-4CCF-A22C-C15341DA6BDB}">
      <dgm:prSet/>
      <dgm:spPr/>
      <dgm:t>
        <a:bodyPr/>
        <a:lstStyle/>
        <a:p>
          <a:endParaRPr lang="en-US"/>
        </a:p>
      </dgm:t>
    </dgm:pt>
    <dgm:pt modelId="{00A008E8-3B88-42C4-8BDD-F43409998BCE}" type="sibTrans" cxnId="{E1316B67-9A9B-4CCF-A22C-C15341DA6BDB}">
      <dgm:prSet/>
      <dgm:spPr/>
      <dgm:t>
        <a:bodyPr/>
        <a:lstStyle/>
        <a:p>
          <a:endParaRPr lang="en-US"/>
        </a:p>
      </dgm:t>
    </dgm:pt>
    <dgm:pt modelId="{82A9D05C-E0FE-4095-808C-36195A639D13}">
      <dgm:prSet phldrT="[Text]"/>
      <dgm:spPr/>
      <dgm:t>
        <a:bodyPr/>
        <a:lstStyle/>
        <a:p>
          <a:r>
            <a:rPr lang="en-US" dirty="0" smtClean="0"/>
            <a:t>Troubleshooting and Debugging VIs</a:t>
          </a:r>
          <a:endParaRPr lang="en-US" dirty="0"/>
        </a:p>
      </dgm:t>
    </dgm:pt>
    <dgm:pt modelId="{8ED82903-5EB5-4BC5-980E-7AF804F15AA6}" type="parTrans" cxnId="{3B73E94B-9D89-4AF4-B5A8-6096EA7C13E9}">
      <dgm:prSet/>
      <dgm:spPr/>
      <dgm:t>
        <a:bodyPr/>
        <a:lstStyle/>
        <a:p>
          <a:endParaRPr lang="en-US"/>
        </a:p>
      </dgm:t>
    </dgm:pt>
    <dgm:pt modelId="{5EABCF8A-42A2-4FDA-B3DC-0A39071E4896}" type="sibTrans" cxnId="{3B73E94B-9D89-4AF4-B5A8-6096EA7C13E9}">
      <dgm:prSet/>
      <dgm:spPr/>
      <dgm:t>
        <a:bodyPr/>
        <a:lstStyle/>
        <a:p>
          <a:endParaRPr lang="en-US"/>
        </a:p>
      </dgm:t>
    </dgm:pt>
    <dgm:pt modelId="{DE8A20ED-B8E2-4C21-A26B-AA3A9C5BC628}">
      <dgm:prSet phldrT="[Text]"/>
      <dgm:spPr/>
      <dgm:t>
        <a:bodyPr/>
        <a:lstStyle/>
        <a:p>
          <a:r>
            <a:rPr lang="en-US" dirty="0" smtClean="0"/>
            <a:t>Lesson 4</a:t>
          </a:r>
          <a:endParaRPr lang="en-US" dirty="0"/>
        </a:p>
      </dgm:t>
    </dgm:pt>
    <dgm:pt modelId="{C0CBDF5F-CE0A-41F1-872F-D83D036052CE}" type="parTrans" cxnId="{BFE5B3D3-7F00-47E2-8657-CDEAA471E45F}">
      <dgm:prSet/>
      <dgm:spPr/>
      <dgm:t>
        <a:bodyPr/>
        <a:lstStyle/>
        <a:p>
          <a:endParaRPr lang="en-US"/>
        </a:p>
      </dgm:t>
    </dgm:pt>
    <dgm:pt modelId="{6A57F970-7A96-4CA1-8F6C-F1E7E37048AD}" type="sibTrans" cxnId="{BFE5B3D3-7F00-47E2-8657-CDEAA471E45F}">
      <dgm:prSet/>
      <dgm:spPr/>
      <dgm:t>
        <a:bodyPr/>
        <a:lstStyle/>
        <a:p>
          <a:endParaRPr lang="en-US"/>
        </a:p>
      </dgm:t>
    </dgm:pt>
    <dgm:pt modelId="{63A1ED43-AC35-40AD-85BF-17DC05BD0938}">
      <dgm:prSet phldrT="[Text]"/>
      <dgm:spPr>
        <a:solidFill>
          <a:schemeClr val="accent5">
            <a:lumMod val="60000"/>
            <a:lumOff val="40000"/>
          </a:schemeClr>
        </a:solidFill>
      </dgm:spPr>
      <dgm:t>
        <a:bodyPr/>
        <a:lstStyle/>
        <a:p>
          <a:r>
            <a:rPr lang="en-US" dirty="0" smtClean="0"/>
            <a:t>Lesson 2</a:t>
          </a:r>
          <a:endParaRPr lang="en-US" dirty="0"/>
        </a:p>
      </dgm:t>
    </dgm:pt>
    <dgm:pt modelId="{BDB36EB9-BBED-46D4-B8BE-263D92E244FB}" type="parTrans" cxnId="{13C73F3F-981E-4C94-B863-6F1052C347BE}">
      <dgm:prSet/>
      <dgm:spPr/>
      <dgm:t>
        <a:bodyPr/>
        <a:lstStyle/>
        <a:p>
          <a:endParaRPr lang="en-US"/>
        </a:p>
      </dgm:t>
    </dgm:pt>
    <dgm:pt modelId="{4DF2FFAD-E7C1-4C73-91BF-E7F0305EEAB6}" type="sibTrans" cxnId="{13C73F3F-981E-4C94-B863-6F1052C347BE}">
      <dgm:prSet/>
      <dgm:spPr/>
      <dgm:t>
        <a:bodyPr/>
        <a:lstStyle/>
        <a:p>
          <a:endParaRPr lang="en-US"/>
        </a:p>
      </dgm:t>
    </dgm:pt>
    <dgm:pt modelId="{C531B99D-2AAF-47B7-9ADC-940B51371CBC}">
      <dgm:prSet phldrT="[Text]"/>
      <dgm:spPr/>
      <dgm:t>
        <a:bodyPr/>
        <a:lstStyle/>
        <a:p>
          <a:r>
            <a:rPr lang="en-US" smtClean="0"/>
            <a:t>Navigating LabVIEW</a:t>
          </a:r>
          <a:endParaRPr lang="en-US" dirty="0" smtClean="0"/>
        </a:p>
      </dgm:t>
    </dgm:pt>
    <dgm:pt modelId="{84FB757E-E4A2-456A-B805-5E1ECA582EE1}" type="parTrans" cxnId="{1CDA9F22-B7C8-43C9-961C-B867A9921DD3}">
      <dgm:prSet/>
      <dgm:spPr/>
      <dgm:t>
        <a:bodyPr/>
        <a:lstStyle/>
        <a:p>
          <a:endParaRPr lang="en-US"/>
        </a:p>
      </dgm:t>
    </dgm:pt>
    <dgm:pt modelId="{6F23B9F9-92F4-484C-9F78-32A761D17C7B}" type="sibTrans" cxnId="{1CDA9F22-B7C8-43C9-961C-B867A9921DD3}">
      <dgm:prSet/>
      <dgm:spPr/>
      <dgm:t>
        <a:bodyPr/>
        <a:lstStyle/>
        <a:p>
          <a:endParaRPr lang="en-US"/>
        </a:p>
      </dgm:t>
    </dgm:pt>
    <dgm:pt modelId="{83622ABD-E064-4BFC-916E-53B83E9021F8}">
      <dgm:prSet phldrT="[Text]"/>
      <dgm:spPr/>
      <dgm:t>
        <a:bodyPr/>
        <a:lstStyle/>
        <a:p>
          <a:r>
            <a:rPr lang="en-US" dirty="0" smtClean="0"/>
            <a:t>Creating Your First Application</a:t>
          </a:r>
          <a:endParaRPr lang="en-US" dirty="0"/>
        </a:p>
      </dgm:t>
    </dgm:pt>
    <dgm:pt modelId="{589CFAA6-E7DA-40E7-BB3A-4677A82BF9D3}" type="parTrans" cxnId="{44F6D72A-26C3-4E77-A6D6-8CE64EA5ACDA}">
      <dgm:prSet/>
      <dgm:spPr/>
      <dgm:t>
        <a:bodyPr/>
        <a:lstStyle/>
        <a:p>
          <a:endParaRPr lang="en-US"/>
        </a:p>
      </dgm:t>
    </dgm:pt>
    <dgm:pt modelId="{18EB27F0-7989-42EA-95E0-56291E9DD6C3}" type="sibTrans" cxnId="{44F6D72A-26C3-4E77-A6D6-8CE64EA5ACDA}">
      <dgm:prSet/>
      <dgm:spPr/>
      <dgm:t>
        <a:bodyPr/>
        <a:lstStyle/>
        <a:p>
          <a:endParaRPr lang="en-US"/>
        </a:p>
      </dgm:t>
    </dgm:pt>
    <dgm:pt modelId="{55C6FB44-A985-45F8-92FB-19BBF542FA67}">
      <dgm:prSet phldrT="[Text]"/>
      <dgm:spPr/>
      <dgm:t>
        <a:bodyPr/>
        <a:lstStyle/>
        <a:p>
          <a:r>
            <a:rPr lang="en-US" dirty="0" smtClean="0"/>
            <a:t>Lesson 3</a:t>
          </a:r>
          <a:endParaRPr lang="en-US" dirty="0"/>
        </a:p>
      </dgm:t>
    </dgm:pt>
    <dgm:pt modelId="{62FE0A38-C78B-408B-BEC0-6DEA44404E07}" type="parTrans" cxnId="{55587823-7146-4023-AFAA-3D06412DE442}">
      <dgm:prSet/>
      <dgm:spPr/>
      <dgm:t>
        <a:bodyPr/>
        <a:lstStyle/>
        <a:p>
          <a:endParaRPr lang="en-US"/>
        </a:p>
      </dgm:t>
    </dgm:pt>
    <dgm:pt modelId="{2FF3C745-B3B1-4F02-9F3E-42D47C016259}" type="sibTrans" cxnId="{55587823-7146-4023-AFAA-3D06412DE442}">
      <dgm:prSet/>
      <dgm:spPr/>
      <dgm:t>
        <a:bodyPr/>
        <a:lstStyle/>
        <a:p>
          <a:endParaRPr lang="en-US"/>
        </a:p>
      </dgm:t>
    </dgm:pt>
    <dgm:pt modelId="{477044C5-1D51-44A3-89C9-052ED3523E41}">
      <dgm:prSet phldrT="[Text]"/>
      <dgm:spPr/>
      <dgm:t>
        <a:bodyPr/>
        <a:lstStyle/>
        <a:p>
          <a:r>
            <a:rPr lang="en-US" dirty="0" smtClean="0"/>
            <a:t>Using Loops</a:t>
          </a:r>
          <a:endParaRPr lang="en-US" dirty="0"/>
        </a:p>
      </dgm:t>
    </dgm:pt>
    <dgm:pt modelId="{E5A867D1-3FD8-4A5C-88D7-C28D45A59636}" type="parTrans" cxnId="{D84AA42F-78C6-49B6-8708-98EB8F604C2A}">
      <dgm:prSet/>
      <dgm:spPr/>
      <dgm:t>
        <a:bodyPr/>
        <a:lstStyle/>
        <a:p>
          <a:endParaRPr lang="en-US"/>
        </a:p>
      </dgm:t>
    </dgm:pt>
    <dgm:pt modelId="{749DF233-B93D-45B7-9AE9-68D947D69780}" type="sibTrans" cxnId="{D84AA42F-78C6-49B6-8708-98EB8F604C2A}">
      <dgm:prSet/>
      <dgm:spPr/>
      <dgm:t>
        <a:bodyPr/>
        <a:lstStyle/>
        <a:p>
          <a:endParaRPr lang="en-US"/>
        </a:p>
      </dgm:t>
    </dgm:pt>
    <dgm:pt modelId="{2ADE2D3B-C947-42B6-8F99-1B3FEDC276D0}" type="pres">
      <dgm:prSet presAssocID="{17EBAEB6-D0E6-4EED-B716-2177AE58D86F}" presName="Name0" presStyleCnt="0">
        <dgm:presLayoutVars>
          <dgm:dir/>
          <dgm:animLvl val="lvl"/>
          <dgm:resizeHandles val="exact"/>
        </dgm:presLayoutVars>
      </dgm:prSet>
      <dgm:spPr/>
      <dgm:t>
        <a:bodyPr/>
        <a:lstStyle/>
        <a:p>
          <a:endParaRPr lang="en-US"/>
        </a:p>
      </dgm:t>
    </dgm:pt>
    <dgm:pt modelId="{1358874F-6C22-423A-AE19-BF2BDAD459DE}" type="pres">
      <dgm:prSet presAssocID="{DE8A20ED-B8E2-4C21-A26B-AA3A9C5BC628}" presName="boxAndChildren" presStyleCnt="0"/>
      <dgm:spPr/>
      <dgm:t>
        <a:bodyPr/>
        <a:lstStyle/>
        <a:p>
          <a:endParaRPr lang="en-US"/>
        </a:p>
      </dgm:t>
    </dgm:pt>
    <dgm:pt modelId="{67D9205C-B0C7-436D-A517-EE3892A8FFC0}" type="pres">
      <dgm:prSet presAssocID="{DE8A20ED-B8E2-4C21-A26B-AA3A9C5BC628}" presName="parentTextBox" presStyleLbl="node1" presStyleIdx="0" presStyleCnt="4"/>
      <dgm:spPr/>
      <dgm:t>
        <a:bodyPr/>
        <a:lstStyle/>
        <a:p>
          <a:endParaRPr lang="en-US"/>
        </a:p>
      </dgm:t>
    </dgm:pt>
    <dgm:pt modelId="{8E1B657C-65E8-4303-A67C-609EECF6EF25}" type="pres">
      <dgm:prSet presAssocID="{DE8A20ED-B8E2-4C21-A26B-AA3A9C5BC628}" presName="entireBox" presStyleLbl="node1" presStyleIdx="0" presStyleCnt="4"/>
      <dgm:spPr/>
      <dgm:t>
        <a:bodyPr/>
        <a:lstStyle/>
        <a:p>
          <a:endParaRPr lang="en-US"/>
        </a:p>
      </dgm:t>
    </dgm:pt>
    <dgm:pt modelId="{56C653EE-AA0C-4E35-B21A-089F8298FBD4}" type="pres">
      <dgm:prSet presAssocID="{DE8A20ED-B8E2-4C21-A26B-AA3A9C5BC628}" presName="descendantBox" presStyleCnt="0"/>
      <dgm:spPr/>
      <dgm:t>
        <a:bodyPr/>
        <a:lstStyle/>
        <a:p>
          <a:endParaRPr lang="en-US"/>
        </a:p>
      </dgm:t>
    </dgm:pt>
    <dgm:pt modelId="{8F6D97A3-568C-4D42-9F79-089C76ADC77E}" type="pres">
      <dgm:prSet presAssocID="{477044C5-1D51-44A3-89C9-052ED3523E41}" presName="childTextBox" presStyleLbl="fgAccFollowNode1" presStyleIdx="0" presStyleCnt="4">
        <dgm:presLayoutVars>
          <dgm:bulletEnabled val="1"/>
        </dgm:presLayoutVars>
      </dgm:prSet>
      <dgm:spPr/>
      <dgm:t>
        <a:bodyPr/>
        <a:lstStyle/>
        <a:p>
          <a:endParaRPr lang="en-US"/>
        </a:p>
      </dgm:t>
    </dgm:pt>
    <dgm:pt modelId="{C4BDCED5-B51B-420A-BEA2-6C52CAF77143}" type="pres">
      <dgm:prSet presAssocID="{2FF3C745-B3B1-4F02-9F3E-42D47C016259}" presName="sp" presStyleCnt="0"/>
      <dgm:spPr/>
      <dgm:t>
        <a:bodyPr/>
        <a:lstStyle/>
        <a:p>
          <a:endParaRPr lang="en-US"/>
        </a:p>
      </dgm:t>
    </dgm:pt>
    <dgm:pt modelId="{F5DD961D-CF95-4FC5-863B-0212472F390B}" type="pres">
      <dgm:prSet presAssocID="{55C6FB44-A985-45F8-92FB-19BBF542FA67}" presName="arrowAndChildren" presStyleCnt="0"/>
      <dgm:spPr/>
      <dgm:t>
        <a:bodyPr/>
        <a:lstStyle/>
        <a:p>
          <a:endParaRPr lang="en-US"/>
        </a:p>
      </dgm:t>
    </dgm:pt>
    <dgm:pt modelId="{8CD4145B-AF44-4ADE-B18B-5F8C0E4C6282}" type="pres">
      <dgm:prSet presAssocID="{55C6FB44-A985-45F8-92FB-19BBF542FA67}" presName="parentTextArrow" presStyleLbl="node1" presStyleIdx="0" presStyleCnt="4"/>
      <dgm:spPr/>
      <dgm:t>
        <a:bodyPr/>
        <a:lstStyle/>
        <a:p>
          <a:endParaRPr lang="en-US"/>
        </a:p>
      </dgm:t>
    </dgm:pt>
    <dgm:pt modelId="{E552DAC0-216A-4B88-AF1A-937842626E7F}" type="pres">
      <dgm:prSet presAssocID="{55C6FB44-A985-45F8-92FB-19BBF542FA67}" presName="arrow" presStyleLbl="node1" presStyleIdx="1" presStyleCnt="4"/>
      <dgm:spPr/>
      <dgm:t>
        <a:bodyPr/>
        <a:lstStyle/>
        <a:p>
          <a:endParaRPr lang="en-US"/>
        </a:p>
      </dgm:t>
    </dgm:pt>
    <dgm:pt modelId="{2B3D6047-A90B-4B0C-80C1-638354C667A5}" type="pres">
      <dgm:prSet presAssocID="{55C6FB44-A985-45F8-92FB-19BBF542FA67}" presName="descendantArrow" presStyleCnt="0"/>
      <dgm:spPr/>
      <dgm:t>
        <a:bodyPr/>
        <a:lstStyle/>
        <a:p>
          <a:endParaRPr lang="en-US"/>
        </a:p>
      </dgm:t>
    </dgm:pt>
    <dgm:pt modelId="{27BE7760-F6B5-45EE-8956-941501131730}" type="pres">
      <dgm:prSet presAssocID="{82A9D05C-E0FE-4095-808C-36195A639D13}" presName="childTextArrow" presStyleLbl="fgAccFollowNode1" presStyleIdx="1" presStyleCnt="4">
        <dgm:presLayoutVars>
          <dgm:bulletEnabled val="1"/>
        </dgm:presLayoutVars>
      </dgm:prSet>
      <dgm:spPr/>
      <dgm:t>
        <a:bodyPr/>
        <a:lstStyle/>
        <a:p>
          <a:endParaRPr lang="en-US"/>
        </a:p>
      </dgm:t>
    </dgm:pt>
    <dgm:pt modelId="{6872A97C-D449-48B8-B48A-6414A82B5680}" type="pres">
      <dgm:prSet presAssocID="{4DF2FFAD-E7C1-4C73-91BF-E7F0305EEAB6}" presName="sp" presStyleCnt="0"/>
      <dgm:spPr/>
      <dgm:t>
        <a:bodyPr/>
        <a:lstStyle/>
        <a:p>
          <a:endParaRPr lang="en-US"/>
        </a:p>
      </dgm:t>
    </dgm:pt>
    <dgm:pt modelId="{E7A11DED-60A7-4BC3-89FE-F4E69397AE3C}" type="pres">
      <dgm:prSet presAssocID="{63A1ED43-AC35-40AD-85BF-17DC05BD0938}" presName="arrowAndChildren" presStyleCnt="0"/>
      <dgm:spPr/>
      <dgm:t>
        <a:bodyPr/>
        <a:lstStyle/>
        <a:p>
          <a:endParaRPr lang="en-US"/>
        </a:p>
      </dgm:t>
    </dgm:pt>
    <dgm:pt modelId="{CF6C6E4E-5B5D-4471-9394-75F54A9377C8}" type="pres">
      <dgm:prSet presAssocID="{63A1ED43-AC35-40AD-85BF-17DC05BD0938}" presName="parentTextArrow" presStyleLbl="node1" presStyleIdx="1" presStyleCnt="4"/>
      <dgm:spPr/>
      <dgm:t>
        <a:bodyPr/>
        <a:lstStyle/>
        <a:p>
          <a:endParaRPr lang="en-US"/>
        </a:p>
      </dgm:t>
    </dgm:pt>
    <dgm:pt modelId="{C9E1EBD9-D03D-4086-B7FE-8CD684B69897}" type="pres">
      <dgm:prSet presAssocID="{63A1ED43-AC35-40AD-85BF-17DC05BD0938}" presName="arrow" presStyleLbl="node1" presStyleIdx="2" presStyleCnt="4"/>
      <dgm:spPr/>
      <dgm:t>
        <a:bodyPr/>
        <a:lstStyle/>
        <a:p>
          <a:endParaRPr lang="en-US"/>
        </a:p>
      </dgm:t>
    </dgm:pt>
    <dgm:pt modelId="{D18F0391-1D2C-4B99-A316-22233E77FF40}" type="pres">
      <dgm:prSet presAssocID="{63A1ED43-AC35-40AD-85BF-17DC05BD0938}" presName="descendantArrow" presStyleCnt="0"/>
      <dgm:spPr/>
      <dgm:t>
        <a:bodyPr/>
        <a:lstStyle/>
        <a:p>
          <a:endParaRPr lang="en-US"/>
        </a:p>
      </dgm:t>
    </dgm:pt>
    <dgm:pt modelId="{CB273461-0642-4901-9B3B-9EBCF230DDBF}" type="pres">
      <dgm:prSet presAssocID="{83622ABD-E064-4BFC-916E-53B83E9021F8}" presName="childTextArrow" presStyleLbl="fgAccFollowNode1" presStyleIdx="2" presStyleCnt="4">
        <dgm:presLayoutVars>
          <dgm:bulletEnabled val="1"/>
        </dgm:presLayoutVars>
      </dgm:prSet>
      <dgm:spPr/>
      <dgm:t>
        <a:bodyPr/>
        <a:lstStyle/>
        <a:p>
          <a:endParaRPr lang="en-US"/>
        </a:p>
      </dgm:t>
    </dgm:pt>
    <dgm:pt modelId="{477BA6E9-6A31-433E-AE09-3C4C08F9AFFD}" type="pres">
      <dgm:prSet presAssocID="{00A008E8-3B88-42C4-8BDD-F43409998BCE}" presName="sp" presStyleCnt="0"/>
      <dgm:spPr/>
      <dgm:t>
        <a:bodyPr/>
        <a:lstStyle/>
        <a:p>
          <a:endParaRPr lang="en-US"/>
        </a:p>
      </dgm:t>
    </dgm:pt>
    <dgm:pt modelId="{62686E2A-BF86-480D-A01D-DDFAE5F5E8E8}" type="pres">
      <dgm:prSet presAssocID="{255C46B9-17B6-450C-8E38-9519AD0489EF}" presName="arrowAndChildren" presStyleCnt="0"/>
      <dgm:spPr/>
      <dgm:t>
        <a:bodyPr/>
        <a:lstStyle/>
        <a:p>
          <a:endParaRPr lang="en-US"/>
        </a:p>
      </dgm:t>
    </dgm:pt>
    <dgm:pt modelId="{1EC5EF38-74C9-4808-86EF-4AFC5CB65931}" type="pres">
      <dgm:prSet presAssocID="{255C46B9-17B6-450C-8E38-9519AD0489EF}" presName="parentTextArrow" presStyleLbl="node1" presStyleIdx="2" presStyleCnt="4"/>
      <dgm:spPr/>
      <dgm:t>
        <a:bodyPr/>
        <a:lstStyle/>
        <a:p>
          <a:endParaRPr lang="en-US"/>
        </a:p>
      </dgm:t>
    </dgm:pt>
    <dgm:pt modelId="{05301027-04BC-4541-BE60-F2A1C22690F8}" type="pres">
      <dgm:prSet presAssocID="{255C46B9-17B6-450C-8E38-9519AD0489EF}" presName="arrow" presStyleLbl="node1" presStyleIdx="3" presStyleCnt="4"/>
      <dgm:spPr/>
      <dgm:t>
        <a:bodyPr/>
        <a:lstStyle/>
        <a:p>
          <a:endParaRPr lang="en-US"/>
        </a:p>
      </dgm:t>
    </dgm:pt>
    <dgm:pt modelId="{451C2562-08CE-430D-8173-7A2AB8276007}" type="pres">
      <dgm:prSet presAssocID="{255C46B9-17B6-450C-8E38-9519AD0489EF}" presName="descendantArrow" presStyleCnt="0"/>
      <dgm:spPr/>
      <dgm:t>
        <a:bodyPr/>
        <a:lstStyle/>
        <a:p>
          <a:endParaRPr lang="en-US"/>
        </a:p>
      </dgm:t>
    </dgm:pt>
    <dgm:pt modelId="{4BE792FD-BCB4-44EB-8672-F4001B35D8D7}" type="pres">
      <dgm:prSet presAssocID="{C531B99D-2AAF-47B7-9ADC-940B51371CBC}" presName="childTextArrow" presStyleLbl="fgAccFollowNode1" presStyleIdx="3" presStyleCnt="4">
        <dgm:presLayoutVars>
          <dgm:bulletEnabled val="1"/>
        </dgm:presLayoutVars>
      </dgm:prSet>
      <dgm:spPr/>
      <dgm:t>
        <a:bodyPr/>
        <a:lstStyle/>
        <a:p>
          <a:endParaRPr lang="en-US"/>
        </a:p>
      </dgm:t>
    </dgm:pt>
  </dgm:ptLst>
  <dgm:cxnLst>
    <dgm:cxn modelId="{3B73E94B-9D89-4AF4-B5A8-6096EA7C13E9}" srcId="{55C6FB44-A985-45F8-92FB-19BBF542FA67}" destId="{82A9D05C-E0FE-4095-808C-36195A639D13}" srcOrd="0" destOrd="0" parTransId="{8ED82903-5EB5-4BC5-980E-7AF804F15AA6}" sibTransId="{5EABCF8A-42A2-4FDA-B3DC-0A39071E4896}"/>
    <dgm:cxn modelId="{B14030BE-F7A9-4779-8129-52284C988D47}" type="presOf" srcId="{63A1ED43-AC35-40AD-85BF-17DC05BD0938}" destId="{CF6C6E4E-5B5D-4471-9394-75F54A9377C8}" srcOrd="0" destOrd="0" presId="urn:microsoft.com/office/officeart/2005/8/layout/process4"/>
    <dgm:cxn modelId="{E1316B67-9A9B-4CCF-A22C-C15341DA6BDB}" srcId="{17EBAEB6-D0E6-4EED-B716-2177AE58D86F}" destId="{255C46B9-17B6-450C-8E38-9519AD0489EF}" srcOrd="0" destOrd="0" parTransId="{2A22FD43-3FEA-4931-A58B-4D7F516A8BF7}" sibTransId="{00A008E8-3B88-42C4-8BDD-F43409998BCE}"/>
    <dgm:cxn modelId="{6C54317E-4170-4CDC-A40F-C7CCE0CC8FF7}" type="presOf" srcId="{255C46B9-17B6-450C-8E38-9519AD0489EF}" destId="{05301027-04BC-4541-BE60-F2A1C22690F8}" srcOrd="1" destOrd="0" presId="urn:microsoft.com/office/officeart/2005/8/layout/process4"/>
    <dgm:cxn modelId="{6E881692-22D4-4BCE-B941-78CAF151D6BF}" type="presOf" srcId="{C531B99D-2AAF-47B7-9ADC-940B51371CBC}" destId="{4BE792FD-BCB4-44EB-8672-F4001B35D8D7}" srcOrd="0" destOrd="0" presId="urn:microsoft.com/office/officeart/2005/8/layout/process4"/>
    <dgm:cxn modelId="{7C34EBA0-F089-43FF-8035-E673394CD794}" type="presOf" srcId="{82A9D05C-E0FE-4095-808C-36195A639D13}" destId="{27BE7760-F6B5-45EE-8956-941501131730}" srcOrd="0" destOrd="0" presId="urn:microsoft.com/office/officeart/2005/8/layout/process4"/>
    <dgm:cxn modelId="{B9AB3C0E-666F-4984-83C6-7FEF8F26543D}" type="presOf" srcId="{DE8A20ED-B8E2-4C21-A26B-AA3A9C5BC628}" destId="{8E1B657C-65E8-4303-A67C-609EECF6EF25}" srcOrd="1" destOrd="0" presId="urn:microsoft.com/office/officeart/2005/8/layout/process4"/>
    <dgm:cxn modelId="{BFE5B3D3-7F00-47E2-8657-CDEAA471E45F}" srcId="{17EBAEB6-D0E6-4EED-B716-2177AE58D86F}" destId="{DE8A20ED-B8E2-4C21-A26B-AA3A9C5BC628}" srcOrd="3" destOrd="0" parTransId="{C0CBDF5F-CE0A-41F1-872F-D83D036052CE}" sibTransId="{6A57F970-7A96-4CA1-8F6C-F1E7E37048AD}"/>
    <dgm:cxn modelId="{44F6D72A-26C3-4E77-A6D6-8CE64EA5ACDA}" srcId="{63A1ED43-AC35-40AD-85BF-17DC05BD0938}" destId="{83622ABD-E064-4BFC-916E-53B83E9021F8}" srcOrd="0" destOrd="0" parTransId="{589CFAA6-E7DA-40E7-BB3A-4677A82BF9D3}" sibTransId="{18EB27F0-7989-42EA-95E0-56291E9DD6C3}"/>
    <dgm:cxn modelId="{55587823-7146-4023-AFAA-3D06412DE442}" srcId="{17EBAEB6-D0E6-4EED-B716-2177AE58D86F}" destId="{55C6FB44-A985-45F8-92FB-19BBF542FA67}" srcOrd="2" destOrd="0" parTransId="{62FE0A38-C78B-408B-BEC0-6DEA44404E07}" sibTransId="{2FF3C745-B3B1-4F02-9F3E-42D47C016259}"/>
    <dgm:cxn modelId="{0C239721-32BB-453C-944C-5F8596353C26}" type="presOf" srcId="{17EBAEB6-D0E6-4EED-B716-2177AE58D86F}" destId="{2ADE2D3B-C947-42B6-8F99-1B3FEDC276D0}" srcOrd="0" destOrd="0" presId="urn:microsoft.com/office/officeart/2005/8/layout/process4"/>
    <dgm:cxn modelId="{0A992602-7CB3-4761-91EB-9E184C025AE6}" type="presOf" srcId="{55C6FB44-A985-45F8-92FB-19BBF542FA67}" destId="{E552DAC0-216A-4B88-AF1A-937842626E7F}" srcOrd="1" destOrd="0" presId="urn:microsoft.com/office/officeart/2005/8/layout/process4"/>
    <dgm:cxn modelId="{CC9DCA89-2211-45BB-AF53-91F24E836395}" type="presOf" srcId="{477044C5-1D51-44A3-89C9-052ED3523E41}" destId="{8F6D97A3-568C-4D42-9F79-089C76ADC77E}" srcOrd="0" destOrd="0" presId="urn:microsoft.com/office/officeart/2005/8/layout/process4"/>
    <dgm:cxn modelId="{C7E5E178-BFB7-47D1-ABFA-01039A48B05C}" type="presOf" srcId="{83622ABD-E064-4BFC-916E-53B83E9021F8}" destId="{CB273461-0642-4901-9B3B-9EBCF230DDBF}" srcOrd="0" destOrd="0" presId="urn:microsoft.com/office/officeart/2005/8/layout/process4"/>
    <dgm:cxn modelId="{F76697AC-897D-4146-BC83-E37E87728748}" type="presOf" srcId="{DE8A20ED-B8E2-4C21-A26B-AA3A9C5BC628}" destId="{67D9205C-B0C7-436D-A517-EE3892A8FFC0}" srcOrd="0" destOrd="0" presId="urn:microsoft.com/office/officeart/2005/8/layout/process4"/>
    <dgm:cxn modelId="{1CDA9F22-B7C8-43C9-961C-B867A9921DD3}" srcId="{255C46B9-17B6-450C-8E38-9519AD0489EF}" destId="{C531B99D-2AAF-47B7-9ADC-940B51371CBC}" srcOrd="0" destOrd="0" parTransId="{84FB757E-E4A2-456A-B805-5E1ECA582EE1}" sibTransId="{6F23B9F9-92F4-484C-9F78-32A761D17C7B}"/>
    <dgm:cxn modelId="{AB5FC9D9-B3A3-48A0-B6CA-479BCCA29D88}" type="presOf" srcId="{55C6FB44-A985-45F8-92FB-19BBF542FA67}" destId="{8CD4145B-AF44-4ADE-B18B-5F8C0E4C6282}" srcOrd="0" destOrd="0" presId="urn:microsoft.com/office/officeart/2005/8/layout/process4"/>
    <dgm:cxn modelId="{D84AA42F-78C6-49B6-8708-98EB8F604C2A}" srcId="{DE8A20ED-B8E2-4C21-A26B-AA3A9C5BC628}" destId="{477044C5-1D51-44A3-89C9-052ED3523E41}" srcOrd="0" destOrd="0" parTransId="{E5A867D1-3FD8-4A5C-88D7-C28D45A59636}" sibTransId="{749DF233-B93D-45B7-9AE9-68D947D69780}"/>
    <dgm:cxn modelId="{5249E942-025C-4554-8F95-1B831053B3F0}" type="presOf" srcId="{63A1ED43-AC35-40AD-85BF-17DC05BD0938}" destId="{C9E1EBD9-D03D-4086-B7FE-8CD684B69897}" srcOrd="1" destOrd="0" presId="urn:microsoft.com/office/officeart/2005/8/layout/process4"/>
    <dgm:cxn modelId="{13C73F3F-981E-4C94-B863-6F1052C347BE}" srcId="{17EBAEB6-D0E6-4EED-B716-2177AE58D86F}" destId="{63A1ED43-AC35-40AD-85BF-17DC05BD0938}" srcOrd="1" destOrd="0" parTransId="{BDB36EB9-BBED-46D4-B8BE-263D92E244FB}" sibTransId="{4DF2FFAD-E7C1-4C73-91BF-E7F0305EEAB6}"/>
    <dgm:cxn modelId="{E4197D56-2C42-48F7-AD35-7C1245B4E01F}" type="presOf" srcId="{255C46B9-17B6-450C-8E38-9519AD0489EF}" destId="{1EC5EF38-74C9-4808-86EF-4AFC5CB65931}" srcOrd="0" destOrd="0" presId="urn:microsoft.com/office/officeart/2005/8/layout/process4"/>
    <dgm:cxn modelId="{856585CA-84B1-461D-93E3-CE2E81B1B75F}" type="presParOf" srcId="{2ADE2D3B-C947-42B6-8F99-1B3FEDC276D0}" destId="{1358874F-6C22-423A-AE19-BF2BDAD459DE}" srcOrd="0" destOrd="0" presId="urn:microsoft.com/office/officeart/2005/8/layout/process4"/>
    <dgm:cxn modelId="{C91130C1-31A4-43BB-A8C0-C0B7B8567F11}" type="presParOf" srcId="{1358874F-6C22-423A-AE19-BF2BDAD459DE}" destId="{67D9205C-B0C7-436D-A517-EE3892A8FFC0}" srcOrd="0" destOrd="0" presId="urn:microsoft.com/office/officeart/2005/8/layout/process4"/>
    <dgm:cxn modelId="{DE339B54-605D-4F76-982A-3E1552D34CB0}" type="presParOf" srcId="{1358874F-6C22-423A-AE19-BF2BDAD459DE}" destId="{8E1B657C-65E8-4303-A67C-609EECF6EF25}" srcOrd="1" destOrd="0" presId="urn:microsoft.com/office/officeart/2005/8/layout/process4"/>
    <dgm:cxn modelId="{92B9B086-D334-4338-95ED-6AFC667C93A5}" type="presParOf" srcId="{1358874F-6C22-423A-AE19-BF2BDAD459DE}" destId="{56C653EE-AA0C-4E35-B21A-089F8298FBD4}" srcOrd="2" destOrd="0" presId="urn:microsoft.com/office/officeart/2005/8/layout/process4"/>
    <dgm:cxn modelId="{E2174543-FC41-4916-AE3C-AB61D8FD9F69}" type="presParOf" srcId="{56C653EE-AA0C-4E35-B21A-089F8298FBD4}" destId="{8F6D97A3-568C-4D42-9F79-089C76ADC77E}" srcOrd="0" destOrd="0" presId="urn:microsoft.com/office/officeart/2005/8/layout/process4"/>
    <dgm:cxn modelId="{846F1BB2-4121-4B83-8FF1-2F74ABF0662D}" type="presParOf" srcId="{2ADE2D3B-C947-42B6-8F99-1B3FEDC276D0}" destId="{C4BDCED5-B51B-420A-BEA2-6C52CAF77143}" srcOrd="1" destOrd="0" presId="urn:microsoft.com/office/officeart/2005/8/layout/process4"/>
    <dgm:cxn modelId="{F7BA7B16-358D-4134-8A3C-FA92E21FBC2D}" type="presParOf" srcId="{2ADE2D3B-C947-42B6-8F99-1B3FEDC276D0}" destId="{F5DD961D-CF95-4FC5-863B-0212472F390B}" srcOrd="2" destOrd="0" presId="urn:microsoft.com/office/officeart/2005/8/layout/process4"/>
    <dgm:cxn modelId="{A575FC8C-4A2D-4B5F-B287-49C244D0D1A5}" type="presParOf" srcId="{F5DD961D-CF95-4FC5-863B-0212472F390B}" destId="{8CD4145B-AF44-4ADE-B18B-5F8C0E4C6282}" srcOrd="0" destOrd="0" presId="urn:microsoft.com/office/officeart/2005/8/layout/process4"/>
    <dgm:cxn modelId="{780E72F7-0C45-4A3F-93D1-99A49E628CD7}" type="presParOf" srcId="{F5DD961D-CF95-4FC5-863B-0212472F390B}" destId="{E552DAC0-216A-4B88-AF1A-937842626E7F}" srcOrd="1" destOrd="0" presId="urn:microsoft.com/office/officeart/2005/8/layout/process4"/>
    <dgm:cxn modelId="{A1F470E5-CB36-4977-950A-CBCC70FC67D6}" type="presParOf" srcId="{F5DD961D-CF95-4FC5-863B-0212472F390B}" destId="{2B3D6047-A90B-4B0C-80C1-638354C667A5}" srcOrd="2" destOrd="0" presId="urn:microsoft.com/office/officeart/2005/8/layout/process4"/>
    <dgm:cxn modelId="{41266A6D-F126-4299-BD19-1920A8D06E37}" type="presParOf" srcId="{2B3D6047-A90B-4B0C-80C1-638354C667A5}" destId="{27BE7760-F6B5-45EE-8956-941501131730}" srcOrd="0" destOrd="0" presId="urn:microsoft.com/office/officeart/2005/8/layout/process4"/>
    <dgm:cxn modelId="{4062C633-8FDF-424D-BAB7-789C6F68509E}" type="presParOf" srcId="{2ADE2D3B-C947-42B6-8F99-1B3FEDC276D0}" destId="{6872A97C-D449-48B8-B48A-6414A82B5680}" srcOrd="3" destOrd="0" presId="urn:microsoft.com/office/officeart/2005/8/layout/process4"/>
    <dgm:cxn modelId="{8937096B-D0F4-4E7C-8D9D-A99DF182A6F6}" type="presParOf" srcId="{2ADE2D3B-C947-42B6-8F99-1B3FEDC276D0}" destId="{E7A11DED-60A7-4BC3-89FE-F4E69397AE3C}" srcOrd="4" destOrd="0" presId="urn:microsoft.com/office/officeart/2005/8/layout/process4"/>
    <dgm:cxn modelId="{8EDDB56E-6BB6-4A80-9A29-7AA694D5E1E8}" type="presParOf" srcId="{E7A11DED-60A7-4BC3-89FE-F4E69397AE3C}" destId="{CF6C6E4E-5B5D-4471-9394-75F54A9377C8}" srcOrd="0" destOrd="0" presId="urn:microsoft.com/office/officeart/2005/8/layout/process4"/>
    <dgm:cxn modelId="{FB11CDBA-5708-45CF-BEAA-53D3F38D8CD9}" type="presParOf" srcId="{E7A11DED-60A7-4BC3-89FE-F4E69397AE3C}" destId="{C9E1EBD9-D03D-4086-B7FE-8CD684B69897}" srcOrd="1" destOrd="0" presId="urn:microsoft.com/office/officeart/2005/8/layout/process4"/>
    <dgm:cxn modelId="{8EA2CA36-F4DB-418A-983C-0D8AFD063DC9}" type="presParOf" srcId="{E7A11DED-60A7-4BC3-89FE-F4E69397AE3C}" destId="{D18F0391-1D2C-4B99-A316-22233E77FF40}" srcOrd="2" destOrd="0" presId="urn:microsoft.com/office/officeart/2005/8/layout/process4"/>
    <dgm:cxn modelId="{44BD15DB-9296-4DAF-B4E2-D26D79C654BA}" type="presParOf" srcId="{D18F0391-1D2C-4B99-A316-22233E77FF40}" destId="{CB273461-0642-4901-9B3B-9EBCF230DDBF}" srcOrd="0" destOrd="0" presId="urn:microsoft.com/office/officeart/2005/8/layout/process4"/>
    <dgm:cxn modelId="{CF371218-7A35-41EB-8EE2-D25856B82FC0}" type="presParOf" srcId="{2ADE2D3B-C947-42B6-8F99-1B3FEDC276D0}" destId="{477BA6E9-6A31-433E-AE09-3C4C08F9AFFD}" srcOrd="5" destOrd="0" presId="urn:microsoft.com/office/officeart/2005/8/layout/process4"/>
    <dgm:cxn modelId="{B1E848E0-1688-4FAA-9C21-58219DB65FC8}" type="presParOf" srcId="{2ADE2D3B-C947-42B6-8F99-1B3FEDC276D0}" destId="{62686E2A-BF86-480D-A01D-DDFAE5F5E8E8}" srcOrd="6" destOrd="0" presId="urn:microsoft.com/office/officeart/2005/8/layout/process4"/>
    <dgm:cxn modelId="{06A18883-E6C6-4C84-BE38-148D78AAE9FD}" type="presParOf" srcId="{62686E2A-BF86-480D-A01D-DDFAE5F5E8E8}" destId="{1EC5EF38-74C9-4808-86EF-4AFC5CB65931}" srcOrd="0" destOrd="0" presId="urn:microsoft.com/office/officeart/2005/8/layout/process4"/>
    <dgm:cxn modelId="{A3ADE597-7293-454F-8C4B-BD70ED8C5834}" type="presParOf" srcId="{62686E2A-BF86-480D-A01D-DDFAE5F5E8E8}" destId="{05301027-04BC-4541-BE60-F2A1C22690F8}" srcOrd="1" destOrd="0" presId="urn:microsoft.com/office/officeart/2005/8/layout/process4"/>
    <dgm:cxn modelId="{6D260FB9-C29C-4869-A6CF-683E53EC65CA}" type="presParOf" srcId="{62686E2A-BF86-480D-A01D-DDFAE5F5E8E8}" destId="{451C2562-08CE-430D-8173-7A2AB8276007}" srcOrd="2" destOrd="0" presId="urn:microsoft.com/office/officeart/2005/8/layout/process4"/>
    <dgm:cxn modelId="{5FD832E3-B60D-40DD-9907-32EDBD7E9CA7}" type="presParOf" srcId="{451C2562-08CE-430D-8173-7A2AB8276007}" destId="{4BE792FD-BCB4-44EB-8672-F4001B35D8D7}"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EBAEB6-D0E6-4EED-B716-2177AE58D86F}" type="doc">
      <dgm:prSet loTypeId="urn:microsoft.com/office/officeart/2005/8/layout/process4" loCatId="list" qsTypeId="urn:microsoft.com/office/officeart/2005/8/quickstyle/simple2" qsCatId="simple" csTypeId="urn:microsoft.com/office/officeart/2005/8/colors/accent1_1" csCatId="accent1" phldr="1"/>
      <dgm:spPr/>
      <dgm:t>
        <a:bodyPr/>
        <a:lstStyle/>
        <a:p>
          <a:endParaRPr lang="en-US"/>
        </a:p>
      </dgm:t>
    </dgm:pt>
    <dgm:pt modelId="{255C46B9-17B6-450C-8E38-9519AD0489EF}">
      <dgm:prSet phldrT="[Text]"/>
      <dgm:spPr/>
      <dgm:t>
        <a:bodyPr/>
        <a:lstStyle/>
        <a:p>
          <a:r>
            <a:rPr lang="en-US" dirty="0" smtClean="0"/>
            <a:t>Lesson 5</a:t>
          </a:r>
        </a:p>
      </dgm:t>
    </dgm:pt>
    <dgm:pt modelId="{2A22FD43-3FEA-4931-A58B-4D7F516A8BF7}" type="parTrans" cxnId="{E1316B67-9A9B-4CCF-A22C-C15341DA6BDB}">
      <dgm:prSet/>
      <dgm:spPr/>
      <dgm:t>
        <a:bodyPr/>
        <a:lstStyle/>
        <a:p>
          <a:endParaRPr lang="en-US"/>
        </a:p>
      </dgm:t>
    </dgm:pt>
    <dgm:pt modelId="{00A008E8-3B88-42C4-8BDD-F43409998BCE}" type="sibTrans" cxnId="{E1316B67-9A9B-4CCF-A22C-C15341DA6BDB}">
      <dgm:prSet/>
      <dgm:spPr/>
      <dgm:t>
        <a:bodyPr/>
        <a:lstStyle/>
        <a:p>
          <a:endParaRPr lang="en-US"/>
        </a:p>
      </dgm:t>
    </dgm:pt>
    <dgm:pt modelId="{82A9D05C-E0FE-4095-808C-36195A639D13}">
      <dgm:prSet phldrT="[Text]"/>
      <dgm:spPr/>
      <dgm:t>
        <a:bodyPr/>
        <a:lstStyle/>
        <a:p>
          <a:r>
            <a:rPr lang="en-US" dirty="0" smtClean="0"/>
            <a:t>Modularity</a:t>
          </a:r>
          <a:endParaRPr lang="en-US" dirty="0"/>
        </a:p>
      </dgm:t>
    </dgm:pt>
    <dgm:pt modelId="{8ED82903-5EB5-4BC5-980E-7AF804F15AA6}" type="parTrans" cxnId="{3B73E94B-9D89-4AF4-B5A8-6096EA7C13E9}">
      <dgm:prSet/>
      <dgm:spPr/>
      <dgm:t>
        <a:bodyPr/>
        <a:lstStyle/>
        <a:p>
          <a:endParaRPr lang="en-US"/>
        </a:p>
      </dgm:t>
    </dgm:pt>
    <dgm:pt modelId="{5EABCF8A-42A2-4FDA-B3DC-0A39071E4896}" type="sibTrans" cxnId="{3B73E94B-9D89-4AF4-B5A8-6096EA7C13E9}">
      <dgm:prSet/>
      <dgm:spPr/>
      <dgm:t>
        <a:bodyPr/>
        <a:lstStyle/>
        <a:p>
          <a:endParaRPr lang="en-US"/>
        </a:p>
      </dgm:t>
    </dgm:pt>
    <dgm:pt modelId="{63A1ED43-AC35-40AD-85BF-17DC05BD0938}">
      <dgm:prSet phldrT="[Text]"/>
      <dgm:spPr/>
      <dgm:t>
        <a:bodyPr/>
        <a:lstStyle/>
        <a:p>
          <a:r>
            <a:rPr lang="en-US" dirty="0" smtClean="0"/>
            <a:t>Lesson 6</a:t>
          </a:r>
          <a:endParaRPr lang="en-US" dirty="0"/>
        </a:p>
      </dgm:t>
    </dgm:pt>
    <dgm:pt modelId="{BDB36EB9-BBED-46D4-B8BE-263D92E244FB}" type="parTrans" cxnId="{13C73F3F-981E-4C94-B863-6F1052C347BE}">
      <dgm:prSet/>
      <dgm:spPr/>
      <dgm:t>
        <a:bodyPr/>
        <a:lstStyle/>
        <a:p>
          <a:endParaRPr lang="en-US"/>
        </a:p>
      </dgm:t>
    </dgm:pt>
    <dgm:pt modelId="{4DF2FFAD-E7C1-4C73-91BF-E7F0305EEAB6}" type="sibTrans" cxnId="{13C73F3F-981E-4C94-B863-6F1052C347BE}">
      <dgm:prSet/>
      <dgm:spPr/>
      <dgm:t>
        <a:bodyPr/>
        <a:lstStyle/>
        <a:p>
          <a:endParaRPr lang="en-US"/>
        </a:p>
      </dgm:t>
    </dgm:pt>
    <dgm:pt modelId="{C531B99D-2AAF-47B7-9ADC-940B51371CBC}">
      <dgm:prSet phldrT="[Text]"/>
      <dgm:spPr/>
      <dgm:t>
        <a:bodyPr/>
        <a:lstStyle/>
        <a:p>
          <a:r>
            <a:rPr lang="en-US" dirty="0" smtClean="0"/>
            <a:t>Creating and Leveraging Data Structures</a:t>
          </a:r>
        </a:p>
      </dgm:t>
    </dgm:pt>
    <dgm:pt modelId="{84FB757E-E4A2-456A-B805-5E1ECA582EE1}" type="parTrans" cxnId="{1CDA9F22-B7C8-43C9-961C-B867A9921DD3}">
      <dgm:prSet/>
      <dgm:spPr/>
      <dgm:t>
        <a:bodyPr/>
        <a:lstStyle/>
        <a:p>
          <a:endParaRPr lang="en-US"/>
        </a:p>
      </dgm:t>
    </dgm:pt>
    <dgm:pt modelId="{6F23B9F9-92F4-484C-9F78-32A761D17C7B}" type="sibTrans" cxnId="{1CDA9F22-B7C8-43C9-961C-B867A9921DD3}">
      <dgm:prSet/>
      <dgm:spPr/>
      <dgm:t>
        <a:bodyPr/>
        <a:lstStyle/>
        <a:p>
          <a:endParaRPr lang="en-US"/>
        </a:p>
      </dgm:t>
    </dgm:pt>
    <dgm:pt modelId="{83622ABD-E064-4BFC-916E-53B83E9021F8}">
      <dgm:prSet phldrT="[Text]"/>
      <dgm:spPr/>
      <dgm:t>
        <a:bodyPr/>
        <a:lstStyle/>
        <a:p>
          <a:r>
            <a:rPr lang="en-US" dirty="0" smtClean="0"/>
            <a:t>Using Decision-Making Structures</a:t>
          </a:r>
          <a:endParaRPr lang="en-US" dirty="0"/>
        </a:p>
      </dgm:t>
    </dgm:pt>
    <dgm:pt modelId="{589CFAA6-E7DA-40E7-BB3A-4677A82BF9D3}" type="parTrans" cxnId="{44F6D72A-26C3-4E77-A6D6-8CE64EA5ACDA}">
      <dgm:prSet/>
      <dgm:spPr/>
      <dgm:t>
        <a:bodyPr/>
        <a:lstStyle/>
        <a:p>
          <a:endParaRPr lang="en-US"/>
        </a:p>
      </dgm:t>
    </dgm:pt>
    <dgm:pt modelId="{18EB27F0-7989-42EA-95E0-56291E9DD6C3}" type="sibTrans" cxnId="{44F6D72A-26C3-4E77-A6D6-8CE64EA5ACDA}">
      <dgm:prSet/>
      <dgm:spPr/>
      <dgm:t>
        <a:bodyPr/>
        <a:lstStyle/>
        <a:p>
          <a:endParaRPr lang="en-US"/>
        </a:p>
      </dgm:t>
    </dgm:pt>
    <dgm:pt modelId="{55C6FB44-A985-45F8-92FB-19BBF542FA67}">
      <dgm:prSet phldrT="[Text]"/>
      <dgm:spPr/>
      <dgm:t>
        <a:bodyPr/>
        <a:lstStyle/>
        <a:p>
          <a:r>
            <a:rPr lang="en-US" dirty="0" smtClean="0"/>
            <a:t>Lesson 7</a:t>
          </a:r>
          <a:endParaRPr lang="en-US" dirty="0"/>
        </a:p>
      </dgm:t>
    </dgm:pt>
    <dgm:pt modelId="{62FE0A38-C78B-408B-BEC0-6DEA44404E07}" type="parTrans" cxnId="{55587823-7146-4023-AFAA-3D06412DE442}">
      <dgm:prSet/>
      <dgm:spPr/>
      <dgm:t>
        <a:bodyPr/>
        <a:lstStyle/>
        <a:p>
          <a:endParaRPr lang="en-US"/>
        </a:p>
      </dgm:t>
    </dgm:pt>
    <dgm:pt modelId="{2FF3C745-B3B1-4F02-9F3E-42D47C016259}" type="sibTrans" cxnId="{55587823-7146-4023-AFAA-3D06412DE442}">
      <dgm:prSet/>
      <dgm:spPr/>
      <dgm:t>
        <a:bodyPr/>
        <a:lstStyle/>
        <a:p>
          <a:endParaRPr lang="en-US"/>
        </a:p>
      </dgm:t>
    </dgm:pt>
    <dgm:pt modelId="{2ADE2D3B-C947-42B6-8F99-1B3FEDC276D0}" type="pres">
      <dgm:prSet presAssocID="{17EBAEB6-D0E6-4EED-B716-2177AE58D86F}" presName="Name0" presStyleCnt="0">
        <dgm:presLayoutVars>
          <dgm:dir/>
          <dgm:animLvl val="lvl"/>
          <dgm:resizeHandles val="exact"/>
        </dgm:presLayoutVars>
      </dgm:prSet>
      <dgm:spPr/>
      <dgm:t>
        <a:bodyPr/>
        <a:lstStyle/>
        <a:p>
          <a:endParaRPr lang="en-US"/>
        </a:p>
      </dgm:t>
    </dgm:pt>
    <dgm:pt modelId="{D74163A3-AB2D-48D6-A6BA-7DC441FFA651}" type="pres">
      <dgm:prSet presAssocID="{55C6FB44-A985-45F8-92FB-19BBF542FA67}" presName="boxAndChildren" presStyleCnt="0"/>
      <dgm:spPr/>
    </dgm:pt>
    <dgm:pt modelId="{634B9CA2-3E8D-405E-9EF3-8262D83DEEEE}" type="pres">
      <dgm:prSet presAssocID="{55C6FB44-A985-45F8-92FB-19BBF542FA67}" presName="parentTextBox" presStyleLbl="node1" presStyleIdx="0" presStyleCnt="3"/>
      <dgm:spPr/>
      <dgm:t>
        <a:bodyPr/>
        <a:lstStyle/>
        <a:p>
          <a:endParaRPr lang="en-US"/>
        </a:p>
      </dgm:t>
    </dgm:pt>
    <dgm:pt modelId="{1ACEF5D3-078B-451B-9CB5-CB71F3B070B4}" type="pres">
      <dgm:prSet presAssocID="{55C6FB44-A985-45F8-92FB-19BBF542FA67}" presName="entireBox" presStyleLbl="node1" presStyleIdx="0" presStyleCnt="3"/>
      <dgm:spPr/>
      <dgm:t>
        <a:bodyPr/>
        <a:lstStyle/>
        <a:p>
          <a:endParaRPr lang="en-US"/>
        </a:p>
      </dgm:t>
    </dgm:pt>
    <dgm:pt modelId="{C2FADBCD-744E-471C-A2B2-E596A6FDA8B0}" type="pres">
      <dgm:prSet presAssocID="{55C6FB44-A985-45F8-92FB-19BBF542FA67}" presName="descendantBox" presStyleCnt="0"/>
      <dgm:spPr/>
    </dgm:pt>
    <dgm:pt modelId="{0E0FBB84-906E-4FE6-B300-7C9E4F2765B6}" type="pres">
      <dgm:prSet presAssocID="{82A9D05C-E0FE-4095-808C-36195A639D13}" presName="childTextBox" presStyleLbl="fgAccFollowNode1" presStyleIdx="0" presStyleCnt="3">
        <dgm:presLayoutVars>
          <dgm:bulletEnabled val="1"/>
        </dgm:presLayoutVars>
      </dgm:prSet>
      <dgm:spPr/>
      <dgm:t>
        <a:bodyPr/>
        <a:lstStyle/>
        <a:p>
          <a:endParaRPr lang="en-US"/>
        </a:p>
      </dgm:t>
    </dgm:pt>
    <dgm:pt modelId="{6872A97C-D449-48B8-B48A-6414A82B5680}" type="pres">
      <dgm:prSet presAssocID="{4DF2FFAD-E7C1-4C73-91BF-E7F0305EEAB6}" presName="sp" presStyleCnt="0"/>
      <dgm:spPr/>
      <dgm:t>
        <a:bodyPr/>
        <a:lstStyle/>
        <a:p>
          <a:endParaRPr lang="en-US"/>
        </a:p>
      </dgm:t>
    </dgm:pt>
    <dgm:pt modelId="{E7A11DED-60A7-4BC3-89FE-F4E69397AE3C}" type="pres">
      <dgm:prSet presAssocID="{63A1ED43-AC35-40AD-85BF-17DC05BD0938}" presName="arrowAndChildren" presStyleCnt="0"/>
      <dgm:spPr/>
      <dgm:t>
        <a:bodyPr/>
        <a:lstStyle/>
        <a:p>
          <a:endParaRPr lang="en-US"/>
        </a:p>
      </dgm:t>
    </dgm:pt>
    <dgm:pt modelId="{CF6C6E4E-5B5D-4471-9394-75F54A9377C8}" type="pres">
      <dgm:prSet presAssocID="{63A1ED43-AC35-40AD-85BF-17DC05BD0938}" presName="parentTextArrow" presStyleLbl="node1" presStyleIdx="0" presStyleCnt="3"/>
      <dgm:spPr/>
      <dgm:t>
        <a:bodyPr/>
        <a:lstStyle/>
        <a:p>
          <a:endParaRPr lang="en-US"/>
        </a:p>
      </dgm:t>
    </dgm:pt>
    <dgm:pt modelId="{C9E1EBD9-D03D-4086-B7FE-8CD684B69897}" type="pres">
      <dgm:prSet presAssocID="{63A1ED43-AC35-40AD-85BF-17DC05BD0938}" presName="arrow" presStyleLbl="node1" presStyleIdx="1" presStyleCnt="3"/>
      <dgm:spPr/>
      <dgm:t>
        <a:bodyPr/>
        <a:lstStyle/>
        <a:p>
          <a:endParaRPr lang="en-US"/>
        </a:p>
      </dgm:t>
    </dgm:pt>
    <dgm:pt modelId="{D18F0391-1D2C-4B99-A316-22233E77FF40}" type="pres">
      <dgm:prSet presAssocID="{63A1ED43-AC35-40AD-85BF-17DC05BD0938}" presName="descendantArrow" presStyleCnt="0"/>
      <dgm:spPr/>
      <dgm:t>
        <a:bodyPr/>
        <a:lstStyle/>
        <a:p>
          <a:endParaRPr lang="en-US"/>
        </a:p>
      </dgm:t>
    </dgm:pt>
    <dgm:pt modelId="{CB273461-0642-4901-9B3B-9EBCF230DDBF}" type="pres">
      <dgm:prSet presAssocID="{83622ABD-E064-4BFC-916E-53B83E9021F8}" presName="childTextArrow" presStyleLbl="fgAccFollowNode1" presStyleIdx="1" presStyleCnt="3">
        <dgm:presLayoutVars>
          <dgm:bulletEnabled val="1"/>
        </dgm:presLayoutVars>
      </dgm:prSet>
      <dgm:spPr/>
      <dgm:t>
        <a:bodyPr/>
        <a:lstStyle/>
        <a:p>
          <a:endParaRPr lang="en-US"/>
        </a:p>
      </dgm:t>
    </dgm:pt>
    <dgm:pt modelId="{477BA6E9-6A31-433E-AE09-3C4C08F9AFFD}" type="pres">
      <dgm:prSet presAssocID="{00A008E8-3B88-42C4-8BDD-F43409998BCE}" presName="sp" presStyleCnt="0"/>
      <dgm:spPr/>
      <dgm:t>
        <a:bodyPr/>
        <a:lstStyle/>
        <a:p>
          <a:endParaRPr lang="en-US"/>
        </a:p>
      </dgm:t>
    </dgm:pt>
    <dgm:pt modelId="{62686E2A-BF86-480D-A01D-DDFAE5F5E8E8}" type="pres">
      <dgm:prSet presAssocID="{255C46B9-17B6-450C-8E38-9519AD0489EF}" presName="arrowAndChildren" presStyleCnt="0"/>
      <dgm:spPr/>
      <dgm:t>
        <a:bodyPr/>
        <a:lstStyle/>
        <a:p>
          <a:endParaRPr lang="en-US"/>
        </a:p>
      </dgm:t>
    </dgm:pt>
    <dgm:pt modelId="{1EC5EF38-74C9-4808-86EF-4AFC5CB65931}" type="pres">
      <dgm:prSet presAssocID="{255C46B9-17B6-450C-8E38-9519AD0489EF}" presName="parentTextArrow" presStyleLbl="node1" presStyleIdx="1" presStyleCnt="3"/>
      <dgm:spPr/>
      <dgm:t>
        <a:bodyPr/>
        <a:lstStyle/>
        <a:p>
          <a:endParaRPr lang="en-US"/>
        </a:p>
      </dgm:t>
    </dgm:pt>
    <dgm:pt modelId="{05301027-04BC-4541-BE60-F2A1C22690F8}" type="pres">
      <dgm:prSet presAssocID="{255C46B9-17B6-450C-8E38-9519AD0489EF}" presName="arrow" presStyleLbl="node1" presStyleIdx="2" presStyleCnt="3"/>
      <dgm:spPr/>
      <dgm:t>
        <a:bodyPr/>
        <a:lstStyle/>
        <a:p>
          <a:endParaRPr lang="en-US"/>
        </a:p>
      </dgm:t>
    </dgm:pt>
    <dgm:pt modelId="{451C2562-08CE-430D-8173-7A2AB8276007}" type="pres">
      <dgm:prSet presAssocID="{255C46B9-17B6-450C-8E38-9519AD0489EF}" presName="descendantArrow" presStyleCnt="0"/>
      <dgm:spPr/>
      <dgm:t>
        <a:bodyPr/>
        <a:lstStyle/>
        <a:p>
          <a:endParaRPr lang="en-US"/>
        </a:p>
      </dgm:t>
    </dgm:pt>
    <dgm:pt modelId="{4BE792FD-BCB4-44EB-8672-F4001B35D8D7}" type="pres">
      <dgm:prSet presAssocID="{C531B99D-2AAF-47B7-9ADC-940B51371CBC}" presName="childTextArrow" presStyleLbl="fgAccFollowNode1" presStyleIdx="2" presStyleCnt="3">
        <dgm:presLayoutVars>
          <dgm:bulletEnabled val="1"/>
        </dgm:presLayoutVars>
      </dgm:prSet>
      <dgm:spPr/>
      <dgm:t>
        <a:bodyPr/>
        <a:lstStyle/>
        <a:p>
          <a:endParaRPr lang="en-US"/>
        </a:p>
      </dgm:t>
    </dgm:pt>
  </dgm:ptLst>
  <dgm:cxnLst>
    <dgm:cxn modelId="{F11D3E2E-67F8-48DF-90A4-0B1B8580D0A0}" type="presOf" srcId="{55C6FB44-A985-45F8-92FB-19BBF542FA67}" destId="{1ACEF5D3-078B-451B-9CB5-CB71F3B070B4}" srcOrd="1" destOrd="0" presId="urn:microsoft.com/office/officeart/2005/8/layout/process4"/>
    <dgm:cxn modelId="{9A96793D-0D98-4EFE-92CE-4E84A699A177}" type="presOf" srcId="{17EBAEB6-D0E6-4EED-B716-2177AE58D86F}" destId="{2ADE2D3B-C947-42B6-8F99-1B3FEDC276D0}" srcOrd="0" destOrd="0" presId="urn:microsoft.com/office/officeart/2005/8/layout/process4"/>
    <dgm:cxn modelId="{E1316B67-9A9B-4CCF-A22C-C15341DA6BDB}" srcId="{17EBAEB6-D0E6-4EED-B716-2177AE58D86F}" destId="{255C46B9-17B6-450C-8E38-9519AD0489EF}" srcOrd="0" destOrd="0" parTransId="{2A22FD43-3FEA-4931-A58B-4D7F516A8BF7}" sibTransId="{00A008E8-3B88-42C4-8BDD-F43409998BCE}"/>
    <dgm:cxn modelId="{44F6D72A-26C3-4E77-A6D6-8CE64EA5ACDA}" srcId="{63A1ED43-AC35-40AD-85BF-17DC05BD0938}" destId="{83622ABD-E064-4BFC-916E-53B83E9021F8}" srcOrd="0" destOrd="0" parTransId="{589CFAA6-E7DA-40E7-BB3A-4677A82BF9D3}" sibTransId="{18EB27F0-7989-42EA-95E0-56291E9DD6C3}"/>
    <dgm:cxn modelId="{2DBA7628-CBD1-44A7-8206-0CAEE552BB46}" type="presOf" srcId="{255C46B9-17B6-450C-8E38-9519AD0489EF}" destId="{05301027-04BC-4541-BE60-F2A1C22690F8}" srcOrd="1" destOrd="0" presId="urn:microsoft.com/office/officeart/2005/8/layout/process4"/>
    <dgm:cxn modelId="{1CDA9F22-B7C8-43C9-961C-B867A9921DD3}" srcId="{255C46B9-17B6-450C-8E38-9519AD0489EF}" destId="{C531B99D-2AAF-47B7-9ADC-940B51371CBC}" srcOrd="0" destOrd="0" parTransId="{84FB757E-E4A2-456A-B805-5E1ECA582EE1}" sibTransId="{6F23B9F9-92F4-484C-9F78-32A761D17C7B}"/>
    <dgm:cxn modelId="{13C73F3F-981E-4C94-B863-6F1052C347BE}" srcId="{17EBAEB6-D0E6-4EED-B716-2177AE58D86F}" destId="{63A1ED43-AC35-40AD-85BF-17DC05BD0938}" srcOrd="1" destOrd="0" parTransId="{BDB36EB9-BBED-46D4-B8BE-263D92E244FB}" sibTransId="{4DF2FFAD-E7C1-4C73-91BF-E7F0305EEAB6}"/>
    <dgm:cxn modelId="{773C050F-8607-44A5-8C21-817E80520D2F}" type="presOf" srcId="{82A9D05C-E0FE-4095-808C-36195A639D13}" destId="{0E0FBB84-906E-4FE6-B300-7C9E4F2765B6}" srcOrd="0" destOrd="0" presId="urn:microsoft.com/office/officeart/2005/8/layout/process4"/>
    <dgm:cxn modelId="{E8EC2E7E-3878-4E67-B01C-4A7F450B7309}" type="presOf" srcId="{63A1ED43-AC35-40AD-85BF-17DC05BD0938}" destId="{CF6C6E4E-5B5D-4471-9394-75F54A9377C8}" srcOrd="0" destOrd="0" presId="urn:microsoft.com/office/officeart/2005/8/layout/process4"/>
    <dgm:cxn modelId="{55587823-7146-4023-AFAA-3D06412DE442}" srcId="{17EBAEB6-D0E6-4EED-B716-2177AE58D86F}" destId="{55C6FB44-A985-45F8-92FB-19BBF542FA67}" srcOrd="2" destOrd="0" parTransId="{62FE0A38-C78B-408B-BEC0-6DEA44404E07}" sibTransId="{2FF3C745-B3B1-4F02-9F3E-42D47C016259}"/>
    <dgm:cxn modelId="{3B73E94B-9D89-4AF4-B5A8-6096EA7C13E9}" srcId="{55C6FB44-A985-45F8-92FB-19BBF542FA67}" destId="{82A9D05C-E0FE-4095-808C-36195A639D13}" srcOrd="0" destOrd="0" parTransId="{8ED82903-5EB5-4BC5-980E-7AF804F15AA6}" sibTransId="{5EABCF8A-42A2-4FDA-B3DC-0A39071E4896}"/>
    <dgm:cxn modelId="{6D35858A-1341-4F8E-BC62-798E122105CA}" type="presOf" srcId="{255C46B9-17B6-450C-8E38-9519AD0489EF}" destId="{1EC5EF38-74C9-4808-86EF-4AFC5CB65931}" srcOrd="0" destOrd="0" presId="urn:microsoft.com/office/officeart/2005/8/layout/process4"/>
    <dgm:cxn modelId="{A04CCAA3-749E-4803-BA64-7EA1286AA452}" type="presOf" srcId="{83622ABD-E064-4BFC-916E-53B83E9021F8}" destId="{CB273461-0642-4901-9B3B-9EBCF230DDBF}" srcOrd="0" destOrd="0" presId="urn:microsoft.com/office/officeart/2005/8/layout/process4"/>
    <dgm:cxn modelId="{49E9AA16-13FF-4F3E-BCFF-17D972DE60F5}" type="presOf" srcId="{C531B99D-2AAF-47B7-9ADC-940B51371CBC}" destId="{4BE792FD-BCB4-44EB-8672-F4001B35D8D7}" srcOrd="0" destOrd="0" presId="urn:microsoft.com/office/officeart/2005/8/layout/process4"/>
    <dgm:cxn modelId="{5863274E-08D4-4401-853D-CC7EA17C24F5}" type="presOf" srcId="{63A1ED43-AC35-40AD-85BF-17DC05BD0938}" destId="{C9E1EBD9-D03D-4086-B7FE-8CD684B69897}" srcOrd="1" destOrd="0" presId="urn:microsoft.com/office/officeart/2005/8/layout/process4"/>
    <dgm:cxn modelId="{1537DE85-991D-4391-B214-B099E679A8F2}" type="presOf" srcId="{55C6FB44-A985-45F8-92FB-19BBF542FA67}" destId="{634B9CA2-3E8D-405E-9EF3-8262D83DEEEE}" srcOrd="0" destOrd="0" presId="urn:microsoft.com/office/officeart/2005/8/layout/process4"/>
    <dgm:cxn modelId="{4B4E474D-1E50-4A33-978B-5B43EB5F590C}" type="presParOf" srcId="{2ADE2D3B-C947-42B6-8F99-1B3FEDC276D0}" destId="{D74163A3-AB2D-48D6-A6BA-7DC441FFA651}" srcOrd="0" destOrd="0" presId="urn:microsoft.com/office/officeart/2005/8/layout/process4"/>
    <dgm:cxn modelId="{98F1A44C-9BC4-4A3A-BF03-F5CE640CE3B8}" type="presParOf" srcId="{D74163A3-AB2D-48D6-A6BA-7DC441FFA651}" destId="{634B9CA2-3E8D-405E-9EF3-8262D83DEEEE}" srcOrd="0" destOrd="0" presId="urn:microsoft.com/office/officeart/2005/8/layout/process4"/>
    <dgm:cxn modelId="{A5027CE4-7531-46CC-9163-23CC52699847}" type="presParOf" srcId="{D74163A3-AB2D-48D6-A6BA-7DC441FFA651}" destId="{1ACEF5D3-078B-451B-9CB5-CB71F3B070B4}" srcOrd="1" destOrd="0" presId="urn:microsoft.com/office/officeart/2005/8/layout/process4"/>
    <dgm:cxn modelId="{8DC1AA1F-C67D-4CC6-A39D-0246D33CEF20}" type="presParOf" srcId="{D74163A3-AB2D-48D6-A6BA-7DC441FFA651}" destId="{C2FADBCD-744E-471C-A2B2-E596A6FDA8B0}" srcOrd="2" destOrd="0" presId="urn:microsoft.com/office/officeart/2005/8/layout/process4"/>
    <dgm:cxn modelId="{9908C89B-8FD4-44D9-89A3-F6250A2A0237}" type="presParOf" srcId="{C2FADBCD-744E-471C-A2B2-E596A6FDA8B0}" destId="{0E0FBB84-906E-4FE6-B300-7C9E4F2765B6}" srcOrd="0" destOrd="0" presId="urn:microsoft.com/office/officeart/2005/8/layout/process4"/>
    <dgm:cxn modelId="{61A08521-3D93-4E9F-A17C-81CFA21E1AB7}" type="presParOf" srcId="{2ADE2D3B-C947-42B6-8F99-1B3FEDC276D0}" destId="{6872A97C-D449-48B8-B48A-6414A82B5680}" srcOrd="1" destOrd="0" presId="urn:microsoft.com/office/officeart/2005/8/layout/process4"/>
    <dgm:cxn modelId="{F983DC6B-A9B3-4F7E-9CA9-3A3E14741CE0}" type="presParOf" srcId="{2ADE2D3B-C947-42B6-8F99-1B3FEDC276D0}" destId="{E7A11DED-60A7-4BC3-89FE-F4E69397AE3C}" srcOrd="2" destOrd="0" presId="urn:microsoft.com/office/officeart/2005/8/layout/process4"/>
    <dgm:cxn modelId="{D07770C8-1DBE-4271-BB71-BA83350DC74C}" type="presParOf" srcId="{E7A11DED-60A7-4BC3-89FE-F4E69397AE3C}" destId="{CF6C6E4E-5B5D-4471-9394-75F54A9377C8}" srcOrd="0" destOrd="0" presId="urn:microsoft.com/office/officeart/2005/8/layout/process4"/>
    <dgm:cxn modelId="{3FF44CFB-596A-45EC-9AEF-006A0379C4A3}" type="presParOf" srcId="{E7A11DED-60A7-4BC3-89FE-F4E69397AE3C}" destId="{C9E1EBD9-D03D-4086-B7FE-8CD684B69897}" srcOrd="1" destOrd="0" presId="urn:microsoft.com/office/officeart/2005/8/layout/process4"/>
    <dgm:cxn modelId="{436BB7D8-FDA0-4B81-A473-ADB895CD1868}" type="presParOf" srcId="{E7A11DED-60A7-4BC3-89FE-F4E69397AE3C}" destId="{D18F0391-1D2C-4B99-A316-22233E77FF40}" srcOrd="2" destOrd="0" presId="urn:microsoft.com/office/officeart/2005/8/layout/process4"/>
    <dgm:cxn modelId="{28B0D609-4792-41EA-8676-CE7BCC46E0A8}" type="presParOf" srcId="{D18F0391-1D2C-4B99-A316-22233E77FF40}" destId="{CB273461-0642-4901-9B3B-9EBCF230DDBF}" srcOrd="0" destOrd="0" presId="urn:microsoft.com/office/officeart/2005/8/layout/process4"/>
    <dgm:cxn modelId="{0E435B83-8FF6-484A-9241-3AABFC00D1E3}" type="presParOf" srcId="{2ADE2D3B-C947-42B6-8F99-1B3FEDC276D0}" destId="{477BA6E9-6A31-433E-AE09-3C4C08F9AFFD}" srcOrd="3" destOrd="0" presId="urn:microsoft.com/office/officeart/2005/8/layout/process4"/>
    <dgm:cxn modelId="{BCA90DFA-3C0B-432B-B292-489E6031D99E}" type="presParOf" srcId="{2ADE2D3B-C947-42B6-8F99-1B3FEDC276D0}" destId="{62686E2A-BF86-480D-A01D-DDFAE5F5E8E8}" srcOrd="4" destOrd="0" presId="urn:microsoft.com/office/officeart/2005/8/layout/process4"/>
    <dgm:cxn modelId="{7AD2FB54-E0C1-41CF-B881-3429B2B39EA6}" type="presParOf" srcId="{62686E2A-BF86-480D-A01D-DDFAE5F5E8E8}" destId="{1EC5EF38-74C9-4808-86EF-4AFC5CB65931}" srcOrd="0" destOrd="0" presId="urn:microsoft.com/office/officeart/2005/8/layout/process4"/>
    <dgm:cxn modelId="{1E3B7046-4E00-4DA4-A4A1-C00512E7D141}" type="presParOf" srcId="{62686E2A-BF86-480D-A01D-DDFAE5F5E8E8}" destId="{05301027-04BC-4541-BE60-F2A1C22690F8}" srcOrd="1" destOrd="0" presId="urn:microsoft.com/office/officeart/2005/8/layout/process4"/>
    <dgm:cxn modelId="{6E202B6F-21C7-4BD7-A701-0047B5BAC38F}" type="presParOf" srcId="{62686E2A-BF86-480D-A01D-DDFAE5F5E8E8}" destId="{451C2562-08CE-430D-8173-7A2AB8276007}" srcOrd="2" destOrd="0" presId="urn:microsoft.com/office/officeart/2005/8/layout/process4"/>
    <dgm:cxn modelId="{EACF97ED-0A19-4E0A-95F4-FAC4612218E1}" type="presParOf" srcId="{451C2562-08CE-430D-8173-7A2AB8276007}" destId="{4BE792FD-BCB4-44EB-8672-F4001B35D8D7}" srcOrd="0" destOrd="0" presId="urn:microsoft.com/office/officeart/2005/8/layout/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EBAEB6-D0E6-4EED-B716-2177AE58D86F}" type="doc">
      <dgm:prSet loTypeId="urn:microsoft.com/office/officeart/2005/8/layout/process4" loCatId="list" qsTypeId="urn:microsoft.com/office/officeart/2005/8/quickstyle/simple2" qsCatId="simple" csTypeId="urn:microsoft.com/office/officeart/2005/8/colors/accent1_1" csCatId="accent1" phldr="1"/>
      <dgm:spPr/>
      <dgm:t>
        <a:bodyPr/>
        <a:lstStyle/>
        <a:p>
          <a:endParaRPr lang="en-US"/>
        </a:p>
      </dgm:t>
    </dgm:pt>
    <dgm:pt modelId="{255C46B9-17B6-450C-8E38-9519AD0489EF}">
      <dgm:prSet phldrT="[Text]"/>
      <dgm:spPr/>
      <dgm:t>
        <a:bodyPr/>
        <a:lstStyle/>
        <a:p>
          <a:r>
            <a:rPr lang="en-US" dirty="0" smtClean="0"/>
            <a:t>Lesson 8</a:t>
          </a:r>
        </a:p>
      </dgm:t>
    </dgm:pt>
    <dgm:pt modelId="{2A22FD43-3FEA-4931-A58B-4D7F516A8BF7}" type="parTrans" cxnId="{E1316B67-9A9B-4CCF-A22C-C15341DA6BDB}">
      <dgm:prSet/>
      <dgm:spPr/>
      <dgm:t>
        <a:bodyPr/>
        <a:lstStyle/>
        <a:p>
          <a:endParaRPr lang="en-US"/>
        </a:p>
      </dgm:t>
    </dgm:pt>
    <dgm:pt modelId="{00A008E8-3B88-42C4-8BDD-F43409998BCE}" type="sibTrans" cxnId="{E1316B67-9A9B-4CCF-A22C-C15341DA6BDB}">
      <dgm:prSet/>
      <dgm:spPr/>
      <dgm:t>
        <a:bodyPr/>
        <a:lstStyle/>
        <a:p>
          <a:endParaRPr lang="en-US"/>
        </a:p>
      </dgm:t>
    </dgm:pt>
    <dgm:pt modelId="{82A9D05C-E0FE-4095-808C-36195A639D13}">
      <dgm:prSet phldrT="[Text]" custT="1"/>
      <dgm:spPr/>
      <dgm:t>
        <a:bodyPr/>
        <a:lstStyle/>
        <a:p>
          <a:r>
            <a:rPr lang="en-US" sz="1100" dirty="0" smtClean="0"/>
            <a:t>Using Sequential and </a:t>
          </a:r>
          <a:br>
            <a:rPr lang="en-US" sz="1100" dirty="0" smtClean="0"/>
          </a:br>
          <a:r>
            <a:rPr lang="en-US" sz="1100" smtClean="0"/>
            <a:t>State Machine </a:t>
          </a:r>
          <a:r>
            <a:rPr lang="en-US" sz="1100" dirty="0" smtClean="0"/>
            <a:t>Programming</a:t>
          </a:r>
          <a:endParaRPr lang="en-US" sz="1100" dirty="0"/>
        </a:p>
      </dgm:t>
    </dgm:pt>
    <dgm:pt modelId="{8ED82903-5EB5-4BC5-980E-7AF804F15AA6}" type="parTrans" cxnId="{3B73E94B-9D89-4AF4-B5A8-6096EA7C13E9}">
      <dgm:prSet/>
      <dgm:spPr/>
      <dgm:t>
        <a:bodyPr/>
        <a:lstStyle/>
        <a:p>
          <a:endParaRPr lang="en-US"/>
        </a:p>
      </dgm:t>
    </dgm:pt>
    <dgm:pt modelId="{5EABCF8A-42A2-4FDA-B3DC-0A39071E4896}" type="sibTrans" cxnId="{3B73E94B-9D89-4AF4-B5A8-6096EA7C13E9}">
      <dgm:prSet/>
      <dgm:spPr/>
      <dgm:t>
        <a:bodyPr/>
        <a:lstStyle/>
        <a:p>
          <a:endParaRPr lang="en-US"/>
        </a:p>
      </dgm:t>
    </dgm:pt>
    <dgm:pt modelId="{63A1ED43-AC35-40AD-85BF-17DC05BD0938}">
      <dgm:prSet phldrT="[Text]"/>
      <dgm:spPr/>
      <dgm:t>
        <a:bodyPr/>
        <a:lstStyle/>
        <a:p>
          <a:r>
            <a:rPr lang="en-US" dirty="0" smtClean="0"/>
            <a:t>Lesson 9</a:t>
          </a:r>
          <a:endParaRPr lang="en-US" dirty="0"/>
        </a:p>
      </dgm:t>
    </dgm:pt>
    <dgm:pt modelId="{BDB36EB9-BBED-46D4-B8BE-263D92E244FB}" type="parTrans" cxnId="{13C73F3F-981E-4C94-B863-6F1052C347BE}">
      <dgm:prSet/>
      <dgm:spPr/>
      <dgm:t>
        <a:bodyPr/>
        <a:lstStyle/>
        <a:p>
          <a:endParaRPr lang="en-US"/>
        </a:p>
      </dgm:t>
    </dgm:pt>
    <dgm:pt modelId="{4DF2FFAD-E7C1-4C73-91BF-E7F0305EEAB6}" type="sibTrans" cxnId="{13C73F3F-981E-4C94-B863-6F1052C347BE}">
      <dgm:prSet/>
      <dgm:spPr/>
      <dgm:t>
        <a:bodyPr/>
        <a:lstStyle/>
        <a:p>
          <a:endParaRPr lang="en-US"/>
        </a:p>
      </dgm:t>
    </dgm:pt>
    <dgm:pt modelId="{C531B99D-2AAF-47B7-9ADC-940B51371CBC}">
      <dgm:prSet phldrT="[Text]" custT="1"/>
      <dgm:spPr/>
      <dgm:t>
        <a:bodyPr/>
        <a:lstStyle/>
        <a:p>
          <a:r>
            <a:rPr lang="en-US" sz="1100" dirty="0" smtClean="0"/>
            <a:t>Acquiring Measurements </a:t>
          </a:r>
          <a:br>
            <a:rPr lang="en-US" sz="1100" dirty="0" smtClean="0"/>
          </a:br>
          <a:r>
            <a:rPr lang="en-US" sz="1100" dirty="0" smtClean="0"/>
            <a:t>with Hardware</a:t>
          </a:r>
        </a:p>
      </dgm:t>
    </dgm:pt>
    <dgm:pt modelId="{84FB757E-E4A2-456A-B805-5E1ECA582EE1}" type="parTrans" cxnId="{1CDA9F22-B7C8-43C9-961C-B867A9921DD3}">
      <dgm:prSet/>
      <dgm:spPr/>
      <dgm:t>
        <a:bodyPr/>
        <a:lstStyle/>
        <a:p>
          <a:endParaRPr lang="en-US"/>
        </a:p>
      </dgm:t>
    </dgm:pt>
    <dgm:pt modelId="{6F23B9F9-92F4-484C-9F78-32A761D17C7B}" type="sibTrans" cxnId="{1CDA9F22-B7C8-43C9-961C-B867A9921DD3}">
      <dgm:prSet/>
      <dgm:spPr/>
      <dgm:t>
        <a:bodyPr/>
        <a:lstStyle/>
        <a:p>
          <a:endParaRPr lang="en-US"/>
        </a:p>
      </dgm:t>
    </dgm:pt>
    <dgm:pt modelId="{83622ABD-E064-4BFC-916E-53B83E9021F8}">
      <dgm:prSet phldrT="[Text]" custT="1"/>
      <dgm:spPr/>
      <dgm:t>
        <a:bodyPr/>
        <a:lstStyle/>
        <a:p>
          <a:r>
            <a:rPr lang="en-US" sz="1200" dirty="0" smtClean="0"/>
            <a:t>Accessing Files in </a:t>
          </a:r>
          <a:r>
            <a:rPr lang="en-US" sz="1200" dirty="0" err="1" smtClean="0"/>
            <a:t>LabVIEW</a:t>
          </a:r>
          <a:endParaRPr lang="en-US" sz="1200" dirty="0"/>
        </a:p>
      </dgm:t>
    </dgm:pt>
    <dgm:pt modelId="{589CFAA6-E7DA-40E7-BB3A-4677A82BF9D3}" type="parTrans" cxnId="{44F6D72A-26C3-4E77-A6D6-8CE64EA5ACDA}">
      <dgm:prSet/>
      <dgm:spPr/>
      <dgm:t>
        <a:bodyPr/>
        <a:lstStyle/>
        <a:p>
          <a:endParaRPr lang="en-US"/>
        </a:p>
      </dgm:t>
    </dgm:pt>
    <dgm:pt modelId="{18EB27F0-7989-42EA-95E0-56291E9DD6C3}" type="sibTrans" cxnId="{44F6D72A-26C3-4E77-A6D6-8CE64EA5ACDA}">
      <dgm:prSet/>
      <dgm:spPr/>
      <dgm:t>
        <a:bodyPr/>
        <a:lstStyle/>
        <a:p>
          <a:endParaRPr lang="en-US"/>
        </a:p>
      </dgm:t>
    </dgm:pt>
    <dgm:pt modelId="{55C6FB44-A985-45F8-92FB-19BBF542FA67}">
      <dgm:prSet phldrT="[Text]"/>
      <dgm:spPr/>
      <dgm:t>
        <a:bodyPr/>
        <a:lstStyle/>
        <a:p>
          <a:r>
            <a:rPr lang="en-US" dirty="0" smtClean="0"/>
            <a:t>Lesson 10</a:t>
          </a:r>
          <a:endParaRPr lang="en-US" dirty="0"/>
        </a:p>
      </dgm:t>
    </dgm:pt>
    <dgm:pt modelId="{62FE0A38-C78B-408B-BEC0-6DEA44404E07}" type="parTrans" cxnId="{55587823-7146-4023-AFAA-3D06412DE442}">
      <dgm:prSet/>
      <dgm:spPr/>
      <dgm:t>
        <a:bodyPr/>
        <a:lstStyle/>
        <a:p>
          <a:endParaRPr lang="en-US"/>
        </a:p>
      </dgm:t>
    </dgm:pt>
    <dgm:pt modelId="{2FF3C745-B3B1-4F02-9F3E-42D47C016259}" type="sibTrans" cxnId="{55587823-7146-4023-AFAA-3D06412DE442}">
      <dgm:prSet/>
      <dgm:spPr/>
      <dgm:t>
        <a:bodyPr/>
        <a:lstStyle/>
        <a:p>
          <a:endParaRPr lang="en-US"/>
        </a:p>
      </dgm:t>
    </dgm:pt>
    <dgm:pt modelId="{2ADE2D3B-C947-42B6-8F99-1B3FEDC276D0}" type="pres">
      <dgm:prSet presAssocID="{17EBAEB6-D0E6-4EED-B716-2177AE58D86F}" presName="Name0" presStyleCnt="0">
        <dgm:presLayoutVars>
          <dgm:dir/>
          <dgm:animLvl val="lvl"/>
          <dgm:resizeHandles val="exact"/>
        </dgm:presLayoutVars>
      </dgm:prSet>
      <dgm:spPr/>
      <dgm:t>
        <a:bodyPr/>
        <a:lstStyle/>
        <a:p>
          <a:endParaRPr lang="en-US"/>
        </a:p>
      </dgm:t>
    </dgm:pt>
    <dgm:pt modelId="{CCAC1241-064D-4ACF-AEEC-F486887B6998}" type="pres">
      <dgm:prSet presAssocID="{55C6FB44-A985-45F8-92FB-19BBF542FA67}" presName="boxAndChildren" presStyleCnt="0"/>
      <dgm:spPr/>
      <dgm:t>
        <a:bodyPr/>
        <a:lstStyle/>
        <a:p>
          <a:endParaRPr lang="en-US"/>
        </a:p>
      </dgm:t>
    </dgm:pt>
    <dgm:pt modelId="{FC59B698-4F46-474C-A5F1-6AF5972B6A99}" type="pres">
      <dgm:prSet presAssocID="{55C6FB44-A985-45F8-92FB-19BBF542FA67}" presName="parentTextBox" presStyleLbl="node1" presStyleIdx="0" presStyleCnt="3"/>
      <dgm:spPr/>
      <dgm:t>
        <a:bodyPr/>
        <a:lstStyle/>
        <a:p>
          <a:endParaRPr lang="en-US"/>
        </a:p>
      </dgm:t>
    </dgm:pt>
    <dgm:pt modelId="{93BB1C99-DBF9-4BC6-9BF4-A8AB3952FBB8}" type="pres">
      <dgm:prSet presAssocID="{55C6FB44-A985-45F8-92FB-19BBF542FA67}" presName="entireBox" presStyleLbl="node1" presStyleIdx="0" presStyleCnt="3"/>
      <dgm:spPr/>
      <dgm:t>
        <a:bodyPr/>
        <a:lstStyle/>
        <a:p>
          <a:endParaRPr lang="en-US"/>
        </a:p>
      </dgm:t>
    </dgm:pt>
    <dgm:pt modelId="{67CEEAC9-EF20-44FC-B05A-9B4CB6D2B7B2}" type="pres">
      <dgm:prSet presAssocID="{55C6FB44-A985-45F8-92FB-19BBF542FA67}" presName="descendantBox" presStyleCnt="0"/>
      <dgm:spPr/>
      <dgm:t>
        <a:bodyPr/>
        <a:lstStyle/>
        <a:p>
          <a:endParaRPr lang="en-US"/>
        </a:p>
      </dgm:t>
    </dgm:pt>
    <dgm:pt modelId="{CD4BFA61-F11C-4625-A615-11815B9ABA95}" type="pres">
      <dgm:prSet presAssocID="{82A9D05C-E0FE-4095-808C-36195A639D13}" presName="childTextBox" presStyleLbl="fgAccFollowNode1" presStyleIdx="0" presStyleCnt="3">
        <dgm:presLayoutVars>
          <dgm:bulletEnabled val="1"/>
        </dgm:presLayoutVars>
      </dgm:prSet>
      <dgm:spPr/>
      <dgm:t>
        <a:bodyPr/>
        <a:lstStyle/>
        <a:p>
          <a:endParaRPr lang="en-US"/>
        </a:p>
      </dgm:t>
    </dgm:pt>
    <dgm:pt modelId="{6872A97C-D449-48B8-B48A-6414A82B5680}" type="pres">
      <dgm:prSet presAssocID="{4DF2FFAD-E7C1-4C73-91BF-E7F0305EEAB6}" presName="sp" presStyleCnt="0"/>
      <dgm:spPr/>
      <dgm:t>
        <a:bodyPr/>
        <a:lstStyle/>
        <a:p>
          <a:endParaRPr lang="en-US"/>
        </a:p>
      </dgm:t>
    </dgm:pt>
    <dgm:pt modelId="{E7A11DED-60A7-4BC3-89FE-F4E69397AE3C}" type="pres">
      <dgm:prSet presAssocID="{63A1ED43-AC35-40AD-85BF-17DC05BD0938}" presName="arrowAndChildren" presStyleCnt="0"/>
      <dgm:spPr/>
      <dgm:t>
        <a:bodyPr/>
        <a:lstStyle/>
        <a:p>
          <a:endParaRPr lang="en-US"/>
        </a:p>
      </dgm:t>
    </dgm:pt>
    <dgm:pt modelId="{CF6C6E4E-5B5D-4471-9394-75F54A9377C8}" type="pres">
      <dgm:prSet presAssocID="{63A1ED43-AC35-40AD-85BF-17DC05BD0938}" presName="parentTextArrow" presStyleLbl="node1" presStyleIdx="0" presStyleCnt="3"/>
      <dgm:spPr/>
      <dgm:t>
        <a:bodyPr/>
        <a:lstStyle/>
        <a:p>
          <a:endParaRPr lang="en-US"/>
        </a:p>
      </dgm:t>
    </dgm:pt>
    <dgm:pt modelId="{C9E1EBD9-D03D-4086-B7FE-8CD684B69897}" type="pres">
      <dgm:prSet presAssocID="{63A1ED43-AC35-40AD-85BF-17DC05BD0938}" presName="arrow" presStyleLbl="node1" presStyleIdx="1" presStyleCnt="3"/>
      <dgm:spPr/>
      <dgm:t>
        <a:bodyPr/>
        <a:lstStyle/>
        <a:p>
          <a:endParaRPr lang="en-US"/>
        </a:p>
      </dgm:t>
    </dgm:pt>
    <dgm:pt modelId="{D18F0391-1D2C-4B99-A316-22233E77FF40}" type="pres">
      <dgm:prSet presAssocID="{63A1ED43-AC35-40AD-85BF-17DC05BD0938}" presName="descendantArrow" presStyleCnt="0"/>
      <dgm:spPr/>
      <dgm:t>
        <a:bodyPr/>
        <a:lstStyle/>
        <a:p>
          <a:endParaRPr lang="en-US"/>
        </a:p>
      </dgm:t>
    </dgm:pt>
    <dgm:pt modelId="{CB273461-0642-4901-9B3B-9EBCF230DDBF}" type="pres">
      <dgm:prSet presAssocID="{83622ABD-E064-4BFC-916E-53B83E9021F8}" presName="childTextArrow" presStyleLbl="fgAccFollowNode1" presStyleIdx="1" presStyleCnt="3">
        <dgm:presLayoutVars>
          <dgm:bulletEnabled val="1"/>
        </dgm:presLayoutVars>
      </dgm:prSet>
      <dgm:spPr/>
      <dgm:t>
        <a:bodyPr/>
        <a:lstStyle/>
        <a:p>
          <a:endParaRPr lang="en-US"/>
        </a:p>
      </dgm:t>
    </dgm:pt>
    <dgm:pt modelId="{477BA6E9-6A31-433E-AE09-3C4C08F9AFFD}" type="pres">
      <dgm:prSet presAssocID="{00A008E8-3B88-42C4-8BDD-F43409998BCE}" presName="sp" presStyleCnt="0"/>
      <dgm:spPr/>
      <dgm:t>
        <a:bodyPr/>
        <a:lstStyle/>
        <a:p>
          <a:endParaRPr lang="en-US"/>
        </a:p>
      </dgm:t>
    </dgm:pt>
    <dgm:pt modelId="{62686E2A-BF86-480D-A01D-DDFAE5F5E8E8}" type="pres">
      <dgm:prSet presAssocID="{255C46B9-17B6-450C-8E38-9519AD0489EF}" presName="arrowAndChildren" presStyleCnt="0"/>
      <dgm:spPr/>
      <dgm:t>
        <a:bodyPr/>
        <a:lstStyle/>
        <a:p>
          <a:endParaRPr lang="en-US"/>
        </a:p>
      </dgm:t>
    </dgm:pt>
    <dgm:pt modelId="{1EC5EF38-74C9-4808-86EF-4AFC5CB65931}" type="pres">
      <dgm:prSet presAssocID="{255C46B9-17B6-450C-8E38-9519AD0489EF}" presName="parentTextArrow" presStyleLbl="node1" presStyleIdx="1" presStyleCnt="3"/>
      <dgm:spPr/>
      <dgm:t>
        <a:bodyPr/>
        <a:lstStyle/>
        <a:p>
          <a:endParaRPr lang="en-US"/>
        </a:p>
      </dgm:t>
    </dgm:pt>
    <dgm:pt modelId="{05301027-04BC-4541-BE60-F2A1C22690F8}" type="pres">
      <dgm:prSet presAssocID="{255C46B9-17B6-450C-8E38-9519AD0489EF}" presName="arrow" presStyleLbl="node1" presStyleIdx="2" presStyleCnt="3"/>
      <dgm:spPr/>
      <dgm:t>
        <a:bodyPr/>
        <a:lstStyle/>
        <a:p>
          <a:endParaRPr lang="en-US"/>
        </a:p>
      </dgm:t>
    </dgm:pt>
    <dgm:pt modelId="{451C2562-08CE-430D-8173-7A2AB8276007}" type="pres">
      <dgm:prSet presAssocID="{255C46B9-17B6-450C-8E38-9519AD0489EF}" presName="descendantArrow" presStyleCnt="0"/>
      <dgm:spPr/>
      <dgm:t>
        <a:bodyPr/>
        <a:lstStyle/>
        <a:p>
          <a:endParaRPr lang="en-US"/>
        </a:p>
      </dgm:t>
    </dgm:pt>
    <dgm:pt modelId="{4BE792FD-BCB4-44EB-8672-F4001B35D8D7}" type="pres">
      <dgm:prSet presAssocID="{C531B99D-2AAF-47B7-9ADC-940B51371CBC}" presName="childTextArrow" presStyleLbl="fgAccFollowNode1" presStyleIdx="2" presStyleCnt="3">
        <dgm:presLayoutVars>
          <dgm:bulletEnabled val="1"/>
        </dgm:presLayoutVars>
      </dgm:prSet>
      <dgm:spPr/>
      <dgm:t>
        <a:bodyPr/>
        <a:lstStyle/>
        <a:p>
          <a:endParaRPr lang="en-US"/>
        </a:p>
      </dgm:t>
    </dgm:pt>
  </dgm:ptLst>
  <dgm:cxnLst>
    <dgm:cxn modelId="{E1316B67-9A9B-4CCF-A22C-C15341DA6BDB}" srcId="{17EBAEB6-D0E6-4EED-B716-2177AE58D86F}" destId="{255C46B9-17B6-450C-8E38-9519AD0489EF}" srcOrd="0" destOrd="0" parTransId="{2A22FD43-3FEA-4931-A58B-4D7F516A8BF7}" sibTransId="{00A008E8-3B88-42C4-8BDD-F43409998BCE}"/>
    <dgm:cxn modelId="{CD2DA11B-603B-4EA4-85C4-AF95263BE0DA}" type="presOf" srcId="{63A1ED43-AC35-40AD-85BF-17DC05BD0938}" destId="{C9E1EBD9-D03D-4086-B7FE-8CD684B69897}" srcOrd="1" destOrd="0" presId="urn:microsoft.com/office/officeart/2005/8/layout/process4"/>
    <dgm:cxn modelId="{44F6D72A-26C3-4E77-A6D6-8CE64EA5ACDA}" srcId="{63A1ED43-AC35-40AD-85BF-17DC05BD0938}" destId="{83622ABD-E064-4BFC-916E-53B83E9021F8}" srcOrd="0" destOrd="0" parTransId="{589CFAA6-E7DA-40E7-BB3A-4677A82BF9D3}" sibTransId="{18EB27F0-7989-42EA-95E0-56291E9DD6C3}"/>
    <dgm:cxn modelId="{538868D1-73ED-4AD8-9755-4EA7BB102C44}" type="presOf" srcId="{63A1ED43-AC35-40AD-85BF-17DC05BD0938}" destId="{CF6C6E4E-5B5D-4471-9394-75F54A9377C8}" srcOrd="0" destOrd="0" presId="urn:microsoft.com/office/officeart/2005/8/layout/process4"/>
    <dgm:cxn modelId="{7CEE83E3-5B87-4CE4-B0A5-F889857C6CAE}" type="presOf" srcId="{83622ABD-E064-4BFC-916E-53B83E9021F8}" destId="{CB273461-0642-4901-9B3B-9EBCF230DDBF}" srcOrd="0" destOrd="0" presId="urn:microsoft.com/office/officeart/2005/8/layout/process4"/>
    <dgm:cxn modelId="{1CDA9F22-B7C8-43C9-961C-B867A9921DD3}" srcId="{255C46B9-17B6-450C-8E38-9519AD0489EF}" destId="{C531B99D-2AAF-47B7-9ADC-940B51371CBC}" srcOrd="0" destOrd="0" parTransId="{84FB757E-E4A2-456A-B805-5E1ECA582EE1}" sibTransId="{6F23B9F9-92F4-484C-9F78-32A761D17C7B}"/>
    <dgm:cxn modelId="{E13323E1-EA56-47CE-969A-C176BA658582}" type="presOf" srcId="{C531B99D-2AAF-47B7-9ADC-940B51371CBC}" destId="{4BE792FD-BCB4-44EB-8672-F4001B35D8D7}" srcOrd="0" destOrd="0" presId="urn:microsoft.com/office/officeart/2005/8/layout/process4"/>
    <dgm:cxn modelId="{13C73F3F-981E-4C94-B863-6F1052C347BE}" srcId="{17EBAEB6-D0E6-4EED-B716-2177AE58D86F}" destId="{63A1ED43-AC35-40AD-85BF-17DC05BD0938}" srcOrd="1" destOrd="0" parTransId="{BDB36EB9-BBED-46D4-B8BE-263D92E244FB}" sibTransId="{4DF2FFAD-E7C1-4C73-91BF-E7F0305EEAB6}"/>
    <dgm:cxn modelId="{DE321B6B-54D9-45C5-803C-46E01A55AE56}" type="presOf" srcId="{55C6FB44-A985-45F8-92FB-19BBF542FA67}" destId="{93BB1C99-DBF9-4BC6-9BF4-A8AB3952FBB8}" srcOrd="1" destOrd="0" presId="urn:microsoft.com/office/officeart/2005/8/layout/process4"/>
    <dgm:cxn modelId="{55587823-7146-4023-AFAA-3D06412DE442}" srcId="{17EBAEB6-D0E6-4EED-B716-2177AE58D86F}" destId="{55C6FB44-A985-45F8-92FB-19BBF542FA67}" srcOrd="2" destOrd="0" parTransId="{62FE0A38-C78B-408B-BEC0-6DEA44404E07}" sibTransId="{2FF3C745-B3B1-4F02-9F3E-42D47C016259}"/>
    <dgm:cxn modelId="{313B2452-2141-4CDA-9250-B2C2A48FC997}" type="presOf" srcId="{82A9D05C-E0FE-4095-808C-36195A639D13}" destId="{CD4BFA61-F11C-4625-A615-11815B9ABA95}" srcOrd="0" destOrd="0" presId="urn:microsoft.com/office/officeart/2005/8/layout/process4"/>
    <dgm:cxn modelId="{3B73E94B-9D89-4AF4-B5A8-6096EA7C13E9}" srcId="{55C6FB44-A985-45F8-92FB-19BBF542FA67}" destId="{82A9D05C-E0FE-4095-808C-36195A639D13}" srcOrd="0" destOrd="0" parTransId="{8ED82903-5EB5-4BC5-980E-7AF804F15AA6}" sibTransId="{5EABCF8A-42A2-4FDA-B3DC-0A39071E4896}"/>
    <dgm:cxn modelId="{4BBAB44D-962F-4FBC-939C-A3D3E4F57745}" type="presOf" srcId="{255C46B9-17B6-450C-8E38-9519AD0489EF}" destId="{05301027-04BC-4541-BE60-F2A1C22690F8}" srcOrd="1" destOrd="0" presId="urn:microsoft.com/office/officeart/2005/8/layout/process4"/>
    <dgm:cxn modelId="{76F3ABDB-55C9-4D65-9E70-B291F53D93C4}" type="presOf" srcId="{255C46B9-17B6-450C-8E38-9519AD0489EF}" destId="{1EC5EF38-74C9-4808-86EF-4AFC5CB65931}" srcOrd="0" destOrd="0" presId="urn:microsoft.com/office/officeart/2005/8/layout/process4"/>
    <dgm:cxn modelId="{8B4042FA-2110-449C-83AD-2EE20CD7FC25}" type="presOf" srcId="{17EBAEB6-D0E6-4EED-B716-2177AE58D86F}" destId="{2ADE2D3B-C947-42B6-8F99-1B3FEDC276D0}" srcOrd="0" destOrd="0" presId="urn:microsoft.com/office/officeart/2005/8/layout/process4"/>
    <dgm:cxn modelId="{5D493901-C275-420A-8B47-C6774F11ED14}" type="presOf" srcId="{55C6FB44-A985-45F8-92FB-19BBF542FA67}" destId="{FC59B698-4F46-474C-A5F1-6AF5972B6A99}" srcOrd="0" destOrd="0" presId="urn:microsoft.com/office/officeart/2005/8/layout/process4"/>
    <dgm:cxn modelId="{0ADDDB3F-E3B5-421D-B56B-55C4DA9564EF}" type="presParOf" srcId="{2ADE2D3B-C947-42B6-8F99-1B3FEDC276D0}" destId="{CCAC1241-064D-4ACF-AEEC-F486887B6998}" srcOrd="0" destOrd="0" presId="urn:microsoft.com/office/officeart/2005/8/layout/process4"/>
    <dgm:cxn modelId="{A856CA13-BE19-4010-966F-124C611661D9}" type="presParOf" srcId="{CCAC1241-064D-4ACF-AEEC-F486887B6998}" destId="{FC59B698-4F46-474C-A5F1-6AF5972B6A99}" srcOrd="0" destOrd="0" presId="urn:microsoft.com/office/officeart/2005/8/layout/process4"/>
    <dgm:cxn modelId="{C57A49CF-A78B-4C33-A451-374A68A1A533}" type="presParOf" srcId="{CCAC1241-064D-4ACF-AEEC-F486887B6998}" destId="{93BB1C99-DBF9-4BC6-9BF4-A8AB3952FBB8}" srcOrd="1" destOrd="0" presId="urn:microsoft.com/office/officeart/2005/8/layout/process4"/>
    <dgm:cxn modelId="{0FAAE2AE-29AB-4AE3-BF2D-6DACA7568005}" type="presParOf" srcId="{CCAC1241-064D-4ACF-AEEC-F486887B6998}" destId="{67CEEAC9-EF20-44FC-B05A-9B4CB6D2B7B2}" srcOrd="2" destOrd="0" presId="urn:microsoft.com/office/officeart/2005/8/layout/process4"/>
    <dgm:cxn modelId="{589AD08C-0261-4500-B113-1F798821DFCB}" type="presParOf" srcId="{67CEEAC9-EF20-44FC-B05A-9B4CB6D2B7B2}" destId="{CD4BFA61-F11C-4625-A615-11815B9ABA95}" srcOrd="0" destOrd="0" presId="urn:microsoft.com/office/officeart/2005/8/layout/process4"/>
    <dgm:cxn modelId="{C6171EDF-EB73-4E35-9F10-E9BA6FB8D6BE}" type="presParOf" srcId="{2ADE2D3B-C947-42B6-8F99-1B3FEDC276D0}" destId="{6872A97C-D449-48B8-B48A-6414A82B5680}" srcOrd="1" destOrd="0" presId="urn:microsoft.com/office/officeart/2005/8/layout/process4"/>
    <dgm:cxn modelId="{709AF421-2503-47AB-9BE0-DF815EA69745}" type="presParOf" srcId="{2ADE2D3B-C947-42B6-8F99-1B3FEDC276D0}" destId="{E7A11DED-60A7-4BC3-89FE-F4E69397AE3C}" srcOrd="2" destOrd="0" presId="urn:microsoft.com/office/officeart/2005/8/layout/process4"/>
    <dgm:cxn modelId="{BC938059-2895-4ABE-92F9-3BAD0F95906E}" type="presParOf" srcId="{E7A11DED-60A7-4BC3-89FE-F4E69397AE3C}" destId="{CF6C6E4E-5B5D-4471-9394-75F54A9377C8}" srcOrd="0" destOrd="0" presId="urn:microsoft.com/office/officeart/2005/8/layout/process4"/>
    <dgm:cxn modelId="{673538C9-8517-4CA4-9AB2-8EBC01E58757}" type="presParOf" srcId="{E7A11DED-60A7-4BC3-89FE-F4E69397AE3C}" destId="{C9E1EBD9-D03D-4086-B7FE-8CD684B69897}" srcOrd="1" destOrd="0" presId="urn:microsoft.com/office/officeart/2005/8/layout/process4"/>
    <dgm:cxn modelId="{C8FB6EF2-B996-48DE-8414-ED49F3B74A2E}" type="presParOf" srcId="{E7A11DED-60A7-4BC3-89FE-F4E69397AE3C}" destId="{D18F0391-1D2C-4B99-A316-22233E77FF40}" srcOrd="2" destOrd="0" presId="urn:microsoft.com/office/officeart/2005/8/layout/process4"/>
    <dgm:cxn modelId="{D9EA804A-7508-4436-BC68-F86CDC705968}" type="presParOf" srcId="{D18F0391-1D2C-4B99-A316-22233E77FF40}" destId="{CB273461-0642-4901-9B3B-9EBCF230DDBF}" srcOrd="0" destOrd="0" presId="urn:microsoft.com/office/officeart/2005/8/layout/process4"/>
    <dgm:cxn modelId="{571CAEF7-ED60-4733-B3A8-645F63C6074E}" type="presParOf" srcId="{2ADE2D3B-C947-42B6-8F99-1B3FEDC276D0}" destId="{477BA6E9-6A31-433E-AE09-3C4C08F9AFFD}" srcOrd="3" destOrd="0" presId="urn:microsoft.com/office/officeart/2005/8/layout/process4"/>
    <dgm:cxn modelId="{25164090-B186-4E26-BCC4-A3EBE90F1C2F}" type="presParOf" srcId="{2ADE2D3B-C947-42B6-8F99-1B3FEDC276D0}" destId="{62686E2A-BF86-480D-A01D-DDFAE5F5E8E8}" srcOrd="4" destOrd="0" presId="urn:microsoft.com/office/officeart/2005/8/layout/process4"/>
    <dgm:cxn modelId="{790542B2-2D84-4A7F-A055-B0BBEA3D179D}" type="presParOf" srcId="{62686E2A-BF86-480D-A01D-DDFAE5F5E8E8}" destId="{1EC5EF38-74C9-4808-86EF-4AFC5CB65931}" srcOrd="0" destOrd="0" presId="urn:microsoft.com/office/officeart/2005/8/layout/process4"/>
    <dgm:cxn modelId="{95DA39A0-EEC4-47CF-B121-06C3DEC187E0}" type="presParOf" srcId="{62686E2A-BF86-480D-A01D-DDFAE5F5E8E8}" destId="{05301027-04BC-4541-BE60-F2A1C22690F8}" srcOrd="1" destOrd="0" presId="urn:microsoft.com/office/officeart/2005/8/layout/process4"/>
    <dgm:cxn modelId="{43EADD9C-EC82-43B3-BFD0-0264371A5D30}" type="presParOf" srcId="{62686E2A-BF86-480D-A01D-DDFAE5F5E8E8}" destId="{451C2562-08CE-430D-8173-7A2AB8276007}" srcOrd="2" destOrd="0" presId="urn:microsoft.com/office/officeart/2005/8/layout/process4"/>
    <dgm:cxn modelId="{ACF50C0C-A2C2-4F1C-8D70-E6E3ED4D0C54}" type="presParOf" srcId="{451C2562-08CE-430D-8173-7A2AB8276007}" destId="{4BE792FD-BCB4-44EB-8672-F4001B35D8D7}" srcOrd="0" destOrd="0" presId="urn:microsoft.com/office/officeart/2005/8/layout/process4"/>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C1B6BE-8FA0-4DE5-8F8A-C5226D8FC871}" type="doc">
      <dgm:prSet loTypeId="urn:microsoft.com/office/officeart/2005/8/layout/vList3#1" loCatId="list" qsTypeId="urn:microsoft.com/office/officeart/2005/8/quickstyle/simple1" qsCatId="simple" csTypeId="urn:microsoft.com/office/officeart/2005/8/colors/accent1_2" csCatId="accent1" phldr="1"/>
      <dgm:spPr/>
    </dgm:pt>
    <dgm:pt modelId="{DD5DADC8-057E-4ED0-B7BD-541A43552FDE}">
      <dgm:prSet phldrT="[Text]" custT="1"/>
      <dgm:spPr>
        <a:solidFill>
          <a:schemeClr val="tx2"/>
        </a:solidFill>
      </dgm:spPr>
      <dgm:t>
        <a:bodyPr/>
        <a:lstStyle/>
        <a:p>
          <a:pPr algn="l"/>
          <a:r>
            <a:rPr lang="en-US" sz="1800" b="1" dirty="0" smtClean="0"/>
            <a:t>Automatic Error Handling </a:t>
          </a:r>
          <a:r>
            <a:rPr lang="en-US" sz="1800" b="0" dirty="0" smtClean="0"/>
            <a:t>– At run time, LabVIEW suspends execution, highlights node, and displays Error dialog box</a:t>
          </a:r>
          <a:endParaRPr lang="en-US" sz="1800" b="0" dirty="0"/>
        </a:p>
      </dgm:t>
    </dgm:pt>
    <dgm:pt modelId="{50CAFF54-E521-4B79-AFC7-5A6AD09CD541}" type="parTrans" cxnId="{CEEA4456-AA85-4A18-BE69-6CD5CFA0B822}">
      <dgm:prSet/>
      <dgm:spPr/>
      <dgm:t>
        <a:bodyPr/>
        <a:lstStyle/>
        <a:p>
          <a:endParaRPr lang="en-US"/>
        </a:p>
      </dgm:t>
    </dgm:pt>
    <dgm:pt modelId="{7CB12A3B-2A85-47A5-8ED9-0CB9FB3A65BF}" type="sibTrans" cxnId="{CEEA4456-AA85-4A18-BE69-6CD5CFA0B822}">
      <dgm:prSet/>
      <dgm:spPr/>
      <dgm:t>
        <a:bodyPr/>
        <a:lstStyle/>
        <a:p>
          <a:endParaRPr lang="en-US"/>
        </a:p>
      </dgm:t>
    </dgm:pt>
    <dgm:pt modelId="{A6D2E80D-6F4F-466E-9117-C731AF13AEFA}" type="pres">
      <dgm:prSet presAssocID="{F7C1B6BE-8FA0-4DE5-8F8A-C5226D8FC871}" presName="linearFlow" presStyleCnt="0">
        <dgm:presLayoutVars>
          <dgm:dir/>
          <dgm:resizeHandles val="exact"/>
        </dgm:presLayoutVars>
      </dgm:prSet>
      <dgm:spPr/>
    </dgm:pt>
    <dgm:pt modelId="{0B4ADA14-A5D8-4086-9622-AF9526F0FCCD}" type="pres">
      <dgm:prSet presAssocID="{DD5DADC8-057E-4ED0-B7BD-541A43552FDE}" presName="composite" presStyleCnt="0"/>
      <dgm:spPr/>
    </dgm:pt>
    <dgm:pt modelId="{477119AC-1B9B-4A4A-8F20-CAFF1C725AD3}" type="pres">
      <dgm:prSet presAssocID="{DD5DADC8-057E-4ED0-B7BD-541A43552FDE}" presName="imgShp" presStyleLbl="fgImgPlace1" presStyleIdx="0" presStyleCnt="1" custLinFactX="-12133" custLinFactNeighborX="-100000"/>
      <dgm:spPr/>
      <dgm:t>
        <a:bodyPr/>
        <a:lstStyle/>
        <a:p>
          <a:endParaRPr lang="en-US"/>
        </a:p>
      </dgm:t>
    </dgm:pt>
    <dgm:pt modelId="{976B7E68-86E5-49D8-B5B7-76B4CC9C4B78}" type="pres">
      <dgm:prSet presAssocID="{DD5DADC8-057E-4ED0-B7BD-541A43552FDE}" presName="txShp" presStyleLbl="node1" presStyleIdx="0" presStyleCnt="1" custScaleX="137549" custLinFactNeighborX="3380" custLinFactNeighborY="-8922">
        <dgm:presLayoutVars>
          <dgm:bulletEnabled val="1"/>
        </dgm:presLayoutVars>
      </dgm:prSet>
      <dgm:spPr/>
      <dgm:t>
        <a:bodyPr/>
        <a:lstStyle/>
        <a:p>
          <a:endParaRPr lang="en-US"/>
        </a:p>
      </dgm:t>
    </dgm:pt>
  </dgm:ptLst>
  <dgm:cxnLst>
    <dgm:cxn modelId="{CEEA4456-AA85-4A18-BE69-6CD5CFA0B822}" srcId="{F7C1B6BE-8FA0-4DE5-8F8A-C5226D8FC871}" destId="{DD5DADC8-057E-4ED0-B7BD-541A43552FDE}" srcOrd="0" destOrd="0" parTransId="{50CAFF54-E521-4B79-AFC7-5A6AD09CD541}" sibTransId="{7CB12A3B-2A85-47A5-8ED9-0CB9FB3A65BF}"/>
    <dgm:cxn modelId="{2003FCAA-6492-44FC-B3B6-135A87F7CDBE}" type="presOf" srcId="{F7C1B6BE-8FA0-4DE5-8F8A-C5226D8FC871}" destId="{A6D2E80D-6F4F-466E-9117-C731AF13AEFA}" srcOrd="0" destOrd="0" presId="urn:microsoft.com/office/officeart/2005/8/layout/vList3#1"/>
    <dgm:cxn modelId="{D30E4B37-45D8-4896-ABC6-8687EC6C6E1F}" type="presOf" srcId="{DD5DADC8-057E-4ED0-B7BD-541A43552FDE}" destId="{976B7E68-86E5-49D8-B5B7-76B4CC9C4B78}" srcOrd="0" destOrd="0" presId="urn:microsoft.com/office/officeart/2005/8/layout/vList3#1"/>
    <dgm:cxn modelId="{623145F6-A74C-4CBD-872C-1A029E752DFE}" type="presParOf" srcId="{A6D2E80D-6F4F-466E-9117-C731AF13AEFA}" destId="{0B4ADA14-A5D8-4086-9622-AF9526F0FCCD}" srcOrd="0" destOrd="0" presId="urn:microsoft.com/office/officeart/2005/8/layout/vList3#1"/>
    <dgm:cxn modelId="{7BFD8D71-F4B0-4F47-94AC-2D90B8C544EB}" type="presParOf" srcId="{0B4ADA14-A5D8-4086-9622-AF9526F0FCCD}" destId="{477119AC-1B9B-4A4A-8F20-CAFF1C725AD3}" srcOrd="0" destOrd="0" presId="urn:microsoft.com/office/officeart/2005/8/layout/vList3#1"/>
    <dgm:cxn modelId="{DFF00993-91D1-459E-9ECA-D2E9F7E9DFD8}" type="presParOf" srcId="{0B4ADA14-A5D8-4086-9622-AF9526F0FCCD}" destId="{976B7E68-86E5-49D8-B5B7-76B4CC9C4B78}"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C1B6BE-8FA0-4DE5-8F8A-C5226D8FC871}" type="doc">
      <dgm:prSet loTypeId="urn:microsoft.com/office/officeart/2005/8/layout/vList3#2" loCatId="list" qsTypeId="urn:microsoft.com/office/officeart/2005/8/quickstyle/simple1" qsCatId="simple" csTypeId="urn:microsoft.com/office/officeart/2005/8/colors/accent1_2" csCatId="accent1" phldr="1"/>
      <dgm:spPr/>
    </dgm:pt>
    <dgm:pt modelId="{DD5DADC8-057E-4ED0-B7BD-541A43552FDE}">
      <dgm:prSet phldrT="[Text]" custT="1"/>
      <dgm:spPr>
        <a:solidFill>
          <a:schemeClr val="tx2"/>
        </a:solidFill>
      </dgm:spPr>
      <dgm:t>
        <a:bodyPr/>
        <a:lstStyle/>
        <a:p>
          <a:pPr algn="l"/>
          <a:r>
            <a:rPr lang="en-US" sz="1800" b="1" dirty="0" smtClean="0"/>
            <a:t>Error Handling </a:t>
          </a:r>
          <a:r>
            <a:rPr lang="en-US" sz="1800" b="0" dirty="0" smtClean="0"/>
            <a:t>– Anticipation, detection and resolution of warnings and errors</a:t>
          </a:r>
          <a:endParaRPr lang="en-US" sz="1800" b="0" dirty="0"/>
        </a:p>
      </dgm:t>
    </dgm:pt>
    <dgm:pt modelId="{50CAFF54-E521-4B79-AFC7-5A6AD09CD541}" type="parTrans" cxnId="{CEEA4456-AA85-4A18-BE69-6CD5CFA0B822}">
      <dgm:prSet/>
      <dgm:spPr/>
      <dgm:t>
        <a:bodyPr/>
        <a:lstStyle/>
        <a:p>
          <a:endParaRPr lang="en-US"/>
        </a:p>
      </dgm:t>
    </dgm:pt>
    <dgm:pt modelId="{7CB12A3B-2A85-47A5-8ED9-0CB9FB3A65BF}" type="sibTrans" cxnId="{CEEA4456-AA85-4A18-BE69-6CD5CFA0B822}">
      <dgm:prSet/>
      <dgm:spPr/>
      <dgm:t>
        <a:bodyPr/>
        <a:lstStyle/>
        <a:p>
          <a:endParaRPr lang="en-US"/>
        </a:p>
      </dgm:t>
    </dgm:pt>
    <dgm:pt modelId="{A6D2E80D-6F4F-466E-9117-C731AF13AEFA}" type="pres">
      <dgm:prSet presAssocID="{F7C1B6BE-8FA0-4DE5-8F8A-C5226D8FC871}" presName="linearFlow" presStyleCnt="0">
        <dgm:presLayoutVars>
          <dgm:dir/>
          <dgm:resizeHandles val="exact"/>
        </dgm:presLayoutVars>
      </dgm:prSet>
      <dgm:spPr/>
    </dgm:pt>
    <dgm:pt modelId="{0B4ADA14-A5D8-4086-9622-AF9526F0FCCD}" type="pres">
      <dgm:prSet presAssocID="{DD5DADC8-057E-4ED0-B7BD-541A43552FDE}" presName="composite" presStyleCnt="0"/>
      <dgm:spPr/>
    </dgm:pt>
    <dgm:pt modelId="{477119AC-1B9B-4A4A-8F20-CAFF1C725AD3}" type="pres">
      <dgm:prSet presAssocID="{DD5DADC8-057E-4ED0-B7BD-541A43552FDE}" presName="imgShp" presStyleLbl="fgImgPlace1" presStyleIdx="0" presStyleCnt="1" custLinFactX="-11975" custLinFactNeighborX="-100000"/>
      <dgm:spPr/>
      <dgm:t>
        <a:bodyPr/>
        <a:lstStyle/>
        <a:p>
          <a:endParaRPr lang="en-US"/>
        </a:p>
      </dgm:t>
    </dgm:pt>
    <dgm:pt modelId="{976B7E68-86E5-49D8-B5B7-76B4CC9C4B78}" type="pres">
      <dgm:prSet presAssocID="{DD5DADC8-057E-4ED0-B7BD-541A43552FDE}" presName="txShp" presStyleLbl="node1" presStyleIdx="0" presStyleCnt="1" custScaleX="137549" custLinFactNeighborX="3380" custLinFactNeighborY="-8922">
        <dgm:presLayoutVars>
          <dgm:bulletEnabled val="1"/>
        </dgm:presLayoutVars>
      </dgm:prSet>
      <dgm:spPr/>
      <dgm:t>
        <a:bodyPr/>
        <a:lstStyle/>
        <a:p>
          <a:endParaRPr lang="en-US"/>
        </a:p>
      </dgm:t>
    </dgm:pt>
  </dgm:ptLst>
  <dgm:cxnLst>
    <dgm:cxn modelId="{4F8D18F5-CF0F-43CA-8894-11CEC6CE88F1}" type="presOf" srcId="{DD5DADC8-057E-4ED0-B7BD-541A43552FDE}" destId="{976B7E68-86E5-49D8-B5B7-76B4CC9C4B78}" srcOrd="0" destOrd="0" presId="urn:microsoft.com/office/officeart/2005/8/layout/vList3#2"/>
    <dgm:cxn modelId="{CEEA4456-AA85-4A18-BE69-6CD5CFA0B822}" srcId="{F7C1B6BE-8FA0-4DE5-8F8A-C5226D8FC871}" destId="{DD5DADC8-057E-4ED0-B7BD-541A43552FDE}" srcOrd="0" destOrd="0" parTransId="{50CAFF54-E521-4B79-AFC7-5A6AD09CD541}" sibTransId="{7CB12A3B-2A85-47A5-8ED9-0CB9FB3A65BF}"/>
    <dgm:cxn modelId="{C6E862E9-092B-4469-A3F2-BBE87E8149BE}" type="presOf" srcId="{F7C1B6BE-8FA0-4DE5-8F8A-C5226D8FC871}" destId="{A6D2E80D-6F4F-466E-9117-C731AF13AEFA}" srcOrd="0" destOrd="0" presId="urn:microsoft.com/office/officeart/2005/8/layout/vList3#2"/>
    <dgm:cxn modelId="{8B06EC40-5C94-4ED8-9CC3-D7BB3773F5E0}" type="presParOf" srcId="{A6D2E80D-6F4F-466E-9117-C731AF13AEFA}" destId="{0B4ADA14-A5D8-4086-9622-AF9526F0FCCD}" srcOrd="0" destOrd="0" presId="urn:microsoft.com/office/officeart/2005/8/layout/vList3#2"/>
    <dgm:cxn modelId="{E6C6E5AC-F397-4497-B390-FFBCA12F91DD}" type="presParOf" srcId="{0B4ADA14-A5D8-4086-9622-AF9526F0FCCD}" destId="{477119AC-1B9B-4A4A-8F20-CAFF1C725AD3}" srcOrd="0" destOrd="0" presId="urn:microsoft.com/office/officeart/2005/8/layout/vList3#2"/>
    <dgm:cxn modelId="{D9E4BA02-E87D-4E9D-A6DD-88FB2D185CF4}" type="presParOf" srcId="{0B4ADA14-A5D8-4086-9622-AF9526F0FCCD}" destId="{976B7E68-86E5-49D8-B5B7-76B4CC9C4B78}" srcOrd="1" destOrd="0" presId="urn:microsoft.com/office/officeart/2005/8/layout/vList3#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C1B6BE-8FA0-4DE5-8F8A-C5226D8FC871}" type="doc">
      <dgm:prSet loTypeId="urn:microsoft.com/office/officeart/2005/8/layout/vList3#3" loCatId="list" qsTypeId="urn:microsoft.com/office/officeart/2005/8/quickstyle/simple1" qsCatId="simple" csTypeId="urn:microsoft.com/office/officeart/2005/8/colors/accent1_2" csCatId="accent1" phldr="1"/>
      <dgm:spPr/>
    </dgm:pt>
    <dgm:pt modelId="{DD5DADC8-057E-4ED0-B7BD-541A43552FDE}">
      <dgm:prSet phldrT="[Text]" custT="1"/>
      <dgm:spPr>
        <a:solidFill>
          <a:schemeClr val="tx2"/>
        </a:solidFill>
      </dgm:spPr>
      <dgm:t>
        <a:bodyPr/>
        <a:lstStyle/>
        <a:p>
          <a:pPr algn="l"/>
          <a:r>
            <a:rPr lang="en-US" sz="1800" b="1" dirty="0" smtClean="0"/>
            <a:t>Manual Error Handling </a:t>
          </a:r>
          <a:r>
            <a:rPr lang="en-US" sz="1800" b="0" dirty="0" smtClean="0"/>
            <a:t>– You control when dialog boxes appear, propagate errors with error clusters, terminate error chain with Simple Error Handler VI</a:t>
          </a:r>
          <a:endParaRPr lang="en-US" sz="1800" b="0" dirty="0"/>
        </a:p>
      </dgm:t>
    </dgm:pt>
    <dgm:pt modelId="{50CAFF54-E521-4B79-AFC7-5A6AD09CD541}" type="parTrans" cxnId="{CEEA4456-AA85-4A18-BE69-6CD5CFA0B822}">
      <dgm:prSet/>
      <dgm:spPr/>
      <dgm:t>
        <a:bodyPr/>
        <a:lstStyle/>
        <a:p>
          <a:endParaRPr lang="en-US" sz="1400"/>
        </a:p>
      </dgm:t>
    </dgm:pt>
    <dgm:pt modelId="{7CB12A3B-2A85-47A5-8ED9-0CB9FB3A65BF}" type="sibTrans" cxnId="{CEEA4456-AA85-4A18-BE69-6CD5CFA0B822}">
      <dgm:prSet/>
      <dgm:spPr/>
      <dgm:t>
        <a:bodyPr/>
        <a:lstStyle/>
        <a:p>
          <a:endParaRPr lang="en-US" sz="1400"/>
        </a:p>
      </dgm:t>
    </dgm:pt>
    <dgm:pt modelId="{A6D2E80D-6F4F-466E-9117-C731AF13AEFA}" type="pres">
      <dgm:prSet presAssocID="{F7C1B6BE-8FA0-4DE5-8F8A-C5226D8FC871}" presName="linearFlow" presStyleCnt="0">
        <dgm:presLayoutVars>
          <dgm:dir/>
          <dgm:resizeHandles val="exact"/>
        </dgm:presLayoutVars>
      </dgm:prSet>
      <dgm:spPr/>
    </dgm:pt>
    <dgm:pt modelId="{0B4ADA14-A5D8-4086-9622-AF9526F0FCCD}" type="pres">
      <dgm:prSet presAssocID="{DD5DADC8-057E-4ED0-B7BD-541A43552FDE}" presName="composite" presStyleCnt="0"/>
      <dgm:spPr/>
    </dgm:pt>
    <dgm:pt modelId="{477119AC-1B9B-4A4A-8F20-CAFF1C725AD3}" type="pres">
      <dgm:prSet presAssocID="{DD5DADC8-057E-4ED0-B7BD-541A43552FDE}" presName="imgShp" presStyleLbl="fgImgPlace1" presStyleIdx="0" presStyleCnt="1" custLinFactX="-12133" custLinFactNeighborX="-100000"/>
      <dgm:spPr/>
      <dgm:t>
        <a:bodyPr/>
        <a:lstStyle/>
        <a:p>
          <a:endParaRPr lang="en-US"/>
        </a:p>
      </dgm:t>
    </dgm:pt>
    <dgm:pt modelId="{976B7E68-86E5-49D8-B5B7-76B4CC9C4B78}" type="pres">
      <dgm:prSet presAssocID="{DD5DADC8-057E-4ED0-B7BD-541A43552FDE}" presName="txShp" presStyleLbl="node1" presStyleIdx="0" presStyleCnt="1" custScaleX="137549" custLinFactNeighborX="3104">
        <dgm:presLayoutVars>
          <dgm:bulletEnabled val="1"/>
        </dgm:presLayoutVars>
      </dgm:prSet>
      <dgm:spPr/>
      <dgm:t>
        <a:bodyPr/>
        <a:lstStyle/>
        <a:p>
          <a:endParaRPr lang="en-US"/>
        </a:p>
      </dgm:t>
    </dgm:pt>
  </dgm:ptLst>
  <dgm:cxnLst>
    <dgm:cxn modelId="{E87B649E-918D-463C-A5E1-BBA00F8FBEDC}" type="presOf" srcId="{DD5DADC8-057E-4ED0-B7BD-541A43552FDE}" destId="{976B7E68-86E5-49D8-B5B7-76B4CC9C4B78}" srcOrd="0" destOrd="0" presId="urn:microsoft.com/office/officeart/2005/8/layout/vList3#3"/>
    <dgm:cxn modelId="{CEEA4456-AA85-4A18-BE69-6CD5CFA0B822}" srcId="{F7C1B6BE-8FA0-4DE5-8F8A-C5226D8FC871}" destId="{DD5DADC8-057E-4ED0-B7BD-541A43552FDE}" srcOrd="0" destOrd="0" parTransId="{50CAFF54-E521-4B79-AFC7-5A6AD09CD541}" sibTransId="{7CB12A3B-2A85-47A5-8ED9-0CB9FB3A65BF}"/>
    <dgm:cxn modelId="{4C9587EE-8A0A-44EE-8202-033AD08D4FFC}" type="presOf" srcId="{F7C1B6BE-8FA0-4DE5-8F8A-C5226D8FC871}" destId="{A6D2E80D-6F4F-466E-9117-C731AF13AEFA}" srcOrd="0" destOrd="0" presId="urn:microsoft.com/office/officeart/2005/8/layout/vList3#3"/>
    <dgm:cxn modelId="{EB8DEF65-9C24-4943-89E1-CCABC534DF3D}" type="presParOf" srcId="{A6D2E80D-6F4F-466E-9117-C731AF13AEFA}" destId="{0B4ADA14-A5D8-4086-9622-AF9526F0FCCD}" srcOrd="0" destOrd="0" presId="urn:microsoft.com/office/officeart/2005/8/layout/vList3#3"/>
    <dgm:cxn modelId="{31B6F004-600D-42C1-9F1B-241AA87069D3}" type="presParOf" srcId="{0B4ADA14-A5D8-4086-9622-AF9526F0FCCD}" destId="{477119AC-1B9B-4A4A-8F20-CAFF1C725AD3}" srcOrd="0" destOrd="0" presId="urn:microsoft.com/office/officeart/2005/8/layout/vList3#3"/>
    <dgm:cxn modelId="{34C8CD3B-7A7C-4620-AF5F-E6D38256D8A0}" type="presParOf" srcId="{0B4ADA14-A5D8-4086-9622-AF9526F0FCCD}" destId="{976B7E68-86E5-49D8-B5B7-76B4CC9C4B78}" srcOrd="1" destOrd="0" presId="urn:microsoft.com/office/officeart/2005/8/layout/vList3#3"/>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B657C-65E8-4303-A67C-609EECF6EF25}">
      <dsp:nvSpPr>
        <dsp:cNvPr id="0" name=""/>
        <dsp:cNvSpPr/>
      </dsp:nvSpPr>
      <dsp:spPr>
        <a:xfrm>
          <a:off x="0" y="3000024"/>
          <a:ext cx="2362199" cy="656332"/>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4</a:t>
          </a:r>
          <a:endParaRPr lang="en-US" sz="1200" kern="1200" dirty="0"/>
        </a:p>
      </dsp:txBody>
      <dsp:txXfrm>
        <a:off x="0" y="3000024"/>
        <a:ext cx="2362199" cy="354419"/>
      </dsp:txXfrm>
    </dsp:sp>
    <dsp:sp modelId="{8F6D97A3-568C-4D42-9F79-089C76ADC77E}">
      <dsp:nvSpPr>
        <dsp:cNvPr id="0" name=""/>
        <dsp:cNvSpPr/>
      </dsp:nvSpPr>
      <dsp:spPr>
        <a:xfrm>
          <a:off x="0" y="3341317"/>
          <a:ext cx="2362199" cy="30191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dirty="0" smtClean="0"/>
            <a:t>Using Loops</a:t>
          </a:r>
          <a:endParaRPr lang="en-US" sz="1000" kern="1200" dirty="0"/>
        </a:p>
      </dsp:txBody>
      <dsp:txXfrm>
        <a:off x="0" y="3341317"/>
        <a:ext cx="2362199" cy="301912"/>
      </dsp:txXfrm>
    </dsp:sp>
    <dsp:sp modelId="{E552DAC0-216A-4B88-AF1A-937842626E7F}">
      <dsp:nvSpPr>
        <dsp:cNvPr id="0" name=""/>
        <dsp:cNvSpPr/>
      </dsp:nvSpPr>
      <dsp:spPr>
        <a:xfrm rot="10800000">
          <a:off x="0" y="2000430"/>
          <a:ext cx="2362199" cy="1009438"/>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3</a:t>
          </a:r>
          <a:endParaRPr lang="en-US" sz="1200" kern="1200" dirty="0"/>
        </a:p>
      </dsp:txBody>
      <dsp:txXfrm rot="-10800000">
        <a:off x="0" y="2000430"/>
        <a:ext cx="2362199" cy="354312"/>
      </dsp:txXfrm>
    </dsp:sp>
    <dsp:sp modelId="{27BE7760-F6B5-45EE-8956-941501131730}">
      <dsp:nvSpPr>
        <dsp:cNvPr id="0" name=""/>
        <dsp:cNvSpPr/>
      </dsp:nvSpPr>
      <dsp:spPr>
        <a:xfrm>
          <a:off x="0" y="2354743"/>
          <a:ext cx="2362199" cy="30182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dirty="0" smtClean="0"/>
            <a:t>Troubleshooting and Debugging VIs</a:t>
          </a:r>
          <a:endParaRPr lang="en-US" sz="1000" kern="1200" dirty="0"/>
        </a:p>
      </dsp:txBody>
      <dsp:txXfrm>
        <a:off x="0" y="2354743"/>
        <a:ext cx="2362199" cy="301822"/>
      </dsp:txXfrm>
    </dsp:sp>
    <dsp:sp modelId="{C9E1EBD9-D03D-4086-B7FE-8CD684B69897}">
      <dsp:nvSpPr>
        <dsp:cNvPr id="0" name=""/>
        <dsp:cNvSpPr/>
      </dsp:nvSpPr>
      <dsp:spPr>
        <a:xfrm rot="10800000">
          <a:off x="0" y="1000837"/>
          <a:ext cx="2362199" cy="1009438"/>
        </a:xfrm>
        <a:prstGeom prst="upArrowCallout">
          <a:avLst/>
        </a:prstGeom>
        <a:solidFill>
          <a:schemeClr val="accent5">
            <a:lumMod val="60000"/>
            <a:lumOff val="4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2</a:t>
          </a:r>
          <a:endParaRPr lang="en-US" sz="1200" kern="1200" dirty="0"/>
        </a:p>
      </dsp:txBody>
      <dsp:txXfrm rot="-10800000">
        <a:off x="0" y="1000837"/>
        <a:ext cx="2362199" cy="354312"/>
      </dsp:txXfrm>
    </dsp:sp>
    <dsp:sp modelId="{CB273461-0642-4901-9B3B-9EBCF230DDBF}">
      <dsp:nvSpPr>
        <dsp:cNvPr id="0" name=""/>
        <dsp:cNvSpPr/>
      </dsp:nvSpPr>
      <dsp:spPr>
        <a:xfrm>
          <a:off x="0" y="1355150"/>
          <a:ext cx="2362199" cy="30182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dirty="0" smtClean="0"/>
            <a:t>Creating Your First Application</a:t>
          </a:r>
          <a:endParaRPr lang="en-US" sz="1000" kern="1200" dirty="0"/>
        </a:p>
      </dsp:txBody>
      <dsp:txXfrm>
        <a:off x="0" y="1355150"/>
        <a:ext cx="2362199" cy="301822"/>
      </dsp:txXfrm>
    </dsp:sp>
    <dsp:sp modelId="{05301027-04BC-4541-BE60-F2A1C22690F8}">
      <dsp:nvSpPr>
        <dsp:cNvPr id="0" name=""/>
        <dsp:cNvSpPr/>
      </dsp:nvSpPr>
      <dsp:spPr>
        <a:xfrm rot="10800000">
          <a:off x="0" y="1243"/>
          <a:ext cx="2362199" cy="1009438"/>
        </a:xfrm>
        <a:prstGeom prst="upArrowCallout">
          <a:avLst/>
        </a:prstGeom>
        <a:solidFill>
          <a:schemeClr val="accent5">
            <a:lumMod val="60000"/>
            <a:lumOff val="4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1</a:t>
          </a:r>
        </a:p>
      </dsp:txBody>
      <dsp:txXfrm rot="-10800000">
        <a:off x="0" y="1243"/>
        <a:ext cx="2362199" cy="354312"/>
      </dsp:txXfrm>
    </dsp:sp>
    <dsp:sp modelId="{4BE792FD-BCB4-44EB-8672-F4001B35D8D7}">
      <dsp:nvSpPr>
        <dsp:cNvPr id="0" name=""/>
        <dsp:cNvSpPr/>
      </dsp:nvSpPr>
      <dsp:spPr>
        <a:xfrm>
          <a:off x="0" y="355556"/>
          <a:ext cx="2362199" cy="30182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smtClean="0"/>
            <a:t>Navigating LabVIEW</a:t>
          </a:r>
          <a:endParaRPr lang="en-US" sz="1000" kern="1200" dirty="0" smtClean="0"/>
        </a:p>
      </dsp:txBody>
      <dsp:txXfrm>
        <a:off x="0" y="355556"/>
        <a:ext cx="2362199" cy="3018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EF5D3-078B-451B-9CB5-CB71F3B070B4}">
      <dsp:nvSpPr>
        <dsp:cNvPr id="0" name=""/>
        <dsp:cNvSpPr/>
      </dsp:nvSpPr>
      <dsp:spPr>
        <a:xfrm>
          <a:off x="0" y="2237031"/>
          <a:ext cx="2362199" cy="734243"/>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7</a:t>
          </a:r>
          <a:endParaRPr lang="en-US" sz="1400" kern="1200" dirty="0"/>
        </a:p>
      </dsp:txBody>
      <dsp:txXfrm>
        <a:off x="0" y="2237031"/>
        <a:ext cx="2362199" cy="396491"/>
      </dsp:txXfrm>
    </dsp:sp>
    <dsp:sp modelId="{0E0FBB84-906E-4FE6-B300-7C9E4F2765B6}">
      <dsp:nvSpPr>
        <dsp:cNvPr id="0" name=""/>
        <dsp:cNvSpPr/>
      </dsp:nvSpPr>
      <dsp:spPr>
        <a:xfrm>
          <a:off x="0" y="2618837"/>
          <a:ext cx="2362199" cy="33775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Modularity</a:t>
          </a:r>
          <a:endParaRPr lang="en-US" sz="1100" kern="1200" dirty="0"/>
        </a:p>
      </dsp:txBody>
      <dsp:txXfrm>
        <a:off x="0" y="2618837"/>
        <a:ext cx="2362199" cy="337752"/>
      </dsp:txXfrm>
    </dsp:sp>
    <dsp:sp modelId="{C9E1EBD9-D03D-4086-B7FE-8CD684B69897}">
      <dsp:nvSpPr>
        <dsp:cNvPr id="0" name=""/>
        <dsp:cNvSpPr/>
      </dsp:nvSpPr>
      <dsp:spPr>
        <a:xfrm rot="10800000">
          <a:off x="0" y="1118778"/>
          <a:ext cx="2362199" cy="1129266"/>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6</a:t>
          </a:r>
          <a:endParaRPr lang="en-US" sz="1400" kern="1200" dirty="0"/>
        </a:p>
      </dsp:txBody>
      <dsp:txXfrm rot="-10800000">
        <a:off x="0" y="1118778"/>
        <a:ext cx="2362199" cy="396372"/>
      </dsp:txXfrm>
    </dsp:sp>
    <dsp:sp modelId="{CB273461-0642-4901-9B3B-9EBCF230DDBF}">
      <dsp:nvSpPr>
        <dsp:cNvPr id="0" name=""/>
        <dsp:cNvSpPr/>
      </dsp:nvSpPr>
      <dsp:spPr>
        <a:xfrm>
          <a:off x="0" y="1515150"/>
          <a:ext cx="2362199" cy="337650"/>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Using Decision-Making Structures</a:t>
          </a:r>
          <a:endParaRPr lang="en-US" sz="1100" kern="1200" dirty="0"/>
        </a:p>
      </dsp:txBody>
      <dsp:txXfrm>
        <a:off x="0" y="1515150"/>
        <a:ext cx="2362199" cy="337650"/>
      </dsp:txXfrm>
    </dsp:sp>
    <dsp:sp modelId="{05301027-04BC-4541-BE60-F2A1C22690F8}">
      <dsp:nvSpPr>
        <dsp:cNvPr id="0" name=""/>
        <dsp:cNvSpPr/>
      </dsp:nvSpPr>
      <dsp:spPr>
        <a:xfrm rot="10800000">
          <a:off x="0" y="525"/>
          <a:ext cx="2362199" cy="1129266"/>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5</a:t>
          </a:r>
        </a:p>
      </dsp:txBody>
      <dsp:txXfrm rot="-10800000">
        <a:off x="0" y="525"/>
        <a:ext cx="2362199" cy="396372"/>
      </dsp:txXfrm>
    </dsp:sp>
    <dsp:sp modelId="{4BE792FD-BCB4-44EB-8672-F4001B35D8D7}">
      <dsp:nvSpPr>
        <dsp:cNvPr id="0" name=""/>
        <dsp:cNvSpPr/>
      </dsp:nvSpPr>
      <dsp:spPr>
        <a:xfrm>
          <a:off x="0" y="396897"/>
          <a:ext cx="2362199" cy="337650"/>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Creating and Leveraging Data Structures</a:t>
          </a:r>
        </a:p>
      </dsp:txBody>
      <dsp:txXfrm>
        <a:off x="0" y="396897"/>
        <a:ext cx="2362199" cy="3376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BB1C99-DBF9-4BC6-9BF4-A8AB3952FBB8}">
      <dsp:nvSpPr>
        <dsp:cNvPr id="0" name=""/>
        <dsp:cNvSpPr/>
      </dsp:nvSpPr>
      <dsp:spPr>
        <a:xfrm>
          <a:off x="0" y="2294390"/>
          <a:ext cx="2362199" cy="753070"/>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10</a:t>
          </a:r>
          <a:endParaRPr lang="en-US" sz="1400" kern="1200" dirty="0"/>
        </a:p>
      </dsp:txBody>
      <dsp:txXfrm>
        <a:off x="0" y="2294390"/>
        <a:ext cx="2362199" cy="406657"/>
      </dsp:txXfrm>
    </dsp:sp>
    <dsp:sp modelId="{CD4BFA61-F11C-4625-A615-11815B9ABA95}">
      <dsp:nvSpPr>
        <dsp:cNvPr id="0" name=""/>
        <dsp:cNvSpPr/>
      </dsp:nvSpPr>
      <dsp:spPr>
        <a:xfrm>
          <a:off x="0" y="2685987"/>
          <a:ext cx="2362199" cy="34641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Using Sequential and </a:t>
          </a:r>
          <a:br>
            <a:rPr lang="en-US" sz="1100" kern="1200" dirty="0" smtClean="0"/>
          </a:br>
          <a:r>
            <a:rPr lang="en-US" sz="1100" kern="1200" smtClean="0"/>
            <a:t>State Machine </a:t>
          </a:r>
          <a:r>
            <a:rPr lang="en-US" sz="1100" kern="1200" dirty="0" smtClean="0"/>
            <a:t>Programming</a:t>
          </a:r>
          <a:endParaRPr lang="en-US" sz="1100" kern="1200" dirty="0"/>
        </a:p>
      </dsp:txBody>
      <dsp:txXfrm>
        <a:off x="0" y="2685987"/>
        <a:ext cx="2362199" cy="346412"/>
      </dsp:txXfrm>
    </dsp:sp>
    <dsp:sp modelId="{C9E1EBD9-D03D-4086-B7FE-8CD684B69897}">
      <dsp:nvSpPr>
        <dsp:cNvPr id="0" name=""/>
        <dsp:cNvSpPr/>
      </dsp:nvSpPr>
      <dsp:spPr>
        <a:xfrm rot="10800000">
          <a:off x="0" y="1147464"/>
          <a:ext cx="2362199" cy="1158222"/>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9</a:t>
          </a:r>
          <a:endParaRPr lang="en-US" sz="1400" kern="1200" dirty="0"/>
        </a:p>
      </dsp:txBody>
      <dsp:txXfrm rot="-10800000">
        <a:off x="0" y="1147464"/>
        <a:ext cx="2362199" cy="406535"/>
      </dsp:txXfrm>
    </dsp:sp>
    <dsp:sp modelId="{CB273461-0642-4901-9B3B-9EBCF230DDBF}">
      <dsp:nvSpPr>
        <dsp:cNvPr id="0" name=""/>
        <dsp:cNvSpPr/>
      </dsp:nvSpPr>
      <dsp:spPr>
        <a:xfrm>
          <a:off x="0" y="1554000"/>
          <a:ext cx="2362199" cy="346308"/>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kern="1200" dirty="0" smtClean="0"/>
            <a:t>Accessing Files in </a:t>
          </a:r>
          <a:r>
            <a:rPr lang="en-US" sz="1200" kern="1200" dirty="0" err="1" smtClean="0"/>
            <a:t>LabVIEW</a:t>
          </a:r>
          <a:endParaRPr lang="en-US" sz="1200" kern="1200" dirty="0"/>
        </a:p>
      </dsp:txBody>
      <dsp:txXfrm>
        <a:off x="0" y="1554000"/>
        <a:ext cx="2362199" cy="346308"/>
      </dsp:txXfrm>
    </dsp:sp>
    <dsp:sp modelId="{05301027-04BC-4541-BE60-F2A1C22690F8}">
      <dsp:nvSpPr>
        <dsp:cNvPr id="0" name=""/>
        <dsp:cNvSpPr/>
      </dsp:nvSpPr>
      <dsp:spPr>
        <a:xfrm rot="10800000">
          <a:off x="0" y="538"/>
          <a:ext cx="2362199" cy="1158222"/>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8</a:t>
          </a:r>
        </a:p>
      </dsp:txBody>
      <dsp:txXfrm rot="-10800000">
        <a:off x="0" y="538"/>
        <a:ext cx="2362199" cy="406535"/>
      </dsp:txXfrm>
    </dsp:sp>
    <dsp:sp modelId="{4BE792FD-BCB4-44EB-8672-F4001B35D8D7}">
      <dsp:nvSpPr>
        <dsp:cNvPr id="0" name=""/>
        <dsp:cNvSpPr/>
      </dsp:nvSpPr>
      <dsp:spPr>
        <a:xfrm>
          <a:off x="0" y="407074"/>
          <a:ext cx="2362199" cy="346308"/>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Acquiring Measurements </a:t>
          </a:r>
          <a:br>
            <a:rPr lang="en-US" sz="1100" kern="1200" dirty="0" smtClean="0"/>
          </a:br>
          <a:r>
            <a:rPr lang="en-US" sz="1100" kern="1200" dirty="0" smtClean="0"/>
            <a:t>with Hardware</a:t>
          </a:r>
        </a:p>
      </dsp:txBody>
      <dsp:txXfrm>
        <a:off x="0" y="407074"/>
        <a:ext cx="2362199" cy="3463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6B7E68-86E5-49D8-B5B7-76B4CC9C4B78}">
      <dsp:nvSpPr>
        <dsp:cNvPr id="0" name=""/>
        <dsp:cNvSpPr/>
      </dsp:nvSpPr>
      <dsp:spPr>
        <a:xfrm rot="10800000">
          <a:off x="506189" y="0"/>
          <a:ext cx="7109420" cy="914400"/>
        </a:xfrm>
        <a:prstGeom prst="homePlat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225" tIns="68580" rIns="128016" bIns="68580" numCol="1" spcCol="1270" anchor="ctr" anchorCtr="0">
          <a:noAutofit/>
        </a:bodyPr>
        <a:lstStyle/>
        <a:p>
          <a:pPr lvl="0" algn="l" defTabSz="800100">
            <a:lnSpc>
              <a:spcPct val="90000"/>
            </a:lnSpc>
            <a:spcBef>
              <a:spcPct val="0"/>
            </a:spcBef>
            <a:spcAft>
              <a:spcPct val="35000"/>
            </a:spcAft>
          </a:pPr>
          <a:r>
            <a:rPr lang="en-US" sz="1800" b="1" kern="1200" dirty="0" smtClean="0"/>
            <a:t>Automatic Error Handling </a:t>
          </a:r>
          <a:r>
            <a:rPr lang="en-US" sz="1800" b="0" kern="1200" dirty="0" smtClean="0"/>
            <a:t>– At run time, LabVIEW suspends execution, highlights node, and displays Error dialog box</a:t>
          </a:r>
          <a:endParaRPr lang="en-US" sz="1800" b="0" kern="1200" dirty="0"/>
        </a:p>
      </dsp:txBody>
      <dsp:txXfrm rot="10800000">
        <a:off x="734789" y="0"/>
        <a:ext cx="6880820" cy="914400"/>
      </dsp:txXfrm>
    </dsp:sp>
    <dsp:sp modelId="{477119AC-1B9B-4A4A-8F20-CAFF1C725AD3}">
      <dsp:nvSpPr>
        <dsp:cNvPr id="0" name=""/>
        <dsp:cNvSpPr/>
      </dsp:nvSpPr>
      <dsp:spPr>
        <a:xfrm>
          <a:off x="0" y="0"/>
          <a:ext cx="914400" cy="91440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6B7E68-86E5-49D8-B5B7-76B4CC9C4B78}">
      <dsp:nvSpPr>
        <dsp:cNvPr id="0" name=""/>
        <dsp:cNvSpPr/>
      </dsp:nvSpPr>
      <dsp:spPr>
        <a:xfrm rot="10800000">
          <a:off x="506189" y="0"/>
          <a:ext cx="7109420" cy="914400"/>
        </a:xfrm>
        <a:prstGeom prst="homePlat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225" tIns="68580" rIns="128016" bIns="68580" numCol="1" spcCol="1270" anchor="ctr" anchorCtr="0">
          <a:noAutofit/>
        </a:bodyPr>
        <a:lstStyle/>
        <a:p>
          <a:pPr lvl="0" algn="l" defTabSz="800100">
            <a:lnSpc>
              <a:spcPct val="90000"/>
            </a:lnSpc>
            <a:spcBef>
              <a:spcPct val="0"/>
            </a:spcBef>
            <a:spcAft>
              <a:spcPct val="35000"/>
            </a:spcAft>
          </a:pPr>
          <a:r>
            <a:rPr lang="en-US" sz="1800" b="1" kern="1200" dirty="0" smtClean="0"/>
            <a:t>Error Handling </a:t>
          </a:r>
          <a:r>
            <a:rPr lang="en-US" sz="1800" b="0" kern="1200" dirty="0" smtClean="0"/>
            <a:t>– Anticipation, detection and resolution of warnings and errors</a:t>
          </a:r>
          <a:endParaRPr lang="en-US" sz="1800" b="0" kern="1200" dirty="0"/>
        </a:p>
      </dsp:txBody>
      <dsp:txXfrm rot="10800000">
        <a:off x="734789" y="0"/>
        <a:ext cx="6880820" cy="914400"/>
      </dsp:txXfrm>
    </dsp:sp>
    <dsp:sp modelId="{477119AC-1B9B-4A4A-8F20-CAFF1C725AD3}">
      <dsp:nvSpPr>
        <dsp:cNvPr id="0" name=""/>
        <dsp:cNvSpPr/>
      </dsp:nvSpPr>
      <dsp:spPr>
        <a:xfrm>
          <a:off x="0" y="0"/>
          <a:ext cx="914400" cy="91440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6B7E68-86E5-49D8-B5B7-76B4CC9C4B78}">
      <dsp:nvSpPr>
        <dsp:cNvPr id="0" name=""/>
        <dsp:cNvSpPr/>
      </dsp:nvSpPr>
      <dsp:spPr>
        <a:xfrm rot="10800000">
          <a:off x="491924" y="435"/>
          <a:ext cx="7109420" cy="890347"/>
        </a:xfrm>
        <a:prstGeom prst="homePlat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2619" tIns="68580" rIns="128016" bIns="68580" numCol="1" spcCol="1270" anchor="ctr" anchorCtr="0">
          <a:noAutofit/>
        </a:bodyPr>
        <a:lstStyle/>
        <a:p>
          <a:pPr lvl="0" algn="l" defTabSz="800100">
            <a:lnSpc>
              <a:spcPct val="90000"/>
            </a:lnSpc>
            <a:spcBef>
              <a:spcPct val="0"/>
            </a:spcBef>
            <a:spcAft>
              <a:spcPct val="35000"/>
            </a:spcAft>
          </a:pPr>
          <a:r>
            <a:rPr lang="en-US" sz="1800" b="1" kern="1200" dirty="0" smtClean="0"/>
            <a:t>Manual Error Handling </a:t>
          </a:r>
          <a:r>
            <a:rPr lang="en-US" sz="1800" b="0" kern="1200" dirty="0" smtClean="0"/>
            <a:t>– You control when dialog boxes appear, propagate errors with error clusters, terminate error chain with Simple Error Handler VI</a:t>
          </a:r>
          <a:endParaRPr lang="en-US" sz="1800" b="0" kern="1200" dirty="0"/>
        </a:p>
      </dsp:txBody>
      <dsp:txXfrm rot="10800000">
        <a:off x="714511" y="435"/>
        <a:ext cx="6886833" cy="890347"/>
      </dsp:txXfrm>
    </dsp:sp>
    <dsp:sp modelId="{477119AC-1B9B-4A4A-8F20-CAFF1C725AD3}">
      <dsp:nvSpPr>
        <dsp:cNvPr id="0" name=""/>
        <dsp:cNvSpPr/>
      </dsp:nvSpPr>
      <dsp:spPr>
        <a:xfrm>
          <a:off x="0" y="435"/>
          <a:ext cx="890347" cy="890347"/>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28600" y="457200"/>
            <a:ext cx="7315200" cy="41148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09600" y="4800600"/>
            <a:ext cx="5638800" cy="3657600"/>
          </a:xfrm>
          <a:prstGeom prst="rect">
            <a:avLst/>
          </a:prstGeom>
        </p:spPr>
        <p:txBody>
          <a:bodyPr vert="horz" lIns="91440" tIns="45720" rIns="91440" bIns="45720" rtlCol="0">
            <a:normAutofit/>
          </a:bodyPr>
          <a:lstStyle/>
          <a:p>
            <a:pPr marL="0" marR="0" lvl="0" indent="0" algn="l" defTabSz="914400" rtl="0" eaLnBrk="1" fontAlgn="base" latinLnBrk="0" hangingPunct="1">
              <a:lnSpc>
                <a:spcPct val="100000"/>
              </a:lnSpc>
              <a:spcBef>
                <a:spcPct val="30000"/>
              </a:spcBef>
              <a:spcAft>
                <a:spcPct val="0"/>
              </a:spcAft>
              <a:buClrTx/>
              <a:buSzTx/>
              <a:buFontTx/>
              <a:buNone/>
              <a:tabLst>
                <a:tab pos="457200" algn="l"/>
              </a:tabLst>
              <a:defRPr/>
            </a:pPr>
            <a:r>
              <a:rPr kumimoji="0" lang="en-US" sz="1400" b="1" i="0" u="none" strike="noStrike" kern="1200" cap="none" spc="0" normalizeH="0" baseline="0" noProof="0" dirty="0" smtClean="0">
                <a:ln>
                  <a:noFill/>
                </a:ln>
                <a:solidFill>
                  <a:srgbClr val="000000"/>
                </a:solidFill>
                <a:effectLst/>
                <a:uLnTx/>
                <a:uFillTx/>
                <a:latin typeface="Arial Narrow" pitchFamily="34" charset="0"/>
                <a:ea typeface="+mn-ea"/>
                <a:cs typeface="Arial" pitchFamily="34" charset="0"/>
              </a:rPr>
              <a:t>Click to edit Master text styles</a:t>
            </a:r>
          </a:p>
          <a:p>
            <a:pPr marL="0" marR="0" lvl="1" indent="0" algn="l" defTabSz="914400" rtl="0" eaLnBrk="1" fontAlgn="base" latinLnBrk="0" hangingPunct="1">
              <a:lnSpc>
                <a:spcPct val="100000"/>
              </a:lnSpc>
              <a:spcBef>
                <a:spcPct val="30000"/>
              </a:spcBef>
              <a:spcAft>
                <a:spcPct val="0"/>
              </a:spcAft>
              <a:buClrTx/>
              <a:buSzTx/>
              <a:buFontTx/>
              <a:buNone/>
              <a:tabLst>
                <a:tab pos="457200"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Second level</a:t>
            </a:r>
          </a:p>
          <a:p>
            <a:pPr marL="228600" marR="0" lvl="2" indent="-228600" algn="l" defTabSz="914400" rtl="0" eaLnBrk="1" fontAlgn="base" latinLnBrk="0" hangingPunct="1">
              <a:lnSpc>
                <a:spcPct val="100000"/>
              </a:lnSpc>
              <a:spcBef>
                <a:spcPct val="30000"/>
              </a:spcBef>
              <a:spcAft>
                <a:spcPct val="0"/>
              </a:spcAft>
              <a:buClrTx/>
              <a:buSzTx/>
              <a:buFont typeface="Arial" pitchFamily="34" charset="0"/>
              <a:buChar char="•"/>
              <a:tabLst>
                <a:tab pos="457200"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Third level</a:t>
            </a:r>
          </a:p>
          <a:p>
            <a:pPr marL="457200" marR="0" lvl="3" indent="-228600" algn="l" defTabSz="914400" rtl="0" eaLnBrk="1" fontAlgn="base" latinLnBrk="0" hangingPunct="1">
              <a:lnSpc>
                <a:spcPct val="100000"/>
              </a:lnSpc>
              <a:spcBef>
                <a:spcPct val="30000"/>
              </a:spcBef>
              <a:spcAft>
                <a:spcPct val="0"/>
              </a:spcAft>
              <a:buClrTx/>
              <a:buSzTx/>
              <a:buFont typeface="Times New Roman" pitchFamily="18" charset="0"/>
              <a:buChar char="–"/>
              <a:tabLst>
                <a:tab pos="457200"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Fourth level</a:t>
            </a:r>
          </a:p>
          <a:p>
            <a:pPr marL="1019175" marR="0" lvl="4" indent="-1019175" algn="l" defTabSz="914400" rtl="0" eaLnBrk="1" fontAlgn="base" latinLnBrk="0" hangingPunct="1">
              <a:lnSpc>
                <a:spcPct val="100000"/>
              </a:lnSpc>
              <a:spcBef>
                <a:spcPct val="30000"/>
              </a:spcBef>
              <a:spcAft>
                <a:spcPct val="0"/>
              </a:spcAft>
              <a:buClrTx/>
              <a:buSzTx/>
              <a:buFontTx/>
              <a:buNone/>
              <a:tabLst>
                <a:tab pos="400050" algn="l"/>
                <a:tab pos="1019175"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Fifth level</a:t>
            </a:r>
          </a:p>
        </p:txBody>
      </p:sp>
      <p:sp>
        <p:nvSpPr>
          <p:cNvPr id="8" name="Rectangle 7"/>
          <p:cNvSpPr>
            <a:spLocks noChangeArrowheads="1"/>
          </p:cNvSpPr>
          <p:nvPr/>
        </p:nvSpPr>
        <p:spPr bwMode="auto">
          <a:xfrm>
            <a:off x="398464" y="8978900"/>
            <a:ext cx="6111875" cy="155575"/>
          </a:xfrm>
          <a:prstGeom prst="rect">
            <a:avLst/>
          </a:prstGeom>
          <a:noFill/>
          <a:ln w="9525">
            <a:noFill/>
            <a:miter lim="800000"/>
            <a:headEnd/>
            <a:tailEnd/>
          </a:ln>
          <a:effectLst/>
        </p:spPr>
        <p:txBody>
          <a:bodyPr lIns="64503" tIns="25801" rIns="64503" bIns="25801">
            <a:spAutoFit/>
          </a:bodyPr>
          <a:lstStyle/>
          <a:p>
            <a:pPr algn="ctr" defTabSz="942975">
              <a:lnSpc>
                <a:spcPct val="85000"/>
              </a:lnSpc>
              <a:tabLst>
                <a:tab pos="228600" algn="l"/>
                <a:tab pos="2786063" algn="l"/>
                <a:tab pos="5829300" algn="r"/>
              </a:tabLst>
            </a:pPr>
            <a:r>
              <a:rPr lang="en-US" sz="800" b="0" i="1" dirty="0" smtClean="0">
                <a:solidFill>
                  <a:schemeClr val="tx1"/>
                </a:solidFill>
              </a:rPr>
              <a:t>1-</a:t>
            </a:r>
            <a:fld id="{8618B3B7-1819-48C9-894E-FAD3541A3B44}" type="slidenum">
              <a:rPr lang="en-US" sz="800" b="0" i="1" smtClean="0">
                <a:solidFill>
                  <a:schemeClr val="tx1"/>
                </a:solidFill>
              </a:rPr>
              <a:pPr algn="ctr" defTabSz="942975">
                <a:lnSpc>
                  <a:spcPct val="85000"/>
                </a:lnSpc>
                <a:tabLst>
                  <a:tab pos="228600" algn="l"/>
                  <a:tab pos="2786063" algn="l"/>
                  <a:tab pos="5829300" algn="r"/>
                </a:tabLst>
              </a:pPr>
              <a:t>‹#›</a:t>
            </a:fld>
            <a:r>
              <a:rPr lang="en-US" sz="800" b="0" i="1" dirty="0" smtClean="0">
                <a:solidFill>
                  <a:schemeClr val="tx1"/>
                </a:solidFill>
              </a:rPr>
              <a:t> </a:t>
            </a:r>
            <a:endParaRPr lang="en-US" sz="800" b="0" i="1" dirty="0">
              <a:solidFill>
                <a:schemeClr val="tx1"/>
              </a:solidFill>
            </a:endParaRPr>
          </a:p>
        </p:txBody>
      </p:sp>
    </p:spTree>
    <p:extLst>
      <p:ext uri="{BB962C8B-B14F-4D97-AF65-F5344CB8AC3E}">
        <p14:creationId xmlns:p14="http://schemas.microsoft.com/office/powerpoint/2010/main" val="1298413307"/>
      </p:ext>
    </p:extLst>
  </p:cSld>
  <p:clrMap bg1="lt1" tx1="dk1" bg2="lt2" tx2="dk2" accent1="accent1" accent2="accent2" accent3="accent3" accent4="accent4" accent5="accent5" accent6="accent6" hlink="hlink" folHlink="folHlink"/>
  <p:notesStyle>
    <a:lvl1pPr marL="0" marR="0" indent="0" algn="l" defTabSz="914400" rtl="0" eaLnBrk="1" fontAlgn="base" latinLnBrk="0" hangingPunct="1">
      <a:lnSpc>
        <a:spcPct val="100000"/>
      </a:lnSpc>
      <a:spcBef>
        <a:spcPct val="30000"/>
      </a:spcBef>
      <a:spcAft>
        <a:spcPct val="0"/>
      </a:spcAft>
      <a:buClrTx/>
      <a:buSzTx/>
      <a:buFontTx/>
      <a:buNone/>
      <a:tabLst>
        <a:tab pos="457200" algn="l"/>
      </a:tabLst>
      <a:defRPr sz="1200" kern="1200">
        <a:solidFill>
          <a:schemeClr val="tx1"/>
        </a:solidFill>
        <a:latin typeface="+mn-lt"/>
        <a:ea typeface="+mn-ea"/>
        <a:cs typeface="+mn-cs"/>
      </a:defRPr>
    </a:lvl1pPr>
    <a:lvl2pPr marL="0" marR="0" indent="0" algn="l" defTabSz="914400" rtl="0" eaLnBrk="1" fontAlgn="base" latinLnBrk="0" hangingPunct="1">
      <a:lnSpc>
        <a:spcPct val="100000"/>
      </a:lnSpc>
      <a:spcBef>
        <a:spcPct val="30000"/>
      </a:spcBef>
      <a:spcAft>
        <a:spcPct val="0"/>
      </a:spcAft>
      <a:buClrTx/>
      <a:buSzTx/>
      <a:buFontTx/>
      <a:buNone/>
      <a:tabLst>
        <a:tab pos="457200" algn="l"/>
      </a:tabLst>
      <a:defRPr sz="1200" kern="1200">
        <a:solidFill>
          <a:schemeClr val="tx1"/>
        </a:solidFill>
        <a:latin typeface="+mn-lt"/>
        <a:ea typeface="+mn-ea"/>
        <a:cs typeface="+mn-cs"/>
      </a:defRPr>
    </a:lvl2pPr>
    <a:lvl3pPr marL="228600" marR="0" indent="-228600" algn="l" defTabSz="914400" rtl="0" eaLnBrk="1" fontAlgn="base" latinLnBrk="0" hangingPunct="1">
      <a:lnSpc>
        <a:spcPct val="100000"/>
      </a:lnSpc>
      <a:spcBef>
        <a:spcPct val="30000"/>
      </a:spcBef>
      <a:spcAft>
        <a:spcPct val="0"/>
      </a:spcAft>
      <a:buClrTx/>
      <a:buSzTx/>
      <a:buFont typeface="Arial" pitchFamily="34" charset="0"/>
      <a:buChar char="•"/>
      <a:tabLst>
        <a:tab pos="457200" algn="l"/>
      </a:tabLst>
      <a:defRPr sz="1200" kern="1200">
        <a:solidFill>
          <a:schemeClr val="tx1"/>
        </a:solidFill>
        <a:latin typeface="+mn-lt"/>
        <a:ea typeface="+mn-ea"/>
        <a:cs typeface="+mn-cs"/>
      </a:defRPr>
    </a:lvl3pPr>
    <a:lvl4pPr marL="457200" marR="0" indent="-228600" algn="l" defTabSz="914400" rtl="0" eaLnBrk="1" fontAlgn="base" latinLnBrk="0" hangingPunct="1">
      <a:lnSpc>
        <a:spcPct val="100000"/>
      </a:lnSpc>
      <a:spcBef>
        <a:spcPct val="30000"/>
      </a:spcBef>
      <a:spcAft>
        <a:spcPct val="0"/>
      </a:spcAft>
      <a:buClrTx/>
      <a:buSzTx/>
      <a:buFont typeface="Times New Roman" pitchFamily="18" charset="0"/>
      <a:buChar char="–"/>
      <a:tabLst>
        <a:tab pos="457200" algn="l"/>
      </a:tabLst>
      <a:defRPr sz="1200" kern="1200">
        <a:solidFill>
          <a:schemeClr val="tx1"/>
        </a:solidFill>
        <a:latin typeface="+mn-lt"/>
        <a:ea typeface="+mn-ea"/>
        <a:cs typeface="+mn-cs"/>
      </a:defRPr>
    </a:lvl4pPr>
    <a:lvl5pPr marL="1019175" marR="0" indent="-1019175" algn="l" defTabSz="914400" rtl="0" eaLnBrk="1" fontAlgn="base" latinLnBrk="0" hangingPunct="1">
      <a:lnSpc>
        <a:spcPct val="100000"/>
      </a:lnSpc>
      <a:spcBef>
        <a:spcPct val="30000"/>
      </a:spcBef>
      <a:spcAft>
        <a:spcPct val="0"/>
      </a:spcAft>
      <a:buClrTx/>
      <a:buSzTx/>
      <a:buFontTx/>
      <a:buNone/>
      <a:tabLst>
        <a:tab pos="400050" algn="l"/>
        <a:tab pos="1019175" algn="l"/>
      </a:tabLs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2973149" cy="458139"/>
          </a:xfrm>
          <a:prstGeom prst="rect">
            <a:avLst/>
          </a:prstGeom>
          <a:ln/>
        </p:spPr>
        <p:txBody>
          <a:bodyPr/>
          <a:lstStyle/>
          <a:p>
            <a:endParaRPr lang="en-US" dirty="0"/>
          </a:p>
          <a:p>
            <a:r>
              <a:rPr lang="en-US" dirty="0"/>
              <a:t>	</a:t>
            </a:r>
            <a:r>
              <a:rPr lang="en-US" sz="800" dirty="0">
                <a:latin typeface="Arial Narrow" pitchFamily="34" charset="0"/>
              </a:rPr>
              <a:t>Lesson # Lesson Title</a:t>
            </a:r>
            <a:endParaRPr lang="en-US" dirty="0">
              <a:latin typeface="Arial" charset="0"/>
            </a:endParaRPr>
          </a:p>
        </p:txBody>
      </p:sp>
      <p:sp>
        <p:nvSpPr>
          <p:cNvPr id="23556" name="Rectangle 4"/>
          <p:cNvSpPr>
            <a:spLocks noGrp="1" noRot="1" noChangeAspect="1" noChangeArrowheads="1" noTextEdit="1"/>
          </p:cNvSpPr>
          <p:nvPr>
            <p:ph type="sldImg"/>
          </p:nvPr>
        </p:nvSpPr>
        <p:spPr>
          <a:xfrm>
            <a:off x="522288" y="519113"/>
            <a:ext cx="5849937" cy="3290887"/>
          </a:xfrm>
        </p:spPr>
      </p:sp>
      <p:sp>
        <p:nvSpPr>
          <p:cNvPr id="23557" name="Rectangle 5"/>
          <p:cNvSpPr>
            <a:spLocks noGrp="1" noChangeArrowheads="1"/>
          </p:cNvSpPr>
          <p:nvPr>
            <p:ph type="body" idx="1"/>
          </p:nvPr>
        </p:nvSpPr>
        <p:spPr/>
        <p:txBody>
          <a:bodyPr/>
          <a:lstStyle/>
          <a:p>
            <a:pPr lvl="1"/>
            <a:endParaRPr lang="en-US" dirty="0"/>
          </a:p>
        </p:txBody>
      </p:sp>
    </p:spTree>
    <p:extLst>
      <p:ext uri="{BB962C8B-B14F-4D97-AF65-F5344CB8AC3E}">
        <p14:creationId xmlns:p14="http://schemas.microsoft.com/office/powerpoint/2010/main" val="3581743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AB71406-BADA-4ED4-97AA-C1287B4F60CB}" type="slidenum">
              <a:rPr lang="en-US" smtClean="0"/>
              <a:pPr/>
              <a:t>16</a:t>
            </a:fld>
            <a:endParaRPr lang="en-US" dirty="0"/>
          </a:p>
        </p:txBody>
      </p:sp>
    </p:spTree>
    <p:extLst>
      <p:ext uri="{BB962C8B-B14F-4D97-AF65-F5344CB8AC3E}">
        <p14:creationId xmlns:p14="http://schemas.microsoft.com/office/powerpoint/2010/main" val="182100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EFEFCE83-294A-4FA1-A2D8-B818F15A0D9D}" type="slidenum">
              <a:rPr lang="en-US"/>
              <a:pPr/>
              <a:t>17</a:t>
            </a:fld>
            <a:endParaRPr lang="en-US" dirty="0"/>
          </a:p>
        </p:txBody>
      </p:sp>
      <p:sp>
        <p:nvSpPr>
          <p:cNvPr id="77827" name="Rectangle 2"/>
          <p:cNvSpPr>
            <a:spLocks noGrp="1" noRot="1" noChangeAspect="1" noChangeArrowheads="1" noTextEdit="1"/>
          </p:cNvSpPr>
          <p:nvPr>
            <p:ph type="sldImg"/>
          </p:nvPr>
        </p:nvSpPr>
        <p:spPr>
          <a:xfrm>
            <a:off x="-39688" y="449263"/>
            <a:ext cx="6794501" cy="3822700"/>
          </a:xfrm>
          <a:ln/>
        </p:spPr>
      </p:sp>
      <p:sp>
        <p:nvSpPr>
          <p:cNvPr id="77828" name="Rectangle 3"/>
          <p:cNvSpPr>
            <a:spLocks noGrp="1" noChangeArrowheads="1"/>
          </p:cNvSpPr>
          <p:nvPr>
            <p:ph type="body" idx="1"/>
          </p:nvPr>
        </p:nvSpPr>
        <p:spPr>
          <a:xfrm>
            <a:off x="686421" y="4505990"/>
            <a:ext cx="5485158" cy="4113071"/>
          </a:xfrm>
          <a:noFill/>
          <a:ln/>
        </p:spPr>
        <p:txBody>
          <a:bodyPr/>
          <a:lstStyle/>
          <a:p>
            <a:pPr marL="224325" indent="-224325"/>
            <a:r>
              <a:rPr lang="en-US" dirty="0" smtClean="0"/>
              <a:t>The answer is a.</a:t>
            </a:r>
          </a:p>
        </p:txBody>
      </p:sp>
    </p:spTree>
    <p:extLst>
      <p:ext uri="{BB962C8B-B14F-4D97-AF65-F5344CB8AC3E}">
        <p14:creationId xmlns:p14="http://schemas.microsoft.com/office/powerpoint/2010/main" val="1083325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EFEFCE83-294A-4FA1-A2D8-B818F15A0D9D}" type="slidenum">
              <a:rPr lang="en-US"/>
              <a:pPr/>
              <a:t>18</a:t>
            </a:fld>
            <a:endParaRPr lang="en-US" dirty="0"/>
          </a:p>
        </p:txBody>
      </p:sp>
      <p:sp>
        <p:nvSpPr>
          <p:cNvPr id="77827" name="Rectangle 2"/>
          <p:cNvSpPr>
            <a:spLocks noGrp="1" noRot="1" noChangeAspect="1" noChangeArrowheads="1" noTextEdit="1"/>
          </p:cNvSpPr>
          <p:nvPr>
            <p:ph type="sldImg"/>
          </p:nvPr>
        </p:nvSpPr>
        <p:spPr>
          <a:xfrm>
            <a:off x="-39688" y="449263"/>
            <a:ext cx="6794501" cy="3822700"/>
          </a:xfrm>
          <a:ln/>
        </p:spPr>
      </p:sp>
      <p:sp>
        <p:nvSpPr>
          <p:cNvPr id="77828" name="Rectangle 3"/>
          <p:cNvSpPr>
            <a:spLocks noGrp="1" noChangeArrowheads="1"/>
          </p:cNvSpPr>
          <p:nvPr>
            <p:ph type="body" idx="1"/>
          </p:nvPr>
        </p:nvSpPr>
        <p:spPr>
          <a:xfrm>
            <a:off x="686421" y="4505990"/>
            <a:ext cx="5485158" cy="4113071"/>
          </a:xfrm>
          <a:noFill/>
          <a:ln/>
        </p:spPr>
        <p:txBody>
          <a:bodyPr/>
          <a:lstStyle/>
          <a:p>
            <a:pPr marL="224325" indent="-224325"/>
            <a:endParaRPr lang="en-US" dirty="0" smtClean="0"/>
          </a:p>
        </p:txBody>
      </p:sp>
    </p:spTree>
    <p:extLst>
      <p:ext uri="{BB962C8B-B14F-4D97-AF65-F5344CB8AC3E}">
        <p14:creationId xmlns:p14="http://schemas.microsoft.com/office/powerpoint/2010/main" val="594325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EFEFCE83-294A-4FA1-A2D8-B818F15A0D9D}" type="slidenum">
              <a:rPr lang="en-US"/>
              <a:pPr/>
              <a:t>19</a:t>
            </a:fld>
            <a:endParaRPr lang="en-US" dirty="0"/>
          </a:p>
        </p:txBody>
      </p:sp>
      <p:sp>
        <p:nvSpPr>
          <p:cNvPr id="77827" name="Rectangle 2"/>
          <p:cNvSpPr>
            <a:spLocks noGrp="1" noRot="1" noChangeAspect="1" noChangeArrowheads="1" noTextEdit="1"/>
          </p:cNvSpPr>
          <p:nvPr>
            <p:ph type="sldImg"/>
          </p:nvPr>
        </p:nvSpPr>
        <p:spPr>
          <a:xfrm>
            <a:off x="-39688" y="449263"/>
            <a:ext cx="6794501" cy="3822700"/>
          </a:xfrm>
          <a:ln/>
        </p:spPr>
      </p:sp>
      <p:sp>
        <p:nvSpPr>
          <p:cNvPr id="77828" name="Rectangle 3"/>
          <p:cNvSpPr>
            <a:spLocks noGrp="1" noChangeArrowheads="1"/>
          </p:cNvSpPr>
          <p:nvPr>
            <p:ph type="body" idx="1"/>
          </p:nvPr>
        </p:nvSpPr>
        <p:spPr>
          <a:xfrm>
            <a:off x="686421" y="4505990"/>
            <a:ext cx="5485158" cy="4113071"/>
          </a:xfrm>
          <a:noFill/>
          <a:ln/>
        </p:spPr>
        <p:txBody>
          <a:bodyPr/>
          <a:lstStyle/>
          <a:p>
            <a:pPr marL="224325" indent="-224325"/>
            <a:r>
              <a:rPr lang="en-US" dirty="0" smtClean="0"/>
              <a:t>The answer is b.</a:t>
            </a:r>
          </a:p>
        </p:txBody>
      </p:sp>
    </p:spTree>
    <p:extLst>
      <p:ext uri="{BB962C8B-B14F-4D97-AF65-F5344CB8AC3E}">
        <p14:creationId xmlns:p14="http://schemas.microsoft.com/office/powerpoint/2010/main" val="3656478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EFEFCE83-294A-4FA1-A2D8-B818F15A0D9D}" type="slidenum">
              <a:rPr lang="en-US"/>
              <a:pPr/>
              <a:t>20</a:t>
            </a:fld>
            <a:endParaRPr lang="en-US" dirty="0"/>
          </a:p>
        </p:txBody>
      </p:sp>
      <p:sp>
        <p:nvSpPr>
          <p:cNvPr id="77827" name="Rectangle 2"/>
          <p:cNvSpPr>
            <a:spLocks noGrp="1" noRot="1" noChangeAspect="1" noChangeArrowheads="1" noTextEdit="1"/>
          </p:cNvSpPr>
          <p:nvPr>
            <p:ph type="sldImg"/>
          </p:nvPr>
        </p:nvSpPr>
        <p:spPr>
          <a:xfrm>
            <a:off x="-39688" y="449263"/>
            <a:ext cx="6794501" cy="3822700"/>
          </a:xfrm>
          <a:ln/>
        </p:spPr>
      </p:sp>
      <p:sp>
        <p:nvSpPr>
          <p:cNvPr id="77828" name="Rectangle 3"/>
          <p:cNvSpPr>
            <a:spLocks noGrp="1" noChangeArrowheads="1"/>
          </p:cNvSpPr>
          <p:nvPr>
            <p:ph type="body" idx="1"/>
          </p:nvPr>
        </p:nvSpPr>
        <p:spPr>
          <a:xfrm>
            <a:off x="686421" y="4505990"/>
            <a:ext cx="5485158" cy="4113071"/>
          </a:xfrm>
          <a:noFill/>
          <a:ln/>
        </p:spPr>
        <p:txBody>
          <a:bodyPr/>
          <a:lstStyle/>
          <a:p>
            <a:pPr marL="224325" indent="-224325"/>
            <a:endParaRPr lang="en-US" dirty="0" smtClean="0"/>
          </a:p>
        </p:txBody>
      </p:sp>
    </p:spTree>
    <p:extLst>
      <p:ext uri="{BB962C8B-B14F-4D97-AF65-F5344CB8AC3E}">
        <p14:creationId xmlns:p14="http://schemas.microsoft.com/office/powerpoint/2010/main" val="245231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783C2F00-F2C7-455C-B804-5A7452AF6FE1}" type="slidenum">
              <a:rPr lang="en-US"/>
              <a:pPr/>
              <a:t>21</a:t>
            </a:fld>
            <a:endParaRPr lang="en-US" dirty="0"/>
          </a:p>
        </p:txBody>
      </p:sp>
      <p:sp>
        <p:nvSpPr>
          <p:cNvPr id="78851" name="Rectangle 2"/>
          <p:cNvSpPr>
            <a:spLocks noGrp="1" noRot="1" noChangeAspect="1" noChangeArrowheads="1" noTextEdit="1"/>
          </p:cNvSpPr>
          <p:nvPr>
            <p:ph type="sldImg"/>
          </p:nvPr>
        </p:nvSpPr>
        <p:spPr>
          <a:xfrm>
            <a:off x="-39688" y="449263"/>
            <a:ext cx="6794501" cy="3822700"/>
          </a:xfrm>
          <a:ln/>
        </p:spPr>
      </p:sp>
      <p:sp>
        <p:nvSpPr>
          <p:cNvPr id="78852" name="Rectangle 3"/>
          <p:cNvSpPr>
            <a:spLocks noGrp="1" noChangeArrowheads="1"/>
          </p:cNvSpPr>
          <p:nvPr>
            <p:ph type="body" idx="1"/>
          </p:nvPr>
        </p:nvSpPr>
        <p:spPr>
          <a:xfrm>
            <a:off x="686421" y="4505990"/>
            <a:ext cx="5485158" cy="4113071"/>
          </a:xfrm>
          <a:noFill/>
          <a:ln/>
        </p:spPr>
        <p:txBody>
          <a:bodyPr/>
          <a:lstStyle/>
          <a:p>
            <a:pPr eaLnBrk="1" hangingPunct="1"/>
            <a:r>
              <a:rPr lang="en-US" dirty="0" smtClean="0"/>
              <a:t>The answer is d.</a:t>
            </a:r>
          </a:p>
        </p:txBody>
      </p:sp>
    </p:spTree>
    <p:extLst>
      <p:ext uri="{BB962C8B-B14F-4D97-AF65-F5344CB8AC3E}">
        <p14:creationId xmlns:p14="http://schemas.microsoft.com/office/powerpoint/2010/main" val="3178804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783C2F00-F2C7-455C-B804-5A7452AF6FE1}" type="slidenum">
              <a:rPr lang="en-US"/>
              <a:pPr/>
              <a:t>22</a:t>
            </a:fld>
            <a:endParaRPr lang="en-US" dirty="0"/>
          </a:p>
        </p:txBody>
      </p:sp>
      <p:sp>
        <p:nvSpPr>
          <p:cNvPr id="78851" name="Rectangle 2"/>
          <p:cNvSpPr>
            <a:spLocks noGrp="1" noRot="1" noChangeAspect="1" noChangeArrowheads="1" noTextEdit="1"/>
          </p:cNvSpPr>
          <p:nvPr>
            <p:ph type="sldImg"/>
          </p:nvPr>
        </p:nvSpPr>
        <p:spPr>
          <a:xfrm>
            <a:off x="-39688" y="449263"/>
            <a:ext cx="6794501" cy="3822700"/>
          </a:xfrm>
          <a:ln/>
        </p:spPr>
      </p:sp>
      <p:sp>
        <p:nvSpPr>
          <p:cNvPr id="78852" name="Rectangle 3"/>
          <p:cNvSpPr>
            <a:spLocks noGrp="1" noChangeArrowheads="1"/>
          </p:cNvSpPr>
          <p:nvPr>
            <p:ph type="body" idx="1"/>
          </p:nvPr>
        </p:nvSpPr>
        <p:spPr>
          <a:xfrm>
            <a:off x="686421" y="4505990"/>
            <a:ext cx="5485158" cy="4113071"/>
          </a:xfrm>
          <a:noFill/>
          <a:ln/>
        </p:spPr>
        <p:txBody>
          <a:bodyPr/>
          <a:lstStyle/>
          <a:p>
            <a:pPr eaLnBrk="1" hangingPunct="1"/>
            <a:endParaRPr lang="en-US" dirty="0" smtClean="0"/>
          </a:p>
        </p:txBody>
      </p:sp>
    </p:spTree>
    <p:extLst>
      <p:ext uri="{BB962C8B-B14F-4D97-AF65-F5344CB8AC3E}">
        <p14:creationId xmlns:p14="http://schemas.microsoft.com/office/powerpoint/2010/main" val="3902324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783C2F00-F2C7-455C-B804-5A7452AF6FE1}" type="slidenum">
              <a:rPr lang="en-US"/>
              <a:pPr/>
              <a:t>23</a:t>
            </a:fld>
            <a:endParaRPr lang="en-US" dirty="0"/>
          </a:p>
        </p:txBody>
      </p:sp>
      <p:sp>
        <p:nvSpPr>
          <p:cNvPr id="78851" name="Rectangle 2"/>
          <p:cNvSpPr>
            <a:spLocks noGrp="1" noRot="1" noChangeAspect="1" noChangeArrowheads="1" noTextEdit="1"/>
          </p:cNvSpPr>
          <p:nvPr>
            <p:ph type="sldImg"/>
          </p:nvPr>
        </p:nvSpPr>
        <p:spPr>
          <a:xfrm>
            <a:off x="-39688" y="449263"/>
            <a:ext cx="6794501" cy="3822700"/>
          </a:xfrm>
          <a:ln/>
        </p:spPr>
      </p:sp>
      <p:sp>
        <p:nvSpPr>
          <p:cNvPr id="78852" name="Rectangle 3"/>
          <p:cNvSpPr>
            <a:spLocks noGrp="1" noChangeArrowheads="1"/>
          </p:cNvSpPr>
          <p:nvPr>
            <p:ph type="body" idx="1"/>
          </p:nvPr>
        </p:nvSpPr>
        <p:spPr>
          <a:xfrm>
            <a:off x="686421" y="4505990"/>
            <a:ext cx="5485158" cy="4113071"/>
          </a:xfrm>
          <a:noFill/>
          <a:ln/>
        </p:spPr>
        <p:txBody>
          <a:bodyPr/>
          <a:lstStyle/>
          <a:p>
            <a:pPr eaLnBrk="1" hangingPunct="1"/>
            <a:r>
              <a:rPr lang="en-US" dirty="0" smtClean="0"/>
              <a:t>The answer is b.</a:t>
            </a:r>
          </a:p>
        </p:txBody>
      </p:sp>
    </p:spTree>
    <p:extLst>
      <p:ext uri="{BB962C8B-B14F-4D97-AF65-F5344CB8AC3E}">
        <p14:creationId xmlns:p14="http://schemas.microsoft.com/office/powerpoint/2010/main" val="2533036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783C2F00-F2C7-455C-B804-5A7452AF6FE1}" type="slidenum">
              <a:rPr lang="en-US"/>
              <a:pPr/>
              <a:t>24</a:t>
            </a:fld>
            <a:endParaRPr lang="en-US" dirty="0"/>
          </a:p>
        </p:txBody>
      </p:sp>
      <p:sp>
        <p:nvSpPr>
          <p:cNvPr id="78851" name="Rectangle 2"/>
          <p:cNvSpPr>
            <a:spLocks noGrp="1" noRot="1" noChangeAspect="1" noChangeArrowheads="1" noTextEdit="1"/>
          </p:cNvSpPr>
          <p:nvPr>
            <p:ph type="sldImg"/>
          </p:nvPr>
        </p:nvSpPr>
        <p:spPr>
          <a:xfrm>
            <a:off x="-39688" y="449263"/>
            <a:ext cx="6794501" cy="3822700"/>
          </a:xfrm>
          <a:ln/>
        </p:spPr>
      </p:sp>
      <p:sp>
        <p:nvSpPr>
          <p:cNvPr id="78852" name="Rectangle 3"/>
          <p:cNvSpPr>
            <a:spLocks noGrp="1" noChangeArrowheads="1"/>
          </p:cNvSpPr>
          <p:nvPr>
            <p:ph type="body" idx="1"/>
          </p:nvPr>
        </p:nvSpPr>
        <p:spPr>
          <a:xfrm>
            <a:off x="686421" y="4505990"/>
            <a:ext cx="5485158" cy="4113071"/>
          </a:xfrm>
          <a:noFill/>
          <a:ln/>
        </p:spPr>
        <p:txBody>
          <a:bodyPr/>
          <a:lstStyle/>
          <a:p>
            <a:pPr eaLnBrk="1" hangingPunct="1"/>
            <a:endParaRPr lang="en-US" dirty="0" smtClean="0"/>
          </a:p>
        </p:txBody>
      </p:sp>
    </p:spTree>
    <p:extLst>
      <p:ext uri="{BB962C8B-B14F-4D97-AF65-F5344CB8AC3E}">
        <p14:creationId xmlns:p14="http://schemas.microsoft.com/office/powerpoint/2010/main" val="15310805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4294967295"/>
          </p:nvPr>
        </p:nvSpPr>
        <p:spPr bwMode="auto">
          <a:xfrm>
            <a:off x="3883827" y="8684926"/>
            <a:ext cx="2972590" cy="457513"/>
          </a:xfrm>
          <a:prstGeom prst="rect">
            <a:avLst/>
          </a:prstGeom>
          <a:noFill/>
          <a:ln>
            <a:miter lim="800000"/>
            <a:headEnd/>
            <a:tailEnd/>
          </a:ln>
        </p:spPr>
        <p:txBody>
          <a:bodyPr/>
          <a:lstStyle/>
          <a:p>
            <a:fld id="{06BE309E-7EAB-46E1-A5F7-4BDB62101028}" type="slidenum">
              <a:rPr lang="en-US"/>
              <a:pPr/>
              <a:t>25</a:t>
            </a:fld>
            <a:endParaRPr lang="en-US" dirty="0"/>
          </a:p>
        </p:txBody>
      </p:sp>
      <p:sp>
        <p:nvSpPr>
          <p:cNvPr id="143363" name="Rectangle 2"/>
          <p:cNvSpPr>
            <a:spLocks noGrp="1" noRot="1" noChangeAspect="1" noChangeArrowheads="1" noTextEdit="1"/>
          </p:cNvSpPr>
          <p:nvPr>
            <p:ph type="sldImg"/>
          </p:nvPr>
        </p:nvSpPr>
        <p:spPr>
          <a:xfrm>
            <a:off x="-39688" y="449263"/>
            <a:ext cx="6792913" cy="3822700"/>
          </a:xfrm>
          <a:ln/>
        </p:spPr>
      </p:sp>
      <p:sp>
        <p:nvSpPr>
          <p:cNvPr id="143364" name="Rectangle 3"/>
          <p:cNvSpPr>
            <a:spLocks noGrp="1" noChangeArrowheads="1"/>
          </p:cNvSpPr>
          <p:nvPr>
            <p:ph type="body" idx="1"/>
          </p:nvPr>
        </p:nvSpPr>
        <p:spPr>
          <a:xfrm>
            <a:off x="686591" y="4506419"/>
            <a:ext cx="5484818" cy="4112926"/>
          </a:xfrm>
          <a:noFill/>
          <a:ln/>
        </p:spPr>
        <p:txBody>
          <a:bodyPr/>
          <a:lstStyle/>
          <a:p>
            <a:pPr eaLnBrk="1" hangingPunct="1"/>
            <a:r>
              <a:rPr lang="en-US" dirty="0" smtClean="0">
                <a:latin typeface="Arial" pitchFamily="34" charset="0"/>
              </a:rPr>
              <a:t>Answer is d.</a:t>
            </a:r>
          </a:p>
        </p:txBody>
      </p:sp>
    </p:spTree>
    <p:extLst>
      <p:ext uri="{BB962C8B-B14F-4D97-AF65-F5344CB8AC3E}">
        <p14:creationId xmlns:p14="http://schemas.microsoft.com/office/powerpoint/2010/main" val="3790747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2" y="0"/>
            <a:ext cx="3039219" cy="465775"/>
          </a:xfrm>
          <a:prstGeom prst="rect">
            <a:avLst/>
          </a:prstGeom>
          <a:ln/>
        </p:spPr>
        <p:txBody>
          <a:bodyPr lIns="93177" tIns="46589" rIns="93177" bIns="46589"/>
          <a:lstStyle/>
          <a:p>
            <a:endParaRPr lang="en-US" dirty="0"/>
          </a:p>
          <a:p>
            <a:r>
              <a:rPr lang="en-US" dirty="0"/>
              <a:t>	</a:t>
            </a:r>
            <a:r>
              <a:rPr lang="en-US" sz="800" dirty="0">
                <a:latin typeface="Arial Narrow" pitchFamily="34" charset="0"/>
              </a:rPr>
              <a:t>Lesson # Lesson Title</a:t>
            </a:r>
            <a:endParaRPr lang="en-US" dirty="0">
              <a:latin typeface="Arial" charset="0"/>
            </a:endParaRPr>
          </a:p>
        </p:txBody>
      </p:sp>
      <p:sp>
        <p:nvSpPr>
          <p:cNvPr id="198660" name="Rectangle 4"/>
          <p:cNvSpPr>
            <a:spLocks noGrp="1" noRot="1" noChangeAspect="1" noChangeArrowheads="1" noTextEdit="1"/>
          </p:cNvSpPr>
          <p:nvPr>
            <p:ph type="sldImg"/>
          </p:nvPr>
        </p:nvSpPr>
        <p:spPr>
          <a:xfrm>
            <a:off x="549275" y="527050"/>
            <a:ext cx="5948363" cy="3346450"/>
          </a:xfrm>
        </p:spPr>
      </p:sp>
      <p:sp>
        <p:nvSpPr>
          <p:cNvPr id="198661" name="Rectangle 5"/>
          <p:cNvSpPr>
            <a:spLocks noGrp="1" noChangeArrowheads="1"/>
          </p:cNvSpPr>
          <p:nvPr>
            <p:ph type="body" idx="1"/>
          </p:nvPr>
        </p:nvSpPr>
        <p:spPr/>
        <p:txBody>
          <a:bodyPr/>
          <a:lstStyle/>
          <a:p>
            <a:pPr lvl="1"/>
            <a:endParaRPr lang="en-US" dirty="0"/>
          </a:p>
        </p:txBody>
      </p:sp>
    </p:spTree>
    <p:extLst>
      <p:ext uri="{BB962C8B-B14F-4D97-AF65-F5344CB8AC3E}">
        <p14:creationId xmlns:p14="http://schemas.microsoft.com/office/powerpoint/2010/main" val="3084674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4294967295"/>
          </p:nvPr>
        </p:nvSpPr>
        <p:spPr bwMode="auto">
          <a:xfrm>
            <a:off x="3883827" y="8684926"/>
            <a:ext cx="2972590" cy="457513"/>
          </a:xfrm>
          <a:prstGeom prst="rect">
            <a:avLst/>
          </a:prstGeom>
          <a:noFill/>
          <a:ln>
            <a:miter lim="800000"/>
            <a:headEnd/>
            <a:tailEnd/>
          </a:ln>
        </p:spPr>
        <p:txBody>
          <a:bodyPr/>
          <a:lstStyle/>
          <a:p>
            <a:fld id="{06BE309E-7EAB-46E1-A5F7-4BDB62101028}" type="slidenum">
              <a:rPr lang="en-US"/>
              <a:pPr/>
              <a:t>26</a:t>
            </a:fld>
            <a:endParaRPr lang="en-US" dirty="0"/>
          </a:p>
        </p:txBody>
      </p:sp>
      <p:sp>
        <p:nvSpPr>
          <p:cNvPr id="143363" name="Rectangle 2"/>
          <p:cNvSpPr>
            <a:spLocks noGrp="1" noRot="1" noChangeAspect="1" noChangeArrowheads="1" noTextEdit="1"/>
          </p:cNvSpPr>
          <p:nvPr>
            <p:ph type="sldImg"/>
          </p:nvPr>
        </p:nvSpPr>
        <p:spPr>
          <a:xfrm>
            <a:off x="-39688" y="449263"/>
            <a:ext cx="6792913" cy="3822700"/>
          </a:xfrm>
          <a:ln/>
        </p:spPr>
      </p:sp>
      <p:sp>
        <p:nvSpPr>
          <p:cNvPr id="143364" name="Rectangle 3"/>
          <p:cNvSpPr>
            <a:spLocks noGrp="1" noChangeArrowheads="1"/>
          </p:cNvSpPr>
          <p:nvPr>
            <p:ph type="body" idx="1"/>
          </p:nvPr>
        </p:nvSpPr>
        <p:spPr>
          <a:xfrm>
            <a:off x="686591" y="4506419"/>
            <a:ext cx="5484818" cy="4112926"/>
          </a:xfrm>
          <a:noFill/>
          <a:ln/>
        </p:spPr>
        <p:txBody>
          <a:bodyPr/>
          <a:lstStyle/>
          <a:p>
            <a:pPr eaLnBrk="1" hangingPunct="1"/>
            <a:endParaRPr lang="en-US" dirty="0" smtClean="0">
              <a:latin typeface="Arial" pitchFamily="34" charset="0"/>
            </a:endParaRPr>
          </a:p>
        </p:txBody>
      </p:sp>
    </p:spTree>
    <p:extLst>
      <p:ext uri="{BB962C8B-B14F-4D97-AF65-F5344CB8AC3E}">
        <p14:creationId xmlns:p14="http://schemas.microsoft.com/office/powerpoint/2010/main" val="3228564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4294967295"/>
          </p:nvPr>
        </p:nvSpPr>
        <p:spPr bwMode="auto">
          <a:xfrm>
            <a:off x="3883827" y="8684926"/>
            <a:ext cx="2972590" cy="457513"/>
          </a:xfrm>
          <a:prstGeom prst="rect">
            <a:avLst/>
          </a:prstGeom>
          <a:noFill/>
          <a:ln>
            <a:miter lim="800000"/>
            <a:headEnd/>
            <a:tailEnd/>
          </a:ln>
        </p:spPr>
        <p:txBody>
          <a:bodyPr/>
          <a:lstStyle/>
          <a:p>
            <a:fld id="{63C91EBB-A310-4268-8433-715CF80ADEE1}" type="slidenum">
              <a:rPr lang="en-US"/>
              <a:pPr/>
              <a:t>27</a:t>
            </a:fld>
            <a:endParaRPr lang="en-US" dirty="0"/>
          </a:p>
        </p:txBody>
      </p:sp>
      <p:sp>
        <p:nvSpPr>
          <p:cNvPr id="145411" name="Rectangle 2"/>
          <p:cNvSpPr>
            <a:spLocks noGrp="1" noRot="1" noChangeAspect="1" noChangeArrowheads="1" noTextEdit="1"/>
          </p:cNvSpPr>
          <p:nvPr>
            <p:ph type="sldImg"/>
          </p:nvPr>
        </p:nvSpPr>
        <p:spPr>
          <a:xfrm>
            <a:off x="-39688" y="449263"/>
            <a:ext cx="6792913" cy="3822700"/>
          </a:xfrm>
          <a:ln/>
        </p:spPr>
      </p:sp>
      <p:sp>
        <p:nvSpPr>
          <p:cNvPr id="145412" name="Rectangle 3"/>
          <p:cNvSpPr>
            <a:spLocks noGrp="1" noChangeArrowheads="1"/>
          </p:cNvSpPr>
          <p:nvPr>
            <p:ph type="body" idx="1"/>
          </p:nvPr>
        </p:nvSpPr>
        <p:spPr>
          <a:xfrm>
            <a:off x="686591" y="4506419"/>
            <a:ext cx="5484818" cy="4112926"/>
          </a:xfrm>
          <a:noFill/>
          <a:ln/>
        </p:spPr>
        <p:txBody>
          <a:bodyPr/>
          <a:lstStyle/>
          <a:p>
            <a:pPr eaLnBrk="1" hangingPunct="1"/>
            <a:r>
              <a:rPr lang="en-US" dirty="0" smtClean="0">
                <a:latin typeface="Arial" pitchFamily="34" charset="0"/>
              </a:rPr>
              <a:t>Answer</a:t>
            </a:r>
            <a:r>
              <a:rPr lang="en-US" baseline="0" dirty="0" smtClean="0">
                <a:latin typeface="Arial" pitchFamily="34" charset="0"/>
              </a:rPr>
              <a:t> is c.</a:t>
            </a:r>
          </a:p>
        </p:txBody>
      </p:sp>
    </p:spTree>
    <p:extLst>
      <p:ext uri="{BB962C8B-B14F-4D97-AF65-F5344CB8AC3E}">
        <p14:creationId xmlns:p14="http://schemas.microsoft.com/office/powerpoint/2010/main" val="3156522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4294967295"/>
          </p:nvPr>
        </p:nvSpPr>
        <p:spPr bwMode="auto">
          <a:xfrm>
            <a:off x="3883827" y="8684926"/>
            <a:ext cx="2972590" cy="457513"/>
          </a:xfrm>
          <a:prstGeom prst="rect">
            <a:avLst/>
          </a:prstGeom>
          <a:noFill/>
          <a:ln>
            <a:miter lim="800000"/>
            <a:headEnd/>
            <a:tailEnd/>
          </a:ln>
        </p:spPr>
        <p:txBody>
          <a:bodyPr/>
          <a:lstStyle/>
          <a:p>
            <a:fld id="{63C91EBB-A310-4268-8433-715CF80ADEE1}" type="slidenum">
              <a:rPr lang="en-US"/>
              <a:pPr/>
              <a:t>28</a:t>
            </a:fld>
            <a:endParaRPr lang="en-US" dirty="0"/>
          </a:p>
        </p:txBody>
      </p:sp>
      <p:sp>
        <p:nvSpPr>
          <p:cNvPr id="145411" name="Rectangle 2"/>
          <p:cNvSpPr>
            <a:spLocks noGrp="1" noRot="1" noChangeAspect="1" noChangeArrowheads="1" noTextEdit="1"/>
          </p:cNvSpPr>
          <p:nvPr>
            <p:ph type="sldImg"/>
          </p:nvPr>
        </p:nvSpPr>
        <p:spPr>
          <a:xfrm>
            <a:off x="-39688" y="449263"/>
            <a:ext cx="6792913" cy="3822700"/>
          </a:xfrm>
          <a:ln/>
        </p:spPr>
      </p:sp>
      <p:sp>
        <p:nvSpPr>
          <p:cNvPr id="145412" name="Rectangle 3"/>
          <p:cNvSpPr>
            <a:spLocks noGrp="1" noChangeArrowheads="1"/>
          </p:cNvSpPr>
          <p:nvPr>
            <p:ph type="body" idx="1"/>
          </p:nvPr>
        </p:nvSpPr>
        <p:spPr>
          <a:xfrm>
            <a:off x="686591" y="4506419"/>
            <a:ext cx="5484818" cy="4112926"/>
          </a:xfrm>
          <a:noFill/>
          <a:ln/>
        </p:spPr>
        <p:txBody>
          <a:bodyPr/>
          <a:lstStyle/>
          <a:p>
            <a:pPr eaLnBrk="1" hangingPunct="1"/>
            <a:endParaRPr lang="en-US" dirty="0" smtClean="0">
              <a:latin typeface="Arial" pitchFamily="34" charset="0"/>
            </a:endParaRPr>
          </a:p>
        </p:txBody>
      </p:sp>
    </p:spTree>
    <p:extLst>
      <p:ext uri="{BB962C8B-B14F-4D97-AF65-F5344CB8AC3E}">
        <p14:creationId xmlns:p14="http://schemas.microsoft.com/office/powerpoint/2010/main" val="4203834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xfrm>
            <a:off x="3970734" y="8829121"/>
            <a:ext cx="3038145" cy="465743"/>
          </a:xfrm>
          <a:prstGeom prst="rect">
            <a:avLst/>
          </a:prstGeom>
          <a:noFill/>
        </p:spPr>
        <p:txBody>
          <a:bodyPr/>
          <a:lstStyle/>
          <a:p>
            <a:fld id="{8A2A20E9-548D-4213-AF77-8C9120DCCFFE}" type="slidenum">
              <a:rPr lang="en-US"/>
              <a:pPr/>
              <a:t>30</a:t>
            </a:fld>
            <a:endParaRPr lang="en-US" dirty="0"/>
          </a:p>
        </p:txBody>
      </p:sp>
      <p:sp>
        <p:nvSpPr>
          <p:cNvPr id="39939" name="Rectangle 2"/>
          <p:cNvSpPr>
            <a:spLocks noGrp="1" noRot="1" noChangeAspect="1" noChangeArrowheads="1" noTextEdit="1"/>
          </p:cNvSpPr>
          <p:nvPr>
            <p:ph type="sldImg"/>
          </p:nvPr>
        </p:nvSpPr>
        <p:spPr>
          <a:xfrm>
            <a:off x="407988" y="696913"/>
            <a:ext cx="6197600" cy="3486150"/>
          </a:xfrm>
          <a:ln/>
        </p:spPr>
      </p:sp>
      <p:sp>
        <p:nvSpPr>
          <p:cNvPr id="3994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5402504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xfrm>
            <a:off x="3970734" y="8829121"/>
            <a:ext cx="3038145" cy="465743"/>
          </a:xfrm>
          <a:prstGeom prst="rect">
            <a:avLst/>
          </a:prstGeom>
          <a:noFill/>
        </p:spPr>
        <p:txBody>
          <a:bodyPr/>
          <a:lstStyle/>
          <a:p>
            <a:fld id="{57AF94A7-C740-440D-9C32-B53C83C0F6D4}" type="slidenum">
              <a:rPr lang="en-US"/>
              <a:pPr/>
              <a:t>32</a:t>
            </a:fld>
            <a:endParaRPr lang="en-US" dirty="0"/>
          </a:p>
        </p:txBody>
      </p:sp>
      <p:sp>
        <p:nvSpPr>
          <p:cNvPr id="46083" name="Rectangle 2"/>
          <p:cNvSpPr>
            <a:spLocks noGrp="1" noRot="1" noChangeAspect="1" noChangeArrowheads="1" noTextEdit="1"/>
          </p:cNvSpPr>
          <p:nvPr>
            <p:ph type="sldImg"/>
          </p:nvPr>
        </p:nvSpPr>
        <p:spPr>
          <a:xfrm>
            <a:off x="-22225" y="457200"/>
            <a:ext cx="6908800" cy="3886200"/>
          </a:xfrm>
          <a:ln/>
        </p:spPr>
      </p:sp>
      <p:sp>
        <p:nvSpPr>
          <p:cNvPr id="46084" name="Rectangle 3"/>
          <p:cNvSpPr>
            <a:spLocks noGrp="1" noChangeArrowheads="1"/>
          </p:cNvSpPr>
          <p:nvPr>
            <p:ph type="body" idx="1"/>
          </p:nvPr>
        </p:nvSpPr>
        <p:spPr>
          <a:xfrm>
            <a:off x="701345" y="4582105"/>
            <a:ext cx="5607711" cy="4180921"/>
          </a:xfrm>
          <a:noFill/>
          <a:ln/>
        </p:spPr>
        <p:txBody>
          <a:bodyPr/>
          <a:lstStyle/>
          <a:p>
            <a:pPr eaLnBrk="1" hangingPunct="1"/>
            <a:endParaRPr lang="en-US" dirty="0" smtClean="0"/>
          </a:p>
        </p:txBody>
      </p:sp>
    </p:spTree>
    <p:extLst>
      <p:ext uri="{BB962C8B-B14F-4D97-AF65-F5344CB8AC3E}">
        <p14:creationId xmlns:p14="http://schemas.microsoft.com/office/powerpoint/2010/main" val="2992053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407988" y="696913"/>
            <a:ext cx="6197600" cy="3486150"/>
          </a:xfrm>
          <a:ln/>
        </p:spPr>
      </p:sp>
      <p:sp>
        <p:nvSpPr>
          <p:cNvPr id="47107" name="Notes Placeholder 2"/>
          <p:cNvSpPr>
            <a:spLocks noGrp="1"/>
          </p:cNvSpPr>
          <p:nvPr>
            <p:ph type="body" idx="1"/>
          </p:nvPr>
        </p:nvSpPr>
        <p:spPr>
          <a:noFill/>
          <a:ln/>
        </p:spPr>
        <p:txBody>
          <a:bodyPr/>
          <a:lstStyle/>
          <a:p>
            <a:pPr eaLnBrk="1" hangingPunct="1"/>
            <a:endParaRPr lang="en-US" dirty="0" smtClean="0"/>
          </a:p>
        </p:txBody>
      </p:sp>
      <p:sp>
        <p:nvSpPr>
          <p:cNvPr id="47108" name="Slide Number Placeholder 3"/>
          <p:cNvSpPr>
            <a:spLocks noGrp="1"/>
          </p:cNvSpPr>
          <p:nvPr>
            <p:ph type="sldNum" sz="quarter" idx="5"/>
          </p:nvPr>
        </p:nvSpPr>
        <p:spPr>
          <a:xfrm>
            <a:off x="3970734" y="8829121"/>
            <a:ext cx="3038145" cy="465743"/>
          </a:xfrm>
          <a:prstGeom prst="rect">
            <a:avLst/>
          </a:prstGeom>
          <a:noFill/>
        </p:spPr>
        <p:txBody>
          <a:bodyPr/>
          <a:lstStyle/>
          <a:p>
            <a:fld id="{6184C795-ACE0-4EDA-B8C4-FE3798E93F07}" type="slidenum">
              <a:rPr lang="en-US"/>
              <a:pPr/>
              <a:t>35</a:t>
            </a:fld>
            <a:endParaRPr lang="en-US" dirty="0"/>
          </a:p>
        </p:txBody>
      </p:sp>
    </p:spTree>
    <p:extLst>
      <p:ext uri="{BB962C8B-B14F-4D97-AF65-F5344CB8AC3E}">
        <p14:creationId xmlns:p14="http://schemas.microsoft.com/office/powerpoint/2010/main" val="33579518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407988" y="696913"/>
            <a:ext cx="6197600" cy="3486150"/>
          </a:xfrm>
          <a:ln/>
        </p:spPr>
      </p:sp>
      <p:sp>
        <p:nvSpPr>
          <p:cNvPr id="52227" name="Notes Placeholder 2"/>
          <p:cNvSpPr>
            <a:spLocks noGrp="1"/>
          </p:cNvSpPr>
          <p:nvPr>
            <p:ph type="body" idx="1"/>
          </p:nvPr>
        </p:nvSpPr>
        <p:spPr>
          <a:noFill/>
          <a:ln/>
        </p:spPr>
        <p:txBody>
          <a:bodyPr/>
          <a:lstStyle/>
          <a:p>
            <a:pPr eaLnBrk="1" hangingPunct="1"/>
            <a:endParaRPr lang="en-US" dirty="0" smtClean="0"/>
          </a:p>
        </p:txBody>
      </p:sp>
      <p:sp>
        <p:nvSpPr>
          <p:cNvPr id="52228" name="Slide Number Placeholder 3"/>
          <p:cNvSpPr>
            <a:spLocks noGrp="1"/>
          </p:cNvSpPr>
          <p:nvPr>
            <p:ph type="sldNum" sz="quarter" idx="5"/>
          </p:nvPr>
        </p:nvSpPr>
        <p:spPr>
          <a:xfrm>
            <a:off x="3970734" y="8829121"/>
            <a:ext cx="3038145" cy="465743"/>
          </a:xfrm>
          <a:prstGeom prst="rect">
            <a:avLst/>
          </a:prstGeom>
          <a:noFill/>
        </p:spPr>
        <p:txBody>
          <a:bodyPr/>
          <a:lstStyle/>
          <a:p>
            <a:fld id="{0B550632-6873-4189-965A-6F40BE225B9B}" type="slidenum">
              <a:rPr lang="en-US"/>
              <a:pPr/>
              <a:t>39</a:t>
            </a:fld>
            <a:endParaRPr lang="en-US" dirty="0"/>
          </a:p>
        </p:txBody>
      </p:sp>
    </p:spTree>
    <p:extLst>
      <p:ext uri="{BB962C8B-B14F-4D97-AF65-F5344CB8AC3E}">
        <p14:creationId xmlns:p14="http://schemas.microsoft.com/office/powerpoint/2010/main" val="30929713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xfrm>
            <a:off x="3970734" y="8829121"/>
            <a:ext cx="3038145" cy="465743"/>
          </a:xfrm>
          <a:prstGeom prst="rect">
            <a:avLst/>
          </a:prstGeom>
          <a:noFill/>
        </p:spPr>
        <p:txBody>
          <a:bodyPr/>
          <a:lstStyle/>
          <a:p>
            <a:fld id="{17DE31F9-9B2A-4C50-A930-4365839918E7}" type="slidenum">
              <a:rPr lang="en-US"/>
              <a:pPr/>
              <a:t>40</a:t>
            </a:fld>
            <a:endParaRPr lang="en-US" dirty="0"/>
          </a:p>
        </p:txBody>
      </p:sp>
      <p:sp>
        <p:nvSpPr>
          <p:cNvPr id="57347" name="Rectangle 2"/>
          <p:cNvSpPr>
            <a:spLocks noGrp="1" noRot="1" noChangeAspect="1" noChangeArrowheads="1" noTextEdit="1"/>
          </p:cNvSpPr>
          <p:nvPr>
            <p:ph type="sldImg"/>
          </p:nvPr>
        </p:nvSpPr>
        <p:spPr>
          <a:xfrm>
            <a:off x="-22225" y="457200"/>
            <a:ext cx="6908800" cy="3886200"/>
          </a:xfrm>
          <a:ln/>
        </p:spPr>
      </p:sp>
      <p:sp>
        <p:nvSpPr>
          <p:cNvPr id="57348" name="Rectangle 3"/>
          <p:cNvSpPr>
            <a:spLocks noGrp="1" noChangeArrowheads="1"/>
          </p:cNvSpPr>
          <p:nvPr>
            <p:ph type="body" idx="1"/>
          </p:nvPr>
        </p:nvSpPr>
        <p:spPr>
          <a:xfrm>
            <a:off x="701345" y="4582105"/>
            <a:ext cx="5607711" cy="4180921"/>
          </a:xfrm>
          <a:noFill/>
          <a:ln/>
        </p:spPr>
        <p:txBody>
          <a:bodyPr/>
          <a:lstStyle/>
          <a:p>
            <a:pPr eaLnBrk="1" hangingPunct="1"/>
            <a:endParaRPr lang="en-US" dirty="0" smtClean="0"/>
          </a:p>
        </p:txBody>
      </p:sp>
    </p:spTree>
    <p:extLst>
      <p:ext uri="{BB962C8B-B14F-4D97-AF65-F5344CB8AC3E}">
        <p14:creationId xmlns:p14="http://schemas.microsoft.com/office/powerpoint/2010/main" val="28384561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970734" y="8829121"/>
            <a:ext cx="3038145" cy="465743"/>
          </a:xfrm>
          <a:prstGeom prst="rect">
            <a:avLst/>
          </a:prstGeom>
        </p:spPr>
        <p:txBody>
          <a:bodyPr/>
          <a:lstStyle/>
          <a:p>
            <a:pPr>
              <a:defRPr/>
            </a:pPr>
            <a:fld id="{A1C87F0E-1EB6-4011-94E7-5B002B27D7A4}" type="slidenum">
              <a:rPr lang="en-US" smtClean="0"/>
              <a:pPr>
                <a:defRPr/>
              </a:pPr>
              <a:t>42</a:t>
            </a:fld>
            <a:endParaRPr lang="en-US" dirty="0"/>
          </a:p>
        </p:txBody>
      </p:sp>
    </p:spTree>
    <p:extLst>
      <p:ext uri="{BB962C8B-B14F-4D97-AF65-F5344CB8AC3E}">
        <p14:creationId xmlns:p14="http://schemas.microsoft.com/office/powerpoint/2010/main" val="42120737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7600" cy="3486150"/>
          </a:xfrm>
        </p:spPr>
      </p:sp>
      <p:sp>
        <p:nvSpPr>
          <p:cNvPr id="3" name="Notes Placeholder 2"/>
          <p:cNvSpPr>
            <a:spLocks noGrp="1"/>
          </p:cNvSpPr>
          <p:nvPr>
            <p:ph type="body" idx="1"/>
          </p:nvPr>
        </p:nvSpPr>
        <p:spPr/>
        <p:txBody>
          <a:bodyPr>
            <a:normAutofit/>
          </a:bodyPr>
          <a:lstStyle/>
          <a:p>
            <a:endParaRPr lang="en-US" b="1" dirty="0" smtClean="0"/>
          </a:p>
        </p:txBody>
      </p:sp>
      <p:sp>
        <p:nvSpPr>
          <p:cNvPr id="4" name="Slide Number Placeholder 3"/>
          <p:cNvSpPr>
            <a:spLocks noGrp="1"/>
          </p:cNvSpPr>
          <p:nvPr>
            <p:ph type="sldNum" sz="quarter" idx="10"/>
          </p:nvPr>
        </p:nvSpPr>
        <p:spPr>
          <a:xfrm>
            <a:off x="3970939" y="8829968"/>
            <a:ext cx="3037840" cy="464820"/>
          </a:xfrm>
          <a:prstGeom prst="rect">
            <a:avLst/>
          </a:prstGeom>
        </p:spPr>
        <p:txBody>
          <a:bodyPr lIns="92577" tIns="46288" rIns="92577" bIns="46288"/>
          <a:lstStyle/>
          <a:p>
            <a:fld id="{71EF2023-8691-494F-A5BF-00268D4DDC27}" type="slidenum">
              <a:rPr lang="en-US" smtClean="0"/>
              <a:pPr/>
              <a:t>43</a:t>
            </a:fld>
            <a:endParaRPr lang="en-US" dirty="0"/>
          </a:p>
        </p:txBody>
      </p:sp>
    </p:spTree>
    <p:extLst>
      <p:ext uri="{BB962C8B-B14F-4D97-AF65-F5344CB8AC3E}">
        <p14:creationId xmlns:p14="http://schemas.microsoft.com/office/powerpoint/2010/main" val="1936634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defTabSz="897301" eaLnBrk="0" fontAlgn="base" hangingPunct="0">
              <a:spcBef>
                <a:spcPct val="30000"/>
              </a:spcBef>
              <a:spcAft>
                <a:spcPct val="0"/>
              </a:spcAft>
              <a:defRPr/>
            </a:pPr>
            <a:r>
              <a:rPr lang="en-US" dirty="0" smtClean="0"/>
              <a:t>By default, LabVIEW selects tools for you based on the context of your cursor. If you need more control over which tool is selected, use the </a:t>
            </a:r>
            <a:r>
              <a:rPr lang="en-US" b="1" dirty="0" smtClean="0"/>
              <a:t>Tools</a:t>
            </a:r>
            <a:r>
              <a:rPr lang="en-US" dirty="0" smtClean="0"/>
              <a:t> palette to select a specific tool to operate or to modify front panel and block diagram objects. Select </a:t>
            </a:r>
            <a:r>
              <a:rPr lang="en-US" b="1" dirty="0" smtClean="0"/>
              <a:t>View»Tools Palette</a:t>
            </a:r>
            <a:r>
              <a:rPr lang="en-US" dirty="0" smtClean="0"/>
              <a:t> to display the </a:t>
            </a:r>
            <a:r>
              <a:rPr lang="en-US" b="1" dirty="0" smtClean="0"/>
              <a:t>Tools</a:t>
            </a:r>
            <a:r>
              <a:rPr lang="en-US" dirty="0" smtClean="0"/>
              <a:t> palette.</a:t>
            </a:r>
          </a:p>
          <a:p>
            <a:endParaRPr lang="en-US" dirty="0" smtClean="0"/>
          </a:p>
        </p:txBody>
      </p:sp>
    </p:spTree>
    <p:extLst>
      <p:ext uri="{BB962C8B-B14F-4D97-AF65-F5344CB8AC3E}">
        <p14:creationId xmlns:p14="http://schemas.microsoft.com/office/powerpoint/2010/main" val="19893420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7600" cy="3486150"/>
          </a:xfrm>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a:xfrm>
            <a:off x="3970734" y="8829121"/>
            <a:ext cx="3038145" cy="465743"/>
          </a:xfrm>
          <a:prstGeom prst="rect">
            <a:avLst/>
          </a:prstGeom>
        </p:spPr>
        <p:txBody>
          <a:bodyPr/>
          <a:lstStyle/>
          <a:p>
            <a:pPr>
              <a:defRPr/>
            </a:pPr>
            <a:fld id="{A1C87F0E-1EB6-4011-94E7-5B002B27D7A4}" type="slidenum">
              <a:rPr lang="en-US" smtClean="0"/>
              <a:pPr>
                <a:defRPr/>
              </a:pPr>
              <a:t>44</a:t>
            </a:fld>
            <a:endParaRPr lang="en-US" dirty="0"/>
          </a:p>
        </p:txBody>
      </p:sp>
    </p:spTree>
    <p:extLst>
      <p:ext uri="{BB962C8B-B14F-4D97-AF65-F5344CB8AC3E}">
        <p14:creationId xmlns:p14="http://schemas.microsoft.com/office/powerpoint/2010/main" val="13243805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7600" cy="3486150"/>
          </a:xfrm>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a:xfrm>
            <a:off x="3970939" y="8829967"/>
            <a:ext cx="3037840" cy="464820"/>
          </a:xfrm>
          <a:prstGeom prst="rect">
            <a:avLst/>
          </a:prstGeom>
        </p:spPr>
        <p:txBody>
          <a:bodyPr lIns="92446" tIns="46223" rIns="92446" bIns="46223"/>
          <a:lstStyle/>
          <a:p>
            <a:fld id="{01F4B062-DF6B-471A-A4F2-D7AB8472987D}" type="slidenum">
              <a:rPr lang="en-US" smtClean="0"/>
              <a:pPr/>
              <a:t>45</a:t>
            </a:fld>
            <a:endParaRPr lang="en-US" dirty="0"/>
          </a:p>
        </p:txBody>
      </p:sp>
    </p:spTree>
    <p:extLst>
      <p:ext uri="{BB962C8B-B14F-4D97-AF65-F5344CB8AC3E}">
        <p14:creationId xmlns:p14="http://schemas.microsoft.com/office/powerpoint/2010/main" val="17231808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407988" y="696913"/>
            <a:ext cx="6197600" cy="3486150"/>
          </a:xfrm>
          <a:ln/>
        </p:spPr>
      </p:sp>
      <p:sp>
        <p:nvSpPr>
          <p:cNvPr id="56323" name="Notes Placeholder 2"/>
          <p:cNvSpPr>
            <a:spLocks noGrp="1"/>
          </p:cNvSpPr>
          <p:nvPr>
            <p:ph type="body" idx="1"/>
          </p:nvPr>
        </p:nvSpPr>
        <p:spPr>
          <a:noFill/>
          <a:ln/>
        </p:spPr>
        <p:txBody>
          <a:bodyPr/>
          <a:lstStyle/>
          <a:p>
            <a:pPr eaLnBrk="1" hangingPunct="1"/>
            <a:endParaRPr lang="en-US" dirty="0" smtClean="0"/>
          </a:p>
        </p:txBody>
      </p:sp>
      <p:sp>
        <p:nvSpPr>
          <p:cNvPr id="56324" name="Slide Number Placeholder 3"/>
          <p:cNvSpPr>
            <a:spLocks noGrp="1"/>
          </p:cNvSpPr>
          <p:nvPr>
            <p:ph type="sldNum" sz="quarter" idx="5"/>
          </p:nvPr>
        </p:nvSpPr>
        <p:spPr>
          <a:xfrm>
            <a:off x="3970734" y="8829121"/>
            <a:ext cx="3038145" cy="465743"/>
          </a:xfrm>
          <a:prstGeom prst="rect">
            <a:avLst/>
          </a:prstGeom>
          <a:noFill/>
        </p:spPr>
        <p:txBody>
          <a:bodyPr/>
          <a:lstStyle/>
          <a:p>
            <a:fld id="{8B1D4C02-8B47-48F4-B1E4-842F8F3267D8}" type="slidenum">
              <a:rPr lang="en-US"/>
              <a:pPr/>
              <a:t>46</a:t>
            </a:fld>
            <a:endParaRPr lang="en-US" dirty="0"/>
          </a:p>
        </p:txBody>
      </p:sp>
    </p:spTree>
    <p:extLst>
      <p:ext uri="{BB962C8B-B14F-4D97-AF65-F5344CB8AC3E}">
        <p14:creationId xmlns:p14="http://schemas.microsoft.com/office/powerpoint/2010/main" val="32375298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7600" cy="3486150"/>
          </a:xfrm>
        </p:spPr>
      </p:sp>
      <p:sp>
        <p:nvSpPr>
          <p:cNvPr id="3" name="Notes Placeholder 2"/>
          <p:cNvSpPr>
            <a:spLocks noGrp="1"/>
          </p:cNvSpPr>
          <p:nvPr>
            <p:ph type="body" idx="1"/>
          </p:nvPr>
        </p:nvSpPr>
        <p:spPr/>
        <p:txBody>
          <a:bodyPr>
            <a:normAutofit/>
          </a:bodyPr>
          <a:lstStyle/>
          <a:p>
            <a:endParaRPr lang="en-US" dirty="0" smtClean="0"/>
          </a:p>
        </p:txBody>
      </p:sp>
    </p:spTree>
    <p:extLst>
      <p:ext uri="{BB962C8B-B14F-4D97-AF65-F5344CB8AC3E}">
        <p14:creationId xmlns:p14="http://schemas.microsoft.com/office/powerpoint/2010/main" val="37156559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7600" cy="3486150"/>
          </a:xfrm>
        </p:spPr>
      </p:sp>
      <p:sp>
        <p:nvSpPr>
          <p:cNvPr id="3" name="Notes Placeholder 2"/>
          <p:cNvSpPr>
            <a:spLocks noGrp="1"/>
          </p:cNvSpPr>
          <p:nvPr>
            <p:ph type="body" idx="1"/>
          </p:nvPr>
        </p:nvSpPr>
        <p:spPr/>
        <p:txBody>
          <a:bodyPr>
            <a:normAutofit/>
          </a:bodyPr>
          <a:lstStyle/>
          <a:p>
            <a:endParaRPr lang="en-US" baseline="0" dirty="0" smtClean="0"/>
          </a:p>
          <a:p>
            <a:endParaRPr lang="en-US" dirty="0"/>
          </a:p>
        </p:txBody>
      </p:sp>
    </p:spTree>
    <p:extLst>
      <p:ext uri="{BB962C8B-B14F-4D97-AF65-F5344CB8AC3E}">
        <p14:creationId xmlns:p14="http://schemas.microsoft.com/office/powerpoint/2010/main" val="25305236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xfrm>
            <a:off x="3970734" y="8829121"/>
            <a:ext cx="3038145" cy="465743"/>
          </a:xfrm>
          <a:prstGeom prst="rect">
            <a:avLst/>
          </a:prstGeom>
          <a:noFill/>
        </p:spPr>
        <p:txBody>
          <a:bodyPr/>
          <a:lstStyle/>
          <a:p>
            <a:fld id="{D85112B0-EA4E-42CB-B548-D96EB93A75C8}" type="slidenum">
              <a:rPr lang="en-US"/>
              <a:pPr/>
              <a:t>51</a:t>
            </a:fld>
            <a:endParaRPr lang="en-US" dirty="0"/>
          </a:p>
        </p:txBody>
      </p:sp>
      <p:sp>
        <p:nvSpPr>
          <p:cNvPr id="58371" name="Rectangle 2"/>
          <p:cNvSpPr>
            <a:spLocks noGrp="1" noRot="1" noChangeAspect="1" noChangeArrowheads="1" noTextEdit="1"/>
          </p:cNvSpPr>
          <p:nvPr>
            <p:ph type="sldImg"/>
          </p:nvPr>
        </p:nvSpPr>
        <p:spPr>
          <a:xfrm>
            <a:off x="-22225" y="457200"/>
            <a:ext cx="6908800" cy="3886200"/>
          </a:xfrm>
          <a:ln/>
        </p:spPr>
      </p:sp>
      <p:sp>
        <p:nvSpPr>
          <p:cNvPr id="58372" name="Rectangle 3"/>
          <p:cNvSpPr>
            <a:spLocks noGrp="1" noChangeArrowheads="1"/>
          </p:cNvSpPr>
          <p:nvPr>
            <p:ph type="body" idx="1"/>
          </p:nvPr>
        </p:nvSpPr>
        <p:spPr>
          <a:xfrm>
            <a:off x="701345" y="4582105"/>
            <a:ext cx="5607711" cy="4180921"/>
          </a:xfrm>
          <a:noFill/>
          <a:ln/>
        </p:spPr>
        <p:txBody>
          <a:bodyPr/>
          <a:lstStyle/>
          <a:p>
            <a:pPr eaLnBrk="1" hangingPunct="1"/>
            <a:r>
              <a:rPr lang="en-US" dirty="0" smtClean="0"/>
              <a:t>Answer is a,</a:t>
            </a:r>
            <a:r>
              <a:rPr lang="en-US" baseline="0" dirty="0" smtClean="0"/>
              <a:t> c, and d.</a:t>
            </a:r>
          </a:p>
        </p:txBody>
      </p:sp>
    </p:spTree>
    <p:extLst>
      <p:ext uri="{BB962C8B-B14F-4D97-AF65-F5344CB8AC3E}">
        <p14:creationId xmlns:p14="http://schemas.microsoft.com/office/powerpoint/2010/main" val="15024764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xfrm>
            <a:off x="3970734" y="8829121"/>
            <a:ext cx="3038145" cy="465743"/>
          </a:xfrm>
          <a:prstGeom prst="rect">
            <a:avLst/>
          </a:prstGeom>
          <a:noFill/>
        </p:spPr>
        <p:txBody>
          <a:bodyPr/>
          <a:lstStyle/>
          <a:p>
            <a:fld id="{D85112B0-EA4E-42CB-B548-D96EB93A75C8}" type="slidenum">
              <a:rPr lang="en-US"/>
              <a:pPr/>
              <a:t>52</a:t>
            </a:fld>
            <a:endParaRPr lang="en-US" dirty="0"/>
          </a:p>
        </p:txBody>
      </p:sp>
      <p:sp>
        <p:nvSpPr>
          <p:cNvPr id="58371" name="Rectangle 2"/>
          <p:cNvSpPr>
            <a:spLocks noGrp="1" noRot="1" noChangeAspect="1" noChangeArrowheads="1" noTextEdit="1"/>
          </p:cNvSpPr>
          <p:nvPr>
            <p:ph type="sldImg"/>
          </p:nvPr>
        </p:nvSpPr>
        <p:spPr>
          <a:xfrm>
            <a:off x="-22225" y="457200"/>
            <a:ext cx="6908800" cy="3886200"/>
          </a:xfrm>
          <a:ln/>
        </p:spPr>
      </p:sp>
      <p:sp>
        <p:nvSpPr>
          <p:cNvPr id="58372" name="Rectangle 3"/>
          <p:cNvSpPr>
            <a:spLocks noGrp="1" noChangeArrowheads="1"/>
          </p:cNvSpPr>
          <p:nvPr>
            <p:ph type="body" idx="1"/>
          </p:nvPr>
        </p:nvSpPr>
        <p:spPr>
          <a:xfrm>
            <a:off x="701345" y="4582105"/>
            <a:ext cx="5607711" cy="4180921"/>
          </a:xfrm>
          <a:noFill/>
          <a:ln/>
        </p:spPr>
        <p:txBody>
          <a:bodyPr/>
          <a:lstStyle/>
          <a:p>
            <a:pPr eaLnBrk="1" hangingPunct="1"/>
            <a:r>
              <a:rPr lang="en-US" dirty="0" smtClean="0"/>
              <a:t>A divide by zero might cause</a:t>
            </a:r>
            <a:r>
              <a:rPr lang="en-US" baseline="0" dirty="0" smtClean="0"/>
              <a:t> unexpected results but will not cause the run arrow to be broken.</a:t>
            </a:r>
            <a:endParaRPr lang="en-US" dirty="0" smtClean="0"/>
          </a:p>
        </p:txBody>
      </p:sp>
    </p:spTree>
    <p:extLst>
      <p:ext uri="{BB962C8B-B14F-4D97-AF65-F5344CB8AC3E}">
        <p14:creationId xmlns:p14="http://schemas.microsoft.com/office/powerpoint/2010/main" val="36772284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xfrm>
            <a:off x="3970734" y="8829121"/>
            <a:ext cx="3038145" cy="465743"/>
          </a:xfrm>
          <a:prstGeom prst="rect">
            <a:avLst/>
          </a:prstGeom>
          <a:noFill/>
        </p:spPr>
        <p:txBody>
          <a:bodyPr/>
          <a:lstStyle/>
          <a:p>
            <a:fld id="{728A3E0E-4843-4840-8AE8-2BEEA5625A0C}" type="slidenum">
              <a:rPr lang="en-US"/>
              <a:pPr/>
              <a:t>53</a:t>
            </a:fld>
            <a:endParaRPr lang="en-US" dirty="0"/>
          </a:p>
        </p:txBody>
      </p:sp>
      <p:sp>
        <p:nvSpPr>
          <p:cNvPr id="59395" name="Rectangle 2"/>
          <p:cNvSpPr>
            <a:spLocks noGrp="1" noRot="1" noChangeAspect="1" noChangeArrowheads="1" noTextEdit="1"/>
          </p:cNvSpPr>
          <p:nvPr>
            <p:ph type="sldImg"/>
          </p:nvPr>
        </p:nvSpPr>
        <p:spPr>
          <a:xfrm>
            <a:off x="-22225" y="457200"/>
            <a:ext cx="6908800" cy="3886200"/>
          </a:xfrm>
          <a:ln/>
        </p:spPr>
      </p:sp>
      <p:sp>
        <p:nvSpPr>
          <p:cNvPr id="59396" name="Rectangle 3"/>
          <p:cNvSpPr>
            <a:spLocks noGrp="1" noChangeArrowheads="1"/>
          </p:cNvSpPr>
          <p:nvPr>
            <p:ph type="body" idx="1"/>
          </p:nvPr>
        </p:nvSpPr>
        <p:spPr>
          <a:xfrm>
            <a:off x="701345" y="4582105"/>
            <a:ext cx="5607711" cy="4180921"/>
          </a:xfrm>
          <a:noFill/>
          <a:ln/>
        </p:spPr>
        <p:txBody>
          <a:bodyPr/>
          <a:lstStyle/>
          <a:p>
            <a:pPr defTabSz="881390" eaLnBrk="1" hangingPunct="1">
              <a:defRPr/>
            </a:pPr>
            <a:r>
              <a:rPr lang="en-US" dirty="0" smtClean="0"/>
              <a:t>Answer is a, c,</a:t>
            </a:r>
            <a:r>
              <a:rPr lang="en-US" baseline="0" dirty="0" smtClean="0"/>
              <a:t> </a:t>
            </a:r>
            <a:r>
              <a:rPr lang="en-US" dirty="0" smtClean="0"/>
              <a:t>and d.</a:t>
            </a:r>
          </a:p>
          <a:p>
            <a:pPr eaLnBrk="1" hangingPunct="1"/>
            <a:endParaRPr lang="en-US" dirty="0" smtClean="0"/>
          </a:p>
        </p:txBody>
      </p:sp>
    </p:spTree>
    <p:extLst>
      <p:ext uri="{BB962C8B-B14F-4D97-AF65-F5344CB8AC3E}">
        <p14:creationId xmlns:p14="http://schemas.microsoft.com/office/powerpoint/2010/main" val="34583459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xfrm>
            <a:off x="3970734" y="8829121"/>
            <a:ext cx="3038145" cy="465743"/>
          </a:xfrm>
          <a:prstGeom prst="rect">
            <a:avLst/>
          </a:prstGeom>
          <a:noFill/>
        </p:spPr>
        <p:txBody>
          <a:bodyPr/>
          <a:lstStyle/>
          <a:p>
            <a:fld id="{728A3E0E-4843-4840-8AE8-2BEEA5625A0C}" type="slidenum">
              <a:rPr lang="en-US"/>
              <a:pPr/>
              <a:t>54</a:t>
            </a:fld>
            <a:endParaRPr lang="en-US" dirty="0"/>
          </a:p>
        </p:txBody>
      </p:sp>
      <p:sp>
        <p:nvSpPr>
          <p:cNvPr id="59395" name="Rectangle 2"/>
          <p:cNvSpPr>
            <a:spLocks noGrp="1" noRot="1" noChangeAspect="1" noChangeArrowheads="1" noTextEdit="1"/>
          </p:cNvSpPr>
          <p:nvPr>
            <p:ph type="sldImg"/>
          </p:nvPr>
        </p:nvSpPr>
        <p:spPr>
          <a:xfrm>
            <a:off x="-22225" y="457200"/>
            <a:ext cx="6908800" cy="3886200"/>
          </a:xfrm>
          <a:ln/>
        </p:spPr>
      </p:sp>
      <p:sp>
        <p:nvSpPr>
          <p:cNvPr id="59396" name="Rectangle 3"/>
          <p:cNvSpPr>
            <a:spLocks noGrp="1" noChangeArrowheads="1"/>
          </p:cNvSpPr>
          <p:nvPr>
            <p:ph type="body" idx="1"/>
          </p:nvPr>
        </p:nvSpPr>
        <p:spPr>
          <a:xfrm>
            <a:off x="701345" y="4582105"/>
            <a:ext cx="5607711" cy="4180921"/>
          </a:xfrm>
          <a:noFill/>
          <a:ln/>
        </p:spPr>
        <p:txBody>
          <a:bodyPr/>
          <a:lstStyle/>
          <a:p>
            <a:pPr eaLnBrk="1" hangingPunct="1"/>
            <a:endParaRPr lang="en-US" dirty="0" smtClean="0"/>
          </a:p>
        </p:txBody>
      </p:sp>
    </p:spTree>
    <p:extLst>
      <p:ext uri="{BB962C8B-B14F-4D97-AF65-F5344CB8AC3E}">
        <p14:creationId xmlns:p14="http://schemas.microsoft.com/office/powerpoint/2010/main" val="38363430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70339" y="8829676"/>
            <a:ext cx="3038475" cy="465139"/>
          </a:xfrm>
          <a:prstGeom prst="rect">
            <a:avLst/>
          </a:prstGeom>
          <a:ln/>
        </p:spPr>
        <p:txBody>
          <a:bodyPr lIns="91423" tIns="45712" rIns="91423" bIns="45712"/>
          <a:lstStyle/>
          <a:p>
            <a:fld id="{AF8FA0FB-2D98-40D2-A39D-1D166D335759}" type="slidenum">
              <a:rPr lang="en-US"/>
              <a:pPr/>
              <a:t>55</a:t>
            </a:fld>
            <a:endParaRPr lang="en-US" dirty="0"/>
          </a:p>
        </p:txBody>
      </p:sp>
      <p:sp>
        <p:nvSpPr>
          <p:cNvPr id="224258" name="Rectangle 2"/>
          <p:cNvSpPr>
            <a:spLocks noGrp="1" noRot="1" noChangeAspect="1" noChangeArrowheads="1" noTextEdit="1"/>
          </p:cNvSpPr>
          <p:nvPr>
            <p:ph type="sldImg"/>
          </p:nvPr>
        </p:nvSpPr>
        <p:spPr>
          <a:xfrm>
            <a:off x="-20638" y="458788"/>
            <a:ext cx="6904038" cy="3884612"/>
          </a:xfrm>
          <a:prstGeom prst="rect">
            <a:avLst/>
          </a:prstGeom>
          <a:ln/>
        </p:spPr>
      </p:sp>
      <p:sp>
        <p:nvSpPr>
          <p:cNvPr id="224259" name="Rectangle 3"/>
          <p:cNvSpPr>
            <a:spLocks noGrp="1" noChangeArrowheads="1"/>
          </p:cNvSpPr>
          <p:nvPr>
            <p:ph type="body" idx="1"/>
          </p:nvPr>
        </p:nvSpPr>
        <p:spPr>
          <a:xfrm>
            <a:off x="701676" y="4581527"/>
            <a:ext cx="5607049" cy="4181475"/>
          </a:xfrm>
          <a:prstGeom prst="rect">
            <a:avLst/>
          </a:prstGeom>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Answer is b.</a:t>
            </a:r>
            <a:endParaRPr lang="en-US" b="0" dirty="0"/>
          </a:p>
        </p:txBody>
      </p:sp>
    </p:spTree>
    <p:extLst>
      <p:ext uri="{BB962C8B-B14F-4D97-AF65-F5344CB8AC3E}">
        <p14:creationId xmlns:p14="http://schemas.microsoft.com/office/powerpoint/2010/main" val="1998315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AB71406-BADA-4ED4-97AA-C1287B4F60CB}" type="slidenum">
              <a:rPr lang="en-US" smtClean="0"/>
              <a:pPr/>
              <a:t>7</a:t>
            </a:fld>
            <a:endParaRPr lang="en-US" dirty="0"/>
          </a:p>
        </p:txBody>
      </p:sp>
    </p:spTree>
    <p:extLst>
      <p:ext uri="{BB962C8B-B14F-4D97-AF65-F5344CB8AC3E}">
        <p14:creationId xmlns:p14="http://schemas.microsoft.com/office/powerpoint/2010/main" val="25724328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70339" y="8829676"/>
            <a:ext cx="3038475" cy="465139"/>
          </a:xfrm>
          <a:prstGeom prst="rect">
            <a:avLst/>
          </a:prstGeom>
          <a:ln/>
        </p:spPr>
        <p:txBody>
          <a:bodyPr lIns="91423" tIns="45712" rIns="91423" bIns="45712"/>
          <a:lstStyle/>
          <a:p>
            <a:fld id="{AF8FA0FB-2D98-40D2-A39D-1D166D335759}" type="slidenum">
              <a:rPr lang="en-US"/>
              <a:pPr/>
              <a:t>56</a:t>
            </a:fld>
            <a:endParaRPr lang="en-US" dirty="0"/>
          </a:p>
        </p:txBody>
      </p:sp>
      <p:sp>
        <p:nvSpPr>
          <p:cNvPr id="224258" name="Rectangle 2"/>
          <p:cNvSpPr>
            <a:spLocks noGrp="1" noRot="1" noChangeAspect="1" noChangeArrowheads="1" noTextEdit="1"/>
          </p:cNvSpPr>
          <p:nvPr>
            <p:ph type="sldImg"/>
          </p:nvPr>
        </p:nvSpPr>
        <p:spPr>
          <a:xfrm>
            <a:off x="-20638" y="458788"/>
            <a:ext cx="6904038" cy="3884612"/>
          </a:xfrm>
          <a:prstGeom prst="rect">
            <a:avLst/>
          </a:prstGeom>
          <a:ln/>
        </p:spPr>
      </p:sp>
      <p:sp>
        <p:nvSpPr>
          <p:cNvPr id="224259" name="Rectangle 3"/>
          <p:cNvSpPr>
            <a:spLocks noGrp="1" noChangeArrowheads="1"/>
          </p:cNvSpPr>
          <p:nvPr>
            <p:ph type="body" idx="1"/>
          </p:nvPr>
        </p:nvSpPr>
        <p:spPr>
          <a:xfrm>
            <a:off x="701676" y="4581527"/>
            <a:ext cx="5607049" cy="4181475"/>
          </a:xfrm>
          <a:prstGeom prst="rect">
            <a:avLst/>
          </a:prstGeom>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Answer is b.</a:t>
            </a:r>
            <a:endParaRPr lang="en-US" b="0" dirty="0"/>
          </a:p>
        </p:txBody>
      </p:sp>
    </p:spTree>
    <p:extLst>
      <p:ext uri="{BB962C8B-B14F-4D97-AF65-F5344CB8AC3E}">
        <p14:creationId xmlns:p14="http://schemas.microsoft.com/office/powerpoint/2010/main" val="709783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70339" y="8829676"/>
            <a:ext cx="3038475" cy="465139"/>
          </a:xfrm>
          <a:prstGeom prst="rect">
            <a:avLst/>
          </a:prstGeom>
          <a:ln/>
        </p:spPr>
        <p:txBody>
          <a:bodyPr lIns="91423" tIns="45712" rIns="91423" bIns="45712"/>
          <a:lstStyle/>
          <a:p>
            <a:fld id="{AF8FA0FB-2D98-40D2-A39D-1D166D335759}" type="slidenum">
              <a:rPr lang="en-US"/>
              <a:pPr/>
              <a:t>57</a:t>
            </a:fld>
            <a:endParaRPr lang="en-US" dirty="0"/>
          </a:p>
        </p:txBody>
      </p:sp>
      <p:sp>
        <p:nvSpPr>
          <p:cNvPr id="224258" name="Rectangle 2"/>
          <p:cNvSpPr>
            <a:spLocks noGrp="1" noRot="1" noChangeAspect="1" noChangeArrowheads="1" noTextEdit="1"/>
          </p:cNvSpPr>
          <p:nvPr>
            <p:ph type="sldImg"/>
          </p:nvPr>
        </p:nvSpPr>
        <p:spPr>
          <a:xfrm>
            <a:off x="-20638" y="458788"/>
            <a:ext cx="6904038" cy="3884612"/>
          </a:xfrm>
          <a:prstGeom prst="rect">
            <a:avLst/>
          </a:prstGeom>
          <a:ln/>
        </p:spPr>
      </p:sp>
      <p:sp>
        <p:nvSpPr>
          <p:cNvPr id="224259" name="Rectangle 3"/>
          <p:cNvSpPr>
            <a:spLocks noGrp="1" noChangeArrowheads="1"/>
          </p:cNvSpPr>
          <p:nvPr>
            <p:ph type="body" idx="1"/>
          </p:nvPr>
        </p:nvSpPr>
        <p:spPr>
          <a:xfrm>
            <a:off x="701676" y="4581527"/>
            <a:ext cx="5607049" cy="4181475"/>
          </a:xfrm>
          <a:prstGeom prst="rect">
            <a:avLst/>
          </a:prstGeom>
        </p:spPr>
        <p:txBody>
          <a:bodyPr/>
          <a:lstStyle/>
          <a:p>
            <a:pPr marL="0" marR="0" indent="0" algn="l" defTabSz="881390" rtl="0" eaLnBrk="0" fontAlgn="base" latinLnBrk="0" hangingPunct="0">
              <a:lnSpc>
                <a:spcPct val="100000"/>
              </a:lnSpc>
              <a:spcBef>
                <a:spcPct val="30000"/>
              </a:spcBef>
              <a:spcAft>
                <a:spcPct val="0"/>
              </a:spcAft>
              <a:buClrTx/>
              <a:buSzTx/>
              <a:buFontTx/>
              <a:buNone/>
              <a:tabLst/>
              <a:defRPr/>
            </a:pPr>
            <a:r>
              <a:rPr lang="en-US" dirty="0" smtClean="0"/>
              <a:t>Answer is b.</a:t>
            </a:r>
          </a:p>
          <a:p>
            <a:pPr defTabSz="881390">
              <a:defRPr/>
            </a:pPr>
            <a:endParaRPr lang="en-US" b="0" dirty="0" smtClean="0"/>
          </a:p>
          <a:p>
            <a:endParaRPr lang="en-US" b="0" dirty="0"/>
          </a:p>
        </p:txBody>
      </p:sp>
    </p:spTree>
    <p:extLst>
      <p:ext uri="{BB962C8B-B14F-4D97-AF65-F5344CB8AC3E}">
        <p14:creationId xmlns:p14="http://schemas.microsoft.com/office/powerpoint/2010/main" val="3251949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70339" y="8829676"/>
            <a:ext cx="3038475" cy="465139"/>
          </a:xfrm>
          <a:prstGeom prst="rect">
            <a:avLst/>
          </a:prstGeom>
          <a:ln/>
        </p:spPr>
        <p:txBody>
          <a:bodyPr lIns="91423" tIns="45712" rIns="91423" bIns="45712"/>
          <a:lstStyle/>
          <a:p>
            <a:fld id="{AF8FA0FB-2D98-40D2-A39D-1D166D335759}" type="slidenum">
              <a:rPr lang="en-US"/>
              <a:pPr/>
              <a:t>58</a:t>
            </a:fld>
            <a:endParaRPr lang="en-US" dirty="0"/>
          </a:p>
        </p:txBody>
      </p:sp>
      <p:sp>
        <p:nvSpPr>
          <p:cNvPr id="224258" name="Rectangle 2"/>
          <p:cNvSpPr>
            <a:spLocks noGrp="1" noRot="1" noChangeAspect="1" noChangeArrowheads="1" noTextEdit="1"/>
          </p:cNvSpPr>
          <p:nvPr>
            <p:ph type="sldImg"/>
          </p:nvPr>
        </p:nvSpPr>
        <p:spPr>
          <a:xfrm>
            <a:off x="-20638" y="458788"/>
            <a:ext cx="6904038" cy="3884612"/>
          </a:xfrm>
          <a:prstGeom prst="rect">
            <a:avLst/>
          </a:prstGeom>
          <a:ln/>
        </p:spPr>
      </p:sp>
      <p:sp>
        <p:nvSpPr>
          <p:cNvPr id="224259" name="Rectangle 3"/>
          <p:cNvSpPr>
            <a:spLocks noGrp="1" noChangeArrowheads="1"/>
          </p:cNvSpPr>
          <p:nvPr>
            <p:ph type="body" idx="1"/>
          </p:nvPr>
        </p:nvSpPr>
        <p:spPr>
          <a:xfrm>
            <a:off x="701676" y="4581527"/>
            <a:ext cx="5607049" cy="4181475"/>
          </a:xfrm>
          <a:prstGeom prst="rect">
            <a:avLst/>
          </a:prstGeom>
        </p:spPr>
        <p:txBody>
          <a:bodyPr/>
          <a:lstStyle/>
          <a:p>
            <a:pPr marL="0" marR="0" indent="0" algn="l" defTabSz="881390" rtl="0" eaLnBrk="0" fontAlgn="base" latinLnBrk="0" hangingPunct="0">
              <a:lnSpc>
                <a:spcPct val="100000"/>
              </a:lnSpc>
              <a:spcBef>
                <a:spcPct val="30000"/>
              </a:spcBef>
              <a:spcAft>
                <a:spcPct val="0"/>
              </a:spcAft>
              <a:buClrTx/>
              <a:buSzTx/>
              <a:buFontTx/>
              <a:buNone/>
              <a:tabLst/>
              <a:defRPr/>
            </a:pPr>
            <a:r>
              <a:rPr lang="en-US" dirty="0" smtClean="0"/>
              <a:t>Answer is b.</a:t>
            </a:r>
          </a:p>
          <a:p>
            <a:pPr defTabSz="881390">
              <a:defRPr/>
            </a:pPr>
            <a:endParaRPr lang="en-US" b="0" dirty="0" smtClean="0"/>
          </a:p>
          <a:p>
            <a:endParaRPr lang="en-US" b="0" dirty="0"/>
          </a:p>
        </p:txBody>
      </p:sp>
    </p:spTree>
    <p:extLst>
      <p:ext uri="{BB962C8B-B14F-4D97-AF65-F5344CB8AC3E}">
        <p14:creationId xmlns:p14="http://schemas.microsoft.com/office/powerpoint/2010/main" val="32967103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4294967295"/>
          </p:nvPr>
        </p:nvSpPr>
        <p:spPr bwMode="auto">
          <a:xfrm>
            <a:off x="3883827" y="8684926"/>
            <a:ext cx="2972590" cy="457513"/>
          </a:xfrm>
          <a:prstGeom prst="rect">
            <a:avLst/>
          </a:prstGeom>
          <a:noFill/>
          <a:ln>
            <a:miter lim="800000"/>
            <a:headEnd/>
            <a:tailEnd/>
          </a:ln>
        </p:spPr>
        <p:txBody>
          <a:bodyPr/>
          <a:lstStyle/>
          <a:p>
            <a:fld id="{B9C61B59-5A74-4897-AC6C-6505BEA1B8D2}" type="slidenum">
              <a:rPr lang="en-US"/>
              <a:pPr/>
              <a:t>59</a:t>
            </a:fld>
            <a:endParaRPr lang="en-US" dirty="0"/>
          </a:p>
        </p:txBody>
      </p:sp>
      <p:sp>
        <p:nvSpPr>
          <p:cNvPr id="82947" name="Rectangle 2"/>
          <p:cNvSpPr>
            <a:spLocks noGrp="1" noRot="1" noChangeAspect="1" noChangeArrowheads="1" noTextEdit="1"/>
          </p:cNvSpPr>
          <p:nvPr>
            <p:ph type="sldImg"/>
          </p:nvPr>
        </p:nvSpPr>
        <p:spPr>
          <a:xfrm>
            <a:off x="381000" y="685800"/>
            <a:ext cx="6096000" cy="3429000"/>
          </a:xfrm>
          <a:ln/>
        </p:spPr>
      </p:sp>
      <p:sp>
        <p:nvSpPr>
          <p:cNvPr id="82948" name="Rectangle 3"/>
          <p:cNvSpPr>
            <a:spLocks noGrp="1" noChangeArrowheads="1"/>
          </p:cNvSpPr>
          <p:nvPr>
            <p:ph type="body" idx="1"/>
          </p:nvPr>
        </p:nvSpPr>
        <p:spPr>
          <a:noFill/>
          <a:ln/>
        </p:spPr>
        <p:txBody>
          <a:bodyPr/>
          <a:lstStyle/>
          <a:p>
            <a:pPr eaLnBrk="1" hangingPunct="1"/>
            <a:endParaRPr lang="en-US" dirty="0" smtClean="0">
              <a:latin typeface="Arial" pitchFamily="34" charset="0"/>
            </a:endParaRPr>
          </a:p>
        </p:txBody>
      </p:sp>
    </p:spTree>
    <p:extLst>
      <p:ext uri="{BB962C8B-B14F-4D97-AF65-F5344CB8AC3E}">
        <p14:creationId xmlns:p14="http://schemas.microsoft.com/office/powerpoint/2010/main" val="358260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4950D732-203A-4A1B-BB3F-1FC21389DA20}" type="slidenum">
              <a:rPr lang="en-US"/>
              <a:pPr/>
              <a:t>8</a:t>
            </a:fld>
            <a:endParaRPr lang="en-US" dirty="0"/>
          </a:p>
        </p:txBody>
      </p:sp>
      <p:sp>
        <p:nvSpPr>
          <p:cNvPr id="74755" name="Rectangle 2"/>
          <p:cNvSpPr>
            <a:spLocks noGrp="1" noRot="1" noChangeAspect="1" noChangeArrowheads="1" noTextEdit="1"/>
          </p:cNvSpPr>
          <p:nvPr>
            <p:ph type="sldImg"/>
          </p:nvPr>
        </p:nvSpPr>
        <p:spPr>
          <a:xfrm>
            <a:off x="-39688" y="449263"/>
            <a:ext cx="6794501" cy="3822700"/>
          </a:xfrm>
          <a:ln/>
        </p:spPr>
      </p:sp>
      <p:sp>
        <p:nvSpPr>
          <p:cNvPr id="74756" name="Rectangle 3"/>
          <p:cNvSpPr>
            <a:spLocks noGrp="1" noChangeArrowheads="1"/>
          </p:cNvSpPr>
          <p:nvPr>
            <p:ph type="body" idx="1"/>
          </p:nvPr>
        </p:nvSpPr>
        <p:spPr>
          <a:xfrm>
            <a:off x="686421" y="4505990"/>
            <a:ext cx="5485158" cy="4113071"/>
          </a:xfrm>
          <a:noFill/>
          <a:ln/>
        </p:spPr>
        <p:txBody>
          <a:bodyPr/>
          <a:lstStyle/>
          <a:p>
            <a:pPr eaLnBrk="1" hangingPunct="1"/>
            <a:endParaRPr lang="en-US" dirty="0" smtClean="0"/>
          </a:p>
          <a:p>
            <a:pPr eaLnBrk="1" hangingPunct="1"/>
            <a:r>
              <a:rPr lang="en-US" dirty="0" smtClean="0"/>
              <a:t>This is the first exercise spent entirely in LabVIEW. They will experience resizing, moving, selecting objects, and wiring. Spend extra time here if necessary until students are comfortable with the automatic</a:t>
            </a:r>
            <a:r>
              <a:rPr lang="en-US" baseline="0" dirty="0" smtClean="0"/>
              <a:t> tool selection</a:t>
            </a:r>
            <a:r>
              <a:rPr lang="en-US" dirty="0" smtClean="0"/>
              <a:t>.</a:t>
            </a:r>
          </a:p>
        </p:txBody>
      </p:sp>
    </p:spTree>
    <p:extLst>
      <p:ext uri="{BB962C8B-B14F-4D97-AF65-F5344CB8AC3E}">
        <p14:creationId xmlns:p14="http://schemas.microsoft.com/office/powerpoint/2010/main" val="794192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defTabSz="897301" eaLnBrk="0" fontAlgn="base" hangingPunct="0">
              <a:spcBef>
                <a:spcPct val="30000"/>
              </a:spcBef>
              <a:spcAft>
                <a:spcPct val="0"/>
              </a:spcAft>
              <a:defRPr/>
            </a:pPr>
            <a:r>
              <a:rPr lang="en-US" b="1" dirty="0" smtClean="0"/>
              <a:t>How do you enable automatic tool selection?</a:t>
            </a:r>
          </a:p>
          <a:p>
            <a:r>
              <a:rPr lang="en-US" dirty="0" smtClean="0"/>
              <a:t>Make</a:t>
            </a:r>
            <a:r>
              <a:rPr lang="en-US" baseline="0" dirty="0" smtClean="0"/>
              <a:t> sure that the Automatic Tool Selection button is enabled on the </a:t>
            </a:r>
            <a:r>
              <a:rPr lang="en-US" b="1" baseline="0" dirty="0" smtClean="0"/>
              <a:t>Tools</a:t>
            </a:r>
            <a:r>
              <a:rPr lang="en-US" baseline="0" dirty="0" smtClean="0"/>
              <a:t> palette. To view the </a:t>
            </a:r>
            <a:r>
              <a:rPr lang="en-US" b="1" baseline="0" dirty="0" smtClean="0"/>
              <a:t>Tools</a:t>
            </a:r>
            <a:r>
              <a:rPr lang="en-US" baseline="0" dirty="0" smtClean="0"/>
              <a:t> palette, you can either select </a:t>
            </a:r>
            <a:r>
              <a:rPr lang="en-US" b="1" baseline="0" dirty="0" smtClean="0"/>
              <a:t>View»Tools Palette </a:t>
            </a:r>
            <a:r>
              <a:rPr lang="en-US" baseline="0" dirty="0" smtClean="0"/>
              <a:t>or hold the &lt;Shift&gt; key while right-clicking the front panel.</a:t>
            </a:r>
            <a:endParaRPr lang="en-US" dirty="0"/>
          </a:p>
        </p:txBody>
      </p:sp>
    </p:spTree>
    <p:extLst>
      <p:ext uri="{BB962C8B-B14F-4D97-AF65-F5344CB8AC3E}">
        <p14:creationId xmlns:p14="http://schemas.microsoft.com/office/powerpoint/2010/main" val="1319048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381000" y="685800"/>
            <a:ext cx="6096000" cy="3429000"/>
          </a:xfrm>
          <a:ln/>
        </p:spPr>
      </p:sp>
      <p:sp>
        <p:nvSpPr>
          <p:cNvPr id="91139" name="Notes Placeholder 2"/>
          <p:cNvSpPr>
            <a:spLocks noGrp="1"/>
          </p:cNvSpPr>
          <p:nvPr>
            <p:ph type="body" idx="1"/>
          </p:nvPr>
        </p:nvSpPr>
        <p:spPr>
          <a:noFill/>
          <a:ln/>
        </p:spPr>
        <p:txBody>
          <a:bodyPr/>
          <a:lstStyle/>
          <a:p>
            <a:endParaRPr lang="en-US" baseline="0" dirty="0" smtClean="0">
              <a:latin typeface="Arial" pitchFamily="34" charset="0"/>
            </a:endParaRPr>
          </a:p>
          <a:p>
            <a:pPr marL="0" lvl="2" defTabSz="904433" eaLnBrk="0" fontAlgn="base" hangingPunct="0">
              <a:spcBef>
                <a:spcPct val="30000"/>
              </a:spcBef>
              <a:spcAft>
                <a:spcPct val="0"/>
              </a:spcAft>
              <a:defRPr/>
            </a:pPr>
            <a:r>
              <a:rPr lang="en-US" dirty="0" smtClean="0"/>
              <a:t>Front panel controls and indicators create terminals on the block diagram.  </a:t>
            </a:r>
            <a:r>
              <a:rPr lang="en-US" sz="1100" dirty="0" smtClean="0">
                <a:latin typeface="Arial" charset="0"/>
              </a:rPr>
              <a:t>The front panel is the user interface. </a:t>
            </a:r>
            <a:r>
              <a:rPr lang="en-US" dirty="0" smtClean="0">
                <a:latin typeface="Arial" pitchFamily="34" charset="0"/>
              </a:rPr>
              <a:t>Usually you start a</a:t>
            </a:r>
            <a:r>
              <a:rPr lang="en-US" baseline="0" dirty="0" smtClean="0">
                <a:latin typeface="Arial" pitchFamily="34" charset="0"/>
              </a:rPr>
              <a:t> VI with inputs and outputs on the front panel. </a:t>
            </a:r>
            <a:r>
              <a:rPr lang="en-US" sz="1100" dirty="0" smtClean="0">
                <a:latin typeface="Arial" charset="0"/>
              </a:rPr>
              <a:t>The block diagram is the programming behind the user interface. After you build the front panel, you add code on the block diagram to control the front panel objects.  </a:t>
            </a:r>
          </a:p>
          <a:p>
            <a:pPr marL="0" lvl="2" defTabSz="904433" eaLnBrk="0" fontAlgn="base" hangingPunct="0">
              <a:spcBef>
                <a:spcPct val="30000"/>
              </a:spcBef>
              <a:spcAft>
                <a:spcPct val="0"/>
              </a:spcAft>
              <a:defRPr/>
            </a:pPr>
            <a:endParaRPr lang="en-US" sz="1100" dirty="0">
              <a:latin typeface="Arial" charset="0"/>
            </a:endParaRPr>
          </a:p>
          <a:p>
            <a:pPr marL="0" lvl="2" defTabSz="904433" eaLnBrk="0" fontAlgn="base" hangingPunct="0">
              <a:spcBef>
                <a:spcPct val="30000"/>
              </a:spcBef>
              <a:spcAft>
                <a:spcPct val="0"/>
              </a:spcAft>
              <a:defRPr/>
            </a:pPr>
            <a:r>
              <a:rPr lang="en-US" sz="1100" dirty="0">
                <a:latin typeface="Arial" charset="0"/>
              </a:rPr>
              <a:t>The labels of the front panel objects become the identifying labels for the terminals on the block diagram.</a:t>
            </a:r>
          </a:p>
          <a:p>
            <a:pPr marL="0" lvl="2" defTabSz="904433" eaLnBrk="0" fontAlgn="base" hangingPunct="0">
              <a:spcBef>
                <a:spcPct val="30000"/>
              </a:spcBef>
              <a:spcAft>
                <a:spcPct val="0"/>
              </a:spcAft>
              <a:defRPr/>
            </a:pPr>
            <a:r>
              <a:rPr lang="en-US" sz="1100" dirty="0">
                <a:latin typeface="Arial" charset="0"/>
              </a:rPr>
              <a:t>You can also set default values for controls and indicators.</a:t>
            </a:r>
          </a:p>
          <a:p>
            <a:pPr marL="0" lvl="2" defTabSz="904433" eaLnBrk="0" fontAlgn="base" hangingPunct="0">
              <a:spcBef>
                <a:spcPct val="30000"/>
              </a:spcBef>
              <a:spcAft>
                <a:spcPct val="0"/>
              </a:spcAft>
              <a:defRPr/>
            </a:pPr>
            <a:endParaRPr lang="en-US" sz="1100" dirty="0">
              <a:latin typeface="Arial" charset="0"/>
            </a:endParaRPr>
          </a:p>
          <a:p>
            <a:endParaRPr lang="en-US" baseline="0" dirty="0" smtClean="0">
              <a:latin typeface="Arial" pitchFamily="34" charset="0"/>
            </a:endParaRPr>
          </a:p>
        </p:txBody>
      </p:sp>
      <p:sp>
        <p:nvSpPr>
          <p:cNvPr id="91140" name="Slide Number Placeholder 3"/>
          <p:cNvSpPr>
            <a:spLocks noGrp="1"/>
          </p:cNvSpPr>
          <p:nvPr>
            <p:ph type="sldNum" sz="quarter" idx="4294967295"/>
          </p:nvPr>
        </p:nvSpPr>
        <p:spPr bwMode="auto">
          <a:xfrm>
            <a:off x="3883827" y="8684926"/>
            <a:ext cx="2972590" cy="457513"/>
          </a:xfrm>
          <a:prstGeom prst="rect">
            <a:avLst/>
          </a:prstGeom>
          <a:noFill/>
          <a:ln>
            <a:miter lim="800000"/>
            <a:headEnd/>
            <a:tailEnd/>
          </a:ln>
        </p:spPr>
        <p:txBody>
          <a:bodyPr/>
          <a:lstStyle/>
          <a:p>
            <a:fld id="{2F0F4A0F-E6DE-460C-9349-89E2CB316D16}" type="slidenum">
              <a:rPr lang="en-US"/>
              <a:pPr/>
              <a:t>10</a:t>
            </a:fld>
            <a:endParaRPr lang="en-US" dirty="0"/>
          </a:p>
        </p:txBody>
      </p:sp>
    </p:spTree>
    <p:extLst>
      <p:ext uri="{BB962C8B-B14F-4D97-AF65-F5344CB8AC3E}">
        <p14:creationId xmlns:p14="http://schemas.microsoft.com/office/powerpoint/2010/main" val="4281456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FA305F0A-0F6D-454C-8974-596980B15A80}" type="slidenum">
              <a:rPr lang="en-US"/>
              <a:pPr/>
              <a:t>14</a:t>
            </a:fld>
            <a:endParaRPr lang="en-US" dirty="0"/>
          </a:p>
        </p:txBody>
      </p:sp>
      <p:sp>
        <p:nvSpPr>
          <p:cNvPr id="76803" name="Rectangle 2"/>
          <p:cNvSpPr>
            <a:spLocks noGrp="1" noRot="1" noChangeAspect="1" noChangeArrowheads="1" noTextEdit="1"/>
          </p:cNvSpPr>
          <p:nvPr>
            <p:ph type="sldImg"/>
          </p:nvPr>
        </p:nvSpPr>
        <p:spPr>
          <a:xfrm>
            <a:off x="-39688" y="449263"/>
            <a:ext cx="6794501" cy="3822700"/>
          </a:xfrm>
          <a:ln/>
        </p:spPr>
      </p:sp>
      <p:sp>
        <p:nvSpPr>
          <p:cNvPr id="76804" name="Rectangle 3"/>
          <p:cNvSpPr>
            <a:spLocks noGrp="1" noChangeArrowheads="1"/>
          </p:cNvSpPr>
          <p:nvPr>
            <p:ph type="body" idx="1"/>
          </p:nvPr>
        </p:nvSpPr>
        <p:spPr>
          <a:xfrm>
            <a:off x="686421" y="4505990"/>
            <a:ext cx="5485158" cy="4113071"/>
          </a:xfrm>
          <a:noFill/>
          <a:ln/>
        </p:spPr>
        <p:txBody>
          <a:bodyPr/>
          <a:lstStyle/>
          <a:p>
            <a:pPr eaLnBrk="1" hangingPunct="1"/>
            <a:endParaRPr lang="en-US" dirty="0" smtClean="0"/>
          </a:p>
          <a:p>
            <a:pPr eaLnBrk="1" hangingPunct="1"/>
            <a:r>
              <a:rPr lang="en-US" dirty="0" smtClean="0"/>
              <a:t>Students</a:t>
            </a:r>
            <a:r>
              <a:rPr lang="en-US" baseline="0" dirty="0" smtClean="0"/>
              <a:t> that do not have DAQ hardware can use the Simulate Signal Express VI to generate a waveform.</a:t>
            </a:r>
            <a:endParaRPr lang="en-US" dirty="0" smtClean="0"/>
          </a:p>
          <a:p>
            <a:pPr eaLnBrk="1" hangingPunct="1"/>
            <a:endParaRPr lang="en-US" dirty="0" smtClean="0"/>
          </a:p>
          <a:p>
            <a:pPr eaLnBrk="1" hangingPunct="1"/>
            <a:r>
              <a:rPr lang="en-US" dirty="0" smtClean="0"/>
              <a:t>The</a:t>
            </a:r>
            <a:r>
              <a:rPr lang="en-US" baseline="0" dirty="0" smtClean="0"/>
              <a:t> instructions in the Exercise manual guide students through the process of creating the VI</a:t>
            </a:r>
          </a:p>
        </p:txBody>
      </p:sp>
    </p:spTree>
    <p:extLst>
      <p:ext uri="{BB962C8B-B14F-4D97-AF65-F5344CB8AC3E}">
        <p14:creationId xmlns:p14="http://schemas.microsoft.com/office/powerpoint/2010/main" val="690926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What is the file path of the generated text file?</a:t>
            </a:r>
          </a:p>
          <a:p>
            <a:r>
              <a:rPr lang="en-US" b="0" baseline="0" dirty="0" smtClean="0"/>
              <a:t>The file path of the text file is configured in the Write To Measurement File Express VI. </a:t>
            </a:r>
          </a:p>
          <a:p>
            <a:r>
              <a:rPr lang="en-US" b="0" baseline="0" dirty="0" smtClean="0"/>
              <a:t>Double-click the Write To Measurement File Express VI to find the file path of the text file.</a:t>
            </a:r>
            <a:endParaRPr lang="en-US" b="0" dirty="0" smtClean="0"/>
          </a:p>
          <a:p>
            <a:endParaRPr lang="en-US" dirty="0"/>
          </a:p>
        </p:txBody>
      </p:sp>
    </p:spTree>
    <p:extLst>
      <p:ext uri="{BB962C8B-B14F-4D97-AF65-F5344CB8AC3E}">
        <p14:creationId xmlns:p14="http://schemas.microsoft.com/office/powerpoint/2010/main" val="753719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sp>
        <p:nvSpPr>
          <p:cNvPr id="3" name="TextBox 2"/>
          <p:cNvSpPr txBox="1"/>
          <p:nvPr/>
        </p:nvSpPr>
        <p:spPr>
          <a:xfrm>
            <a:off x="354503" y="4748219"/>
            <a:ext cx="636713" cy="276999"/>
          </a:xfrm>
          <a:prstGeom prst="rect">
            <a:avLst/>
          </a:prstGeom>
          <a:noFill/>
        </p:spPr>
        <p:txBody>
          <a:bodyPr wrap="none" rtlCol="0">
            <a:spAutoFit/>
          </a:bodyPr>
          <a:lstStyle/>
          <a:p>
            <a:r>
              <a:rPr lang="en-US" sz="1200" b="0" i="0" dirty="0" smtClean="0">
                <a:solidFill>
                  <a:prstClr val="black"/>
                </a:solidFill>
                <a:latin typeface="Lato Light"/>
                <a:cs typeface="Lato Light"/>
              </a:rPr>
              <a:t>ni.com</a:t>
            </a:r>
            <a:endParaRPr lang="en-US" sz="1200" b="0" i="0" dirty="0">
              <a:solidFill>
                <a:prstClr val="black"/>
              </a:solidFill>
              <a:latin typeface="Lato Light"/>
              <a:cs typeface="Lato Light"/>
            </a:endParaRPr>
          </a:p>
        </p:txBody>
      </p:sp>
      <p:pic>
        <p:nvPicPr>
          <p:cNvPr id="5" name="Picture 4" descr="PPT-corporate-background-16x9_w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050"/>
            <a:ext cx="9144000" cy="5143500"/>
          </a:xfrm>
          <a:prstGeom prst="rect">
            <a:avLst/>
          </a:prstGeom>
        </p:spPr>
      </p:pic>
    </p:spTree>
    <p:extLst>
      <p:ext uri="{BB962C8B-B14F-4D97-AF65-F5344CB8AC3E}">
        <p14:creationId xmlns:p14="http://schemas.microsoft.com/office/powerpoint/2010/main" val="9635666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xercise Discussion">
    <p:spTree>
      <p:nvGrpSpPr>
        <p:cNvPr id="1" name=""/>
        <p:cNvGrpSpPr/>
        <p:nvPr/>
      </p:nvGrpSpPr>
      <p:grpSpPr>
        <a:xfrm>
          <a:off x="0" y="0"/>
          <a:ext cx="0" cy="0"/>
          <a:chOff x="0" y="0"/>
          <a:chExt cx="0" cy="0"/>
        </a:xfrm>
      </p:grpSpPr>
      <p:pic>
        <p:nvPicPr>
          <p:cNvPr id="9" name="Picture 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6134104" y="1200155"/>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 Placeholder 15"/>
          <p:cNvSpPr>
            <a:spLocks noGrp="1"/>
          </p:cNvSpPr>
          <p:nvPr>
            <p:ph type="body" idx="10" hasCustomPrompt="1"/>
          </p:nvPr>
        </p:nvSpPr>
        <p:spPr>
          <a:xfrm>
            <a:off x="381002"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smtClean="0"/>
              <a:t>Exercise #</a:t>
            </a: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304800" y="3409950"/>
            <a:ext cx="8382000" cy="1295400"/>
          </a:xfrm>
        </p:spPr>
        <p:txBody>
          <a:bodyPr>
            <a:normAutofit/>
          </a:bodyPr>
          <a:lstStyle>
            <a:lvl1pPr marL="228600" indent="-228600">
              <a:buFont typeface="Arial" pitchFamily="34" charset="0"/>
              <a:buNone/>
              <a:defRPr sz="1800" baseline="0"/>
            </a:lvl1pPr>
          </a:lstStyle>
          <a:p>
            <a:pPr lvl="0"/>
            <a:r>
              <a:rPr lang="en-US" dirty="0" smtClean="0"/>
              <a:t>Click to add discussion question(s)</a:t>
            </a:r>
          </a:p>
        </p:txBody>
      </p:sp>
      <p:pic>
        <p:nvPicPr>
          <p:cNvPr id="15" name="Picture 14" descr="group activity ni blue.png"/>
          <p:cNvPicPr>
            <a:picLocks noChangeAspect="1"/>
          </p:cNvPicPr>
          <p:nvPr/>
        </p:nvPicPr>
        <p:blipFill>
          <a:blip r:embed="rId3" cstate="print"/>
          <a:stretch>
            <a:fillRect/>
          </a:stretch>
        </p:blipFill>
        <p:spPr>
          <a:xfrm>
            <a:off x="8153402" y="209550"/>
            <a:ext cx="610547" cy="762000"/>
          </a:xfrm>
          <a:prstGeom prst="rect">
            <a:avLst/>
          </a:prstGeom>
        </p:spPr>
      </p:pic>
      <p:sp>
        <p:nvSpPr>
          <p:cNvPr id="19" name="Text Placeholder 15"/>
          <p:cNvSpPr>
            <a:spLocks noGrp="1"/>
          </p:cNvSpPr>
          <p:nvPr>
            <p:ph type="body" idx="14" hasCustomPrompt="1"/>
          </p:nvPr>
        </p:nvSpPr>
        <p:spPr>
          <a:xfrm>
            <a:off x="373907" y="2260322"/>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smtClean="0"/>
              <a:t>Exercise Title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monstratio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demo white-0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1064" y="171453"/>
            <a:ext cx="863684" cy="710063"/>
          </a:xfrm>
          <a:prstGeom prst="rect">
            <a:avLst/>
          </a:prstGeom>
        </p:spPr>
      </p:pic>
      <p:sp>
        <p:nvSpPr>
          <p:cNvPr id="3" name="Text Placeholder 2"/>
          <p:cNvSpPr>
            <a:spLocks noGrp="1"/>
          </p:cNvSpPr>
          <p:nvPr>
            <p:ph type="body" sz="quarter" idx="15" hasCustomPrompt="1"/>
          </p:nvPr>
        </p:nvSpPr>
        <p:spPr>
          <a:xfrm>
            <a:off x="762001" y="2628900"/>
            <a:ext cx="7858125" cy="1200150"/>
          </a:xfrm>
        </p:spPr>
        <p:txBody>
          <a:bodyPr>
            <a:normAutofit/>
          </a:bodyPr>
          <a:lstStyle>
            <a:lvl1pPr marL="0" indent="0">
              <a:buClrTx/>
              <a:buFont typeface="Lucida Grande"/>
              <a:buNone/>
              <a:defRPr sz="20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8"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Demonstration Title</a:t>
            </a:r>
          </a:p>
        </p:txBody>
      </p:sp>
      <p:sp>
        <p:nvSpPr>
          <p:cNvPr id="19" name="TextBox 18"/>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Demonstration</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ctivity">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 Placeholder 15"/>
          <p:cNvSpPr>
            <a:spLocks noGrp="1"/>
          </p:cNvSpPr>
          <p:nvPr>
            <p:ph type="body" idx="14" hasCustomPrompt="1"/>
          </p:nvPr>
        </p:nvSpPr>
        <p:spPr>
          <a:xfrm>
            <a:off x="762000" y="800100"/>
            <a:ext cx="8229600" cy="645928"/>
          </a:xfrm>
        </p:spPr>
        <p:txBody>
          <a:bodyPr>
            <a:noAutofit/>
          </a:bodyPr>
          <a:lstStyle>
            <a:lvl1pPr marL="0" indent="0">
              <a:lnSpc>
                <a:spcPct val="80000"/>
              </a:lnSpc>
              <a:buNone/>
              <a:defRPr sz="4400"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762000" y="2628900"/>
            <a:ext cx="7829550" cy="1200150"/>
          </a:xfrm>
        </p:spPr>
        <p:txBody>
          <a:bodyPr>
            <a:normAutofit/>
          </a:bodyPr>
          <a:lstStyle>
            <a:lvl1pPr marL="173038" indent="-173038">
              <a:buClrTx/>
              <a:buFont typeface="Lucida Grande"/>
              <a:buNone/>
              <a:defRPr sz="16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4" name="Text Placeholder 15"/>
          <p:cNvSpPr>
            <a:spLocks noGrp="1"/>
          </p:cNvSpPr>
          <p:nvPr>
            <p:ph type="body" idx="18" hasCustomPrompt="1"/>
          </p:nvPr>
        </p:nvSpPr>
        <p:spPr>
          <a:xfrm>
            <a:off x="754905" y="1441619"/>
            <a:ext cx="8229600" cy="518337"/>
          </a:xfrm>
        </p:spPr>
        <p:txBody>
          <a:bodyPr anchor="b">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9" name="Picture 8" descr="activty white.png"/>
          <p:cNvPicPr>
            <a:picLocks noChangeAspect="1"/>
          </p:cNvPicPr>
          <p:nvPr/>
        </p:nvPicPr>
        <p:blipFill>
          <a:blip r:embed="rId2" cstate="print"/>
          <a:stretch>
            <a:fillRect/>
          </a:stretch>
        </p:blipFill>
        <p:spPr>
          <a:xfrm>
            <a:off x="8363459" y="210058"/>
            <a:ext cx="488443" cy="488443"/>
          </a:xfrm>
          <a:prstGeom prst="rect">
            <a:avLst/>
          </a:prstGeom>
        </p:spPr>
      </p:pic>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ultimedia">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5" hasCustomPrompt="1"/>
          </p:nvPr>
        </p:nvSpPr>
        <p:spPr>
          <a:xfrm>
            <a:off x="7620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28" name="Text Placeholder 2"/>
          <p:cNvSpPr>
            <a:spLocks noGrp="1"/>
          </p:cNvSpPr>
          <p:nvPr>
            <p:ph type="body" sz="quarter" idx="16" hasCustomPrompt="1"/>
          </p:nvPr>
        </p:nvSpPr>
        <p:spPr>
          <a:xfrm>
            <a:off x="43434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1"/>
            <a:ext cx="457200" cy="471638"/>
          </a:xfrm>
          <a:prstGeom prst="rect">
            <a:avLst/>
          </a:prstGeom>
        </p:spPr>
      </p:pic>
      <p:sp>
        <p:nvSpPr>
          <p:cNvPr id="15"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Multimedia Module</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ultimedia 1-colum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5" hasCustomPrompt="1"/>
          </p:nvPr>
        </p:nvSpPr>
        <p:spPr>
          <a:xfrm>
            <a:off x="762000" y="2628900"/>
            <a:ext cx="72771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1"/>
            <a:ext cx="457200" cy="471638"/>
          </a:xfrm>
          <a:prstGeom prst="rect">
            <a:avLst/>
          </a:prstGeom>
        </p:spPr>
      </p:pic>
      <p:sp>
        <p:nvSpPr>
          <p:cNvPr id="15"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Multimedia Module</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line 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44196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1"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 line 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461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104900"/>
            <a:ext cx="3886200" cy="360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4419600" y="1104900"/>
            <a:ext cx="3886200" cy="360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1"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line 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733550"/>
            <a:ext cx="7823200" cy="289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 line 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130301"/>
            <a:ext cx="7823200" cy="3498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
        <p:nvSpPr>
          <p:cNvPr id="8" name="Content Placeholder 8"/>
          <p:cNvSpPr>
            <a:spLocks noGrp="1"/>
          </p:cNvSpPr>
          <p:nvPr>
            <p:ph sz="quarter" idx="16"/>
          </p:nvPr>
        </p:nvSpPr>
        <p:spPr>
          <a:xfrm>
            <a:off x="44831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000"/>
            </a:lvl1pPr>
          </a:lstStyle>
          <a:p>
            <a:r>
              <a:rPr lang="en-US" dirty="0" smtClean="0"/>
              <a:t>&lt;Course Title&gt;</a:t>
            </a:r>
            <a:endParaRPr lang="en-US" dirty="0"/>
          </a:p>
        </p:txBody>
      </p:sp>
      <p:sp>
        <p:nvSpPr>
          <p:cNvPr id="3" name="Slide Number Placeholder 2"/>
          <p:cNvSpPr>
            <a:spLocks noGrp="1"/>
          </p:cNvSpPr>
          <p:nvPr>
            <p:ph type="sldNum" sz="quarter" idx="10"/>
          </p:nvPr>
        </p:nvSpPr>
        <p:spPr/>
        <p:txBody>
          <a:bodyPr/>
          <a:lstStyle/>
          <a:p>
            <a:pPr algn="ctr"/>
            <a:fld id="{F7BDED22-11C7-456A-B829-4ED810F305A6}" type="slidenum">
              <a:rPr lang="en-US" smtClean="0"/>
              <a:pPr algn="ct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 line title, 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155700"/>
            <a:ext cx="3840480" cy="34734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
        <p:nvSpPr>
          <p:cNvPr id="8" name="Content Placeholder 8"/>
          <p:cNvSpPr>
            <a:spLocks noGrp="1"/>
          </p:cNvSpPr>
          <p:nvPr>
            <p:ph sz="quarter" idx="16"/>
          </p:nvPr>
        </p:nvSpPr>
        <p:spPr>
          <a:xfrm>
            <a:off x="4483100" y="1155700"/>
            <a:ext cx="3840480" cy="34734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315071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 line 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130301"/>
            <a:ext cx="7772400" cy="34988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pic>
        <p:nvPicPr>
          <p:cNvPr id="8" name="Picture 7" descr="Lesson White.png"/>
          <p:cNvPicPr>
            <a:picLocks noChangeAspect="1"/>
          </p:cNvPicPr>
          <p:nvPr userDrawn="1"/>
        </p:nvPicPr>
        <p:blipFill>
          <a:blip r:embed="rId2" cstate="print"/>
          <a:stretch>
            <a:fillRect/>
          </a:stretch>
        </p:blipFill>
        <p:spPr>
          <a:xfrm>
            <a:off x="8778856" y="96352"/>
            <a:ext cx="207264" cy="259081"/>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blank_multi lesso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533400"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pic>
        <p:nvPicPr>
          <p:cNvPr id="7" name="Picture 6" descr="lesson_white-04.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6800" y="0"/>
            <a:ext cx="393439" cy="433792"/>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Activity">
    <p:spTree>
      <p:nvGrpSpPr>
        <p:cNvPr id="1" name=""/>
        <p:cNvGrpSpPr/>
        <p:nvPr/>
      </p:nvGrpSpPr>
      <p:grpSpPr>
        <a:xfrm>
          <a:off x="0" y="0"/>
          <a:ext cx="0" cy="0"/>
          <a:chOff x="0" y="0"/>
          <a:chExt cx="0" cy="0"/>
        </a:xfrm>
      </p:grpSpPr>
      <p:sp>
        <p:nvSpPr>
          <p:cNvPr id="9" name="Slide Number Placeholder 11"/>
          <p:cNvSpPr txBox="1">
            <a:spLocks/>
          </p:cNvSpPr>
          <p:nvPr userDrawn="1"/>
        </p:nvSpPr>
        <p:spPr>
          <a:xfrm>
            <a:off x="8542317" y="4759594"/>
            <a:ext cx="457200" cy="274637"/>
          </a:xfrm>
          <a:prstGeom prst="rect">
            <a:avLst/>
          </a:prstGeom>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fld id="{F7BDED22-11C7-456A-B829-4ED810F305A6}" type="slidenum">
              <a:rPr kumimoji="0" lang="en-US" sz="1200" b="0" i="0" u="none" strike="noStrike" kern="1200" cap="none" spc="0" normalizeH="0" baseline="0" noProof="0" smtClean="0">
                <a:ln>
                  <a:noFill/>
                </a:ln>
                <a:solidFill>
                  <a:schemeClr val="tx1">
                    <a:tint val="75000"/>
                  </a:schemeClr>
                </a:solidFill>
                <a:effectLst/>
                <a:uLnTx/>
                <a:uFillTx/>
                <a:latin typeface="Univers" pitchFamily="34"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sz="1200" b="0" i="0" u="none" strike="noStrike" kern="1200" cap="none" spc="0" normalizeH="0" baseline="0" noProof="0" dirty="0">
              <a:ln>
                <a:noFill/>
              </a:ln>
              <a:solidFill>
                <a:schemeClr val="tx1">
                  <a:tint val="75000"/>
                </a:schemeClr>
              </a:solidFill>
              <a:effectLst/>
              <a:uLnTx/>
              <a:uFillTx/>
              <a:latin typeface="Univers" pitchFamily="34" charset="0"/>
              <a:ea typeface="+mn-ea"/>
              <a:cs typeface="+mn-cs"/>
            </a:endParaRPr>
          </a:p>
        </p:txBody>
      </p:sp>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Text Placeholder 15"/>
          <p:cNvSpPr>
            <a:spLocks noGrp="1"/>
          </p:cNvSpPr>
          <p:nvPr>
            <p:ph type="body" idx="14" hasCustomPrompt="1"/>
          </p:nvPr>
        </p:nvSpPr>
        <p:spPr>
          <a:xfrm>
            <a:off x="762000" y="800100"/>
            <a:ext cx="8229600" cy="645928"/>
          </a:xfrm>
        </p:spPr>
        <p:txBody>
          <a:bodyPr>
            <a:noAutofit/>
          </a:bodyPr>
          <a:lstStyle>
            <a:lvl1pPr marL="0" indent="0">
              <a:lnSpc>
                <a:spcPct val="80000"/>
              </a:lnSpc>
              <a:buNone/>
              <a:defRPr sz="4400"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762000" y="2628900"/>
            <a:ext cx="7829550" cy="1200150"/>
          </a:xfrm>
        </p:spPr>
        <p:txBody>
          <a:bodyPr>
            <a:normAutofit/>
          </a:bodyPr>
          <a:lstStyle>
            <a:lvl1pPr marL="173038" indent="-173038">
              <a:buClrTx/>
              <a:buFont typeface="Lucida Grande"/>
              <a:buNone/>
              <a:defRPr sz="1600"/>
            </a:lvl1pPr>
            <a:lvl5pPr>
              <a:defRPr sz="1600"/>
            </a:lvl5pPr>
          </a:lstStyle>
          <a:p>
            <a:pPr lvl="0"/>
            <a:r>
              <a:rPr lang="en-US" dirty="0" smtClean="0"/>
              <a:t>Subject</a:t>
            </a:r>
            <a:endParaRPr lang="en-US" dirty="0"/>
          </a:p>
        </p:txBody>
      </p:sp>
      <p:sp>
        <p:nvSpPr>
          <p:cNvPr id="14" name="Text Placeholder 15"/>
          <p:cNvSpPr>
            <a:spLocks noGrp="1"/>
          </p:cNvSpPr>
          <p:nvPr>
            <p:ph type="body" idx="18" hasCustomPrompt="1"/>
          </p:nvPr>
        </p:nvSpPr>
        <p:spPr>
          <a:xfrm>
            <a:off x="754905" y="1441618"/>
            <a:ext cx="8229600" cy="518337"/>
          </a:xfrm>
        </p:spPr>
        <p:txBody>
          <a:bodyPr anchor="b">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11" name="Picture 10" descr="activity white.png"/>
          <p:cNvPicPr>
            <a:picLocks noChangeAspect="1"/>
          </p:cNvPicPr>
          <p:nvPr userDrawn="1"/>
        </p:nvPicPr>
        <p:blipFill>
          <a:blip r:embed="rId2" cstate="print"/>
          <a:stretch>
            <a:fillRect/>
          </a:stretch>
        </p:blipFill>
        <p:spPr>
          <a:xfrm>
            <a:off x="8350251" y="155433"/>
            <a:ext cx="470916" cy="555259"/>
          </a:xfrm>
          <a:prstGeom prst="rect">
            <a:avLst/>
          </a:prstGeom>
        </p:spPr>
      </p:pic>
    </p:spTree>
    <p:extLst>
      <p:ext uri="{BB962C8B-B14F-4D97-AF65-F5344CB8AC3E}">
        <p14:creationId xmlns:p14="http://schemas.microsoft.com/office/powerpoint/2010/main" val="32286088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Lesson Titl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esson Title 1-column">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Lesson Title - alternate">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Lesson Title alternate 1-column">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4"/>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7511" y="145936"/>
            <a:ext cx="913488" cy="1143917"/>
          </a:xfrm>
          <a:prstGeom prst="rect">
            <a:avLst/>
          </a:prstGeom>
        </p:spPr>
      </p:pic>
      <p:sp>
        <p:nvSpPr>
          <p:cNvPr id="7" name="Text Placeholder 15"/>
          <p:cNvSpPr>
            <a:spLocks noGrp="1"/>
          </p:cNvSpPr>
          <p:nvPr>
            <p:ph type="body" idx="10" hasCustomPrompt="1"/>
          </p:nvPr>
        </p:nvSpPr>
        <p:spPr>
          <a:xfrm>
            <a:off x="762000" y="666750"/>
            <a:ext cx="7023100" cy="1428750"/>
          </a:xfrm>
        </p:spPr>
        <p:txBody>
          <a:bodyPr anchor="b">
            <a:noAutofit/>
          </a:bodyPr>
          <a:lstStyle>
            <a:lvl1pPr marL="0" indent="0">
              <a:buNone/>
              <a:defRPr sz="4400"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762000" y="2190750"/>
            <a:ext cx="7010400" cy="819150"/>
          </a:xfrm>
        </p:spPr>
        <p:txBody>
          <a:bodyPr>
            <a:noAutofit/>
          </a:bodyPr>
          <a:lstStyle>
            <a:lvl1pPr marL="0" indent="0">
              <a:buNone/>
              <a:defRPr sz="2000"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7620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0" name="Text Placeholder 2"/>
          <p:cNvSpPr>
            <a:spLocks noGrp="1"/>
          </p:cNvSpPr>
          <p:nvPr>
            <p:ph type="body" sz="quarter" idx="16" hasCustomPrompt="1"/>
          </p:nvPr>
        </p:nvSpPr>
        <p:spPr>
          <a:xfrm>
            <a:off x="43434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1-colum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4"/>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7511" y="145936"/>
            <a:ext cx="913488" cy="1143917"/>
          </a:xfrm>
          <a:prstGeom prst="rect">
            <a:avLst/>
          </a:prstGeom>
        </p:spPr>
      </p:pic>
      <p:sp>
        <p:nvSpPr>
          <p:cNvPr id="7" name="Text Placeholder 15"/>
          <p:cNvSpPr>
            <a:spLocks noGrp="1"/>
          </p:cNvSpPr>
          <p:nvPr>
            <p:ph type="body" idx="10" hasCustomPrompt="1"/>
          </p:nvPr>
        </p:nvSpPr>
        <p:spPr>
          <a:xfrm>
            <a:off x="762000" y="666750"/>
            <a:ext cx="7023100" cy="1428750"/>
          </a:xfrm>
        </p:spPr>
        <p:txBody>
          <a:bodyPr anchor="b">
            <a:noAutofit/>
          </a:bodyPr>
          <a:lstStyle>
            <a:lvl1pPr marL="0" indent="0">
              <a:buNone/>
              <a:defRPr sz="4400"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762000" y="2190750"/>
            <a:ext cx="7010400" cy="819150"/>
          </a:xfrm>
        </p:spPr>
        <p:txBody>
          <a:bodyPr>
            <a:noAutofit/>
          </a:bodyPr>
          <a:lstStyle>
            <a:lvl1pPr marL="0" indent="0">
              <a:buNone/>
              <a:defRPr sz="2000"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762000" y="3352800"/>
            <a:ext cx="70231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xercise">
    <p:spTree>
      <p:nvGrpSpPr>
        <p:cNvPr id="1" name=""/>
        <p:cNvGrpSpPr/>
        <p:nvPr/>
      </p:nvGrpSpPr>
      <p:grpSpPr>
        <a:xfrm>
          <a:off x="0" y="0"/>
          <a:ext cx="0" cy="0"/>
          <a:chOff x="0" y="0"/>
          <a:chExt cx="0" cy="0"/>
        </a:xfrm>
      </p:grpSpPr>
      <p:pic>
        <p:nvPicPr>
          <p:cNvPr id="19" name="Picture 1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6134104" y="1200155"/>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297712" y="3409950"/>
            <a:ext cx="8617688" cy="1295400"/>
          </a:xfrm>
        </p:spPr>
        <p:txBody>
          <a:bodyPr>
            <a:normAutofit/>
          </a:bodyPr>
          <a:lstStyle>
            <a:lvl1pPr marL="0" indent="0">
              <a:buFontTx/>
              <a:buNone/>
              <a:defRPr sz="2000"/>
            </a:lvl1pPr>
            <a:lvl3pPr>
              <a:buNone/>
              <a:defRPr/>
            </a:lvl3pPr>
          </a:lstStyle>
          <a:p>
            <a:pPr lvl="0"/>
            <a:r>
              <a:rPr lang="en-US" dirty="0" smtClean="0"/>
              <a:t>Click add Goal</a:t>
            </a:r>
          </a:p>
        </p:txBody>
      </p:sp>
      <p:pic>
        <p:nvPicPr>
          <p:cNvPr id="24" name="Picture 23" descr="student_labview ni blue.png"/>
          <p:cNvPicPr>
            <a:picLocks noChangeAspect="1"/>
          </p:cNvPicPr>
          <p:nvPr/>
        </p:nvPicPr>
        <p:blipFill>
          <a:blip r:embed="rId3" cstate="print"/>
          <a:stretch>
            <a:fillRect/>
          </a:stretch>
        </p:blipFill>
        <p:spPr>
          <a:xfrm>
            <a:off x="8153400" y="285750"/>
            <a:ext cx="804600" cy="685800"/>
          </a:xfrm>
          <a:prstGeom prst="rect">
            <a:avLst/>
          </a:prstGeom>
        </p:spPr>
      </p:pic>
      <p:sp>
        <p:nvSpPr>
          <p:cNvPr id="11" name="Text Placeholder 15"/>
          <p:cNvSpPr>
            <a:spLocks noGrp="1"/>
          </p:cNvSpPr>
          <p:nvPr>
            <p:ph type="body" idx="10" hasCustomPrompt="1"/>
          </p:nvPr>
        </p:nvSpPr>
        <p:spPr>
          <a:xfrm>
            <a:off x="381002"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smtClean="0"/>
              <a:t>Exercise #</a:t>
            </a:r>
          </a:p>
        </p:txBody>
      </p:sp>
      <p:sp>
        <p:nvSpPr>
          <p:cNvPr id="13" name="Text Placeholder 15"/>
          <p:cNvSpPr>
            <a:spLocks noGrp="1"/>
          </p:cNvSpPr>
          <p:nvPr>
            <p:ph type="body" idx="14" hasCustomPrompt="1"/>
          </p:nvPr>
        </p:nvSpPr>
        <p:spPr>
          <a:xfrm>
            <a:off x="373907" y="2260322"/>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smtClean="0"/>
              <a:t>Exercise Title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3946" y="419935"/>
            <a:ext cx="8170003" cy="723069"/>
          </a:xfrm>
          <a:prstGeom prst="rect">
            <a:avLst/>
          </a:prstGeom>
        </p:spPr>
        <p:txBody>
          <a:bodyPr vert="horz" lIns="91435" tIns="45717" rIns="91435" bIns="45717" rtlCol="0" anchor="ctr">
            <a:normAutofit/>
          </a:bodyPr>
          <a:lstStyle/>
          <a:p>
            <a:r>
              <a:rPr lang="en-US" dirty="0" err="1" smtClean="0"/>
              <a:t>CustEd</a:t>
            </a:r>
            <a:r>
              <a:rPr lang="en-US" dirty="0" smtClean="0"/>
              <a:t> Slides</a:t>
            </a:r>
            <a:endParaRPr lang="en-US" dirty="0"/>
          </a:p>
        </p:txBody>
      </p:sp>
      <p:sp>
        <p:nvSpPr>
          <p:cNvPr id="3" name="Text Placeholder 2"/>
          <p:cNvSpPr>
            <a:spLocks noGrp="1"/>
          </p:cNvSpPr>
          <p:nvPr>
            <p:ph type="body" idx="1"/>
          </p:nvPr>
        </p:nvSpPr>
        <p:spPr>
          <a:xfrm>
            <a:off x="478345" y="1143000"/>
            <a:ext cx="8165605" cy="3486150"/>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Box 4"/>
          <p:cNvSpPr txBox="1"/>
          <p:nvPr/>
        </p:nvSpPr>
        <p:spPr>
          <a:xfrm>
            <a:off x="8978850" y="3829594"/>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8" name="TextBox 7"/>
          <p:cNvSpPr txBox="1"/>
          <p:nvPr/>
        </p:nvSpPr>
        <p:spPr>
          <a:xfrm>
            <a:off x="9469744" y="5369464"/>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11" name="TextBox 10"/>
          <p:cNvSpPr txBox="1"/>
          <p:nvPr/>
        </p:nvSpPr>
        <p:spPr>
          <a:xfrm>
            <a:off x="9746430" y="1526485"/>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13" name="TextBox 12"/>
          <p:cNvSpPr txBox="1"/>
          <p:nvPr/>
        </p:nvSpPr>
        <p:spPr>
          <a:xfrm>
            <a:off x="-160688" y="3052966"/>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9" name="Slide Number Placeholder 8"/>
          <p:cNvSpPr>
            <a:spLocks noGrp="1"/>
          </p:cNvSpPr>
          <p:nvPr>
            <p:ph type="sldNum" sz="quarter" idx="4"/>
          </p:nvPr>
        </p:nvSpPr>
        <p:spPr>
          <a:xfrm>
            <a:off x="8534400" y="4767264"/>
            <a:ext cx="457200" cy="274637"/>
          </a:xfrm>
          <a:prstGeom prst="rect">
            <a:avLst/>
          </a:prstGeom>
        </p:spPr>
        <p:txBody>
          <a:bodyPr vert="horz" lIns="91440" tIns="45720" rIns="91440" bIns="45720" rtlCol="0" anchor="ctr"/>
          <a:lstStyle>
            <a:lvl1pPr algn="r">
              <a:defRPr sz="1200">
                <a:solidFill>
                  <a:schemeClr val="tx1">
                    <a:tint val="75000"/>
                  </a:schemeClr>
                </a:solidFill>
                <a:latin typeface="Univers" pitchFamily="34" charset="0"/>
              </a:defRPr>
            </a:lvl1pPr>
          </a:lstStyle>
          <a:p>
            <a:pPr algn="ctr"/>
            <a:fld id="{F7BDED22-11C7-456A-B829-4ED810F305A6}" type="slidenum">
              <a:rPr lang="en-US" smtClean="0"/>
              <a:pPr algn="ctr"/>
              <a:t>‹#›</a:t>
            </a:fld>
            <a:endParaRPr lang="en-US" dirty="0"/>
          </a:p>
        </p:txBody>
      </p:sp>
    </p:spTree>
    <p:extLst>
      <p:ext uri="{BB962C8B-B14F-4D97-AF65-F5344CB8AC3E}">
        <p14:creationId xmlns:p14="http://schemas.microsoft.com/office/powerpoint/2010/main" val="794604837"/>
      </p:ext>
    </p:extLst>
  </p:cSld>
  <p:clrMap bg1="lt1" tx1="dk1" bg2="lt2" tx2="dk2" accent1="accent1" accent2="accent2" accent3="accent3" accent4="accent4" accent5="accent5" accent6="accent6" hlink="hlink" folHlink="folHlink"/>
  <p:sldLayoutIdLst>
    <p:sldLayoutId id="2147483782" r:id="rId1"/>
    <p:sldLayoutId id="214748381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11" r:id="rId24"/>
    <p:sldLayoutId id="2147483815" r:id="rId25"/>
  </p:sldLayoutIdLst>
  <p:hf hdr="0" ftr="0" dt="0"/>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Univers Com 45 Light" pitchFamily="34" charset="0"/>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7213" indent="171450" algn="l" defTabSz="457174" rtl="0" eaLnBrk="1" latinLnBrk="0" hangingPunct="1">
        <a:spcBef>
          <a:spcPct val="20000"/>
        </a:spcBef>
        <a:buClr>
          <a:schemeClr val="bg1">
            <a:lumMod val="50000"/>
          </a:schemeClr>
        </a:buClr>
        <a:buSzPct val="70000"/>
        <a:buFont typeface="Courier New" pitchFamily="49" charset="0"/>
        <a:buChar char="o"/>
        <a:defRPr sz="1200" kern="1200" baseline="0">
          <a:solidFill>
            <a:schemeClr val="tx1"/>
          </a:solidFill>
          <a:latin typeface="+mn-lt"/>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2.xml"/><Relationship Id="rId16" Type="http://schemas.openxmlformats.org/officeDocument/2006/relationships/diagramColors" Target="../diagrams/colors3.xml"/><Relationship Id="rId1" Type="http://schemas.openxmlformats.org/officeDocument/2006/relationships/slideLayout" Target="../slideLayouts/slideLayout2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4.png"/><Relationship Id="rId7"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3.xml"/><Relationship Id="rId6" Type="http://schemas.openxmlformats.org/officeDocument/2006/relationships/image" Target="../media/image34.png"/><Relationship Id="rId5" Type="http://schemas.openxmlformats.org/officeDocument/2006/relationships/image" Target="../media/image30.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1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3.xml"/><Relationship Id="rId6" Type="http://schemas.openxmlformats.org/officeDocument/2006/relationships/image" Target="../media/image50.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3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3.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59.png"/><Relationship Id="rId13" Type="http://schemas.microsoft.com/office/2007/relationships/diagramDrawing" Target="../diagrams/drawing5.xml"/><Relationship Id="rId18" Type="http://schemas.microsoft.com/office/2007/relationships/diagramDrawing" Target="../diagrams/drawing6.xml"/><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diagramColors" Target="../diagrams/colors5.xml"/><Relationship Id="rId17" Type="http://schemas.openxmlformats.org/officeDocument/2006/relationships/diagramColors" Target="../diagrams/colors6.xml"/><Relationship Id="rId2" Type="http://schemas.openxmlformats.org/officeDocument/2006/relationships/notesSlide" Target="../notesSlides/notesSlide29.xml"/><Relationship Id="rId16" Type="http://schemas.openxmlformats.org/officeDocument/2006/relationships/diagramQuickStyle" Target="../diagrams/quickStyle6.xml"/><Relationship Id="rId1" Type="http://schemas.openxmlformats.org/officeDocument/2006/relationships/slideLayout" Target="../slideLayouts/slideLayout18.xml"/><Relationship Id="rId6" Type="http://schemas.openxmlformats.org/officeDocument/2006/relationships/diagramColors" Target="../diagrams/colors4.xml"/><Relationship Id="rId11" Type="http://schemas.openxmlformats.org/officeDocument/2006/relationships/diagramQuickStyle" Target="../diagrams/quickStyle5.xml"/><Relationship Id="rId5" Type="http://schemas.openxmlformats.org/officeDocument/2006/relationships/diagramQuickStyle" Target="../diagrams/quickStyle4.xml"/><Relationship Id="rId15" Type="http://schemas.openxmlformats.org/officeDocument/2006/relationships/diagramLayout" Target="../diagrams/layout6.xml"/><Relationship Id="rId10" Type="http://schemas.openxmlformats.org/officeDocument/2006/relationships/diagramLayout" Target="../diagrams/layout5.xml"/><Relationship Id="rId4" Type="http://schemas.openxmlformats.org/officeDocument/2006/relationships/diagramLayout" Target="../diagrams/layout4.xml"/><Relationship Id="rId9" Type="http://schemas.openxmlformats.org/officeDocument/2006/relationships/diagramData" Target="../diagrams/data5.xml"/><Relationship Id="rId14" Type="http://schemas.openxmlformats.org/officeDocument/2006/relationships/diagramData" Target="../diagrams/data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3.xml"/><Relationship Id="rId1" Type="http://schemas.openxmlformats.org/officeDocument/2006/relationships/slideLayout" Target="../slideLayouts/slideLayout23.xml"/><Relationship Id="rId4" Type="http://schemas.openxmlformats.org/officeDocument/2006/relationships/image" Target="../media/image65.png"/></Relationships>
</file>

<file path=ppt/slides/_rels/slide4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4.xml"/><Relationship Id="rId1" Type="http://schemas.openxmlformats.org/officeDocument/2006/relationships/slideLayout" Target="../slideLayouts/slideLayout23.xml"/><Relationship Id="rId4" Type="http://schemas.openxmlformats.org/officeDocument/2006/relationships/image" Target="../media/image6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3.xml"/><Relationship Id="rId5" Type="http://schemas.openxmlformats.org/officeDocument/2006/relationships/image" Target="../media/image71.png"/><Relationship Id="rId4" Type="http://schemas.openxmlformats.org/officeDocument/2006/relationships/image" Target="../media/image70.png"/></Relationships>
</file>

<file path=ppt/slides/_rels/slide6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3.xml"/></Relationships>
</file>

<file path=ppt/slides/_rels/slide6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3.xml"/></Relationships>
</file>

<file path=ppt/slides/_rels/slide6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20.png"/><Relationship Id="rId4" Type="http://schemas.openxmlformats.org/officeDocument/2006/relationships/image" Target="../media/image1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3.xml"/></Relationships>
</file>

<file path=ppt/slides/_rels/slide7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3.xml"/><Relationship Id="rId4" Type="http://schemas.openxmlformats.org/officeDocument/2006/relationships/image" Target="../media/image84.emf"/></Relationships>
</file>

<file path=ppt/slides/_rels/slide7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3.xml"/><Relationship Id="rId4" Type="http://schemas.openxmlformats.org/officeDocument/2006/relationships/image" Target="../media/image87.png"/></Relationships>
</file>

<file path=ppt/slides/_rels/slide7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8.png"/><Relationship Id="rId1" Type="http://schemas.openxmlformats.org/officeDocument/2006/relationships/slideLayout" Target="../slideLayouts/slideLayout23.xml"/><Relationship Id="rId4" Type="http://schemas.openxmlformats.org/officeDocument/2006/relationships/image" Target="../media/image86.png"/></Relationships>
</file>

<file path=ppt/slides/_rels/slide77.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3.xml"/></Relationships>
</file>

<file path=ppt/slides/_rels/slide7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096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12"/>
          <p:cNvSpPr>
            <a:spLocks noGrp="1" noChangeArrowheads="1"/>
          </p:cNvSpPr>
          <p:nvPr>
            <p:ph type="body" sz="quarter" idx="15"/>
          </p:nvPr>
        </p:nvSpPr>
        <p:spPr/>
        <p:txBody>
          <a:bodyPr/>
          <a:lstStyle/>
          <a:p>
            <a:endParaRPr lang="en-US" dirty="0" smtClean="0"/>
          </a:p>
          <a:p>
            <a:endParaRPr lang="en-US" dirty="0" smtClean="0"/>
          </a:p>
        </p:txBody>
      </p:sp>
      <p:pic>
        <p:nvPicPr>
          <p:cNvPr id="1026" name="Picture 2" descr="loc_bd_control_terminal.bmp"/>
          <p:cNvPicPr>
            <a:picLocks noChangeAspect="1" noChangeArrowheads="1"/>
          </p:cNvPicPr>
          <p:nvPr/>
        </p:nvPicPr>
        <p:blipFill>
          <a:blip r:embed="rId3" cstate="print"/>
          <a:stretch>
            <a:fillRect/>
          </a:stretch>
        </p:blipFill>
        <p:spPr bwMode="auto">
          <a:xfrm>
            <a:off x="609600" y="2114550"/>
            <a:ext cx="4267197" cy="2798370"/>
          </a:xfrm>
          <a:prstGeom prst="rect">
            <a:avLst/>
          </a:prstGeom>
          <a:noFill/>
          <a:ln w="9525">
            <a:noFill/>
            <a:miter lim="800000"/>
            <a:headEnd/>
            <a:tailEnd/>
          </a:ln>
        </p:spPr>
      </p:pic>
      <p:pic>
        <p:nvPicPr>
          <p:cNvPr id="6" name="Embedded Image" descr="bdcomments.bmp"/>
          <p:cNvPicPr>
            <a:picLocks noChangeAspect="1"/>
          </p:cNvPicPr>
          <p:nvPr/>
        </p:nvPicPr>
        <p:blipFill>
          <a:blip r:embed="rId4" cstate="print"/>
          <a:stretch>
            <a:fillRect/>
          </a:stretch>
        </p:blipFill>
        <p:spPr>
          <a:xfrm>
            <a:off x="5410200" y="2190750"/>
            <a:ext cx="3200400" cy="2614613"/>
          </a:xfrm>
          <a:prstGeom prst="rect">
            <a:avLst/>
          </a:prstGeom>
        </p:spPr>
      </p:pic>
      <p:sp>
        <p:nvSpPr>
          <p:cNvPr id="8" name="Rectangle 11"/>
          <p:cNvSpPr>
            <a:spLocks noGrp="1" noChangeArrowheads="1"/>
          </p:cNvSpPr>
          <p:nvPr>
            <p:ph type="body" idx="18"/>
          </p:nvPr>
        </p:nvSpPr>
        <p:spPr/>
        <p:txBody>
          <a:bodyPr/>
          <a:lstStyle/>
          <a:p>
            <a:r>
              <a:rPr lang="en-US" dirty="0" smtClean="0"/>
              <a:t>Making Code Readable</a:t>
            </a:r>
          </a:p>
        </p:txBody>
      </p:sp>
      <p:sp>
        <p:nvSpPr>
          <p:cNvPr id="7" name="Slide Number Placeholder 6"/>
          <p:cNvSpPr>
            <a:spLocks noGrp="1"/>
          </p:cNvSpPr>
          <p:nvPr>
            <p:ph type="sldNum" sz="quarter" idx="17"/>
          </p:nvPr>
        </p:nvSpPr>
        <p:spPr/>
        <p:txBody>
          <a:bodyPr/>
          <a:lstStyle/>
          <a:p>
            <a:pPr algn="ctr"/>
            <a:fld id="{F7BDED22-11C7-456A-B829-4ED810F305A6}" type="slidenum">
              <a:rPr lang="en-US" smtClean="0"/>
              <a:pPr algn="ctr"/>
              <a:t>10</a:t>
            </a:fld>
            <a:endParaRPr lang="en-US" dirty="0"/>
          </a:p>
        </p:txBody>
      </p:sp>
    </p:spTree>
    <p:extLst>
      <p:ext uri="{BB962C8B-B14F-4D97-AF65-F5344CB8AC3E}">
        <p14:creationId xmlns:p14="http://schemas.microsoft.com/office/powerpoint/2010/main" val="14452596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2"/>
          </p:nvPr>
        </p:nvSpPr>
        <p:spPr>
          <a:xfrm>
            <a:off x="762000" y="2190750"/>
            <a:ext cx="7848600" cy="819150"/>
          </a:xfrm>
        </p:spPr>
        <p:txBody>
          <a:bodyPr/>
          <a:lstStyle/>
          <a:p>
            <a:r>
              <a:rPr lang="en-US" dirty="0" smtClean="0"/>
              <a:t>Recognize Express VIs and be able to apply them appropriately.</a:t>
            </a:r>
          </a:p>
        </p:txBody>
      </p:sp>
      <p:sp>
        <p:nvSpPr>
          <p:cNvPr id="11" name="Text Placeholder 10"/>
          <p:cNvSpPr>
            <a:spLocks noGrp="1"/>
          </p:cNvSpPr>
          <p:nvPr>
            <p:ph type="body" sz="quarter" idx="15"/>
          </p:nvPr>
        </p:nvSpPr>
        <p:spPr/>
        <p:txBody>
          <a:bodyPr/>
          <a:lstStyle/>
          <a:p>
            <a:endParaRPr lang="en-US" dirty="0"/>
          </a:p>
        </p:txBody>
      </p:sp>
      <p:sp>
        <p:nvSpPr>
          <p:cNvPr id="12" name="Title 3"/>
          <p:cNvSpPr>
            <a:spLocks noGrp="1"/>
          </p:cNvSpPr>
          <p:nvPr>
            <p:ph type="body" idx="10"/>
          </p:nvPr>
        </p:nvSpPr>
        <p:spPr/>
        <p:txBody>
          <a:bodyPr/>
          <a:lstStyle/>
          <a:p>
            <a:r>
              <a:rPr lang="en-US" dirty="0" smtClean="0"/>
              <a:t>D. Building a Basic VI</a:t>
            </a:r>
            <a:endParaRPr lang="en-US" dirty="0"/>
          </a:p>
        </p:txBody>
      </p:sp>
      <p:sp>
        <p:nvSpPr>
          <p:cNvPr id="5" name="Slide Number Placeholder 4"/>
          <p:cNvSpPr>
            <a:spLocks noGrp="1"/>
          </p:cNvSpPr>
          <p:nvPr>
            <p:ph type="sldNum" sz="quarter" idx="17"/>
          </p:nvPr>
        </p:nvSpPr>
        <p:spPr/>
        <p:txBody>
          <a:bodyPr/>
          <a:lstStyle/>
          <a:p>
            <a:pPr algn="ctr"/>
            <a:fld id="{F7BDED22-11C7-456A-B829-4ED810F305A6}" type="slidenum">
              <a:rPr lang="en-US" smtClean="0"/>
              <a:pPr algn="ctr"/>
              <a:t>11</a:t>
            </a:fld>
            <a:endParaRPr lang="en-US" dirty="0"/>
          </a:p>
        </p:txBody>
      </p:sp>
    </p:spTree>
    <p:extLst>
      <p:ext uri="{BB962C8B-B14F-4D97-AF65-F5344CB8AC3E}">
        <p14:creationId xmlns:p14="http://schemas.microsoft.com/office/powerpoint/2010/main" val="620533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smtClean="0"/>
              <a:t>D. Building a Basic VI</a:t>
            </a:r>
            <a:endParaRPr lang="en-US" dirty="0"/>
          </a:p>
        </p:txBody>
      </p:sp>
      <p:sp>
        <p:nvSpPr>
          <p:cNvPr id="7" name="Title 1"/>
          <p:cNvSpPr>
            <a:spLocks noGrp="1"/>
          </p:cNvSpPr>
          <p:nvPr>
            <p:ph type="body" sz="quarter" idx="10"/>
          </p:nvPr>
        </p:nvSpPr>
        <p:spPr/>
        <p:txBody>
          <a:bodyPr/>
          <a:lstStyle/>
          <a:p>
            <a:r>
              <a:rPr lang="en-US" dirty="0" smtClean="0"/>
              <a:t>Building a Basic VI</a:t>
            </a:r>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12</a:t>
            </a:fld>
            <a:endParaRPr lang="en-US" dirty="0"/>
          </a:p>
        </p:txBody>
      </p:sp>
      <p:pic>
        <p:nvPicPr>
          <p:cNvPr id="8" name="Picture 7" descr="loc_bd_aav.bmp"/>
          <p:cNvPicPr>
            <a:picLocks noChangeAspect="1"/>
          </p:cNvPicPr>
          <p:nvPr/>
        </p:nvPicPr>
        <p:blipFill>
          <a:blip r:embed="rId2" cstate="print"/>
          <a:stretch>
            <a:fillRect/>
          </a:stretch>
        </p:blipFill>
        <p:spPr>
          <a:xfrm>
            <a:off x="1828800" y="1200150"/>
            <a:ext cx="4966432" cy="3484355"/>
          </a:xfrm>
          <a:prstGeom prst="rect">
            <a:avLst/>
          </a:prstGeom>
        </p:spPr>
      </p:pic>
    </p:spTree>
    <p:extLst>
      <p:ext uri="{BB962C8B-B14F-4D97-AF65-F5344CB8AC3E}">
        <p14:creationId xmlns:p14="http://schemas.microsoft.com/office/powerpoint/2010/main" val="438157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4"/>
          </p:nvPr>
        </p:nvSpPr>
        <p:spPr/>
        <p:txBody>
          <a:bodyPr/>
          <a:lstStyle/>
          <a:p>
            <a:r>
              <a:rPr lang="en-US" dirty="0" smtClean="0"/>
              <a:t>Activity 2-2</a:t>
            </a:r>
            <a:endParaRPr lang="en-US" dirty="0"/>
          </a:p>
        </p:txBody>
      </p:sp>
      <p:sp>
        <p:nvSpPr>
          <p:cNvPr id="6" name="Text Placeholder 5"/>
          <p:cNvSpPr>
            <a:spLocks noGrp="1"/>
          </p:cNvSpPr>
          <p:nvPr>
            <p:ph type="body" sz="quarter" idx="15"/>
          </p:nvPr>
        </p:nvSpPr>
        <p:spPr/>
        <p:txBody>
          <a:bodyPr/>
          <a:lstStyle/>
          <a:p>
            <a:pPr marL="457200" indent="0"/>
            <a:r>
              <a:rPr lang="en-US" dirty="0" smtClean="0"/>
              <a:t>Refer to the participant guide to answer questions about the program architecture of a simple AAV VI and then discuss the answers as a group. </a:t>
            </a:r>
          </a:p>
          <a:p>
            <a:pPr marL="457200" indent="0"/>
            <a:endParaRPr lang="en-US" dirty="0"/>
          </a:p>
        </p:txBody>
      </p:sp>
      <p:sp>
        <p:nvSpPr>
          <p:cNvPr id="4" name="Slide Number Placeholder 3"/>
          <p:cNvSpPr>
            <a:spLocks noGrp="1"/>
          </p:cNvSpPr>
          <p:nvPr>
            <p:ph type="sldNum" sz="quarter" idx="17"/>
          </p:nvPr>
        </p:nvSpPr>
        <p:spPr/>
        <p:txBody>
          <a:bodyPr/>
          <a:lstStyle/>
          <a:p>
            <a:pPr algn="ctr"/>
            <a:fld id="{F7BDED22-11C7-456A-B829-4ED810F305A6}" type="slidenum">
              <a:rPr lang="en-US" smtClean="0"/>
              <a:pPr algn="ctr"/>
              <a:t>13</a:t>
            </a:fld>
            <a:endParaRPr lang="en-US" dirty="0"/>
          </a:p>
        </p:txBody>
      </p:sp>
      <p:sp>
        <p:nvSpPr>
          <p:cNvPr id="7" name="Text Placeholder 6"/>
          <p:cNvSpPr>
            <a:spLocks noGrp="1"/>
          </p:cNvSpPr>
          <p:nvPr>
            <p:ph type="body" idx="18"/>
          </p:nvPr>
        </p:nvSpPr>
        <p:spPr/>
        <p:txBody>
          <a:bodyPr/>
          <a:lstStyle/>
          <a:p>
            <a:r>
              <a:rPr lang="en-US" dirty="0" smtClean="0"/>
              <a:t>Program Architecture for Simple AAV VI</a:t>
            </a:r>
            <a:endParaRPr lang="en-US" dirty="0"/>
          </a:p>
        </p:txBody>
      </p:sp>
      <p:pic>
        <p:nvPicPr>
          <p:cNvPr id="8" name="Picture 7" descr="participant guide blue.png"/>
          <p:cNvPicPr>
            <a:picLocks noChangeAspect="1"/>
          </p:cNvPicPr>
          <p:nvPr/>
        </p:nvPicPr>
        <p:blipFill>
          <a:blip r:embed="rId2" cstate="print"/>
          <a:stretch>
            <a:fillRect/>
          </a:stretch>
        </p:blipFill>
        <p:spPr>
          <a:xfrm>
            <a:off x="685800" y="2647950"/>
            <a:ext cx="461463" cy="573025"/>
          </a:xfrm>
          <a:prstGeom prst="rect">
            <a:avLst/>
          </a:prstGeom>
        </p:spPr>
      </p:pic>
    </p:spTree>
    <p:extLst>
      <p:ext uri="{BB962C8B-B14F-4D97-AF65-F5344CB8AC3E}">
        <p14:creationId xmlns:p14="http://schemas.microsoft.com/office/powerpoint/2010/main" val="5817889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Create a simple VI that acquires data, analyzes data, and displays the results.</a:t>
            </a:r>
          </a:p>
          <a:p>
            <a:endParaRPr lang="en-US" dirty="0"/>
          </a:p>
        </p:txBody>
      </p:sp>
      <p:sp>
        <p:nvSpPr>
          <p:cNvPr id="65539" name="Rectangle 3"/>
          <p:cNvSpPr>
            <a:spLocks noGrp="1" noChangeArrowheads="1"/>
          </p:cNvSpPr>
          <p:nvPr>
            <p:ph type="body" idx="10"/>
          </p:nvPr>
        </p:nvSpPr>
        <p:spPr/>
        <p:txBody>
          <a:bodyPr/>
          <a:lstStyle/>
          <a:p>
            <a:r>
              <a:rPr lang="en-US" dirty="0" smtClean="0"/>
              <a:t>Exercise 2-2</a:t>
            </a:r>
          </a:p>
        </p:txBody>
      </p:sp>
      <p:sp>
        <p:nvSpPr>
          <p:cNvPr id="5" name="Text Placeholder 4"/>
          <p:cNvSpPr>
            <a:spLocks noGrp="1"/>
          </p:cNvSpPr>
          <p:nvPr>
            <p:ph type="body" idx="14"/>
          </p:nvPr>
        </p:nvSpPr>
        <p:spPr/>
        <p:txBody>
          <a:bodyPr/>
          <a:lstStyle/>
          <a:p>
            <a:r>
              <a:rPr lang="en-US" dirty="0" smtClean="0"/>
              <a:t>Simple Acquire, Analyze, and Visualize VI</a:t>
            </a:r>
            <a:endParaRPr lang="en-US" dirty="0"/>
          </a:p>
        </p:txBody>
      </p:sp>
      <p:sp>
        <p:nvSpPr>
          <p:cNvPr id="6" name="Slide Number Placeholder 5"/>
          <p:cNvSpPr>
            <a:spLocks noGrp="1"/>
          </p:cNvSpPr>
          <p:nvPr>
            <p:ph type="sldNum" sz="quarter" idx="12"/>
          </p:nvPr>
        </p:nvSpPr>
        <p:spPr/>
        <p:txBody>
          <a:bodyPr/>
          <a:lstStyle/>
          <a:p>
            <a:pPr algn="ctr"/>
            <a:fld id="{F7BDED22-11C7-456A-B829-4ED810F305A6}" type="slidenum">
              <a:rPr lang="en-US" smtClean="0"/>
              <a:pPr algn="ctr"/>
              <a:t>14</a:t>
            </a:fld>
            <a:endParaRPr lang="en-US" dirty="0"/>
          </a:p>
        </p:txBody>
      </p:sp>
    </p:spTree>
    <p:extLst>
      <p:ext uri="{BB962C8B-B14F-4D97-AF65-F5344CB8AC3E}">
        <p14:creationId xmlns:p14="http://schemas.microsoft.com/office/powerpoint/2010/main" val="1947235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0"/>
          </p:nvPr>
        </p:nvSpPr>
        <p:spPr/>
        <p:txBody>
          <a:bodyPr/>
          <a:lstStyle/>
          <a:p>
            <a:r>
              <a:rPr lang="en-US" dirty="0" smtClean="0"/>
              <a:t>Exercise 2-2</a:t>
            </a:r>
            <a:endParaRPr lang="en-US" dirty="0"/>
          </a:p>
        </p:txBody>
      </p:sp>
      <p:sp>
        <p:nvSpPr>
          <p:cNvPr id="4" name="Text Placeholder 3"/>
          <p:cNvSpPr>
            <a:spLocks noGrp="1"/>
          </p:cNvSpPr>
          <p:nvPr>
            <p:ph type="body" sz="quarter" idx="13"/>
          </p:nvPr>
        </p:nvSpPr>
        <p:spPr/>
        <p:txBody>
          <a:bodyPr/>
          <a:lstStyle/>
          <a:p>
            <a:r>
              <a:rPr lang="en-US" dirty="0" smtClean="0"/>
              <a:t>How do you determine the file path of the generated text file?</a:t>
            </a:r>
          </a:p>
          <a:p>
            <a:endParaRPr lang="en-US" dirty="0"/>
          </a:p>
        </p:txBody>
      </p:sp>
      <p:sp>
        <p:nvSpPr>
          <p:cNvPr id="5" name="Text Placeholder 4"/>
          <p:cNvSpPr>
            <a:spLocks noGrp="1"/>
          </p:cNvSpPr>
          <p:nvPr>
            <p:ph type="body" idx="14"/>
          </p:nvPr>
        </p:nvSpPr>
        <p:spPr/>
        <p:txBody>
          <a:bodyPr/>
          <a:lstStyle/>
          <a:p>
            <a:r>
              <a:rPr lang="en-US" dirty="0" smtClean="0"/>
              <a:t>Simple Acquire, Analyze, and Visualize VI</a:t>
            </a:r>
            <a:endParaRPr lang="en-US" dirty="0"/>
          </a:p>
        </p:txBody>
      </p:sp>
      <p:sp>
        <p:nvSpPr>
          <p:cNvPr id="6" name="Slide Number Placeholder 5"/>
          <p:cNvSpPr>
            <a:spLocks noGrp="1"/>
          </p:cNvSpPr>
          <p:nvPr>
            <p:ph type="sldNum" sz="quarter" idx="12"/>
          </p:nvPr>
        </p:nvSpPr>
        <p:spPr/>
        <p:txBody>
          <a:bodyPr/>
          <a:lstStyle/>
          <a:p>
            <a:pPr algn="ctr"/>
            <a:fld id="{F7BDED22-11C7-456A-B829-4ED810F305A6}" type="slidenum">
              <a:rPr lang="en-US" smtClean="0"/>
              <a:pPr algn="ctr"/>
              <a:t>15</a:t>
            </a:fld>
            <a:endParaRPr lang="en-US" dirty="0"/>
          </a:p>
        </p:txBody>
      </p:sp>
    </p:spTree>
    <p:extLst>
      <p:ext uri="{BB962C8B-B14F-4D97-AF65-F5344CB8AC3E}">
        <p14:creationId xmlns:p14="http://schemas.microsoft.com/office/powerpoint/2010/main" val="990678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4"/>
          </p:nvPr>
        </p:nvSpPr>
        <p:spPr/>
        <p:txBody>
          <a:bodyPr/>
          <a:lstStyle/>
          <a:p>
            <a:r>
              <a:rPr lang="en-US" dirty="0" smtClean="0"/>
              <a:t>Activity 2-3</a:t>
            </a:r>
            <a:endParaRPr lang="en-US" dirty="0"/>
          </a:p>
        </p:txBody>
      </p:sp>
      <p:sp>
        <p:nvSpPr>
          <p:cNvPr id="6" name="Text Placeholder 5"/>
          <p:cNvSpPr>
            <a:spLocks noGrp="1"/>
          </p:cNvSpPr>
          <p:nvPr>
            <p:ph type="body" sz="quarter" idx="15"/>
          </p:nvPr>
        </p:nvSpPr>
        <p:spPr/>
        <p:txBody>
          <a:bodyPr/>
          <a:lstStyle/>
          <a:p>
            <a:pPr marL="457200" indent="0"/>
            <a:r>
              <a:rPr lang="en-US" dirty="0" smtClean="0"/>
              <a:t>Refer to the participant guide to answer questions about what you have learned in this lesson and then discuss the answers as a group.</a:t>
            </a:r>
            <a:endParaRPr lang="en-US" dirty="0"/>
          </a:p>
        </p:txBody>
      </p:sp>
      <p:sp>
        <p:nvSpPr>
          <p:cNvPr id="4" name="Slide Number Placeholder 3"/>
          <p:cNvSpPr>
            <a:spLocks noGrp="1"/>
          </p:cNvSpPr>
          <p:nvPr>
            <p:ph type="sldNum" sz="quarter" idx="4294967295"/>
          </p:nvPr>
        </p:nvSpPr>
        <p:spPr>
          <a:xfrm>
            <a:off x="8534400" y="4767263"/>
            <a:ext cx="457200" cy="274637"/>
          </a:xfrm>
          <a:prstGeom prst="rect">
            <a:avLst/>
          </a:prstGeom>
        </p:spPr>
        <p:txBody>
          <a:bodyPr/>
          <a:lstStyle/>
          <a:p>
            <a:pPr algn="ctr"/>
            <a:fld id="{F7BDED22-11C7-456A-B829-4ED810F305A6}" type="slidenum">
              <a:rPr lang="en-US" smtClean="0"/>
              <a:pPr algn="ctr"/>
              <a:t>16</a:t>
            </a:fld>
            <a:endParaRPr lang="en-US" dirty="0"/>
          </a:p>
        </p:txBody>
      </p:sp>
      <p:sp>
        <p:nvSpPr>
          <p:cNvPr id="7" name="Text Placeholder 6"/>
          <p:cNvSpPr>
            <a:spLocks noGrp="1"/>
          </p:cNvSpPr>
          <p:nvPr>
            <p:ph type="body" idx="18"/>
          </p:nvPr>
        </p:nvSpPr>
        <p:spPr/>
        <p:txBody>
          <a:bodyPr/>
          <a:lstStyle/>
          <a:p>
            <a:r>
              <a:rPr lang="en-US" dirty="0" smtClean="0"/>
              <a:t>Lesson Review</a:t>
            </a:r>
            <a:endParaRPr lang="en-US" dirty="0"/>
          </a:p>
        </p:txBody>
      </p:sp>
      <p:pic>
        <p:nvPicPr>
          <p:cNvPr id="8" name="Picture 7" descr="participant guide blue.png"/>
          <p:cNvPicPr>
            <a:picLocks noChangeAspect="1"/>
          </p:cNvPicPr>
          <p:nvPr/>
        </p:nvPicPr>
        <p:blipFill>
          <a:blip r:embed="rId3" cstate="print"/>
          <a:stretch>
            <a:fillRect/>
          </a:stretch>
        </p:blipFill>
        <p:spPr>
          <a:xfrm>
            <a:off x="685800" y="2647950"/>
            <a:ext cx="461463" cy="573025"/>
          </a:xfrm>
          <a:prstGeom prst="rect">
            <a:avLst/>
          </a:prstGeom>
        </p:spPr>
      </p:pic>
    </p:spTree>
    <p:extLst>
      <p:ext uri="{BB962C8B-B14F-4D97-AF65-F5344CB8AC3E}">
        <p14:creationId xmlns:p14="http://schemas.microsoft.com/office/powerpoint/2010/main" val="31378968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pPr marL="514350" indent="-514350">
              <a:buFont typeface="+mj-lt"/>
              <a:buAutoNum type="arabicPeriod"/>
            </a:pPr>
            <a:r>
              <a:rPr lang="en-US" dirty="0" smtClean="0"/>
              <a:t>Which function executes first: Add or Subtract?</a:t>
            </a:r>
          </a:p>
          <a:p>
            <a:endParaRPr lang="en-US" dirty="0"/>
          </a:p>
        </p:txBody>
      </p:sp>
      <p:sp>
        <p:nvSpPr>
          <p:cNvPr id="14" name="Content Placeholder 13"/>
          <p:cNvSpPr>
            <a:spLocks noGrp="1"/>
          </p:cNvSpPr>
          <p:nvPr>
            <p:ph sz="quarter" idx="15"/>
          </p:nvPr>
        </p:nvSpPr>
        <p:spPr/>
        <p:txBody>
          <a:bodyPr/>
          <a:lstStyle/>
          <a:p>
            <a:pPr lvl="1">
              <a:buFont typeface="+mj-lt"/>
              <a:buAutoNum type="alphaLcPeriod"/>
            </a:pPr>
            <a:r>
              <a:rPr lang="en-US" dirty="0" smtClean="0"/>
              <a:t>Add</a:t>
            </a:r>
          </a:p>
          <a:p>
            <a:pPr lvl="1">
              <a:buFont typeface="+mj-lt"/>
              <a:buAutoNum type="alphaLcPeriod"/>
            </a:pPr>
            <a:r>
              <a:rPr lang="en-US" dirty="0" smtClean="0"/>
              <a:t>Subtract</a:t>
            </a:r>
          </a:p>
          <a:p>
            <a:pPr lvl="1">
              <a:buFont typeface="+mj-lt"/>
              <a:buAutoNum type="alphaLcPeriod"/>
            </a:pPr>
            <a:r>
              <a:rPr lang="en-US" dirty="0" smtClean="0"/>
              <a:t>Unknown</a:t>
            </a:r>
          </a:p>
          <a:p>
            <a:endParaRPr lang="en-US" dirty="0"/>
          </a:p>
        </p:txBody>
      </p:sp>
      <p:sp>
        <p:nvSpPr>
          <p:cNvPr id="13" name="Text Placeholder 12"/>
          <p:cNvSpPr>
            <a:spLocks noGrp="1"/>
          </p:cNvSpPr>
          <p:nvPr>
            <p:ph type="body" sz="quarter" idx="13"/>
          </p:nvPr>
        </p:nvSpPr>
        <p:spPr/>
        <p:txBody>
          <a:bodyPr/>
          <a:lstStyle/>
          <a:p>
            <a:r>
              <a:rPr lang="en-US" dirty="0" smtClean="0"/>
              <a:t>Lesson Review</a:t>
            </a:r>
            <a:endParaRPr lang="en-US" dirty="0"/>
          </a:p>
        </p:txBody>
      </p:sp>
      <p:pic>
        <p:nvPicPr>
          <p:cNvPr id="71682" name="Picture 2" descr="dataflowno-1.bmp"/>
          <p:cNvPicPr>
            <a:picLocks noChangeAspect="1" noChangeArrowheads="1"/>
          </p:cNvPicPr>
          <p:nvPr/>
        </p:nvPicPr>
        <p:blipFill>
          <a:blip r:embed="rId3" cstate="print"/>
          <a:stretch>
            <a:fillRect/>
          </a:stretch>
        </p:blipFill>
        <p:spPr bwMode="auto">
          <a:xfrm>
            <a:off x="3657600" y="2191372"/>
            <a:ext cx="4724400" cy="1523378"/>
          </a:xfrm>
          <a:prstGeom prst="rect">
            <a:avLst/>
          </a:prstGeom>
          <a:noFill/>
          <a:ln w="9525">
            <a:noFill/>
            <a:miter lim="800000"/>
            <a:headEnd/>
            <a:tailEnd/>
          </a:ln>
        </p:spPr>
      </p:pic>
      <p:sp>
        <p:nvSpPr>
          <p:cNvPr id="6" name="Slide Number Placeholder 5"/>
          <p:cNvSpPr>
            <a:spLocks noGrp="1"/>
          </p:cNvSpPr>
          <p:nvPr>
            <p:ph type="sldNum" sz="quarter" idx="14"/>
          </p:nvPr>
        </p:nvSpPr>
        <p:spPr/>
        <p:txBody>
          <a:bodyPr/>
          <a:lstStyle/>
          <a:p>
            <a:pPr algn="ctr"/>
            <a:fld id="{F7BDED22-11C7-456A-B829-4ED810F305A6}" type="slidenum">
              <a:rPr lang="en-US" smtClean="0"/>
              <a:pPr algn="ctr"/>
              <a:t>17</a:t>
            </a:fld>
            <a:endParaRPr lang="en-US" dirty="0"/>
          </a:p>
        </p:txBody>
      </p:sp>
    </p:spTree>
    <p:extLst>
      <p:ext uri="{BB962C8B-B14F-4D97-AF65-F5344CB8AC3E}">
        <p14:creationId xmlns:p14="http://schemas.microsoft.com/office/powerpoint/2010/main" val="1476131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514350" indent="-514350">
              <a:buFont typeface="+mj-lt"/>
              <a:buAutoNum type="arabicPeriod"/>
            </a:pPr>
            <a:r>
              <a:rPr lang="en-US" dirty="0" smtClean="0"/>
              <a:t>Which function executes first: Add or Subtract?</a:t>
            </a:r>
          </a:p>
          <a:p>
            <a:endParaRPr lang="en-US" dirty="0"/>
          </a:p>
        </p:txBody>
      </p:sp>
      <p:sp>
        <p:nvSpPr>
          <p:cNvPr id="10" name="Content Placeholder 9"/>
          <p:cNvSpPr>
            <a:spLocks noGrp="1"/>
          </p:cNvSpPr>
          <p:nvPr>
            <p:ph sz="quarter" idx="15"/>
          </p:nvPr>
        </p:nvSpPr>
        <p:spPr/>
        <p:txBody>
          <a:bodyPr/>
          <a:lstStyle/>
          <a:p>
            <a:pPr lvl="1">
              <a:buFont typeface="+mj-lt"/>
              <a:buAutoNum type="alphaLcPeriod"/>
            </a:pPr>
            <a:r>
              <a:rPr lang="en-US" b="1" dirty="0" smtClean="0"/>
              <a:t>Add</a:t>
            </a:r>
          </a:p>
          <a:p>
            <a:pPr lvl="1">
              <a:buFont typeface="+mj-lt"/>
              <a:buAutoNum type="alphaLcPeriod"/>
            </a:pPr>
            <a:r>
              <a:rPr lang="en-US" dirty="0" smtClean="0"/>
              <a:t>Subtract</a:t>
            </a:r>
          </a:p>
          <a:p>
            <a:pPr lvl="1">
              <a:buFont typeface="+mj-lt"/>
              <a:buAutoNum type="alphaLcPeriod"/>
            </a:pPr>
            <a:r>
              <a:rPr lang="en-US" dirty="0" smtClean="0"/>
              <a:t>Unknown</a:t>
            </a:r>
          </a:p>
          <a:p>
            <a:endParaRPr lang="en-US" dirty="0"/>
          </a:p>
        </p:txBody>
      </p:sp>
      <p:sp>
        <p:nvSpPr>
          <p:cNvPr id="9" name="Text Placeholder 8"/>
          <p:cNvSpPr>
            <a:spLocks noGrp="1"/>
          </p:cNvSpPr>
          <p:nvPr>
            <p:ph type="body" sz="quarter" idx="13"/>
          </p:nvPr>
        </p:nvSpPr>
        <p:spPr/>
        <p:txBody>
          <a:bodyPr/>
          <a:lstStyle/>
          <a:p>
            <a:r>
              <a:rPr lang="en-US" dirty="0" smtClean="0"/>
              <a:t>Lesson Review</a:t>
            </a:r>
            <a:endParaRPr lang="en-US" dirty="0"/>
          </a:p>
        </p:txBody>
      </p:sp>
      <p:pic>
        <p:nvPicPr>
          <p:cNvPr id="7" name="Picture 2" descr="dataflowno-1.bmp"/>
          <p:cNvPicPr>
            <a:picLocks noChangeAspect="1" noChangeArrowheads="1"/>
          </p:cNvPicPr>
          <p:nvPr/>
        </p:nvPicPr>
        <p:blipFill>
          <a:blip r:embed="rId3" cstate="print"/>
          <a:stretch>
            <a:fillRect/>
          </a:stretch>
        </p:blipFill>
        <p:spPr bwMode="auto">
          <a:xfrm>
            <a:off x="3657600" y="2191372"/>
            <a:ext cx="4724400" cy="1523378"/>
          </a:xfrm>
          <a:prstGeom prst="rect">
            <a:avLst/>
          </a:prstGeom>
          <a:noFill/>
          <a:ln w="9525">
            <a:noFill/>
            <a:miter lim="800000"/>
            <a:headEnd/>
            <a:tailEnd/>
          </a:ln>
        </p:spPr>
      </p:pic>
      <p:sp>
        <p:nvSpPr>
          <p:cNvPr id="6" name="Slide Number Placeholder 5"/>
          <p:cNvSpPr>
            <a:spLocks noGrp="1"/>
          </p:cNvSpPr>
          <p:nvPr>
            <p:ph type="sldNum" sz="quarter" idx="14"/>
          </p:nvPr>
        </p:nvSpPr>
        <p:spPr/>
        <p:txBody>
          <a:bodyPr/>
          <a:lstStyle/>
          <a:p>
            <a:pPr algn="ctr"/>
            <a:fld id="{F7BDED22-11C7-456A-B829-4ED810F305A6}" type="slidenum">
              <a:rPr lang="en-US" smtClean="0"/>
              <a:pPr algn="ctr"/>
              <a:t>18</a:t>
            </a:fld>
            <a:endParaRPr lang="en-US" dirty="0"/>
          </a:p>
        </p:txBody>
      </p:sp>
    </p:spTree>
    <p:extLst>
      <p:ext uri="{BB962C8B-B14F-4D97-AF65-F5344CB8AC3E}">
        <p14:creationId xmlns:p14="http://schemas.microsoft.com/office/powerpoint/2010/main" val="8105476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pPr marL="514350" indent="-514350">
              <a:buFont typeface="+mj-lt"/>
              <a:buAutoNum type="arabicPeriod" startAt="2"/>
            </a:pPr>
            <a:r>
              <a:rPr lang="en-US" dirty="0" smtClean="0"/>
              <a:t>Which function executes first: Sine or Divide?</a:t>
            </a:r>
          </a:p>
          <a:p>
            <a:endParaRPr lang="en-US" dirty="0"/>
          </a:p>
        </p:txBody>
      </p:sp>
      <p:sp>
        <p:nvSpPr>
          <p:cNvPr id="11" name="Content Placeholder 10"/>
          <p:cNvSpPr>
            <a:spLocks noGrp="1"/>
          </p:cNvSpPr>
          <p:nvPr>
            <p:ph sz="quarter" idx="15"/>
          </p:nvPr>
        </p:nvSpPr>
        <p:spPr/>
        <p:txBody>
          <a:bodyPr/>
          <a:lstStyle/>
          <a:p>
            <a:pPr lvl="1">
              <a:buFont typeface="+mj-lt"/>
              <a:buAutoNum type="alphaLcPeriod"/>
            </a:pPr>
            <a:r>
              <a:rPr lang="en-US" dirty="0" smtClean="0"/>
              <a:t>Sine</a:t>
            </a:r>
          </a:p>
          <a:p>
            <a:pPr lvl="1">
              <a:buFont typeface="+mj-lt"/>
              <a:buAutoNum type="alphaLcPeriod"/>
            </a:pPr>
            <a:r>
              <a:rPr lang="en-US" dirty="0" smtClean="0"/>
              <a:t>Divide</a:t>
            </a:r>
          </a:p>
          <a:p>
            <a:pPr lvl="1">
              <a:buFont typeface="+mj-lt"/>
              <a:buAutoNum type="alphaLcPeriod"/>
            </a:pPr>
            <a:r>
              <a:rPr lang="en-US" dirty="0" smtClean="0"/>
              <a:t>Unknown</a:t>
            </a:r>
          </a:p>
          <a:p>
            <a:endParaRPr lang="en-US" dirty="0"/>
          </a:p>
        </p:txBody>
      </p:sp>
      <p:sp>
        <p:nvSpPr>
          <p:cNvPr id="10" name="Text Placeholder 9"/>
          <p:cNvSpPr>
            <a:spLocks noGrp="1"/>
          </p:cNvSpPr>
          <p:nvPr>
            <p:ph type="body" sz="quarter" idx="13"/>
          </p:nvPr>
        </p:nvSpPr>
        <p:spPr/>
        <p:txBody>
          <a:bodyPr/>
          <a:lstStyle/>
          <a:p>
            <a:r>
              <a:rPr lang="en-US" dirty="0" smtClean="0"/>
              <a:t>Lesson Review</a:t>
            </a:r>
          </a:p>
          <a:p>
            <a:endParaRPr lang="en-US" dirty="0"/>
          </a:p>
        </p:txBody>
      </p:sp>
      <p:pic>
        <p:nvPicPr>
          <p:cNvPr id="72706" name="Picture 2" descr="dataflowno-2.bmp"/>
          <p:cNvPicPr>
            <a:picLocks noChangeAspect="1" noChangeArrowheads="1"/>
          </p:cNvPicPr>
          <p:nvPr/>
        </p:nvPicPr>
        <p:blipFill>
          <a:blip r:embed="rId3" cstate="print"/>
          <a:stretch>
            <a:fillRect/>
          </a:stretch>
        </p:blipFill>
        <p:spPr bwMode="auto">
          <a:xfrm>
            <a:off x="3657602" y="2743200"/>
            <a:ext cx="4495798" cy="1339564"/>
          </a:xfrm>
          <a:prstGeom prst="rect">
            <a:avLst/>
          </a:prstGeom>
          <a:noFill/>
          <a:ln w="9525">
            <a:noFill/>
            <a:miter lim="800000"/>
            <a:headEnd/>
            <a:tailEnd/>
          </a:ln>
        </p:spPr>
      </p:pic>
      <p:sp>
        <p:nvSpPr>
          <p:cNvPr id="6" name="Slide Number Placeholder 5"/>
          <p:cNvSpPr>
            <a:spLocks noGrp="1"/>
          </p:cNvSpPr>
          <p:nvPr>
            <p:ph type="sldNum" sz="quarter" idx="14"/>
          </p:nvPr>
        </p:nvSpPr>
        <p:spPr/>
        <p:txBody>
          <a:bodyPr/>
          <a:lstStyle/>
          <a:p>
            <a:pPr algn="ctr"/>
            <a:fld id="{F7BDED22-11C7-456A-B829-4ED810F305A6}" type="slidenum">
              <a:rPr lang="en-US" smtClean="0"/>
              <a:pPr algn="ctr"/>
              <a:t>19</a:t>
            </a:fld>
            <a:endParaRPr lang="en-US" dirty="0"/>
          </a:p>
        </p:txBody>
      </p:sp>
    </p:spTree>
    <p:extLst>
      <p:ext uri="{BB962C8B-B14F-4D97-AF65-F5344CB8AC3E}">
        <p14:creationId xmlns:p14="http://schemas.microsoft.com/office/powerpoint/2010/main" val="2067670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Core 1_cover image.png"/>
          <p:cNvPicPr>
            <a:picLocks noChangeAspect="1"/>
          </p:cNvPicPr>
          <p:nvPr/>
        </p:nvPicPr>
        <p:blipFill>
          <a:blip r:embed="rId3" cstate="print"/>
          <a:stretch>
            <a:fillRect/>
          </a:stretch>
        </p:blipFill>
        <p:spPr>
          <a:xfrm>
            <a:off x="1219200" y="1123950"/>
            <a:ext cx="6705600" cy="3843726"/>
          </a:xfrm>
          <a:prstGeom prst="rect">
            <a:avLst/>
          </a:prstGeom>
        </p:spPr>
      </p:pic>
      <p:sp>
        <p:nvSpPr>
          <p:cNvPr id="18" name="Title 17"/>
          <p:cNvSpPr>
            <a:spLocks noGrp="1"/>
          </p:cNvSpPr>
          <p:nvPr>
            <p:ph type="title"/>
          </p:nvPr>
        </p:nvSpPr>
        <p:spPr/>
        <p:txBody>
          <a:bodyPr/>
          <a:lstStyle/>
          <a:p>
            <a:r>
              <a:rPr lang="en-US" dirty="0" err="1" smtClean="0"/>
              <a:t>LabVIEW</a:t>
            </a:r>
            <a:r>
              <a:rPr lang="en-US" dirty="0" smtClean="0"/>
              <a:t> Core 1</a:t>
            </a:r>
            <a:endParaRPr lang="en-US" dirty="0"/>
          </a:p>
        </p:txBody>
      </p:sp>
      <p:sp>
        <p:nvSpPr>
          <p:cNvPr id="4" name="Slide Number Placeholder 3"/>
          <p:cNvSpPr>
            <a:spLocks noGrp="1"/>
          </p:cNvSpPr>
          <p:nvPr>
            <p:ph type="sldNum" sz="quarter" idx="10"/>
          </p:nvPr>
        </p:nvSpPr>
        <p:spPr/>
        <p:txBody>
          <a:bodyPr/>
          <a:lstStyle/>
          <a:p>
            <a:pPr algn="ctr"/>
            <a:fld id="{F7BDED22-11C7-456A-B829-4ED810F305A6}" type="slidenum">
              <a:rPr lang="en-US" smtClean="0"/>
              <a:pPr algn="ct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pPr marL="514350" indent="-514350">
              <a:buFont typeface="+mj-lt"/>
              <a:buAutoNum type="arabicPeriod" startAt="2"/>
            </a:pPr>
            <a:r>
              <a:rPr lang="en-US" dirty="0" smtClean="0"/>
              <a:t>Which function executes first: Sine or Divide?</a:t>
            </a:r>
          </a:p>
        </p:txBody>
      </p:sp>
      <p:sp>
        <p:nvSpPr>
          <p:cNvPr id="66563" name="Rectangle 8"/>
          <p:cNvSpPr>
            <a:spLocks noGrp="1" noChangeArrowheads="1"/>
          </p:cNvSpPr>
          <p:nvPr>
            <p:ph sz="quarter" idx="15"/>
          </p:nvPr>
        </p:nvSpPr>
        <p:spPr/>
        <p:txBody>
          <a:bodyPr/>
          <a:lstStyle/>
          <a:p>
            <a:pPr lvl="1">
              <a:buFont typeface="+mj-lt"/>
              <a:buAutoNum type="alphaLcPeriod"/>
            </a:pPr>
            <a:r>
              <a:rPr lang="en-US" dirty="0" smtClean="0"/>
              <a:t>Sine</a:t>
            </a:r>
          </a:p>
          <a:p>
            <a:pPr lvl="1">
              <a:buFont typeface="+mj-lt"/>
              <a:buAutoNum type="alphaLcPeriod"/>
            </a:pPr>
            <a:r>
              <a:rPr lang="en-US" b="1" dirty="0" smtClean="0"/>
              <a:t>Divide</a:t>
            </a:r>
          </a:p>
          <a:p>
            <a:pPr lvl="1">
              <a:buFont typeface="+mj-lt"/>
              <a:buAutoNum type="alphaLcPeriod"/>
            </a:pPr>
            <a:r>
              <a:rPr lang="en-US" dirty="0" smtClean="0"/>
              <a:t>Unknown</a:t>
            </a:r>
          </a:p>
        </p:txBody>
      </p:sp>
      <p:sp>
        <p:nvSpPr>
          <p:cNvPr id="9" name="Text Placeholder 8"/>
          <p:cNvSpPr>
            <a:spLocks noGrp="1"/>
          </p:cNvSpPr>
          <p:nvPr>
            <p:ph type="body" sz="quarter" idx="13"/>
          </p:nvPr>
        </p:nvSpPr>
        <p:spPr/>
        <p:txBody>
          <a:bodyPr/>
          <a:lstStyle/>
          <a:p>
            <a:r>
              <a:rPr lang="en-US" dirty="0" smtClean="0"/>
              <a:t>Lesson Review</a:t>
            </a:r>
          </a:p>
          <a:p>
            <a:endParaRPr lang="en-US" dirty="0"/>
          </a:p>
        </p:txBody>
      </p:sp>
      <p:pic>
        <p:nvPicPr>
          <p:cNvPr id="7" name="Picture 2" descr="dataflowno-2.bmp"/>
          <p:cNvPicPr>
            <a:picLocks noChangeAspect="1" noChangeArrowheads="1"/>
          </p:cNvPicPr>
          <p:nvPr/>
        </p:nvPicPr>
        <p:blipFill>
          <a:blip r:embed="rId3" cstate="print"/>
          <a:stretch>
            <a:fillRect/>
          </a:stretch>
        </p:blipFill>
        <p:spPr bwMode="auto">
          <a:xfrm>
            <a:off x="3657602" y="2743200"/>
            <a:ext cx="4495798" cy="1339564"/>
          </a:xfrm>
          <a:prstGeom prst="rect">
            <a:avLst/>
          </a:prstGeom>
          <a:noFill/>
          <a:ln w="9525">
            <a:noFill/>
            <a:miter lim="800000"/>
            <a:headEnd/>
            <a:tailEnd/>
          </a:ln>
        </p:spPr>
      </p:pic>
      <p:sp>
        <p:nvSpPr>
          <p:cNvPr id="6" name="Slide Number Placeholder 5"/>
          <p:cNvSpPr>
            <a:spLocks noGrp="1"/>
          </p:cNvSpPr>
          <p:nvPr>
            <p:ph type="sldNum" sz="quarter" idx="14"/>
          </p:nvPr>
        </p:nvSpPr>
        <p:spPr/>
        <p:txBody>
          <a:bodyPr/>
          <a:lstStyle/>
          <a:p>
            <a:pPr algn="ctr"/>
            <a:fld id="{F7BDED22-11C7-456A-B829-4ED810F305A6}" type="slidenum">
              <a:rPr lang="en-US" smtClean="0"/>
              <a:pPr algn="ctr"/>
              <a:t>20</a:t>
            </a:fld>
            <a:endParaRPr lang="en-US" dirty="0"/>
          </a:p>
        </p:txBody>
      </p:sp>
    </p:spTree>
    <p:extLst>
      <p:ext uri="{BB962C8B-B14F-4D97-AF65-F5344CB8AC3E}">
        <p14:creationId xmlns:p14="http://schemas.microsoft.com/office/powerpoint/2010/main" val="5924274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normAutofit fontScale="92500"/>
          </a:bodyPr>
          <a:lstStyle/>
          <a:p>
            <a:pPr marL="514350" indent="-514350">
              <a:buFont typeface="+mj-lt"/>
              <a:buAutoNum type="arabicPeriod" startAt="3"/>
            </a:pPr>
            <a:r>
              <a:rPr lang="en-US" dirty="0" smtClean="0"/>
              <a:t>Which of the following functions executes first: Random Number, Add or Divide?</a:t>
            </a:r>
          </a:p>
          <a:p>
            <a:endParaRPr lang="en-US" dirty="0"/>
          </a:p>
        </p:txBody>
      </p:sp>
      <p:sp>
        <p:nvSpPr>
          <p:cNvPr id="14" name="Content Placeholder 13"/>
          <p:cNvSpPr>
            <a:spLocks noGrp="1"/>
          </p:cNvSpPr>
          <p:nvPr>
            <p:ph sz="quarter" idx="15"/>
          </p:nvPr>
        </p:nvSpPr>
        <p:spPr/>
        <p:txBody>
          <a:bodyPr/>
          <a:lstStyle/>
          <a:p>
            <a:pPr lvl="1">
              <a:buFont typeface="+mj-lt"/>
              <a:buAutoNum type="alphaLcPeriod"/>
            </a:pPr>
            <a:r>
              <a:rPr lang="en-US" dirty="0" smtClean="0"/>
              <a:t>Random Number</a:t>
            </a:r>
          </a:p>
          <a:p>
            <a:pPr lvl="1">
              <a:buFont typeface="+mj-lt"/>
              <a:buAutoNum type="alphaLcPeriod"/>
            </a:pPr>
            <a:r>
              <a:rPr lang="en-US" dirty="0" smtClean="0"/>
              <a:t>Divide</a:t>
            </a:r>
          </a:p>
          <a:p>
            <a:pPr lvl="1">
              <a:buFont typeface="+mj-lt"/>
              <a:buAutoNum type="alphaLcPeriod"/>
            </a:pPr>
            <a:r>
              <a:rPr lang="en-US" dirty="0" smtClean="0"/>
              <a:t>Add</a:t>
            </a:r>
          </a:p>
          <a:p>
            <a:pPr lvl="1">
              <a:buFont typeface="+mj-lt"/>
              <a:buAutoNum type="alphaLcPeriod"/>
            </a:pPr>
            <a:r>
              <a:rPr lang="en-US" dirty="0" smtClean="0"/>
              <a:t>Unknown</a:t>
            </a:r>
          </a:p>
          <a:p>
            <a:endParaRPr lang="en-US" dirty="0"/>
          </a:p>
        </p:txBody>
      </p:sp>
      <p:sp>
        <p:nvSpPr>
          <p:cNvPr id="13" name="Text Placeholder 12"/>
          <p:cNvSpPr>
            <a:spLocks noGrp="1"/>
          </p:cNvSpPr>
          <p:nvPr>
            <p:ph type="body" sz="quarter" idx="13"/>
          </p:nvPr>
        </p:nvSpPr>
        <p:spPr/>
        <p:txBody>
          <a:bodyPr/>
          <a:lstStyle/>
          <a:p>
            <a:r>
              <a:rPr lang="en-US" dirty="0" smtClean="0"/>
              <a:t>Lesson Review</a:t>
            </a:r>
          </a:p>
          <a:p>
            <a:endParaRPr lang="en-US" dirty="0"/>
          </a:p>
        </p:txBody>
      </p:sp>
      <p:sp>
        <p:nvSpPr>
          <p:cNvPr id="15" name="Content Placeholder 14"/>
          <p:cNvSpPr>
            <a:spLocks noGrp="1"/>
          </p:cNvSpPr>
          <p:nvPr>
            <p:ph sz="quarter" idx="16"/>
          </p:nvPr>
        </p:nvSpPr>
        <p:spPr/>
        <p:txBody>
          <a:bodyPr/>
          <a:lstStyle/>
          <a:p>
            <a:endParaRPr lang="en-US" dirty="0"/>
          </a:p>
        </p:txBody>
      </p:sp>
      <p:pic>
        <p:nvPicPr>
          <p:cNvPr id="67590" name="Picture 4" descr="dataflowno.bmp"/>
          <p:cNvPicPr>
            <a:picLocks noChangeAspect="1" noChangeArrowheads="1"/>
          </p:cNvPicPr>
          <p:nvPr/>
        </p:nvPicPr>
        <p:blipFill>
          <a:blip r:embed="rId3" cstate="print"/>
          <a:stretch>
            <a:fillRect/>
          </a:stretch>
        </p:blipFill>
        <p:spPr bwMode="auto">
          <a:xfrm>
            <a:off x="4724400" y="1276350"/>
            <a:ext cx="3944277" cy="2743200"/>
          </a:xfrm>
          <a:prstGeom prst="rect">
            <a:avLst/>
          </a:prstGeom>
          <a:noFill/>
          <a:ln w="9525" algn="ctr">
            <a:noFill/>
            <a:miter lim="800000"/>
            <a:headEnd type="none" w="sm" len="sm"/>
            <a:tailEnd type="none" w="sm" len="sm"/>
          </a:ln>
        </p:spPr>
      </p:pic>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21</a:t>
            </a:fld>
            <a:endParaRPr lang="en-US" dirty="0"/>
          </a:p>
        </p:txBody>
      </p:sp>
    </p:spTree>
    <p:extLst>
      <p:ext uri="{BB962C8B-B14F-4D97-AF65-F5344CB8AC3E}">
        <p14:creationId xmlns:p14="http://schemas.microsoft.com/office/powerpoint/2010/main" val="25994289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normAutofit fontScale="92500"/>
          </a:bodyPr>
          <a:lstStyle/>
          <a:p>
            <a:pPr marL="514350" indent="-514350">
              <a:buFont typeface="+mj-lt"/>
              <a:buAutoNum type="arabicPeriod" startAt="3"/>
            </a:pPr>
            <a:r>
              <a:rPr lang="en-US" dirty="0" smtClean="0"/>
              <a:t>Which of the following functions executes first: Random Number, Add or Divide?</a:t>
            </a:r>
          </a:p>
          <a:p>
            <a:endParaRPr lang="en-US" dirty="0"/>
          </a:p>
        </p:txBody>
      </p:sp>
      <p:sp>
        <p:nvSpPr>
          <p:cNvPr id="67587" name="Rectangle 7"/>
          <p:cNvSpPr>
            <a:spLocks noGrp="1" noChangeArrowheads="1"/>
          </p:cNvSpPr>
          <p:nvPr>
            <p:ph sz="quarter" idx="15"/>
          </p:nvPr>
        </p:nvSpPr>
        <p:spPr/>
        <p:txBody>
          <a:bodyPr>
            <a:normAutofit/>
          </a:bodyPr>
          <a:lstStyle/>
          <a:p>
            <a:pPr lvl="1">
              <a:buFont typeface="+mj-lt"/>
              <a:buAutoNum type="alphaLcPeriod"/>
            </a:pPr>
            <a:r>
              <a:rPr lang="en-US" dirty="0" smtClean="0"/>
              <a:t>Random Number</a:t>
            </a:r>
          </a:p>
          <a:p>
            <a:pPr lvl="1">
              <a:buFont typeface="+mj-lt"/>
              <a:buAutoNum type="alphaLcPeriod"/>
            </a:pPr>
            <a:r>
              <a:rPr lang="en-US" dirty="0" smtClean="0"/>
              <a:t>Divide</a:t>
            </a:r>
          </a:p>
          <a:p>
            <a:pPr lvl="1">
              <a:buFont typeface="+mj-lt"/>
              <a:buAutoNum type="alphaLcPeriod"/>
            </a:pPr>
            <a:r>
              <a:rPr lang="en-US" dirty="0" smtClean="0"/>
              <a:t>Add</a:t>
            </a:r>
          </a:p>
          <a:p>
            <a:pPr lvl="1">
              <a:buFont typeface="+mj-lt"/>
              <a:buAutoNum type="alphaLcPeriod"/>
            </a:pPr>
            <a:r>
              <a:rPr lang="en-US" b="1" dirty="0" smtClean="0"/>
              <a:t>Unknown</a:t>
            </a:r>
          </a:p>
        </p:txBody>
      </p:sp>
      <p:sp>
        <p:nvSpPr>
          <p:cNvPr id="9" name="Text Placeholder 8"/>
          <p:cNvSpPr>
            <a:spLocks noGrp="1"/>
          </p:cNvSpPr>
          <p:nvPr>
            <p:ph type="body" sz="quarter" idx="13"/>
          </p:nvPr>
        </p:nvSpPr>
        <p:spPr/>
        <p:txBody>
          <a:bodyPr/>
          <a:lstStyle/>
          <a:p>
            <a:r>
              <a:rPr lang="en-US" dirty="0" smtClean="0"/>
              <a:t>Lesson Review</a:t>
            </a:r>
          </a:p>
          <a:p>
            <a:endParaRPr lang="en-US" dirty="0"/>
          </a:p>
        </p:txBody>
      </p:sp>
      <p:sp>
        <p:nvSpPr>
          <p:cNvPr id="10" name="Content Placeholder 9"/>
          <p:cNvSpPr>
            <a:spLocks noGrp="1"/>
          </p:cNvSpPr>
          <p:nvPr>
            <p:ph sz="quarter" idx="16"/>
          </p:nvPr>
        </p:nvSpPr>
        <p:spPr/>
        <p:txBody>
          <a:bodyPr/>
          <a:lstStyle/>
          <a:p>
            <a:endParaRPr lang="en-US" dirty="0"/>
          </a:p>
        </p:txBody>
      </p:sp>
      <p:pic>
        <p:nvPicPr>
          <p:cNvPr id="7" name="Picture 4" descr="dataflowno.bmp"/>
          <p:cNvPicPr>
            <a:picLocks noChangeAspect="1" noChangeArrowheads="1"/>
          </p:cNvPicPr>
          <p:nvPr/>
        </p:nvPicPr>
        <p:blipFill>
          <a:blip r:embed="rId3" cstate="print"/>
          <a:stretch>
            <a:fillRect/>
          </a:stretch>
        </p:blipFill>
        <p:spPr bwMode="auto">
          <a:xfrm>
            <a:off x="4724400" y="1276350"/>
            <a:ext cx="3944277" cy="2743200"/>
          </a:xfrm>
          <a:prstGeom prst="rect">
            <a:avLst/>
          </a:prstGeom>
          <a:noFill/>
          <a:ln w="9525" algn="ctr">
            <a:noFill/>
            <a:miter lim="800000"/>
            <a:headEnd type="none" w="sm" len="sm"/>
            <a:tailEnd type="none" w="sm" len="sm"/>
          </a:ln>
        </p:spPr>
      </p:pic>
      <p:sp>
        <p:nvSpPr>
          <p:cNvPr id="11" name="Slide Number Placeholder 10"/>
          <p:cNvSpPr>
            <a:spLocks noGrp="1"/>
          </p:cNvSpPr>
          <p:nvPr>
            <p:ph type="sldNum" sz="quarter" idx="14"/>
          </p:nvPr>
        </p:nvSpPr>
        <p:spPr/>
        <p:txBody>
          <a:bodyPr/>
          <a:lstStyle/>
          <a:p>
            <a:pPr algn="ctr"/>
            <a:fld id="{F7BDED22-11C7-456A-B829-4ED810F305A6}" type="slidenum">
              <a:rPr lang="en-US" smtClean="0"/>
              <a:pPr algn="ctr"/>
              <a:t>22</a:t>
            </a:fld>
            <a:endParaRPr lang="en-US" dirty="0"/>
          </a:p>
        </p:txBody>
      </p:sp>
    </p:spTree>
    <p:extLst>
      <p:ext uri="{BB962C8B-B14F-4D97-AF65-F5344CB8AC3E}">
        <p14:creationId xmlns:p14="http://schemas.microsoft.com/office/powerpoint/2010/main" val="5798818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normAutofit fontScale="92500" lnSpcReduction="20000"/>
          </a:bodyPr>
          <a:lstStyle/>
          <a:p>
            <a:pPr marL="514350" indent="-514350">
              <a:buFont typeface="+mj-lt"/>
              <a:buAutoNum type="arabicPeriod" startAt="4"/>
            </a:pPr>
            <a:r>
              <a:rPr lang="en-US" dirty="0" smtClean="0"/>
              <a:t>Which of the following </a:t>
            </a:r>
            <a:br>
              <a:rPr lang="en-US" dirty="0" smtClean="0"/>
            </a:br>
            <a:r>
              <a:rPr lang="en-US" dirty="0" smtClean="0"/>
              <a:t>functions executes last: Random Number, Subtract or Add?</a:t>
            </a:r>
          </a:p>
          <a:p>
            <a:endParaRPr lang="en-US" dirty="0"/>
          </a:p>
        </p:txBody>
      </p:sp>
      <p:sp>
        <p:nvSpPr>
          <p:cNvPr id="13" name="Content Placeholder 12"/>
          <p:cNvSpPr>
            <a:spLocks noGrp="1"/>
          </p:cNvSpPr>
          <p:nvPr>
            <p:ph sz="quarter" idx="15"/>
          </p:nvPr>
        </p:nvSpPr>
        <p:spPr/>
        <p:txBody>
          <a:bodyPr/>
          <a:lstStyle/>
          <a:p>
            <a:pPr lvl="1">
              <a:buFont typeface="+mj-lt"/>
              <a:buAutoNum type="alphaLcPeriod"/>
            </a:pPr>
            <a:r>
              <a:rPr lang="en-US" dirty="0" smtClean="0"/>
              <a:t>Random Number</a:t>
            </a:r>
          </a:p>
          <a:p>
            <a:pPr lvl="1">
              <a:buFont typeface="+mj-lt"/>
              <a:buAutoNum type="alphaLcPeriod"/>
            </a:pPr>
            <a:r>
              <a:rPr lang="en-US" dirty="0" smtClean="0"/>
              <a:t>Subtract</a:t>
            </a:r>
          </a:p>
          <a:p>
            <a:pPr lvl="1">
              <a:buFont typeface="+mj-lt"/>
              <a:buAutoNum type="alphaLcPeriod"/>
            </a:pPr>
            <a:r>
              <a:rPr lang="en-US" dirty="0" smtClean="0"/>
              <a:t>Add</a:t>
            </a:r>
          </a:p>
          <a:p>
            <a:pPr lvl="1">
              <a:buFont typeface="+mj-lt"/>
              <a:buAutoNum type="alphaLcPeriod"/>
            </a:pPr>
            <a:r>
              <a:rPr lang="en-US" dirty="0" smtClean="0"/>
              <a:t>Unknown</a:t>
            </a:r>
          </a:p>
          <a:p>
            <a:endParaRPr lang="en-US" dirty="0"/>
          </a:p>
        </p:txBody>
      </p:sp>
      <p:sp>
        <p:nvSpPr>
          <p:cNvPr id="12" name="Text Placeholder 11"/>
          <p:cNvSpPr>
            <a:spLocks noGrp="1"/>
          </p:cNvSpPr>
          <p:nvPr>
            <p:ph type="body" sz="quarter" idx="13"/>
          </p:nvPr>
        </p:nvSpPr>
        <p:spPr/>
        <p:txBody>
          <a:bodyPr/>
          <a:lstStyle/>
          <a:p>
            <a:r>
              <a:rPr lang="en-US" dirty="0" smtClean="0"/>
              <a:t>Lesson Review</a:t>
            </a:r>
          </a:p>
          <a:p>
            <a:endParaRPr lang="en-US" dirty="0"/>
          </a:p>
        </p:txBody>
      </p:sp>
      <p:sp>
        <p:nvSpPr>
          <p:cNvPr id="14" name="Content Placeholder 13"/>
          <p:cNvSpPr>
            <a:spLocks noGrp="1"/>
          </p:cNvSpPr>
          <p:nvPr>
            <p:ph sz="quarter" idx="16"/>
          </p:nvPr>
        </p:nvSpPr>
        <p:spPr/>
        <p:txBody>
          <a:bodyPr/>
          <a:lstStyle/>
          <a:p>
            <a:endParaRPr lang="en-US" dirty="0"/>
          </a:p>
        </p:txBody>
      </p:sp>
      <p:pic>
        <p:nvPicPr>
          <p:cNvPr id="6" name="Picture 2" descr="dataflowno-1.bmp"/>
          <p:cNvPicPr>
            <a:picLocks noChangeAspect="1" noChangeArrowheads="1"/>
          </p:cNvPicPr>
          <p:nvPr/>
        </p:nvPicPr>
        <p:blipFill>
          <a:blip r:embed="rId3" cstate="print"/>
          <a:stretch>
            <a:fillRect/>
          </a:stretch>
        </p:blipFill>
        <p:spPr bwMode="auto">
          <a:xfrm>
            <a:off x="3962400" y="2114550"/>
            <a:ext cx="4572000" cy="1474237"/>
          </a:xfrm>
          <a:prstGeom prst="rect">
            <a:avLst/>
          </a:prstGeom>
          <a:noFill/>
          <a:ln w="9525">
            <a:noFill/>
            <a:miter lim="800000"/>
            <a:headEnd/>
            <a:tailEnd/>
          </a:ln>
        </p:spPr>
      </p:pic>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23</a:t>
            </a:fld>
            <a:endParaRPr lang="en-US" dirty="0"/>
          </a:p>
        </p:txBody>
      </p:sp>
    </p:spTree>
    <p:extLst>
      <p:ext uri="{BB962C8B-B14F-4D97-AF65-F5344CB8AC3E}">
        <p14:creationId xmlns:p14="http://schemas.microsoft.com/office/powerpoint/2010/main" val="18142230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fontScale="92500" lnSpcReduction="20000"/>
          </a:bodyPr>
          <a:lstStyle/>
          <a:p>
            <a:pPr marL="514350" indent="-514350">
              <a:buFont typeface="+mj-lt"/>
              <a:buAutoNum type="arabicPeriod" startAt="4"/>
            </a:pPr>
            <a:r>
              <a:rPr lang="en-US" dirty="0" smtClean="0"/>
              <a:t>Which of the following </a:t>
            </a:r>
            <a:br>
              <a:rPr lang="en-US" dirty="0" smtClean="0"/>
            </a:br>
            <a:r>
              <a:rPr lang="en-US" dirty="0" smtClean="0"/>
              <a:t>functions executes last: Random Number, Subtract or Add?</a:t>
            </a:r>
          </a:p>
          <a:p>
            <a:endParaRPr lang="en-US" dirty="0"/>
          </a:p>
        </p:txBody>
      </p:sp>
      <p:sp>
        <p:nvSpPr>
          <p:cNvPr id="67587" name="Rectangle 7"/>
          <p:cNvSpPr>
            <a:spLocks noGrp="1" noChangeArrowheads="1"/>
          </p:cNvSpPr>
          <p:nvPr>
            <p:ph sz="quarter" idx="15"/>
          </p:nvPr>
        </p:nvSpPr>
        <p:spPr/>
        <p:txBody>
          <a:bodyPr>
            <a:normAutofit/>
          </a:bodyPr>
          <a:lstStyle/>
          <a:p>
            <a:pPr lvl="1">
              <a:buFont typeface="+mj-lt"/>
              <a:buAutoNum type="alphaLcPeriod"/>
            </a:pPr>
            <a:r>
              <a:rPr lang="en-US" dirty="0" smtClean="0"/>
              <a:t>Random Number</a:t>
            </a:r>
          </a:p>
          <a:p>
            <a:pPr lvl="1">
              <a:buFont typeface="+mj-lt"/>
              <a:buAutoNum type="alphaLcPeriod"/>
            </a:pPr>
            <a:r>
              <a:rPr lang="en-US" b="1" dirty="0" smtClean="0"/>
              <a:t>Subtract</a:t>
            </a:r>
          </a:p>
          <a:p>
            <a:pPr lvl="1">
              <a:buFont typeface="+mj-lt"/>
              <a:buAutoNum type="alphaLcPeriod"/>
            </a:pPr>
            <a:r>
              <a:rPr lang="en-US" dirty="0" smtClean="0"/>
              <a:t>Add</a:t>
            </a:r>
          </a:p>
          <a:p>
            <a:pPr lvl="1">
              <a:buFont typeface="+mj-lt"/>
              <a:buAutoNum type="alphaLcPeriod"/>
            </a:pPr>
            <a:r>
              <a:rPr lang="en-US" dirty="0" smtClean="0"/>
              <a:t>Unknown</a:t>
            </a:r>
          </a:p>
        </p:txBody>
      </p:sp>
      <p:sp>
        <p:nvSpPr>
          <p:cNvPr id="9" name="Text Placeholder 8"/>
          <p:cNvSpPr>
            <a:spLocks noGrp="1"/>
          </p:cNvSpPr>
          <p:nvPr>
            <p:ph type="body" sz="quarter" idx="13"/>
          </p:nvPr>
        </p:nvSpPr>
        <p:spPr/>
        <p:txBody>
          <a:bodyPr/>
          <a:lstStyle/>
          <a:p>
            <a:r>
              <a:rPr lang="en-US" dirty="0" smtClean="0"/>
              <a:t>Lesson Review</a:t>
            </a:r>
          </a:p>
          <a:p>
            <a:endParaRPr lang="en-US" dirty="0"/>
          </a:p>
        </p:txBody>
      </p:sp>
      <p:sp>
        <p:nvSpPr>
          <p:cNvPr id="10" name="Content Placeholder 9"/>
          <p:cNvSpPr>
            <a:spLocks noGrp="1"/>
          </p:cNvSpPr>
          <p:nvPr>
            <p:ph sz="quarter" idx="16"/>
          </p:nvPr>
        </p:nvSpPr>
        <p:spPr/>
        <p:txBody>
          <a:bodyPr/>
          <a:lstStyle/>
          <a:p>
            <a:endParaRPr lang="en-US" dirty="0"/>
          </a:p>
        </p:txBody>
      </p:sp>
      <p:pic>
        <p:nvPicPr>
          <p:cNvPr id="8" name="Picture 2" descr="dataflowno-1.bmp"/>
          <p:cNvPicPr>
            <a:picLocks noChangeAspect="1" noChangeArrowheads="1"/>
          </p:cNvPicPr>
          <p:nvPr/>
        </p:nvPicPr>
        <p:blipFill>
          <a:blip r:embed="rId3" cstate="print"/>
          <a:stretch>
            <a:fillRect/>
          </a:stretch>
        </p:blipFill>
        <p:spPr bwMode="auto">
          <a:xfrm>
            <a:off x="3962400" y="2114550"/>
            <a:ext cx="4572000" cy="1474237"/>
          </a:xfrm>
          <a:prstGeom prst="rect">
            <a:avLst/>
          </a:prstGeom>
          <a:noFill/>
          <a:ln w="9525">
            <a:noFill/>
            <a:miter lim="800000"/>
            <a:headEnd/>
            <a:tailEnd/>
          </a:ln>
        </p:spPr>
      </p:pic>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24</a:t>
            </a:fld>
            <a:endParaRPr lang="en-US" dirty="0"/>
          </a:p>
        </p:txBody>
      </p:sp>
    </p:spTree>
    <p:extLst>
      <p:ext uri="{BB962C8B-B14F-4D97-AF65-F5344CB8AC3E}">
        <p14:creationId xmlns:p14="http://schemas.microsoft.com/office/powerpoint/2010/main" val="10987379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fontScale="92500" lnSpcReduction="20000"/>
          </a:bodyPr>
          <a:lstStyle/>
          <a:p>
            <a:pPr marL="514350" indent="-514350">
              <a:buFont typeface="+mj-lt"/>
              <a:buAutoNum type="arabicPeriod" startAt="5"/>
            </a:pPr>
            <a:r>
              <a:rPr lang="en-US" dirty="0" smtClean="0"/>
              <a:t>If an input to a function is marked with a red dot (known as a coercion dot), what does the dot indicate?</a:t>
            </a:r>
          </a:p>
          <a:p>
            <a:endParaRPr lang="en-US" dirty="0"/>
          </a:p>
        </p:txBody>
      </p:sp>
      <p:sp>
        <p:nvSpPr>
          <p:cNvPr id="8" name="Content Placeholder 7"/>
          <p:cNvSpPr>
            <a:spLocks noGrp="1"/>
          </p:cNvSpPr>
          <p:nvPr>
            <p:ph sz="quarter" idx="15"/>
          </p:nvPr>
        </p:nvSpPr>
        <p:spPr/>
        <p:txBody>
          <a:bodyPr/>
          <a:lstStyle/>
          <a:p>
            <a:pPr lvl="1">
              <a:buFont typeface="+mj-lt"/>
              <a:buAutoNum type="alphaLcPeriod"/>
            </a:pPr>
            <a:r>
              <a:rPr lang="en-US" dirty="0" smtClean="0"/>
              <a:t>Data was transferred into a structure.</a:t>
            </a:r>
          </a:p>
          <a:p>
            <a:pPr lvl="1">
              <a:buFont typeface="+mj-lt"/>
              <a:buAutoNum type="alphaLcPeriod"/>
            </a:pPr>
            <a:r>
              <a:rPr lang="en-US" dirty="0" smtClean="0"/>
              <a:t>That input has not been wired</a:t>
            </a:r>
          </a:p>
          <a:p>
            <a:pPr lvl="1">
              <a:buFont typeface="+mj-lt"/>
              <a:buAutoNum type="alphaLcPeriod"/>
            </a:pPr>
            <a:r>
              <a:rPr lang="en-US" dirty="0" smtClean="0"/>
              <a:t>The wire is broken</a:t>
            </a:r>
          </a:p>
          <a:p>
            <a:pPr lvl="1">
              <a:buFont typeface="+mj-lt"/>
              <a:buAutoNum type="alphaLcPeriod"/>
            </a:pPr>
            <a:r>
              <a:rPr lang="en-US" dirty="0" smtClean="0"/>
              <a:t>The value passed into a node was converted to a different representation.</a:t>
            </a:r>
          </a:p>
          <a:p>
            <a:endParaRPr lang="en-US" dirty="0"/>
          </a:p>
        </p:txBody>
      </p:sp>
      <p:sp>
        <p:nvSpPr>
          <p:cNvPr id="7" name="Text Placeholder 6"/>
          <p:cNvSpPr>
            <a:spLocks noGrp="1"/>
          </p:cNvSpPr>
          <p:nvPr>
            <p:ph type="body" sz="quarter" idx="13"/>
          </p:nvPr>
        </p:nvSpPr>
        <p:spPr/>
        <p:txBody>
          <a:bodyPr/>
          <a:lstStyle/>
          <a:p>
            <a:r>
              <a:rPr lang="en-US" dirty="0" smtClean="0"/>
              <a:t>Lesson Review</a:t>
            </a:r>
          </a:p>
          <a:p>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25</a:t>
            </a:fld>
            <a:endParaRPr lang="en-US" dirty="0"/>
          </a:p>
        </p:txBody>
      </p:sp>
    </p:spTree>
    <p:extLst>
      <p:ext uri="{BB962C8B-B14F-4D97-AF65-F5344CB8AC3E}">
        <p14:creationId xmlns:p14="http://schemas.microsoft.com/office/powerpoint/2010/main" val="3534937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fontScale="92500" lnSpcReduction="20000"/>
          </a:bodyPr>
          <a:lstStyle/>
          <a:p>
            <a:pPr marL="514350" indent="-514350">
              <a:buFont typeface="+mj-lt"/>
              <a:buAutoNum type="arabicPeriod" startAt="5"/>
            </a:pPr>
            <a:r>
              <a:rPr lang="en-US" dirty="0" smtClean="0"/>
              <a:t>If an input to a function is marked with a red dot (known as a coercion dot), what does the dot indicate?</a:t>
            </a:r>
          </a:p>
          <a:p>
            <a:endParaRPr lang="en-US" dirty="0"/>
          </a:p>
        </p:txBody>
      </p:sp>
      <p:sp>
        <p:nvSpPr>
          <p:cNvPr id="65539" name="Rectangle 12"/>
          <p:cNvSpPr>
            <a:spLocks noGrp="1" noChangeArrowheads="1"/>
          </p:cNvSpPr>
          <p:nvPr>
            <p:ph sz="quarter" idx="15"/>
          </p:nvPr>
        </p:nvSpPr>
        <p:spPr/>
        <p:txBody>
          <a:bodyPr>
            <a:normAutofit/>
          </a:bodyPr>
          <a:lstStyle/>
          <a:p>
            <a:pPr lvl="1">
              <a:buFont typeface="+mj-lt"/>
              <a:buAutoNum type="alphaLcPeriod"/>
            </a:pPr>
            <a:r>
              <a:rPr lang="en-US" dirty="0" smtClean="0"/>
              <a:t>Data was transferred into a structure.</a:t>
            </a:r>
          </a:p>
          <a:p>
            <a:pPr lvl="1">
              <a:buFont typeface="+mj-lt"/>
              <a:buAutoNum type="alphaLcPeriod"/>
            </a:pPr>
            <a:r>
              <a:rPr lang="en-US" dirty="0" smtClean="0"/>
              <a:t>That input has not been wired</a:t>
            </a:r>
          </a:p>
          <a:p>
            <a:pPr lvl="1">
              <a:buFont typeface="+mj-lt"/>
              <a:buAutoNum type="alphaLcPeriod"/>
            </a:pPr>
            <a:r>
              <a:rPr lang="en-US" dirty="0" smtClean="0"/>
              <a:t>The wire is broken</a:t>
            </a:r>
          </a:p>
          <a:p>
            <a:pPr lvl="1">
              <a:buFont typeface="+mj-lt"/>
              <a:buAutoNum type="alphaLcPeriod"/>
            </a:pPr>
            <a:r>
              <a:rPr lang="en-US" b="1" dirty="0" smtClean="0"/>
              <a:t>The value passed into a node was converted to a different representation.</a:t>
            </a:r>
          </a:p>
        </p:txBody>
      </p:sp>
      <p:sp>
        <p:nvSpPr>
          <p:cNvPr id="7" name="Text Placeholder 6"/>
          <p:cNvSpPr>
            <a:spLocks noGrp="1"/>
          </p:cNvSpPr>
          <p:nvPr>
            <p:ph type="body" sz="quarter" idx="13"/>
          </p:nvPr>
        </p:nvSpPr>
        <p:spPr/>
        <p:txBody>
          <a:bodyPr/>
          <a:lstStyle/>
          <a:p>
            <a:r>
              <a:rPr lang="en-US" dirty="0" smtClean="0"/>
              <a:t>Lesson Review</a:t>
            </a:r>
          </a:p>
          <a:p>
            <a:endParaRPr lang="en-US" dirty="0"/>
          </a:p>
        </p:txBody>
      </p:sp>
      <p:pic>
        <p:nvPicPr>
          <p:cNvPr id="5" name="Embedded Image" descr="loc_bd_numeric_conversion.bmp"/>
          <p:cNvPicPr>
            <a:picLocks noChangeAspect="1"/>
          </p:cNvPicPr>
          <p:nvPr/>
        </p:nvPicPr>
        <p:blipFill>
          <a:blip r:embed="rId3" cstate="print"/>
          <a:stretch>
            <a:fillRect/>
          </a:stretch>
        </p:blipFill>
        <p:spPr>
          <a:xfrm>
            <a:off x="6172200" y="3486150"/>
            <a:ext cx="2164739" cy="1144220"/>
          </a:xfrm>
          <a:prstGeom prst="rect">
            <a:avLst/>
          </a:prstGeom>
        </p:spPr>
      </p:pic>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26</a:t>
            </a:fld>
            <a:endParaRPr lang="en-US" dirty="0"/>
          </a:p>
        </p:txBody>
      </p:sp>
    </p:spTree>
    <p:extLst>
      <p:ext uri="{BB962C8B-B14F-4D97-AF65-F5344CB8AC3E}">
        <p14:creationId xmlns:p14="http://schemas.microsoft.com/office/powerpoint/2010/main" val="3694243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fontScale="70000" lnSpcReduction="20000"/>
          </a:bodyPr>
          <a:lstStyle/>
          <a:p>
            <a:pPr marL="514350" indent="-514350">
              <a:buFont typeface="+mj-lt"/>
              <a:buAutoNum type="arabicPeriod" startAt="6"/>
            </a:pPr>
            <a:r>
              <a:rPr lang="en-US" dirty="0" smtClean="0"/>
              <a:t>Which mechanical action causes a Boolean control in the FALSE state to change to TRUE when you click it and stay TRUE until LabVIEW has read the value?</a:t>
            </a:r>
          </a:p>
          <a:p>
            <a:endParaRPr lang="en-US" dirty="0"/>
          </a:p>
        </p:txBody>
      </p:sp>
      <p:sp>
        <p:nvSpPr>
          <p:cNvPr id="8" name="Content Placeholder 7"/>
          <p:cNvSpPr>
            <a:spLocks noGrp="1"/>
          </p:cNvSpPr>
          <p:nvPr>
            <p:ph sz="quarter" idx="15"/>
          </p:nvPr>
        </p:nvSpPr>
        <p:spPr/>
        <p:txBody>
          <a:bodyPr/>
          <a:lstStyle/>
          <a:p>
            <a:pPr lvl="1">
              <a:buFont typeface="+mj-lt"/>
              <a:buAutoNum type="alphaLcPeriod"/>
            </a:pPr>
            <a:r>
              <a:rPr lang="en-US" dirty="0" smtClean="0"/>
              <a:t>Switch Until Released</a:t>
            </a:r>
          </a:p>
          <a:p>
            <a:pPr lvl="1">
              <a:buFont typeface="+mj-lt"/>
              <a:buAutoNum type="alphaLcPeriod"/>
            </a:pPr>
            <a:r>
              <a:rPr lang="en-US" dirty="0" smtClean="0"/>
              <a:t>Switch When Released</a:t>
            </a:r>
          </a:p>
          <a:p>
            <a:pPr lvl="1">
              <a:buFont typeface="+mj-lt"/>
              <a:buAutoNum type="alphaLcPeriod"/>
            </a:pPr>
            <a:r>
              <a:rPr lang="en-US" dirty="0" smtClean="0"/>
              <a:t>Latch When Pressed</a:t>
            </a:r>
          </a:p>
          <a:p>
            <a:pPr lvl="1">
              <a:buFont typeface="+mj-lt"/>
              <a:buAutoNum type="alphaLcPeriod"/>
            </a:pPr>
            <a:r>
              <a:rPr lang="en-US" dirty="0" smtClean="0"/>
              <a:t>Latch When Released</a:t>
            </a:r>
          </a:p>
          <a:p>
            <a:endParaRPr lang="en-US" dirty="0"/>
          </a:p>
        </p:txBody>
      </p:sp>
      <p:sp>
        <p:nvSpPr>
          <p:cNvPr id="7" name="Text Placeholder 6"/>
          <p:cNvSpPr>
            <a:spLocks noGrp="1"/>
          </p:cNvSpPr>
          <p:nvPr>
            <p:ph type="body" sz="quarter" idx="13"/>
          </p:nvPr>
        </p:nvSpPr>
        <p:spPr/>
        <p:txBody>
          <a:bodyPr/>
          <a:lstStyle/>
          <a:p>
            <a:r>
              <a:rPr lang="en-US" dirty="0" smtClean="0"/>
              <a:t>Lesson Review</a:t>
            </a:r>
          </a:p>
          <a:p>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27</a:t>
            </a:fld>
            <a:endParaRPr lang="en-US" dirty="0"/>
          </a:p>
        </p:txBody>
      </p:sp>
    </p:spTree>
    <p:extLst>
      <p:ext uri="{BB962C8B-B14F-4D97-AF65-F5344CB8AC3E}">
        <p14:creationId xmlns:p14="http://schemas.microsoft.com/office/powerpoint/2010/main" val="36291658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p:txBody>
          <a:bodyPr>
            <a:normAutofit fontScale="70000" lnSpcReduction="20000"/>
          </a:bodyPr>
          <a:lstStyle/>
          <a:p>
            <a:pPr marL="514350" indent="-514350">
              <a:buFont typeface="+mj-lt"/>
              <a:buAutoNum type="arabicPeriod" startAt="6"/>
            </a:pPr>
            <a:r>
              <a:rPr lang="en-US" dirty="0" smtClean="0"/>
              <a:t>Which mechanical action causes a Boolean control in the FALSE state to change to TRUE when you click it and stay TRUE until LabVIEW has read the value?</a:t>
            </a:r>
          </a:p>
        </p:txBody>
      </p:sp>
      <p:sp>
        <p:nvSpPr>
          <p:cNvPr id="14" name="Content Placeholder 13"/>
          <p:cNvSpPr>
            <a:spLocks noGrp="1"/>
          </p:cNvSpPr>
          <p:nvPr>
            <p:ph sz="quarter" idx="15"/>
          </p:nvPr>
        </p:nvSpPr>
        <p:spPr/>
        <p:txBody>
          <a:bodyPr/>
          <a:lstStyle/>
          <a:p>
            <a:pPr lvl="1">
              <a:buFont typeface="+mj-lt"/>
              <a:buAutoNum type="alphaLcPeriod"/>
            </a:pPr>
            <a:r>
              <a:rPr lang="en-US" dirty="0" smtClean="0"/>
              <a:t>Switch Until Released</a:t>
            </a:r>
          </a:p>
          <a:p>
            <a:pPr lvl="1">
              <a:buFont typeface="+mj-lt"/>
              <a:buAutoNum type="alphaLcPeriod"/>
            </a:pPr>
            <a:r>
              <a:rPr lang="en-US" dirty="0" smtClean="0"/>
              <a:t>Switch When Released</a:t>
            </a:r>
          </a:p>
          <a:p>
            <a:pPr lvl="1">
              <a:buFont typeface="+mj-lt"/>
              <a:buAutoNum type="alphaLcPeriod"/>
            </a:pPr>
            <a:r>
              <a:rPr lang="en-US" b="1" dirty="0" smtClean="0"/>
              <a:t>Latch When Pressed</a:t>
            </a:r>
          </a:p>
          <a:p>
            <a:pPr lvl="1">
              <a:buFont typeface="+mj-lt"/>
              <a:buAutoNum type="alphaLcPeriod"/>
            </a:pPr>
            <a:r>
              <a:rPr lang="en-US" dirty="0" smtClean="0"/>
              <a:t>Latch When Released</a:t>
            </a:r>
          </a:p>
          <a:p>
            <a:endParaRPr lang="en-US" dirty="0"/>
          </a:p>
        </p:txBody>
      </p:sp>
      <p:sp>
        <p:nvSpPr>
          <p:cNvPr id="13" name="Text Placeholder 12"/>
          <p:cNvSpPr>
            <a:spLocks noGrp="1"/>
          </p:cNvSpPr>
          <p:nvPr>
            <p:ph type="body" sz="quarter" idx="13"/>
          </p:nvPr>
        </p:nvSpPr>
        <p:spPr/>
        <p:txBody>
          <a:bodyPr/>
          <a:lstStyle/>
          <a:p>
            <a:r>
              <a:rPr lang="en-US" dirty="0" smtClean="0"/>
              <a:t>Lesson Review</a:t>
            </a:r>
          </a:p>
          <a:p>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28</a:t>
            </a:fld>
            <a:endParaRPr lang="en-US" dirty="0"/>
          </a:p>
        </p:txBody>
      </p:sp>
    </p:spTree>
    <p:extLst>
      <p:ext uri="{BB962C8B-B14F-4D97-AF65-F5344CB8AC3E}">
        <p14:creationId xmlns:p14="http://schemas.microsoft.com/office/powerpoint/2010/main" val="37207633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normAutofit fontScale="85000" lnSpcReduction="10000"/>
          </a:bodyPr>
          <a:lstStyle/>
          <a:p>
            <a:r>
              <a:rPr lang="en-US" dirty="0" smtClean="0"/>
              <a:t>Homework activity instruction: Complete </a:t>
            </a:r>
            <a:r>
              <a:rPr lang="en-US" dirty="0"/>
              <a:t>LabVIEW Module </a:t>
            </a:r>
            <a:r>
              <a:rPr lang="en-US" dirty="0" smtClean="0"/>
              <a:t>6</a:t>
            </a:r>
            <a:endParaRPr lang="en-US" dirty="0"/>
          </a:p>
        </p:txBody>
      </p:sp>
      <p:sp>
        <p:nvSpPr>
          <p:cNvPr id="9" name="Text Placeholder 8"/>
          <p:cNvSpPr>
            <a:spLocks noGrp="1"/>
          </p:cNvSpPr>
          <p:nvPr>
            <p:ph type="body" idx="12"/>
          </p:nvPr>
        </p:nvSpPr>
        <p:spPr/>
        <p:txBody>
          <a:bodyPr/>
          <a:lstStyle/>
          <a:p>
            <a:r>
              <a:rPr lang="en-US" dirty="0"/>
              <a:t>Complete </a:t>
            </a:r>
            <a:r>
              <a:rPr lang="en-US" dirty="0" smtClean="0"/>
              <a:t>LabVIEW Module </a:t>
            </a:r>
            <a:r>
              <a:rPr lang="en-US" dirty="0"/>
              <a:t>6 on LearnNI.com</a:t>
            </a:r>
          </a:p>
        </p:txBody>
      </p:sp>
      <p:sp>
        <p:nvSpPr>
          <p:cNvPr id="10" name="Text Placeholder 9"/>
          <p:cNvSpPr>
            <a:spLocks noGrp="1"/>
          </p:cNvSpPr>
          <p:nvPr>
            <p:ph type="body" sz="quarter" idx="15"/>
          </p:nvPr>
        </p:nvSpPr>
        <p:spPr/>
        <p:txBody>
          <a:bodyPr/>
          <a:lstStyle/>
          <a:p>
            <a:endParaRPr lang="en-US"/>
          </a:p>
        </p:txBody>
      </p:sp>
      <p:sp>
        <p:nvSpPr>
          <p:cNvPr id="11" name="Text Placeholder 10"/>
          <p:cNvSpPr>
            <a:spLocks noGrp="1"/>
          </p:cNvSpPr>
          <p:nvPr>
            <p:ph type="body" sz="quarter" idx="16"/>
          </p:nvPr>
        </p:nvSpPr>
        <p:spPr/>
        <p:txBody>
          <a:bodyPr/>
          <a:lstStyle/>
          <a:p>
            <a:endParaRPr lang="en-US"/>
          </a:p>
        </p:txBody>
      </p:sp>
      <p:sp>
        <p:nvSpPr>
          <p:cNvPr id="3" name="Slide Number Placeholder 2"/>
          <p:cNvSpPr>
            <a:spLocks noGrp="1"/>
          </p:cNvSpPr>
          <p:nvPr>
            <p:ph type="sldNum" sz="quarter" idx="17"/>
          </p:nvPr>
        </p:nvSpPr>
        <p:spPr/>
        <p:txBody>
          <a:bodyPr/>
          <a:lstStyle/>
          <a:p>
            <a:pPr algn="ctr"/>
            <a:fld id="{F7BDED22-11C7-456A-B829-4ED810F305A6}" type="slidenum">
              <a:rPr lang="en-US" smtClean="0"/>
              <a:pPr algn="ctr"/>
              <a:t>29</a:t>
            </a:fld>
            <a:endParaRPr lang="en-US" dirty="0"/>
          </a:p>
        </p:txBody>
      </p:sp>
    </p:spTree>
    <p:extLst>
      <p:ext uri="{BB962C8B-B14F-4D97-AF65-F5344CB8AC3E}">
        <p14:creationId xmlns:p14="http://schemas.microsoft.com/office/powerpoint/2010/main" val="3962489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Course Learning Map</a:t>
            </a:r>
            <a:endParaRPr lang="en-US" dirty="0"/>
          </a:p>
        </p:txBody>
      </p:sp>
      <p:sp>
        <p:nvSpPr>
          <p:cNvPr id="11" name="Text Placeholder 10"/>
          <p:cNvSpPr>
            <a:spLocks noGrp="1"/>
          </p:cNvSpPr>
          <p:nvPr>
            <p:ph type="body" sz="quarter" idx="13"/>
          </p:nvPr>
        </p:nvSpPr>
        <p:spPr/>
        <p:txBody>
          <a:bodyPr/>
          <a:lstStyle/>
          <a:p>
            <a:r>
              <a:rPr lang="en-US" dirty="0" smtClean="0"/>
              <a:t>Welcome to </a:t>
            </a:r>
            <a:r>
              <a:rPr lang="en-US" dirty="0" err="1" smtClean="0"/>
              <a:t>LabVIEW</a:t>
            </a:r>
            <a:r>
              <a:rPr lang="en-US" dirty="0" smtClean="0"/>
              <a:t> Core 1</a:t>
            </a:r>
          </a:p>
          <a:p>
            <a:endParaRPr lang="en-US" dirty="0"/>
          </a:p>
        </p:txBody>
      </p:sp>
      <p:graphicFrame>
        <p:nvGraphicFramePr>
          <p:cNvPr id="22" name="Diagram 21"/>
          <p:cNvGraphicFramePr/>
          <p:nvPr>
            <p:extLst>
              <p:ext uri="{D42A27DB-BD31-4B8C-83A1-F6EECF244321}">
                <p14:modId xmlns:p14="http://schemas.microsoft.com/office/powerpoint/2010/main" val="3615526920"/>
              </p:ext>
            </p:extLst>
          </p:nvPr>
        </p:nvGraphicFramePr>
        <p:xfrm>
          <a:off x="609600" y="1276350"/>
          <a:ext cx="23622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nvGraphicFramePr>
        <p:xfrm>
          <a:off x="3505200" y="1276350"/>
          <a:ext cx="2362200" cy="2971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p:cNvGraphicFramePr/>
          <p:nvPr/>
        </p:nvGraphicFramePr>
        <p:xfrm>
          <a:off x="6400800" y="1276350"/>
          <a:ext cx="2362200" cy="3048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3</a:t>
            </a:fld>
            <a:endParaRPr lang="en-US" dirty="0"/>
          </a:p>
        </p:txBody>
      </p:sp>
    </p:spTree>
    <p:extLst>
      <p:ext uri="{BB962C8B-B14F-4D97-AF65-F5344CB8AC3E}">
        <p14:creationId xmlns:p14="http://schemas.microsoft.com/office/powerpoint/2010/main" val="32417322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0"/>
          </p:nvPr>
        </p:nvSpPr>
        <p:spPr/>
        <p:txBody>
          <a:bodyPr/>
          <a:lstStyle/>
          <a:p>
            <a:r>
              <a:rPr lang="en-US" dirty="0" smtClean="0"/>
              <a:t>Lesson 3 </a:t>
            </a:r>
          </a:p>
          <a:p>
            <a:r>
              <a:rPr lang="en-US" sz="3200" dirty="0" smtClean="0"/>
              <a:t>Troubleshooting and Debugging VIs</a:t>
            </a:r>
            <a:endParaRPr lang="en-US" sz="3200" dirty="0"/>
          </a:p>
        </p:txBody>
      </p:sp>
      <p:sp>
        <p:nvSpPr>
          <p:cNvPr id="18435" name="Rectangle 5"/>
          <p:cNvSpPr>
            <a:spLocks noGrp="1" noChangeArrowheads="1"/>
          </p:cNvSpPr>
          <p:nvPr>
            <p:ph type="body" idx="14"/>
          </p:nvPr>
        </p:nvSpPr>
        <p:spPr/>
        <p:txBody>
          <a:bodyPr/>
          <a:lstStyle/>
          <a:p>
            <a:pPr lvl="0"/>
            <a:r>
              <a:rPr lang="en-US" dirty="0" smtClean="0"/>
              <a:t>Fix a broken VI, debug incorrect results and behavior of a running VI, and display errors generated by functions while a VI is running.</a:t>
            </a:r>
          </a:p>
          <a:p>
            <a:endParaRPr lang="en-US" dirty="0" smtClean="0"/>
          </a:p>
        </p:txBody>
      </p:sp>
      <p:sp>
        <p:nvSpPr>
          <p:cNvPr id="8" name="Text Placeholder 7"/>
          <p:cNvSpPr>
            <a:spLocks noGrp="1"/>
          </p:cNvSpPr>
          <p:nvPr>
            <p:ph type="body" sz="quarter" idx="19"/>
          </p:nvPr>
        </p:nvSpPr>
        <p:spPr/>
        <p:txBody>
          <a:bodyPr/>
          <a:lstStyle/>
          <a:p>
            <a:r>
              <a:rPr lang="en-US" dirty="0" smtClean="0"/>
              <a:t>Correcting Broken VIs</a:t>
            </a:r>
          </a:p>
          <a:p>
            <a:r>
              <a:rPr lang="en-US" dirty="0" smtClean="0"/>
              <a:t>Debugging Techniques</a:t>
            </a:r>
          </a:p>
          <a:p>
            <a:r>
              <a:rPr lang="en-US" dirty="0" smtClean="0"/>
              <a:t>Error Handling</a:t>
            </a:r>
          </a:p>
        </p:txBody>
      </p:sp>
      <p:sp>
        <p:nvSpPr>
          <p:cNvPr id="33" name="Slide Number Placeholder 32"/>
          <p:cNvSpPr>
            <a:spLocks noGrp="1"/>
          </p:cNvSpPr>
          <p:nvPr>
            <p:ph type="sldNum" sz="quarter" idx="15"/>
          </p:nvPr>
        </p:nvSpPr>
        <p:spPr/>
        <p:txBody>
          <a:bodyPr/>
          <a:lstStyle/>
          <a:p>
            <a:fld id="{F7BDED22-11C7-456A-B829-4ED810F305A6}" type="slidenum">
              <a:rPr lang="en-US" smtClean="0"/>
              <a:pPr/>
              <a:t>30</a:t>
            </a:fld>
            <a:endParaRPr lang="en-US" dirty="0"/>
          </a:p>
        </p:txBody>
      </p:sp>
    </p:spTree>
    <p:extLst>
      <p:ext uri="{BB962C8B-B14F-4D97-AF65-F5344CB8AC3E}">
        <p14:creationId xmlns:p14="http://schemas.microsoft.com/office/powerpoint/2010/main" val="24546969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dirty="0" smtClean="0"/>
              <a:t>A. Correcting Broken VIs</a:t>
            </a:r>
            <a:endParaRPr lang="en-US" dirty="0"/>
          </a:p>
        </p:txBody>
      </p:sp>
      <p:sp>
        <p:nvSpPr>
          <p:cNvPr id="7" name="Text Placeholder 6"/>
          <p:cNvSpPr>
            <a:spLocks noGrp="1"/>
          </p:cNvSpPr>
          <p:nvPr>
            <p:ph type="body" idx="12"/>
          </p:nvPr>
        </p:nvSpPr>
        <p:spPr/>
        <p:txBody>
          <a:bodyPr/>
          <a:lstStyle/>
          <a:p>
            <a:r>
              <a:rPr lang="en-US" dirty="0" smtClean="0"/>
              <a:t>Recognize an unexecutable VI and restate common problems.</a:t>
            </a:r>
          </a:p>
          <a:p>
            <a:endParaRPr lang="en-US" dirty="0"/>
          </a:p>
        </p:txBody>
      </p:sp>
      <p:sp>
        <p:nvSpPr>
          <p:cNvPr id="8" name="Text Placeholder 7"/>
          <p:cNvSpPr>
            <a:spLocks noGrp="1"/>
          </p:cNvSpPr>
          <p:nvPr>
            <p:ph type="body" sz="quarter" idx="15"/>
          </p:nvPr>
        </p:nvSpPr>
        <p:spPr/>
        <p:txBody>
          <a:bodyPr/>
          <a:lstStyle/>
          <a:p>
            <a:endParaRPr lang="en-US" dirty="0"/>
          </a:p>
        </p:txBody>
      </p:sp>
      <p:sp>
        <p:nvSpPr>
          <p:cNvPr id="9" name="Text Placeholder 8"/>
          <p:cNvSpPr>
            <a:spLocks noGrp="1"/>
          </p:cNvSpPr>
          <p:nvPr>
            <p:ph type="body" sz="quarter" idx="16"/>
          </p:nvPr>
        </p:nvSpPr>
        <p:spPr/>
        <p:txBody>
          <a:bodyPr/>
          <a:lstStyle/>
          <a:p>
            <a:endParaRPr lang="en-US" dirty="0"/>
          </a:p>
        </p:txBody>
      </p:sp>
      <p:sp>
        <p:nvSpPr>
          <p:cNvPr id="10" name="Slide Number Placeholder 9"/>
          <p:cNvSpPr>
            <a:spLocks noGrp="1"/>
          </p:cNvSpPr>
          <p:nvPr>
            <p:ph type="sldNum" sz="quarter" idx="17"/>
          </p:nvPr>
        </p:nvSpPr>
        <p:spPr/>
        <p:txBody>
          <a:bodyPr/>
          <a:lstStyle/>
          <a:p>
            <a:pPr algn="ctr"/>
            <a:fld id="{F7BDED22-11C7-456A-B829-4ED810F305A6}" type="slidenum">
              <a:rPr lang="en-US" smtClean="0"/>
              <a:pPr algn="ctr"/>
              <a:t>31</a:t>
            </a:fld>
            <a:endParaRPr lang="en-US" dirty="0"/>
          </a:p>
        </p:txBody>
      </p:sp>
    </p:spTree>
    <p:extLst>
      <p:ext uri="{BB962C8B-B14F-4D97-AF65-F5344CB8AC3E}">
        <p14:creationId xmlns:p14="http://schemas.microsoft.com/office/powerpoint/2010/main" val="4286770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loc_bd_Read_Voltage_broken_vi.png"/>
          <p:cNvPicPr>
            <a:picLocks noChangeAspect="1"/>
          </p:cNvPicPr>
          <p:nvPr/>
        </p:nvPicPr>
        <p:blipFill>
          <a:blip r:embed="rId3" cstate="print"/>
          <a:stretch>
            <a:fillRect/>
          </a:stretch>
        </p:blipFill>
        <p:spPr>
          <a:xfrm>
            <a:off x="3962400" y="1219202"/>
            <a:ext cx="4876800" cy="2028035"/>
          </a:xfrm>
          <a:prstGeom prst="rect">
            <a:avLst/>
          </a:prstGeom>
        </p:spPr>
      </p:pic>
      <p:pic>
        <p:nvPicPr>
          <p:cNvPr id="6" name="Picture 5" descr="loc_bd_Broken_VIs_broken_SubVI.png"/>
          <p:cNvPicPr>
            <a:picLocks noChangeAspect="1"/>
          </p:cNvPicPr>
          <p:nvPr/>
        </p:nvPicPr>
        <p:blipFill>
          <a:blip r:embed="rId4" cstate="print"/>
          <a:stretch>
            <a:fillRect/>
          </a:stretch>
        </p:blipFill>
        <p:spPr>
          <a:xfrm>
            <a:off x="5334000" y="3434334"/>
            <a:ext cx="2438400" cy="1499616"/>
          </a:xfrm>
          <a:prstGeom prst="rect">
            <a:avLst/>
          </a:prstGeom>
          <a:noFill/>
          <a:ln>
            <a:noFill/>
          </a:ln>
        </p:spPr>
      </p:pic>
      <p:sp>
        <p:nvSpPr>
          <p:cNvPr id="14" name="Text Placeholder 13"/>
          <p:cNvSpPr>
            <a:spLocks noGrp="1"/>
          </p:cNvSpPr>
          <p:nvPr>
            <p:ph type="body" sz="quarter" idx="10"/>
          </p:nvPr>
        </p:nvSpPr>
        <p:spPr/>
        <p:txBody>
          <a:bodyPr/>
          <a:lstStyle/>
          <a:p>
            <a:r>
              <a:rPr lang="en-US" dirty="0" smtClean="0"/>
              <a:t>Common Causes of Broken VIs</a:t>
            </a:r>
            <a:endParaRPr lang="en-US" dirty="0"/>
          </a:p>
        </p:txBody>
      </p:sp>
      <p:sp>
        <p:nvSpPr>
          <p:cNvPr id="17" name="Text Placeholder 16"/>
          <p:cNvSpPr>
            <a:spLocks noGrp="1"/>
          </p:cNvSpPr>
          <p:nvPr>
            <p:ph type="body" sz="quarter" idx="13"/>
          </p:nvPr>
        </p:nvSpPr>
        <p:spPr/>
        <p:txBody>
          <a:bodyPr/>
          <a:lstStyle/>
          <a:p>
            <a:r>
              <a:rPr lang="en-US" dirty="0" smtClean="0"/>
              <a:t>A. Correcting Broken VIs</a:t>
            </a:r>
            <a:endParaRPr lang="en-US" dirty="0"/>
          </a:p>
        </p:txBody>
      </p:sp>
      <p:pic>
        <p:nvPicPr>
          <p:cNvPr id="5" name="Picture 4" descr="loc_bd_Broken VIs boolean string.png"/>
          <p:cNvPicPr>
            <a:picLocks noChangeAspect="1"/>
          </p:cNvPicPr>
          <p:nvPr/>
        </p:nvPicPr>
        <p:blipFill>
          <a:blip r:embed="rId5" cstate="print"/>
          <a:stretch>
            <a:fillRect/>
          </a:stretch>
        </p:blipFill>
        <p:spPr>
          <a:xfrm>
            <a:off x="498107" y="1238252"/>
            <a:ext cx="2189582" cy="982824"/>
          </a:xfrm>
          <a:prstGeom prst="rect">
            <a:avLst/>
          </a:prstGeom>
          <a:noFill/>
          <a:ln>
            <a:noFill/>
          </a:ln>
        </p:spPr>
      </p:pic>
      <p:pic>
        <p:nvPicPr>
          <p:cNvPr id="7" name="Picture 6" descr="loc_bd_Broken_VIs_control_to_control.png"/>
          <p:cNvPicPr>
            <a:picLocks noChangeAspect="1"/>
          </p:cNvPicPr>
          <p:nvPr/>
        </p:nvPicPr>
        <p:blipFill>
          <a:blip r:embed="rId6" cstate="print"/>
          <a:stretch>
            <a:fillRect/>
          </a:stretch>
        </p:blipFill>
        <p:spPr>
          <a:xfrm>
            <a:off x="1254969" y="2338216"/>
            <a:ext cx="2326431" cy="1443133"/>
          </a:xfrm>
          <a:prstGeom prst="rect">
            <a:avLst/>
          </a:prstGeom>
          <a:noFill/>
          <a:ln>
            <a:noFill/>
          </a:ln>
        </p:spPr>
      </p:pic>
      <p:pic>
        <p:nvPicPr>
          <p:cNvPr id="8" name="Picture 7" descr="loc_bd_Broken_VIs_missing_input.png"/>
          <p:cNvPicPr>
            <a:picLocks noChangeAspect="1"/>
          </p:cNvPicPr>
          <p:nvPr/>
        </p:nvPicPr>
        <p:blipFill>
          <a:blip r:embed="rId7" cstate="print"/>
          <a:stretch>
            <a:fillRect/>
          </a:stretch>
        </p:blipFill>
        <p:spPr>
          <a:xfrm>
            <a:off x="1717307" y="3867152"/>
            <a:ext cx="1828799" cy="1219198"/>
          </a:xfrm>
          <a:prstGeom prst="rect">
            <a:avLst/>
          </a:prstGeom>
          <a:noFill/>
          <a:ln>
            <a:noFill/>
          </a:ln>
        </p:spPr>
      </p:pic>
      <p:cxnSp>
        <p:nvCxnSpPr>
          <p:cNvPr id="12" name="Straight Connector 11"/>
          <p:cNvCxnSpPr/>
          <p:nvPr/>
        </p:nvCxnSpPr>
        <p:spPr>
          <a:xfrm>
            <a:off x="533400" y="2266952"/>
            <a:ext cx="3276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9600" y="3867152"/>
            <a:ext cx="3276600" cy="0"/>
          </a:xfrm>
          <a:prstGeom prst="line">
            <a:avLst/>
          </a:prstGeom>
        </p:spPr>
        <p:style>
          <a:lnRef idx="2">
            <a:schemeClr val="accent1"/>
          </a:lnRef>
          <a:fillRef idx="0">
            <a:schemeClr val="accent1"/>
          </a:fillRef>
          <a:effectRef idx="1">
            <a:schemeClr val="accent1"/>
          </a:effectRef>
          <a:fontRef idx="minor">
            <a:schemeClr val="tx1"/>
          </a:fontRef>
        </p:style>
      </p:cxnSp>
      <p:pic>
        <p:nvPicPr>
          <p:cNvPr id="11" name="Embedded Image" descr="brokrun.bmp"/>
          <p:cNvPicPr>
            <a:picLocks noChangeAspect="1"/>
          </p:cNvPicPr>
          <p:nvPr/>
        </p:nvPicPr>
        <p:blipFill>
          <a:blip r:embed="rId8" cstate="print"/>
          <a:stretch>
            <a:fillRect/>
          </a:stretch>
        </p:blipFill>
        <p:spPr>
          <a:xfrm>
            <a:off x="7620000" y="590550"/>
            <a:ext cx="478972" cy="457200"/>
          </a:xfrm>
          <a:prstGeom prst="rect">
            <a:avLst/>
          </a:prstGeom>
        </p:spPr>
      </p:pic>
      <p:sp>
        <p:nvSpPr>
          <p:cNvPr id="10" name="Trapezoid 9"/>
          <p:cNvSpPr/>
          <p:nvPr/>
        </p:nvSpPr>
        <p:spPr>
          <a:xfrm rot="10800000">
            <a:off x="4648199" y="3124203"/>
            <a:ext cx="3581400" cy="1047052"/>
          </a:xfrm>
          <a:prstGeom prst="trapezoid">
            <a:avLst>
              <a:gd name="adj" fmla="val 145558"/>
            </a:avLst>
          </a:prstGeom>
          <a:solidFill>
            <a:schemeClr val="tx2">
              <a:lumMod val="60000"/>
              <a:lumOff val="40000"/>
              <a:alpha val="2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18" name="Slide Number Placeholder 17"/>
          <p:cNvSpPr>
            <a:spLocks noGrp="1"/>
          </p:cNvSpPr>
          <p:nvPr>
            <p:ph type="sldNum" sz="quarter" idx="14"/>
          </p:nvPr>
        </p:nvSpPr>
        <p:spPr/>
        <p:txBody>
          <a:bodyPr/>
          <a:lstStyle/>
          <a:p>
            <a:pPr algn="ctr"/>
            <a:fld id="{F7BDED22-11C7-456A-B829-4ED810F305A6}" type="slidenum">
              <a:rPr lang="en-US" smtClean="0"/>
              <a:pPr algn="ctr"/>
              <a:t>32</a:t>
            </a:fld>
            <a:endParaRPr lang="en-US" dirty="0"/>
          </a:p>
        </p:txBody>
      </p:sp>
    </p:spTree>
    <p:extLst>
      <p:ext uri="{BB962C8B-B14F-4D97-AF65-F5344CB8AC3E}">
        <p14:creationId xmlns:p14="http://schemas.microsoft.com/office/powerpoint/2010/main" val="181995719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Identify Problems and Fix Broken VIs</a:t>
            </a:r>
            <a:endParaRPr lang="en-US" dirty="0"/>
          </a:p>
        </p:txBody>
      </p:sp>
      <p:sp>
        <p:nvSpPr>
          <p:cNvPr id="7" name="Text Placeholder 6"/>
          <p:cNvSpPr>
            <a:spLocks noGrp="1"/>
          </p:cNvSpPr>
          <p:nvPr>
            <p:ph type="body" sz="quarter" idx="13"/>
          </p:nvPr>
        </p:nvSpPr>
        <p:spPr/>
        <p:txBody>
          <a:bodyPr/>
          <a:lstStyle/>
          <a:p>
            <a:r>
              <a:rPr lang="en-US" dirty="0" smtClean="0"/>
              <a:t>A. Correcting Broken VIs</a:t>
            </a:r>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33</a:t>
            </a:fld>
            <a:endParaRPr lang="en-US" dirty="0"/>
          </a:p>
        </p:txBody>
      </p:sp>
      <p:pic>
        <p:nvPicPr>
          <p:cNvPr id="6" name="Picture 5" descr="loc_env_debugging_lvproj_error_list.bmp"/>
          <p:cNvPicPr>
            <a:picLocks noChangeAspect="1"/>
          </p:cNvPicPr>
          <p:nvPr/>
        </p:nvPicPr>
        <p:blipFill>
          <a:blip r:embed="rId2" cstate="print"/>
          <a:stretch>
            <a:fillRect/>
          </a:stretch>
        </p:blipFill>
        <p:spPr>
          <a:xfrm>
            <a:off x="2127504" y="1200150"/>
            <a:ext cx="4578096" cy="3809048"/>
          </a:xfrm>
          <a:prstGeom prst="rect">
            <a:avLst/>
          </a:prstGeom>
        </p:spPr>
      </p:pic>
    </p:spTree>
    <p:extLst>
      <p:ext uri="{BB962C8B-B14F-4D97-AF65-F5344CB8AC3E}">
        <p14:creationId xmlns:p14="http://schemas.microsoft.com/office/powerpoint/2010/main" val="30048843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dirty="0" smtClean="0"/>
              <a:t>B. Debugging Techniques</a:t>
            </a:r>
            <a:endParaRPr lang="en-US" dirty="0"/>
          </a:p>
        </p:txBody>
      </p:sp>
      <p:sp>
        <p:nvSpPr>
          <p:cNvPr id="7" name="Text Placeholder 6"/>
          <p:cNvSpPr>
            <a:spLocks noGrp="1"/>
          </p:cNvSpPr>
          <p:nvPr>
            <p:ph type="body" idx="12"/>
          </p:nvPr>
        </p:nvSpPr>
        <p:spPr/>
        <p:txBody>
          <a:bodyPr/>
          <a:lstStyle/>
          <a:p>
            <a:r>
              <a:rPr lang="en-US" dirty="0" smtClean="0"/>
              <a:t>Identify the LabVIEW tools for debugging and select the tool appropriate to the situation.</a:t>
            </a:r>
          </a:p>
        </p:txBody>
      </p:sp>
      <p:sp>
        <p:nvSpPr>
          <p:cNvPr id="8" name="Text Placeholder 7"/>
          <p:cNvSpPr>
            <a:spLocks noGrp="1"/>
          </p:cNvSpPr>
          <p:nvPr>
            <p:ph type="body" sz="quarter" idx="15"/>
          </p:nvPr>
        </p:nvSpPr>
        <p:spPr/>
        <p:txBody>
          <a:bodyPr/>
          <a:lstStyle/>
          <a:p>
            <a:r>
              <a:rPr lang="en-US" dirty="0" smtClean="0"/>
              <a:t>Debugging Tools Review</a:t>
            </a:r>
          </a:p>
          <a:p>
            <a:r>
              <a:rPr lang="en-US" dirty="0" smtClean="0"/>
              <a:t>Breakpoints</a:t>
            </a:r>
          </a:p>
          <a:p>
            <a:r>
              <a:rPr lang="en-US" dirty="0" smtClean="0"/>
              <a:t>Undefined or Unexpected Data</a:t>
            </a:r>
          </a:p>
        </p:txBody>
      </p:sp>
      <p:sp>
        <p:nvSpPr>
          <p:cNvPr id="5" name="Slide Number Placeholder 4"/>
          <p:cNvSpPr>
            <a:spLocks noGrp="1"/>
          </p:cNvSpPr>
          <p:nvPr>
            <p:ph type="sldNum" sz="quarter" idx="17"/>
          </p:nvPr>
        </p:nvSpPr>
        <p:spPr/>
        <p:txBody>
          <a:bodyPr/>
          <a:lstStyle/>
          <a:p>
            <a:pPr algn="ctr"/>
            <a:fld id="{F7BDED22-11C7-456A-B829-4ED810F305A6}" type="slidenum">
              <a:rPr lang="en-US" smtClean="0"/>
              <a:pPr algn="ctr"/>
              <a:t>34</a:t>
            </a:fld>
            <a:endParaRPr lang="en-US" dirty="0"/>
          </a:p>
        </p:txBody>
      </p:sp>
    </p:spTree>
    <p:extLst>
      <p:ext uri="{BB962C8B-B14F-4D97-AF65-F5344CB8AC3E}">
        <p14:creationId xmlns:p14="http://schemas.microsoft.com/office/powerpoint/2010/main" val="3766930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smtClean="0"/>
              <a:t>Debugging Tips</a:t>
            </a:r>
            <a:endParaRPr lang="en-US" dirty="0"/>
          </a:p>
        </p:txBody>
      </p:sp>
      <p:sp>
        <p:nvSpPr>
          <p:cNvPr id="8" name="Text Placeholder 7"/>
          <p:cNvSpPr>
            <a:spLocks noGrp="1"/>
          </p:cNvSpPr>
          <p:nvPr>
            <p:ph type="body" sz="quarter" idx="13"/>
          </p:nvPr>
        </p:nvSpPr>
        <p:spPr/>
        <p:txBody>
          <a:bodyPr/>
          <a:lstStyle/>
          <a:p>
            <a:r>
              <a:rPr lang="en-US" dirty="0" smtClean="0"/>
              <a:t>B. Debugging Techniques</a:t>
            </a:r>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35</a:t>
            </a:fld>
            <a:endParaRPr lang="en-US" dirty="0"/>
          </a:p>
        </p:txBody>
      </p:sp>
      <p:pic>
        <p:nvPicPr>
          <p:cNvPr id="6" name="Picture 5" descr="participant guide blue.png"/>
          <p:cNvPicPr>
            <a:picLocks noChangeAspect="1"/>
          </p:cNvPicPr>
          <p:nvPr/>
        </p:nvPicPr>
        <p:blipFill>
          <a:blip r:embed="rId3" cstate="print"/>
          <a:stretch>
            <a:fillRect/>
          </a:stretch>
        </p:blipFill>
        <p:spPr>
          <a:xfrm>
            <a:off x="381000" y="4324350"/>
            <a:ext cx="461463" cy="573025"/>
          </a:xfrm>
          <a:prstGeom prst="rect">
            <a:avLst/>
          </a:prstGeom>
        </p:spPr>
      </p:pic>
      <p:sp>
        <p:nvSpPr>
          <p:cNvPr id="9" name="TextBox 8"/>
          <p:cNvSpPr txBox="1"/>
          <p:nvPr/>
        </p:nvSpPr>
        <p:spPr>
          <a:xfrm>
            <a:off x="990600" y="4476750"/>
            <a:ext cx="7315200" cy="307777"/>
          </a:xfrm>
          <a:prstGeom prst="rect">
            <a:avLst/>
          </a:prstGeom>
          <a:noFill/>
        </p:spPr>
        <p:txBody>
          <a:bodyPr wrap="square" rtlCol="0">
            <a:spAutoFit/>
          </a:bodyPr>
          <a:lstStyle/>
          <a:p>
            <a:pPr algn="l"/>
            <a:r>
              <a:rPr lang="en-US" sz="1400" b="0" dirty="0" smtClean="0">
                <a:solidFill>
                  <a:schemeClr val="tx1"/>
                </a:solidFill>
                <a:latin typeface="+mn-lt"/>
              </a:rPr>
              <a:t>Refer to the </a:t>
            </a:r>
            <a:r>
              <a:rPr lang="en-US" sz="1400" b="0" i="1" dirty="0" smtClean="0">
                <a:solidFill>
                  <a:schemeClr val="tx1"/>
                </a:solidFill>
                <a:latin typeface="+mn-lt"/>
              </a:rPr>
              <a:t>LabVIEW Core 1 Participant Guide</a:t>
            </a:r>
            <a:r>
              <a:rPr lang="en-US" sz="1400" b="0" dirty="0" smtClean="0">
                <a:solidFill>
                  <a:schemeClr val="tx1"/>
                </a:solidFill>
                <a:latin typeface="+mn-lt"/>
              </a:rPr>
              <a:t> for the Debugging Techniques </a:t>
            </a:r>
            <a:r>
              <a:rPr lang="en-US" sz="1400" b="0" smtClean="0">
                <a:solidFill>
                  <a:schemeClr val="tx1"/>
                </a:solidFill>
                <a:latin typeface="+mn-lt"/>
              </a:rPr>
              <a:t>job aid.</a:t>
            </a:r>
            <a:endParaRPr lang="en-US" sz="1400" b="0" dirty="0">
              <a:solidFill>
                <a:schemeClr val="tx1"/>
              </a:solidFill>
              <a:latin typeface="+mn-lt"/>
            </a:endParaRPr>
          </a:p>
        </p:txBody>
      </p:sp>
      <p:pic>
        <p:nvPicPr>
          <p:cNvPr id="10" name="Picture 9" descr="noloc_bd_undefined_data_inf.png"/>
          <p:cNvPicPr>
            <a:picLocks noChangeAspect="1"/>
          </p:cNvPicPr>
          <p:nvPr/>
        </p:nvPicPr>
        <p:blipFill>
          <a:blip r:embed="rId4" cstate="print"/>
          <a:stretch>
            <a:fillRect/>
          </a:stretch>
        </p:blipFill>
        <p:spPr>
          <a:xfrm>
            <a:off x="3048000" y="2876550"/>
            <a:ext cx="1800476" cy="1124107"/>
          </a:xfrm>
          <a:prstGeom prst="rect">
            <a:avLst/>
          </a:prstGeom>
          <a:noFill/>
          <a:ln>
            <a:noFill/>
          </a:ln>
        </p:spPr>
      </p:pic>
      <p:pic>
        <p:nvPicPr>
          <p:cNvPr id="11" name="Picture 10" descr="loc_bd_Broken_VIs_broken_SubVI.png"/>
          <p:cNvPicPr>
            <a:picLocks noChangeAspect="1"/>
          </p:cNvPicPr>
          <p:nvPr/>
        </p:nvPicPr>
        <p:blipFill>
          <a:blip r:embed="rId5" cstate="print"/>
          <a:stretch>
            <a:fillRect/>
          </a:stretch>
        </p:blipFill>
        <p:spPr>
          <a:xfrm>
            <a:off x="6248400" y="2038350"/>
            <a:ext cx="1905266" cy="1171739"/>
          </a:xfrm>
          <a:prstGeom prst="rect">
            <a:avLst/>
          </a:prstGeom>
          <a:noFill/>
          <a:ln>
            <a:noFill/>
          </a:ln>
        </p:spPr>
      </p:pic>
      <p:pic>
        <p:nvPicPr>
          <p:cNvPr id="12" name="Embedded Image" descr="brokrun.bmp"/>
          <p:cNvPicPr>
            <a:picLocks noChangeAspect="1"/>
          </p:cNvPicPr>
          <p:nvPr/>
        </p:nvPicPr>
        <p:blipFill>
          <a:blip r:embed="rId6" cstate="print"/>
          <a:stretch>
            <a:fillRect/>
          </a:stretch>
        </p:blipFill>
        <p:spPr>
          <a:xfrm>
            <a:off x="6096000" y="2166366"/>
            <a:ext cx="279464" cy="266761"/>
          </a:xfrm>
          <a:prstGeom prst="rect">
            <a:avLst/>
          </a:prstGeom>
        </p:spPr>
      </p:pic>
      <p:sp>
        <p:nvSpPr>
          <p:cNvPr id="13" name="Oval 12"/>
          <p:cNvSpPr/>
          <p:nvPr/>
        </p:nvSpPr>
        <p:spPr>
          <a:xfrm>
            <a:off x="6858000" y="2547366"/>
            <a:ext cx="228600" cy="228600"/>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5" name="Straight Arrow Connector 14"/>
          <p:cNvCxnSpPr>
            <a:stCxn id="12" idx="3"/>
            <a:endCxn id="13" idx="1"/>
          </p:cNvCxnSpPr>
          <p:nvPr/>
        </p:nvCxnSpPr>
        <p:spPr>
          <a:xfrm>
            <a:off x="6375464" y="2299747"/>
            <a:ext cx="516014" cy="281097"/>
          </a:xfrm>
          <a:prstGeom prst="straightConnector1">
            <a:avLst/>
          </a:prstGeom>
          <a:ln w="12700">
            <a:tailEnd type="arrow"/>
          </a:ln>
          <a:effectLst/>
        </p:spPr>
        <p:style>
          <a:lnRef idx="2">
            <a:schemeClr val="accent1"/>
          </a:lnRef>
          <a:fillRef idx="0">
            <a:schemeClr val="accent1"/>
          </a:fillRef>
          <a:effectRef idx="1">
            <a:schemeClr val="accent1"/>
          </a:effectRef>
          <a:fontRef idx="minor">
            <a:schemeClr val="tx1"/>
          </a:fontRef>
        </p:style>
      </p:cxnSp>
      <p:grpSp>
        <p:nvGrpSpPr>
          <p:cNvPr id="30" name="Group 29"/>
          <p:cNvGrpSpPr/>
          <p:nvPr/>
        </p:nvGrpSpPr>
        <p:grpSpPr>
          <a:xfrm>
            <a:off x="2819400" y="1581150"/>
            <a:ext cx="2524478" cy="762106"/>
            <a:chOff x="2819400" y="1581150"/>
            <a:chExt cx="2524478" cy="762106"/>
          </a:xfrm>
        </p:grpSpPr>
        <p:pic>
          <p:nvPicPr>
            <p:cNvPr id="17" name="Picture 16" descr="loc_bd_nodes wrong order.png"/>
            <p:cNvPicPr>
              <a:picLocks noChangeAspect="1"/>
            </p:cNvPicPr>
            <p:nvPr/>
          </p:nvPicPr>
          <p:blipFill>
            <a:blip r:embed="rId7" cstate="print"/>
            <a:stretch>
              <a:fillRect/>
            </a:stretch>
          </p:blipFill>
          <p:spPr>
            <a:xfrm>
              <a:off x="2819400" y="1581150"/>
              <a:ext cx="2524478" cy="762106"/>
            </a:xfrm>
            <a:prstGeom prst="rect">
              <a:avLst/>
            </a:prstGeom>
          </p:spPr>
        </p:pic>
        <p:sp>
          <p:nvSpPr>
            <p:cNvPr id="19" name="Freeform 18"/>
            <p:cNvSpPr/>
            <p:nvPr/>
          </p:nvSpPr>
          <p:spPr>
            <a:xfrm>
              <a:off x="3759200" y="1630892"/>
              <a:ext cx="812800" cy="255058"/>
            </a:xfrm>
            <a:custGeom>
              <a:avLst/>
              <a:gdLst>
                <a:gd name="connsiteX0" fmla="*/ 0 w 812800"/>
                <a:gd name="connsiteY0" fmla="*/ 255058 h 255058"/>
                <a:gd name="connsiteX1" fmla="*/ 425450 w 812800"/>
                <a:gd name="connsiteY1" fmla="*/ 1058 h 255058"/>
                <a:gd name="connsiteX2" fmla="*/ 812800 w 812800"/>
                <a:gd name="connsiteY2" fmla="*/ 248708 h 255058"/>
              </a:gdLst>
              <a:ahLst/>
              <a:cxnLst>
                <a:cxn ang="0">
                  <a:pos x="connsiteX0" y="connsiteY0"/>
                </a:cxn>
                <a:cxn ang="0">
                  <a:pos x="connsiteX1" y="connsiteY1"/>
                </a:cxn>
                <a:cxn ang="0">
                  <a:pos x="connsiteX2" y="connsiteY2"/>
                </a:cxn>
              </a:cxnLst>
              <a:rect l="l" t="t" r="r" b="b"/>
              <a:pathLst>
                <a:path w="812800" h="255058">
                  <a:moveTo>
                    <a:pt x="0" y="255058"/>
                  </a:moveTo>
                  <a:cubicBezTo>
                    <a:pt x="144991" y="128587"/>
                    <a:pt x="289983" y="2116"/>
                    <a:pt x="425450" y="1058"/>
                  </a:cubicBezTo>
                  <a:cubicBezTo>
                    <a:pt x="560917" y="0"/>
                    <a:pt x="746125" y="202141"/>
                    <a:pt x="812800" y="248708"/>
                  </a:cubicBezTo>
                </a:path>
              </a:pathLst>
            </a:custGeom>
            <a:ln w="9525">
              <a:solidFill>
                <a:srgbClr val="FF0000"/>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grpSp>
      <p:pic>
        <p:nvPicPr>
          <p:cNvPr id="20" name="Picture 19" descr="noloc_bd_numeric representation.png"/>
          <p:cNvPicPr>
            <a:picLocks noChangeAspect="1"/>
          </p:cNvPicPr>
          <p:nvPr/>
        </p:nvPicPr>
        <p:blipFill>
          <a:blip r:embed="rId8" cstate="print"/>
          <a:stretch>
            <a:fillRect/>
          </a:stretch>
        </p:blipFill>
        <p:spPr>
          <a:xfrm>
            <a:off x="1295400" y="1809750"/>
            <a:ext cx="409632" cy="1581371"/>
          </a:xfrm>
          <a:prstGeom prst="rect">
            <a:avLst/>
          </a:prstGeom>
        </p:spPr>
      </p:pic>
      <p:cxnSp>
        <p:nvCxnSpPr>
          <p:cNvPr id="25" name="Straight Connector 24"/>
          <p:cNvCxnSpPr/>
          <p:nvPr/>
        </p:nvCxnSpPr>
        <p:spPr>
          <a:xfrm>
            <a:off x="2286000" y="1657350"/>
            <a:ext cx="0" cy="1981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2895600" y="2647950"/>
            <a:ext cx="2362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715000" y="1581150"/>
            <a:ext cx="0" cy="20574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06344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4"/>
          </p:nvPr>
        </p:nvSpPr>
        <p:spPr/>
        <p:txBody>
          <a:bodyPr/>
          <a:lstStyle/>
          <a:p>
            <a:r>
              <a:rPr lang="en-US" dirty="0" smtClean="0"/>
              <a:t>Activity 3-1</a:t>
            </a:r>
            <a:endParaRPr lang="en-US" dirty="0"/>
          </a:p>
        </p:txBody>
      </p:sp>
      <p:sp>
        <p:nvSpPr>
          <p:cNvPr id="7" name="Text Placeholder 6"/>
          <p:cNvSpPr>
            <a:spLocks noGrp="1"/>
          </p:cNvSpPr>
          <p:nvPr>
            <p:ph type="body" sz="quarter" idx="15"/>
          </p:nvPr>
        </p:nvSpPr>
        <p:spPr/>
        <p:txBody>
          <a:bodyPr/>
          <a:lstStyle/>
          <a:p>
            <a:r>
              <a:rPr lang="en-US" dirty="0" smtClean="0"/>
              <a:t>Select the LabVIEW debugging tool you would use in different scenarios.</a:t>
            </a:r>
            <a:endParaRPr lang="en-US" dirty="0"/>
          </a:p>
        </p:txBody>
      </p:sp>
      <p:sp>
        <p:nvSpPr>
          <p:cNvPr id="3" name="Slide Number Placeholder 2"/>
          <p:cNvSpPr>
            <a:spLocks noGrp="1"/>
          </p:cNvSpPr>
          <p:nvPr>
            <p:ph type="sldNum" sz="quarter" idx="17"/>
          </p:nvPr>
        </p:nvSpPr>
        <p:spPr/>
        <p:txBody>
          <a:bodyPr/>
          <a:lstStyle/>
          <a:p>
            <a:pPr algn="ctr"/>
            <a:fld id="{F7BDED22-11C7-456A-B829-4ED810F305A6}" type="slidenum">
              <a:rPr lang="en-US" smtClean="0"/>
              <a:pPr algn="ctr"/>
              <a:t>36</a:t>
            </a:fld>
            <a:endParaRPr lang="en-US" dirty="0"/>
          </a:p>
        </p:txBody>
      </p:sp>
      <p:sp>
        <p:nvSpPr>
          <p:cNvPr id="8" name="Text Placeholder 7"/>
          <p:cNvSpPr>
            <a:spLocks noGrp="1"/>
          </p:cNvSpPr>
          <p:nvPr>
            <p:ph type="body" idx="18"/>
          </p:nvPr>
        </p:nvSpPr>
        <p:spPr/>
        <p:txBody>
          <a:bodyPr/>
          <a:lstStyle/>
          <a:p>
            <a:r>
              <a:rPr lang="en-US" dirty="0" smtClean="0"/>
              <a:t>Review Debugging Tools</a:t>
            </a:r>
            <a:endParaRPr lang="en-US" dirty="0"/>
          </a:p>
        </p:txBody>
      </p:sp>
      <p:pic>
        <p:nvPicPr>
          <p:cNvPr id="20" name="Picture 19" descr="noloc_env_pause.png"/>
          <p:cNvPicPr>
            <a:picLocks noChangeAspect="1"/>
          </p:cNvPicPr>
          <p:nvPr/>
        </p:nvPicPr>
        <p:blipFill>
          <a:blip r:embed="rId2" cstate="print"/>
          <a:stretch>
            <a:fillRect/>
          </a:stretch>
        </p:blipFill>
        <p:spPr>
          <a:xfrm>
            <a:off x="1880168" y="3486150"/>
            <a:ext cx="482032" cy="460122"/>
          </a:xfrm>
          <a:prstGeom prst="rect">
            <a:avLst/>
          </a:prstGeom>
        </p:spPr>
      </p:pic>
      <p:pic>
        <p:nvPicPr>
          <p:cNvPr id="21" name="Picture 20" descr="noloc_env_highlightexec.png"/>
          <p:cNvPicPr>
            <a:picLocks noChangeAspect="1"/>
          </p:cNvPicPr>
          <p:nvPr/>
        </p:nvPicPr>
        <p:blipFill>
          <a:blip r:embed="rId3" cstate="print"/>
          <a:stretch>
            <a:fillRect/>
          </a:stretch>
        </p:blipFill>
        <p:spPr>
          <a:xfrm>
            <a:off x="914400" y="3486150"/>
            <a:ext cx="482032" cy="460122"/>
          </a:xfrm>
          <a:prstGeom prst="rect">
            <a:avLst/>
          </a:prstGeom>
        </p:spPr>
      </p:pic>
      <p:pic>
        <p:nvPicPr>
          <p:cNvPr id="22" name="Picture 21" descr="noloc_env_stepout.png"/>
          <p:cNvPicPr>
            <a:picLocks noChangeAspect="1"/>
          </p:cNvPicPr>
          <p:nvPr/>
        </p:nvPicPr>
        <p:blipFill>
          <a:blip r:embed="rId4" cstate="print"/>
          <a:stretch>
            <a:fillRect/>
          </a:stretch>
        </p:blipFill>
        <p:spPr>
          <a:xfrm>
            <a:off x="4928168" y="3486150"/>
            <a:ext cx="482160" cy="460244"/>
          </a:xfrm>
          <a:prstGeom prst="rect">
            <a:avLst/>
          </a:prstGeom>
        </p:spPr>
      </p:pic>
      <p:pic>
        <p:nvPicPr>
          <p:cNvPr id="23" name="Picture 22" descr="noloc_env_probe.png"/>
          <p:cNvPicPr>
            <a:picLocks noChangeAspect="1"/>
          </p:cNvPicPr>
          <p:nvPr/>
        </p:nvPicPr>
        <p:blipFill>
          <a:blip r:embed="rId5" cstate="print"/>
          <a:stretch>
            <a:fillRect/>
          </a:stretch>
        </p:blipFill>
        <p:spPr>
          <a:xfrm>
            <a:off x="5918768" y="3486150"/>
            <a:ext cx="482032" cy="460122"/>
          </a:xfrm>
          <a:prstGeom prst="rect">
            <a:avLst/>
          </a:prstGeom>
        </p:spPr>
      </p:pic>
      <p:pic>
        <p:nvPicPr>
          <p:cNvPr id="24" name="Picture 23" descr="noloc_env_retainwire.png"/>
          <p:cNvPicPr>
            <a:picLocks noChangeAspect="1"/>
          </p:cNvPicPr>
          <p:nvPr/>
        </p:nvPicPr>
        <p:blipFill>
          <a:blip r:embed="rId6" cstate="print"/>
          <a:stretch>
            <a:fillRect/>
          </a:stretch>
        </p:blipFill>
        <p:spPr>
          <a:xfrm>
            <a:off x="6985568" y="3486150"/>
            <a:ext cx="482032" cy="460122"/>
          </a:xfrm>
          <a:prstGeom prst="rect">
            <a:avLst/>
          </a:prstGeom>
        </p:spPr>
      </p:pic>
      <p:pic>
        <p:nvPicPr>
          <p:cNvPr id="25" name="Picture 24" descr="noloc_env_stepinto.png"/>
          <p:cNvPicPr>
            <a:picLocks noChangeAspect="1"/>
          </p:cNvPicPr>
          <p:nvPr/>
        </p:nvPicPr>
        <p:blipFill>
          <a:blip r:embed="rId7" cstate="print"/>
          <a:stretch>
            <a:fillRect/>
          </a:stretch>
        </p:blipFill>
        <p:spPr>
          <a:xfrm>
            <a:off x="2870768" y="3486150"/>
            <a:ext cx="482032" cy="460122"/>
          </a:xfrm>
          <a:prstGeom prst="rect">
            <a:avLst/>
          </a:prstGeom>
        </p:spPr>
      </p:pic>
      <p:pic>
        <p:nvPicPr>
          <p:cNvPr id="26" name="Picture 25" descr="noloc_env_stepover.png"/>
          <p:cNvPicPr>
            <a:picLocks noChangeAspect="1"/>
          </p:cNvPicPr>
          <p:nvPr/>
        </p:nvPicPr>
        <p:blipFill>
          <a:blip r:embed="rId8" cstate="print"/>
          <a:stretch>
            <a:fillRect/>
          </a:stretch>
        </p:blipFill>
        <p:spPr>
          <a:xfrm>
            <a:off x="3937568" y="3486150"/>
            <a:ext cx="482032" cy="460122"/>
          </a:xfrm>
          <a:prstGeom prst="rect">
            <a:avLst/>
          </a:prstGeom>
        </p:spPr>
      </p:pic>
    </p:spTree>
    <p:extLst>
      <p:ext uri="{BB962C8B-B14F-4D97-AF65-F5344CB8AC3E}">
        <p14:creationId xmlns:p14="http://schemas.microsoft.com/office/powerpoint/2010/main" val="8600642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Breakpoints</a:t>
            </a:r>
            <a:endParaRPr lang="en-US" dirty="0"/>
          </a:p>
        </p:txBody>
      </p:sp>
      <p:sp>
        <p:nvSpPr>
          <p:cNvPr id="4" name="Text Placeholder 3"/>
          <p:cNvSpPr>
            <a:spLocks noGrp="1"/>
          </p:cNvSpPr>
          <p:nvPr>
            <p:ph type="body" sz="quarter" idx="13"/>
          </p:nvPr>
        </p:nvSpPr>
        <p:spPr/>
        <p:txBody>
          <a:bodyPr/>
          <a:lstStyle/>
          <a:p>
            <a:r>
              <a:rPr lang="en-US" dirty="0" smtClean="0"/>
              <a:t>B. Debugging Techniques</a:t>
            </a:r>
            <a:endParaRPr lang="en-US" dirty="0"/>
          </a:p>
        </p:txBody>
      </p:sp>
      <p:pic>
        <p:nvPicPr>
          <p:cNvPr id="5" name="Content Placeholder 3" descr="loc_bd_area of triangle breakpoint.bmp"/>
          <p:cNvPicPr>
            <a:picLocks noChangeAspect="1"/>
          </p:cNvPicPr>
          <p:nvPr/>
        </p:nvPicPr>
        <p:blipFill>
          <a:blip r:embed="rId2" cstate="print"/>
          <a:stretch>
            <a:fillRect/>
          </a:stretch>
        </p:blipFill>
        <p:spPr>
          <a:xfrm>
            <a:off x="533400" y="1428750"/>
            <a:ext cx="8153400" cy="2400300"/>
          </a:xfrm>
          <a:prstGeom prst="rect">
            <a:avLst/>
          </a:prstGeom>
        </p:spPr>
      </p:pic>
      <p:pic>
        <p:nvPicPr>
          <p:cNvPr id="6" name="Embedded Image" descr="brkpoint.bmp"/>
          <p:cNvPicPr>
            <a:picLocks noChangeAspect="1"/>
          </p:cNvPicPr>
          <p:nvPr/>
        </p:nvPicPr>
        <p:blipFill>
          <a:blip r:embed="rId3" cstate="print"/>
          <a:stretch>
            <a:fillRect/>
          </a:stretch>
        </p:blipFill>
        <p:spPr>
          <a:xfrm>
            <a:off x="3810000" y="590550"/>
            <a:ext cx="448911" cy="430205"/>
          </a:xfrm>
          <a:prstGeom prst="rect">
            <a:avLst/>
          </a:prstGeom>
        </p:spPr>
      </p:pic>
      <p:pic>
        <p:nvPicPr>
          <p:cNvPr id="7" name="Embedded Image" descr="stepover.bmp"/>
          <p:cNvPicPr>
            <a:picLocks noChangeAspect="1"/>
          </p:cNvPicPr>
          <p:nvPr/>
        </p:nvPicPr>
        <p:blipFill>
          <a:blip r:embed="rId4" cstate="print"/>
          <a:stretch>
            <a:fillRect/>
          </a:stretch>
        </p:blipFill>
        <p:spPr>
          <a:xfrm>
            <a:off x="2819401" y="4192730"/>
            <a:ext cx="411498" cy="392796"/>
          </a:xfrm>
          <a:prstGeom prst="rect">
            <a:avLst/>
          </a:prstGeom>
        </p:spPr>
      </p:pic>
      <p:pic>
        <p:nvPicPr>
          <p:cNvPr id="8" name="Embedded Image" descr="stepinto.bmp"/>
          <p:cNvPicPr>
            <a:picLocks noChangeAspect="1"/>
          </p:cNvPicPr>
          <p:nvPr/>
        </p:nvPicPr>
        <p:blipFill>
          <a:blip r:embed="rId5" cstate="print"/>
          <a:stretch>
            <a:fillRect/>
          </a:stretch>
        </p:blipFill>
        <p:spPr>
          <a:xfrm>
            <a:off x="1828801" y="4192730"/>
            <a:ext cx="411498" cy="392796"/>
          </a:xfrm>
          <a:prstGeom prst="rect">
            <a:avLst/>
          </a:prstGeom>
        </p:spPr>
      </p:pic>
      <p:pic>
        <p:nvPicPr>
          <p:cNvPr id="9" name="Embedded Image" descr="stepout.bmp"/>
          <p:cNvPicPr>
            <a:picLocks noChangeAspect="1"/>
          </p:cNvPicPr>
          <p:nvPr/>
        </p:nvPicPr>
        <p:blipFill>
          <a:blip r:embed="rId6" cstate="print"/>
          <a:stretch>
            <a:fillRect/>
          </a:stretch>
        </p:blipFill>
        <p:spPr>
          <a:xfrm>
            <a:off x="3810001" y="4192730"/>
            <a:ext cx="411498" cy="392796"/>
          </a:xfrm>
          <a:prstGeom prst="rect">
            <a:avLst/>
          </a:prstGeom>
        </p:spPr>
      </p:pic>
      <p:pic>
        <p:nvPicPr>
          <p:cNvPr id="10" name="Embedded Image" descr="pause.bmp"/>
          <p:cNvPicPr>
            <a:picLocks noChangeAspect="1"/>
          </p:cNvPicPr>
          <p:nvPr/>
        </p:nvPicPr>
        <p:blipFill>
          <a:blip r:embed="rId7" cstate="print"/>
          <a:stretch>
            <a:fillRect/>
          </a:stretch>
        </p:blipFill>
        <p:spPr>
          <a:xfrm>
            <a:off x="762001" y="4192730"/>
            <a:ext cx="411498" cy="392796"/>
          </a:xfrm>
          <a:prstGeom prst="rect">
            <a:avLst/>
          </a:prstGeom>
        </p:spPr>
      </p:pic>
      <p:pic>
        <p:nvPicPr>
          <p:cNvPr id="11" name="Embedded Image" descr="probe.bmp"/>
          <p:cNvPicPr>
            <a:picLocks noChangeAspect="1"/>
          </p:cNvPicPr>
          <p:nvPr/>
        </p:nvPicPr>
        <p:blipFill>
          <a:blip r:embed="rId8" cstate="print"/>
          <a:stretch>
            <a:fillRect/>
          </a:stretch>
        </p:blipFill>
        <p:spPr>
          <a:xfrm>
            <a:off x="6553200" y="4192730"/>
            <a:ext cx="448911" cy="430205"/>
          </a:xfrm>
          <a:prstGeom prst="rect">
            <a:avLst/>
          </a:prstGeom>
        </p:spPr>
      </p:pic>
      <p:pic>
        <p:nvPicPr>
          <p:cNvPr id="12" name="Embedded Image" descr="RetainWire.bmp"/>
          <p:cNvPicPr>
            <a:picLocks noChangeAspect="1"/>
          </p:cNvPicPr>
          <p:nvPr/>
        </p:nvPicPr>
        <p:blipFill>
          <a:blip r:embed="rId9" cstate="print"/>
          <a:stretch>
            <a:fillRect/>
          </a:stretch>
        </p:blipFill>
        <p:spPr>
          <a:xfrm>
            <a:off x="7391400" y="4192729"/>
            <a:ext cx="457200" cy="436421"/>
          </a:xfrm>
          <a:prstGeom prst="rect">
            <a:avLst/>
          </a:prstGeom>
        </p:spPr>
      </p:pic>
      <p:pic>
        <p:nvPicPr>
          <p:cNvPr id="13" name="Picture 12" descr="noloc_env_red_pausebutton.png"/>
          <p:cNvPicPr>
            <a:picLocks noChangeAspect="1"/>
          </p:cNvPicPr>
          <p:nvPr/>
        </p:nvPicPr>
        <p:blipFill>
          <a:blip r:embed="rId10" cstate="print"/>
          <a:stretch>
            <a:fillRect/>
          </a:stretch>
        </p:blipFill>
        <p:spPr>
          <a:xfrm>
            <a:off x="7162800" y="2724150"/>
            <a:ext cx="609600" cy="584201"/>
          </a:xfrm>
          <a:prstGeom prst="rect">
            <a:avLst/>
          </a:prstGeom>
        </p:spPr>
      </p:pic>
      <p:sp>
        <p:nvSpPr>
          <p:cNvPr id="14" name="Slide Number Placeholder 13"/>
          <p:cNvSpPr>
            <a:spLocks noGrp="1"/>
          </p:cNvSpPr>
          <p:nvPr>
            <p:ph type="sldNum" sz="quarter" idx="14"/>
          </p:nvPr>
        </p:nvSpPr>
        <p:spPr/>
        <p:txBody>
          <a:bodyPr/>
          <a:lstStyle/>
          <a:p>
            <a:pPr algn="ctr"/>
            <a:fld id="{F7BDED22-11C7-456A-B829-4ED810F305A6}" type="slidenum">
              <a:rPr lang="en-US" smtClean="0"/>
              <a:pPr algn="ctr"/>
              <a:t>37</a:t>
            </a:fld>
            <a:endParaRPr lang="en-US" dirty="0"/>
          </a:p>
        </p:txBody>
      </p:sp>
    </p:spTree>
    <p:extLst>
      <p:ext uri="{BB962C8B-B14F-4D97-AF65-F5344CB8AC3E}">
        <p14:creationId xmlns:p14="http://schemas.microsoft.com/office/powerpoint/2010/main" val="14975453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Retain Wire Values</a:t>
            </a:r>
            <a:endParaRPr lang="en-US" dirty="0"/>
          </a:p>
        </p:txBody>
      </p:sp>
      <p:sp>
        <p:nvSpPr>
          <p:cNvPr id="4" name="Slide Number Placeholder 3"/>
          <p:cNvSpPr>
            <a:spLocks noGrp="1"/>
          </p:cNvSpPr>
          <p:nvPr>
            <p:ph type="sldNum" sz="quarter" idx="14"/>
          </p:nvPr>
        </p:nvSpPr>
        <p:spPr/>
        <p:txBody>
          <a:bodyPr/>
          <a:lstStyle/>
          <a:p>
            <a:fld id="{F7BDED22-11C7-456A-B829-4ED810F305A6}" type="slidenum">
              <a:rPr lang="en-US" smtClean="0"/>
              <a:pPr/>
              <a:t>38</a:t>
            </a:fld>
            <a:endParaRPr lang="en-US" dirty="0"/>
          </a:p>
        </p:txBody>
      </p:sp>
      <p:sp>
        <p:nvSpPr>
          <p:cNvPr id="3" name="Text Placeholder 2"/>
          <p:cNvSpPr>
            <a:spLocks noGrp="1"/>
          </p:cNvSpPr>
          <p:nvPr>
            <p:ph type="body" sz="quarter" idx="13"/>
          </p:nvPr>
        </p:nvSpPr>
        <p:spPr/>
        <p:txBody>
          <a:bodyPr/>
          <a:lstStyle/>
          <a:p>
            <a:r>
              <a:rPr lang="en-US" dirty="0" smtClean="0"/>
              <a:t>B. Debugging Techniques</a:t>
            </a:r>
          </a:p>
          <a:p>
            <a:endParaRPr lang="en-US" dirty="0"/>
          </a:p>
        </p:txBody>
      </p:sp>
      <p:sp>
        <p:nvSpPr>
          <p:cNvPr id="11" name="Content Placeholder 10"/>
          <p:cNvSpPr>
            <a:spLocks noGrp="1"/>
          </p:cNvSpPr>
          <p:nvPr>
            <p:ph sz="quarter" idx="15"/>
          </p:nvPr>
        </p:nvSpPr>
        <p:spPr/>
        <p:txBody>
          <a:bodyPr/>
          <a:lstStyle/>
          <a:p>
            <a:r>
              <a:rPr lang="en-US" dirty="0" smtClean="0"/>
              <a:t>Allows you to probe wire values after a VI runs</a:t>
            </a:r>
          </a:p>
        </p:txBody>
      </p:sp>
      <p:pic>
        <p:nvPicPr>
          <p:cNvPr id="12" name="Embedded Image" descr="loc_env_retain wire values.png"/>
          <p:cNvPicPr>
            <a:picLocks noChangeAspect="1"/>
          </p:cNvPicPr>
          <p:nvPr/>
        </p:nvPicPr>
        <p:blipFill>
          <a:blip r:embed="rId2" cstate="print"/>
          <a:stretch>
            <a:fillRect/>
          </a:stretch>
        </p:blipFill>
        <p:spPr>
          <a:xfrm>
            <a:off x="1285416" y="1962150"/>
            <a:ext cx="6573168" cy="559673"/>
          </a:xfrm>
          <a:prstGeom prst="rect">
            <a:avLst/>
          </a:prstGeom>
        </p:spPr>
      </p:pic>
      <p:sp>
        <p:nvSpPr>
          <p:cNvPr id="13" name="Oval 12"/>
          <p:cNvSpPr/>
          <p:nvPr/>
        </p:nvSpPr>
        <p:spPr>
          <a:xfrm>
            <a:off x="3200400" y="2140823"/>
            <a:ext cx="533400" cy="533400"/>
          </a:xfrm>
          <a:prstGeom prst="ellipse">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268228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p:txBody>
          <a:bodyPr/>
          <a:lstStyle/>
          <a:p>
            <a:r>
              <a:rPr lang="en-US" dirty="0" smtClean="0"/>
              <a:t>Undefined or Unexpected Data</a:t>
            </a:r>
            <a:endParaRPr lang="en-US" dirty="0"/>
          </a:p>
        </p:txBody>
      </p:sp>
      <p:sp>
        <p:nvSpPr>
          <p:cNvPr id="10" name="Text Placeholder 9"/>
          <p:cNvSpPr>
            <a:spLocks noGrp="1"/>
          </p:cNvSpPr>
          <p:nvPr>
            <p:ph type="body" sz="quarter" idx="13"/>
          </p:nvPr>
        </p:nvSpPr>
        <p:spPr/>
        <p:txBody>
          <a:bodyPr/>
          <a:lstStyle/>
          <a:p>
            <a:r>
              <a:rPr lang="en-US" dirty="0" smtClean="0"/>
              <a:t>B. Debugging Techniques</a:t>
            </a:r>
            <a:endParaRPr lang="en-US" dirty="0"/>
          </a:p>
        </p:txBody>
      </p:sp>
      <p:pic>
        <p:nvPicPr>
          <p:cNvPr id="4" name="Picture 3" descr="noloc_bd_undefined_data_inf.png"/>
          <p:cNvPicPr>
            <a:picLocks noChangeAspect="1"/>
          </p:cNvPicPr>
          <p:nvPr/>
        </p:nvPicPr>
        <p:blipFill>
          <a:blip r:embed="rId3" cstate="print"/>
          <a:stretch>
            <a:fillRect/>
          </a:stretch>
        </p:blipFill>
        <p:spPr>
          <a:xfrm>
            <a:off x="1263296" y="1811305"/>
            <a:ext cx="2350691" cy="1467628"/>
          </a:xfrm>
          <a:prstGeom prst="rect">
            <a:avLst/>
          </a:prstGeom>
          <a:noFill/>
          <a:ln>
            <a:noFill/>
          </a:ln>
        </p:spPr>
      </p:pic>
      <p:pic>
        <p:nvPicPr>
          <p:cNvPr id="5" name="Picture 4" descr="noloc_bd_undefined_data_NaN.png"/>
          <p:cNvPicPr>
            <a:picLocks noChangeAspect="1"/>
          </p:cNvPicPr>
          <p:nvPr/>
        </p:nvPicPr>
        <p:blipFill>
          <a:blip r:embed="rId4" cstate="print"/>
          <a:stretch>
            <a:fillRect/>
          </a:stretch>
        </p:blipFill>
        <p:spPr>
          <a:xfrm>
            <a:off x="5225697" y="2022743"/>
            <a:ext cx="2089503" cy="1044752"/>
          </a:xfrm>
          <a:prstGeom prst="rect">
            <a:avLst/>
          </a:prstGeom>
          <a:noFill/>
          <a:ln>
            <a:noFill/>
          </a:ln>
        </p:spPr>
      </p:pic>
      <p:pic>
        <p:nvPicPr>
          <p:cNvPr id="8" name="Picture 7" descr="noloc_fp_undefined_data_inf.png"/>
          <p:cNvPicPr>
            <a:picLocks noChangeAspect="1"/>
          </p:cNvPicPr>
          <p:nvPr/>
        </p:nvPicPr>
        <p:blipFill>
          <a:blip r:embed="rId5" cstate="print"/>
          <a:stretch>
            <a:fillRect/>
          </a:stretch>
        </p:blipFill>
        <p:spPr>
          <a:xfrm>
            <a:off x="1524242" y="3411505"/>
            <a:ext cx="1828799" cy="1293845"/>
          </a:xfrm>
          <a:prstGeom prst="rect">
            <a:avLst/>
          </a:prstGeom>
          <a:noFill/>
          <a:ln>
            <a:noFill/>
          </a:ln>
        </p:spPr>
      </p:pic>
      <p:pic>
        <p:nvPicPr>
          <p:cNvPr id="9" name="Picture 8" descr="noloc_fp_undefined_data_NaN.png"/>
          <p:cNvPicPr>
            <a:picLocks noChangeAspect="1"/>
          </p:cNvPicPr>
          <p:nvPr/>
        </p:nvPicPr>
        <p:blipFill>
          <a:blip r:embed="rId6" cstate="print"/>
          <a:stretch>
            <a:fillRect/>
          </a:stretch>
        </p:blipFill>
        <p:spPr>
          <a:xfrm>
            <a:off x="5356049" y="3411505"/>
            <a:ext cx="1828799" cy="1293845"/>
          </a:xfrm>
          <a:prstGeom prst="rect">
            <a:avLst/>
          </a:prstGeom>
          <a:noFill/>
          <a:ln>
            <a:noFill/>
          </a:ln>
        </p:spPr>
      </p:pic>
      <p:sp>
        <p:nvSpPr>
          <p:cNvPr id="13" name="Slide Number Placeholder 12"/>
          <p:cNvSpPr>
            <a:spLocks noGrp="1"/>
          </p:cNvSpPr>
          <p:nvPr>
            <p:ph type="sldNum" sz="quarter" idx="14"/>
          </p:nvPr>
        </p:nvSpPr>
        <p:spPr/>
        <p:txBody>
          <a:bodyPr/>
          <a:lstStyle/>
          <a:p>
            <a:pPr algn="ctr"/>
            <a:fld id="{F7BDED22-11C7-456A-B829-4ED810F305A6}" type="slidenum">
              <a:rPr lang="en-US" smtClean="0"/>
              <a:pPr algn="ctr"/>
              <a:t>39</a:t>
            </a:fld>
            <a:endParaRPr lang="en-US" dirty="0"/>
          </a:p>
        </p:txBody>
      </p:sp>
    </p:spTree>
    <p:extLst>
      <p:ext uri="{BB962C8B-B14F-4D97-AF65-F5344CB8AC3E}">
        <p14:creationId xmlns:p14="http://schemas.microsoft.com/office/powerpoint/2010/main" val="1315858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0"/>
          </p:nvPr>
        </p:nvSpPr>
        <p:spPr/>
        <p:txBody>
          <a:bodyPr/>
          <a:lstStyle/>
          <a:p>
            <a:r>
              <a:rPr lang="en-US" dirty="0" smtClean="0"/>
              <a:t>Lesson 2 Creating Your First Application</a:t>
            </a:r>
            <a:endParaRPr lang="en-US" dirty="0"/>
          </a:p>
        </p:txBody>
      </p:sp>
      <p:sp>
        <p:nvSpPr>
          <p:cNvPr id="11" name="Content Placeholder 10"/>
          <p:cNvSpPr>
            <a:spLocks noGrp="1"/>
          </p:cNvSpPr>
          <p:nvPr>
            <p:ph type="body" idx="14"/>
          </p:nvPr>
        </p:nvSpPr>
        <p:spPr/>
        <p:txBody>
          <a:bodyPr>
            <a:normAutofit/>
          </a:bodyPr>
          <a:lstStyle/>
          <a:p>
            <a:r>
              <a:rPr lang="en-US" sz="2000" dirty="0" smtClean="0"/>
              <a:t>Use Express VIs to produce a project and simple VI that acquires and analyzes data and then displays the results.</a:t>
            </a:r>
            <a:endParaRPr lang="en-US" sz="2000" dirty="0"/>
          </a:p>
        </p:txBody>
      </p:sp>
      <p:sp>
        <p:nvSpPr>
          <p:cNvPr id="10" name="Text Placeholder 9"/>
          <p:cNvSpPr>
            <a:spLocks noGrp="1"/>
          </p:cNvSpPr>
          <p:nvPr>
            <p:ph type="body" sz="quarter" idx="19"/>
          </p:nvPr>
        </p:nvSpPr>
        <p:spPr/>
        <p:txBody>
          <a:bodyPr/>
          <a:lstStyle/>
          <a:p>
            <a:r>
              <a:rPr lang="en-US" dirty="0" smtClean="0"/>
              <a:t>Dataflow</a:t>
            </a:r>
          </a:p>
          <a:p>
            <a:r>
              <a:rPr lang="en-US" dirty="0" smtClean="0"/>
              <a:t>LabVIEW Data Types</a:t>
            </a:r>
          </a:p>
          <a:p>
            <a:r>
              <a:rPr lang="en-US" dirty="0" smtClean="0"/>
              <a:t>Tools for Programming, Cleaning and Organizing Your VI</a:t>
            </a:r>
          </a:p>
          <a:p>
            <a:r>
              <a:rPr lang="en-US" dirty="0" smtClean="0"/>
              <a:t>Building a Basic VI</a:t>
            </a:r>
          </a:p>
          <a:p>
            <a:pPr>
              <a:buNone/>
            </a:pPr>
            <a:endParaRPr lang="en-US" dirty="0"/>
          </a:p>
        </p:txBody>
      </p:sp>
      <p:sp>
        <p:nvSpPr>
          <p:cNvPr id="5" name="Slide Number Placeholder 4"/>
          <p:cNvSpPr>
            <a:spLocks noGrp="1"/>
          </p:cNvSpPr>
          <p:nvPr>
            <p:ph type="sldNum" sz="quarter" idx="15"/>
          </p:nvPr>
        </p:nvSpPr>
        <p:spPr/>
        <p:txBody>
          <a:bodyPr/>
          <a:lstStyle/>
          <a:p>
            <a:fld id="{F7BDED22-11C7-456A-B829-4ED810F305A6}" type="slidenum">
              <a:rPr lang="en-US" smtClean="0"/>
              <a:pPr/>
              <a:t>4</a:t>
            </a:fld>
            <a:endParaRPr lang="en-US" dirty="0"/>
          </a:p>
        </p:txBody>
      </p:sp>
    </p:spTree>
    <p:extLst>
      <p:ext uri="{BB962C8B-B14F-4D97-AF65-F5344CB8AC3E}">
        <p14:creationId xmlns:p14="http://schemas.microsoft.com/office/powerpoint/2010/main" val="127519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10">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Use debugging tools and troubleshooting techniques to fix a broken VI that returns unexpected data.</a:t>
            </a:r>
          </a:p>
        </p:txBody>
      </p:sp>
      <p:sp>
        <p:nvSpPr>
          <p:cNvPr id="35843" name="Rectangle 13"/>
          <p:cNvSpPr>
            <a:spLocks noGrp="1" noChangeArrowheads="1"/>
          </p:cNvSpPr>
          <p:nvPr>
            <p:ph type="body" idx="10"/>
          </p:nvPr>
        </p:nvSpPr>
        <p:spPr/>
        <p:txBody>
          <a:bodyPr/>
          <a:lstStyle/>
          <a:p>
            <a:r>
              <a:rPr lang="en-US" dirty="0" smtClean="0"/>
              <a:t>Exercise 3-1</a:t>
            </a:r>
          </a:p>
        </p:txBody>
      </p:sp>
      <p:sp>
        <p:nvSpPr>
          <p:cNvPr id="5" name="Text Placeholder 4"/>
          <p:cNvSpPr>
            <a:spLocks noGrp="1"/>
          </p:cNvSpPr>
          <p:nvPr>
            <p:ph type="body" idx="14"/>
          </p:nvPr>
        </p:nvSpPr>
        <p:spPr/>
        <p:txBody>
          <a:bodyPr/>
          <a:lstStyle/>
          <a:p>
            <a:r>
              <a:rPr lang="en-US" dirty="0" smtClean="0"/>
              <a:t>Debugging</a:t>
            </a:r>
            <a:endParaRPr lang="en-US" dirty="0"/>
          </a:p>
        </p:txBody>
      </p:sp>
      <p:sp>
        <p:nvSpPr>
          <p:cNvPr id="9" name="Slide Number Placeholder 8"/>
          <p:cNvSpPr>
            <a:spLocks noGrp="1"/>
          </p:cNvSpPr>
          <p:nvPr>
            <p:ph type="sldNum" sz="quarter" idx="12"/>
          </p:nvPr>
        </p:nvSpPr>
        <p:spPr/>
        <p:txBody>
          <a:bodyPr/>
          <a:lstStyle/>
          <a:p>
            <a:pPr algn="ctr"/>
            <a:fld id="{F7BDED22-11C7-456A-B829-4ED810F305A6}" type="slidenum">
              <a:rPr lang="en-US" smtClean="0"/>
              <a:pPr algn="ctr"/>
              <a:t>40</a:t>
            </a:fld>
            <a:endParaRPr lang="en-US" dirty="0"/>
          </a:p>
        </p:txBody>
      </p:sp>
    </p:spTree>
    <p:extLst>
      <p:ext uri="{BB962C8B-B14F-4D97-AF65-F5344CB8AC3E}">
        <p14:creationId xmlns:p14="http://schemas.microsoft.com/office/powerpoint/2010/main" val="11810287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0"/>
          </p:nvPr>
        </p:nvSpPr>
        <p:spPr/>
        <p:txBody>
          <a:bodyPr/>
          <a:lstStyle/>
          <a:p>
            <a:r>
              <a:rPr lang="en-US" dirty="0" smtClean="0"/>
              <a:t>Exercise 3-1</a:t>
            </a:r>
            <a:endParaRPr lang="en-US" dirty="0"/>
          </a:p>
        </p:txBody>
      </p:sp>
      <p:sp>
        <p:nvSpPr>
          <p:cNvPr id="6" name="Text Placeholder 5"/>
          <p:cNvSpPr>
            <a:spLocks noGrp="1"/>
          </p:cNvSpPr>
          <p:nvPr>
            <p:ph type="body" sz="quarter" idx="13"/>
          </p:nvPr>
        </p:nvSpPr>
        <p:spPr/>
        <p:txBody>
          <a:bodyPr/>
          <a:lstStyle/>
          <a:p>
            <a:pPr>
              <a:buFont typeface="Arial" pitchFamily="34" charset="0"/>
              <a:buChar char="•"/>
            </a:pPr>
            <a:r>
              <a:rPr lang="en-US" dirty="0" smtClean="0"/>
              <a:t>If you have a VI with a broken Run arrow, what should you do first?</a:t>
            </a:r>
          </a:p>
          <a:p>
            <a:pPr>
              <a:buFont typeface="Arial" pitchFamily="34" charset="0"/>
              <a:buChar char="•"/>
            </a:pPr>
            <a:r>
              <a:rPr lang="en-US" dirty="0" smtClean="0"/>
              <a:t>After you fixed your broken Run arrow, your VI results show unexpected data. What can you do next?</a:t>
            </a:r>
          </a:p>
          <a:p>
            <a:endParaRPr lang="en-US" dirty="0" smtClean="0"/>
          </a:p>
          <a:p>
            <a:endParaRPr lang="en-US" dirty="0"/>
          </a:p>
        </p:txBody>
      </p:sp>
      <p:sp>
        <p:nvSpPr>
          <p:cNvPr id="7" name="Text Placeholder 6"/>
          <p:cNvSpPr>
            <a:spLocks noGrp="1"/>
          </p:cNvSpPr>
          <p:nvPr>
            <p:ph type="body" idx="14"/>
          </p:nvPr>
        </p:nvSpPr>
        <p:spPr/>
        <p:txBody>
          <a:bodyPr/>
          <a:lstStyle/>
          <a:p>
            <a:r>
              <a:rPr lang="en-US" dirty="0" smtClean="0"/>
              <a:t>Debugging</a:t>
            </a:r>
            <a:endParaRPr lang="en-US" dirty="0"/>
          </a:p>
        </p:txBody>
      </p:sp>
      <p:sp>
        <p:nvSpPr>
          <p:cNvPr id="11" name="Slide Number Placeholder 10"/>
          <p:cNvSpPr>
            <a:spLocks noGrp="1"/>
          </p:cNvSpPr>
          <p:nvPr>
            <p:ph type="sldNum" sz="quarter" idx="12"/>
          </p:nvPr>
        </p:nvSpPr>
        <p:spPr/>
        <p:txBody>
          <a:bodyPr/>
          <a:lstStyle/>
          <a:p>
            <a:pPr algn="ctr"/>
            <a:fld id="{F7BDED22-11C7-456A-B829-4ED810F305A6}" type="slidenum">
              <a:rPr lang="en-US" smtClean="0"/>
              <a:pPr algn="ctr"/>
              <a:t>41</a:t>
            </a:fld>
            <a:endParaRPr lang="en-US" dirty="0"/>
          </a:p>
        </p:txBody>
      </p:sp>
    </p:spTree>
    <p:extLst>
      <p:ext uri="{BB962C8B-B14F-4D97-AF65-F5344CB8AC3E}">
        <p14:creationId xmlns:p14="http://schemas.microsoft.com/office/powerpoint/2010/main" val="15511195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0"/>
          </p:nvPr>
        </p:nvSpPr>
        <p:spPr/>
        <p:txBody>
          <a:bodyPr/>
          <a:lstStyle/>
          <a:p>
            <a:r>
              <a:rPr lang="en-US" altLang="en-US" dirty="0" smtClean="0"/>
              <a:t>C. Error Handling</a:t>
            </a:r>
            <a:endParaRPr lang="en-US" dirty="0"/>
          </a:p>
        </p:txBody>
      </p:sp>
      <p:sp>
        <p:nvSpPr>
          <p:cNvPr id="5" name="Text Placeholder 4"/>
          <p:cNvSpPr>
            <a:spLocks noGrp="1"/>
          </p:cNvSpPr>
          <p:nvPr>
            <p:ph type="body" idx="12"/>
          </p:nvPr>
        </p:nvSpPr>
        <p:spPr/>
        <p:txBody>
          <a:bodyPr/>
          <a:lstStyle/>
          <a:p>
            <a:r>
              <a:rPr lang="en-US" dirty="0" smtClean="0"/>
              <a:t>Describe the difference between automatic and manual error handling.</a:t>
            </a:r>
            <a:endParaRPr lang="en-US" dirty="0"/>
          </a:p>
        </p:txBody>
      </p:sp>
      <p:sp>
        <p:nvSpPr>
          <p:cNvPr id="8" name="Content Placeholder 7"/>
          <p:cNvSpPr>
            <a:spLocks noGrp="1"/>
          </p:cNvSpPr>
          <p:nvPr>
            <p:ph type="body" sz="quarter" idx="15"/>
          </p:nvPr>
        </p:nvSpPr>
        <p:spPr/>
        <p:txBody>
          <a:bodyPr>
            <a:normAutofit lnSpcReduction="10000"/>
          </a:bodyPr>
          <a:lstStyle/>
          <a:p>
            <a:r>
              <a:rPr lang="en-US" dirty="0" smtClean="0"/>
              <a:t>Error Handling Review</a:t>
            </a:r>
          </a:p>
          <a:p>
            <a:r>
              <a:rPr lang="en-US" dirty="0" smtClean="0"/>
              <a:t>Automatic vs. Manual Error Handling</a:t>
            </a:r>
          </a:p>
          <a:p>
            <a:r>
              <a:rPr lang="en-US" dirty="0" smtClean="0"/>
              <a:t>Merge Errors Function</a:t>
            </a:r>
          </a:p>
        </p:txBody>
      </p:sp>
      <p:sp>
        <p:nvSpPr>
          <p:cNvPr id="13" name="Text Placeholder 12"/>
          <p:cNvSpPr>
            <a:spLocks noGrp="1"/>
          </p:cNvSpPr>
          <p:nvPr>
            <p:ph type="body" sz="quarter" idx="16"/>
          </p:nvPr>
        </p:nvSpPr>
        <p:spPr/>
        <p:txBody>
          <a:bodyPr>
            <a:normAutofit/>
          </a:bodyPr>
          <a:lstStyle/>
          <a:p>
            <a:r>
              <a:rPr lang="en-US" dirty="0" smtClean="0"/>
              <a:t>Error Clusters</a:t>
            </a:r>
          </a:p>
          <a:p>
            <a:r>
              <a:rPr lang="en-US" dirty="0" smtClean="0"/>
              <a:t>Errors and Warnings</a:t>
            </a:r>
          </a:p>
          <a:p>
            <a:endParaRPr lang="en-US" dirty="0"/>
          </a:p>
        </p:txBody>
      </p:sp>
      <p:sp>
        <p:nvSpPr>
          <p:cNvPr id="14" name="Slide Number Placeholder 13"/>
          <p:cNvSpPr>
            <a:spLocks noGrp="1"/>
          </p:cNvSpPr>
          <p:nvPr>
            <p:ph type="sldNum" sz="quarter" idx="17"/>
          </p:nvPr>
        </p:nvSpPr>
        <p:spPr/>
        <p:txBody>
          <a:bodyPr/>
          <a:lstStyle/>
          <a:p>
            <a:pPr algn="ctr"/>
            <a:fld id="{F7BDED22-11C7-456A-B829-4ED810F305A6}" type="slidenum">
              <a:rPr lang="en-US" smtClean="0"/>
              <a:pPr algn="ctr"/>
              <a:t>42</a:t>
            </a:fld>
            <a:endParaRPr lang="en-US" dirty="0"/>
          </a:p>
        </p:txBody>
      </p:sp>
    </p:spTree>
    <p:extLst>
      <p:ext uri="{BB962C8B-B14F-4D97-AF65-F5344CB8AC3E}">
        <p14:creationId xmlns:p14="http://schemas.microsoft.com/office/powerpoint/2010/main" val="36762305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altLang="en-US" dirty="0" smtClean="0"/>
              <a:t>Error Handling Review</a:t>
            </a:r>
            <a:endParaRPr lang="en-US" dirty="0"/>
          </a:p>
        </p:txBody>
      </p:sp>
      <p:sp>
        <p:nvSpPr>
          <p:cNvPr id="15" name="Slide Number Placeholder 14"/>
          <p:cNvSpPr>
            <a:spLocks noGrp="1"/>
          </p:cNvSpPr>
          <p:nvPr>
            <p:ph type="sldNum" sz="quarter" idx="14"/>
          </p:nvPr>
        </p:nvSpPr>
        <p:spPr/>
        <p:txBody>
          <a:bodyPr/>
          <a:lstStyle/>
          <a:p>
            <a:pPr algn="ctr"/>
            <a:fld id="{F7BDED22-11C7-456A-B829-4ED810F305A6}" type="slidenum">
              <a:rPr lang="en-US" smtClean="0"/>
              <a:pPr algn="ctr"/>
              <a:t>43</a:t>
            </a:fld>
            <a:endParaRPr lang="en-US" dirty="0"/>
          </a:p>
        </p:txBody>
      </p:sp>
      <p:sp>
        <p:nvSpPr>
          <p:cNvPr id="14" name="Content Placeholder 13"/>
          <p:cNvSpPr>
            <a:spLocks noGrp="1"/>
          </p:cNvSpPr>
          <p:nvPr>
            <p:ph sz="quarter" idx="15"/>
          </p:nvPr>
        </p:nvSpPr>
        <p:spPr/>
        <p:txBody>
          <a:bodyPr/>
          <a:lstStyle/>
          <a:p>
            <a:endParaRPr lang="en-US" dirty="0"/>
          </a:p>
        </p:txBody>
      </p:sp>
      <p:sp>
        <p:nvSpPr>
          <p:cNvPr id="16" name="Text Placeholder 15"/>
          <p:cNvSpPr>
            <a:spLocks noGrp="1"/>
          </p:cNvSpPr>
          <p:nvPr>
            <p:ph type="body" sz="quarter" idx="13"/>
          </p:nvPr>
        </p:nvSpPr>
        <p:spPr/>
        <p:txBody>
          <a:bodyPr/>
          <a:lstStyle/>
          <a:p>
            <a:r>
              <a:rPr lang="en-US" dirty="0" smtClean="0"/>
              <a:t>C. Error Handling</a:t>
            </a:r>
            <a:endParaRPr lang="en-US" dirty="0"/>
          </a:p>
        </p:txBody>
      </p:sp>
      <p:graphicFrame>
        <p:nvGraphicFramePr>
          <p:cNvPr id="4" name="Diagram 3"/>
          <p:cNvGraphicFramePr/>
          <p:nvPr/>
        </p:nvGraphicFramePr>
        <p:xfrm>
          <a:off x="533400" y="2419350"/>
          <a:ext cx="7772400" cy="91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Picture 11" descr="key term black.png"/>
          <p:cNvPicPr>
            <a:picLocks noChangeAspect="1"/>
          </p:cNvPicPr>
          <p:nvPr/>
        </p:nvPicPr>
        <p:blipFill>
          <a:blip r:embed="rId8" cstate="print"/>
          <a:stretch>
            <a:fillRect/>
          </a:stretch>
        </p:blipFill>
        <p:spPr>
          <a:xfrm>
            <a:off x="838200" y="2724150"/>
            <a:ext cx="293536" cy="297984"/>
          </a:xfrm>
          <a:prstGeom prst="rect">
            <a:avLst/>
          </a:prstGeom>
        </p:spPr>
      </p:pic>
      <p:graphicFrame>
        <p:nvGraphicFramePr>
          <p:cNvPr id="20" name="Diagram 19"/>
          <p:cNvGraphicFramePr/>
          <p:nvPr/>
        </p:nvGraphicFramePr>
        <p:xfrm>
          <a:off x="533400" y="1200150"/>
          <a:ext cx="7772400" cy="9144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21" name="Picture 20" descr="key term black.png"/>
          <p:cNvPicPr>
            <a:picLocks noChangeAspect="1"/>
          </p:cNvPicPr>
          <p:nvPr/>
        </p:nvPicPr>
        <p:blipFill>
          <a:blip r:embed="rId8" cstate="print"/>
          <a:stretch>
            <a:fillRect/>
          </a:stretch>
        </p:blipFill>
        <p:spPr>
          <a:xfrm>
            <a:off x="838200" y="1504950"/>
            <a:ext cx="293536" cy="297984"/>
          </a:xfrm>
          <a:prstGeom prst="rect">
            <a:avLst/>
          </a:prstGeom>
        </p:spPr>
      </p:pic>
      <p:graphicFrame>
        <p:nvGraphicFramePr>
          <p:cNvPr id="23" name="Diagram 22"/>
          <p:cNvGraphicFramePr/>
          <p:nvPr/>
        </p:nvGraphicFramePr>
        <p:xfrm>
          <a:off x="533400" y="3638550"/>
          <a:ext cx="7772400" cy="89121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pic>
        <p:nvPicPr>
          <p:cNvPr id="24" name="Picture 23" descr="key term black.png"/>
          <p:cNvPicPr>
            <a:picLocks noChangeAspect="1"/>
          </p:cNvPicPr>
          <p:nvPr/>
        </p:nvPicPr>
        <p:blipFill>
          <a:blip r:embed="rId8" cstate="print"/>
          <a:stretch>
            <a:fillRect/>
          </a:stretch>
        </p:blipFill>
        <p:spPr>
          <a:xfrm>
            <a:off x="838200" y="3943350"/>
            <a:ext cx="293536" cy="297984"/>
          </a:xfrm>
          <a:prstGeom prst="rect">
            <a:avLst/>
          </a:prstGeom>
        </p:spPr>
      </p:pic>
    </p:spTree>
    <p:extLst>
      <p:ext uri="{BB962C8B-B14F-4D97-AF65-F5344CB8AC3E}">
        <p14:creationId xmlns:p14="http://schemas.microsoft.com/office/powerpoint/2010/main" val="8108744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5"/>
          </p:nvPr>
        </p:nvSpPr>
        <p:spPr/>
        <p:txBody>
          <a:bodyPr/>
          <a:lstStyle/>
          <a:p>
            <a:r>
              <a:rPr lang="en-US" dirty="0" smtClean="0"/>
              <a:t>Demonstrate the difference between automatic and manual error handling.</a:t>
            </a:r>
            <a:endParaRPr lang="en-US" dirty="0"/>
          </a:p>
        </p:txBody>
      </p:sp>
      <p:sp>
        <p:nvSpPr>
          <p:cNvPr id="6" name="Text Placeholder 5"/>
          <p:cNvSpPr>
            <a:spLocks noGrp="1"/>
          </p:cNvSpPr>
          <p:nvPr>
            <p:ph type="body" idx="18"/>
          </p:nvPr>
        </p:nvSpPr>
        <p:spPr/>
        <p:txBody>
          <a:bodyPr/>
          <a:lstStyle/>
          <a:p>
            <a:r>
              <a:rPr lang="en-US" dirty="0" smtClean="0"/>
              <a:t>Automatic vs. Manual Error Handling</a:t>
            </a:r>
            <a:endParaRPr lang="en-US" dirty="0"/>
          </a:p>
        </p:txBody>
      </p:sp>
      <p:sp>
        <p:nvSpPr>
          <p:cNvPr id="9" name="Slide Number Placeholder 8"/>
          <p:cNvSpPr>
            <a:spLocks noGrp="1"/>
          </p:cNvSpPr>
          <p:nvPr>
            <p:ph type="sldNum" sz="quarter" idx="17"/>
          </p:nvPr>
        </p:nvSpPr>
        <p:spPr/>
        <p:txBody>
          <a:bodyPr/>
          <a:lstStyle/>
          <a:p>
            <a:pPr algn="ctr"/>
            <a:fld id="{F7BDED22-11C7-456A-B829-4ED810F305A6}" type="slidenum">
              <a:rPr lang="en-US" smtClean="0"/>
              <a:pPr algn="ctr"/>
              <a:t>44</a:t>
            </a:fld>
            <a:endParaRPr lang="en-US" dirty="0"/>
          </a:p>
        </p:txBody>
      </p:sp>
    </p:spTree>
    <p:extLst>
      <p:ext uri="{BB962C8B-B14F-4D97-AF65-F5344CB8AC3E}">
        <p14:creationId xmlns:p14="http://schemas.microsoft.com/office/powerpoint/2010/main" val="40724063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Disable Automatic Error Handling</a:t>
            </a:r>
            <a:endParaRPr lang="en-US" dirty="0"/>
          </a:p>
        </p:txBody>
      </p:sp>
      <p:sp>
        <p:nvSpPr>
          <p:cNvPr id="6" name="Text Placeholder 5"/>
          <p:cNvSpPr>
            <a:spLocks noGrp="1"/>
          </p:cNvSpPr>
          <p:nvPr>
            <p:ph type="body" sz="quarter" idx="13"/>
          </p:nvPr>
        </p:nvSpPr>
        <p:spPr/>
        <p:txBody>
          <a:bodyPr/>
          <a:lstStyle/>
          <a:p>
            <a:r>
              <a:rPr lang="en-US" dirty="0" smtClean="0"/>
              <a:t>C. Error Handling</a:t>
            </a:r>
            <a:endParaRPr lang="en-US" dirty="0"/>
          </a:p>
        </p:txBody>
      </p:sp>
      <p:pic>
        <p:nvPicPr>
          <p:cNvPr id="4" name="Content Placeholder 3" descr="loc_env_auto_error_handling_disable.png"/>
          <p:cNvPicPr>
            <a:picLocks noGrp="1" noChangeAspect="1"/>
          </p:cNvPicPr>
          <p:nvPr>
            <p:ph idx="4294967295"/>
          </p:nvPr>
        </p:nvPicPr>
        <p:blipFill>
          <a:blip r:embed="rId3" cstate="print"/>
          <a:stretch>
            <a:fillRect/>
          </a:stretch>
        </p:blipFill>
        <p:spPr>
          <a:xfrm>
            <a:off x="1676400" y="1352550"/>
            <a:ext cx="5108575" cy="3652838"/>
          </a:xfrm>
        </p:spPr>
      </p:pic>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45</a:t>
            </a:fld>
            <a:endParaRPr lang="en-US" dirty="0"/>
          </a:p>
        </p:txBody>
      </p:sp>
    </p:spTree>
    <p:extLst>
      <p:ext uri="{BB962C8B-B14F-4D97-AF65-F5344CB8AC3E}">
        <p14:creationId xmlns:p14="http://schemas.microsoft.com/office/powerpoint/2010/main" val="47314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Error Clusters</a:t>
            </a:r>
            <a:endParaRPr lang="en-US" dirty="0"/>
          </a:p>
        </p:txBody>
      </p:sp>
      <p:sp>
        <p:nvSpPr>
          <p:cNvPr id="8" name="Text Placeholder 7"/>
          <p:cNvSpPr>
            <a:spLocks noGrp="1"/>
          </p:cNvSpPr>
          <p:nvPr>
            <p:ph type="body" sz="quarter" idx="13"/>
          </p:nvPr>
        </p:nvSpPr>
        <p:spPr/>
        <p:txBody>
          <a:bodyPr/>
          <a:lstStyle/>
          <a:p>
            <a:r>
              <a:rPr lang="en-US" dirty="0" smtClean="0"/>
              <a:t>C. Error Handling</a:t>
            </a:r>
          </a:p>
        </p:txBody>
      </p:sp>
      <p:pic>
        <p:nvPicPr>
          <p:cNvPr id="5" name="Picture 4" descr="loc_fp_errorcluster.bmp"/>
          <p:cNvPicPr>
            <a:picLocks noChangeAspect="1"/>
          </p:cNvPicPr>
          <p:nvPr/>
        </p:nvPicPr>
        <p:blipFill>
          <a:blip r:embed="rId3" cstate="print"/>
          <a:stretch>
            <a:fillRect/>
          </a:stretch>
        </p:blipFill>
        <p:spPr>
          <a:xfrm>
            <a:off x="1981200" y="1733550"/>
            <a:ext cx="5135435" cy="2618637"/>
          </a:xfrm>
          <a:prstGeom prst="rect">
            <a:avLst/>
          </a:prstGeom>
        </p:spPr>
      </p:pic>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46</a:t>
            </a:fld>
            <a:endParaRPr lang="en-US" dirty="0"/>
          </a:p>
        </p:txBody>
      </p:sp>
    </p:spTree>
    <p:extLst>
      <p:ext uri="{BB962C8B-B14F-4D97-AF65-F5344CB8AC3E}">
        <p14:creationId xmlns:p14="http://schemas.microsoft.com/office/powerpoint/2010/main" val="18638363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Errors and Warnings</a:t>
            </a:r>
            <a:endParaRPr lang="en-US" dirty="0"/>
          </a:p>
        </p:txBody>
      </p:sp>
      <p:sp>
        <p:nvSpPr>
          <p:cNvPr id="10" name="Text Placeholder 9"/>
          <p:cNvSpPr>
            <a:spLocks noGrp="1"/>
          </p:cNvSpPr>
          <p:nvPr>
            <p:ph type="body" sz="quarter" idx="13"/>
          </p:nvPr>
        </p:nvSpPr>
        <p:spPr/>
        <p:txBody>
          <a:bodyPr/>
          <a:lstStyle/>
          <a:p>
            <a:r>
              <a:rPr lang="en-US" dirty="0" smtClean="0"/>
              <a:t>C. Error Handling</a:t>
            </a:r>
            <a:endParaRPr lang="en-US" dirty="0"/>
          </a:p>
        </p:txBody>
      </p:sp>
      <p:graphicFrame>
        <p:nvGraphicFramePr>
          <p:cNvPr id="7" name="Table 6"/>
          <p:cNvGraphicFramePr>
            <a:graphicFrameLocks noGrp="1"/>
          </p:cNvGraphicFramePr>
          <p:nvPr/>
        </p:nvGraphicFramePr>
        <p:xfrm>
          <a:off x="228600" y="1466850"/>
          <a:ext cx="8686800" cy="3009900"/>
        </p:xfrm>
        <a:graphic>
          <a:graphicData uri="http://schemas.openxmlformats.org/drawingml/2006/table">
            <a:tbl>
              <a:tblPr firstRow="1" bandRow="1">
                <a:tableStyleId>{5C22544A-7EE6-4342-B048-85BDC9FD1C3A}</a:tableStyleId>
              </a:tblPr>
              <a:tblGrid>
                <a:gridCol w="4343400"/>
                <a:gridCol w="4343400"/>
              </a:tblGrid>
              <a:tr h="378382">
                <a:tc>
                  <a:txBody>
                    <a:bodyPr/>
                    <a:lstStyle/>
                    <a:p>
                      <a:pPr algn="ctr"/>
                      <a:r>
                        <a:rPr lang="en-US" sz="1800" b="0" dirty="0" smtClean="0">
                          <a:latin typeface="+mj-lt"/>
                        </a:rPr>
                        <a:t>Error</a:t>
                      </a:r>
                      <a:endParaRPr lang="en-US" sz="1800" b="0" dirty="0">
                        <a:latin typeface="+mj-lt"/>
                      </a:endParaRPr>
                    </a:p>
                  </a:txBody>
                  <a:tcPr marT="34290" marB="34290"/>
                </a:tc>
                <a:tc>
                  <a:txBody>
                    <a:bodyPr/>
                    <a:lstStyle/>
                    <a:p>
                      <a:pPr algn="ctr"/>
                      <a:r>
                        <a:rPr lang="en-US" sz="1800" b="0" dirty="0" smtClean="0">
                          <a:latin typeface="Univers 55" pitchFamily="34" charset="0"/>
                        </a:rPr>
                        <a:t>Warning</a:t>
                      </a:r>
                      <a:endParaRPr lang="en-US" sz="1800" b="0" dirty="0">
                        <a:latin typeface="Univers 55" pitchFamily="34" charset="0"/>
                      </a:endParaRPr>
                    </a:p>
                  </a:txBody>
                  <a:tcPr marT="34290" marB="34290"/>
                </a:tc>
              </a:tr>
              <a:tr h="2136218">
                <a:tc>
                  <a:txBody>
                    <a:bodyPr/>
                    <a:lstStyle/>
                    <a:p>
                      <a:endParaRPr lang="en-US" sz="1400" dirty="0"/>
                    </a:p>
                  </a:txBody>
                  <a:tcPr marT="34290" marB="34290"/>
                </a:tc>
                <a:tc>
                  <a:txBody>
                    <a:bodyPr/>
                    <a:lstStyle/>
                    <a:p>
                      <a:endParaRPr lang="en-US" sz="1400" dirty="0"/>
                    </a:p>
                  </a:txBody>
                  <a:tcPr marT="34290" marB="34290"/>
                </a:tc>
              </a:tr>
              <a:tr h="480060">
                <a:tc>
                  <a:txBody>
                    <a:bodyPr/>
                    <a:lstStyle/>
                    <a:p>
                      <a:pPr marL="744538" indent="233363">
                        <a:buFont typeface="Arial" pitchFamily="34" charset="0"/>
                        <a:buChar char="•"/>
                      </a:pPr>
                      <a:r>
                        <a:rPr lang="en-US" sz="1400" dirty="0" smtClean="0"/>
                        <a:t>Status = TRUE (8)</a:t>
                      </a:r>
                    </a:p>
                    <a:p>
                      <a:pPr marL="744538" indent="233363">
                        <a:buFont typeface="Arial" pitchFamily="34" charset="0"/>
                        <a:buChar char="•"/>
                      </a:pPr>
                      <a:r>
                        <a:rPr lang="en-US" sz="1400" dirty="0" smtClean="0"/>
                        <a:t>Code = Non-zero</a:t>
                      </a:r>
                      <a:endParaRPr lang="en-US" sz="1400" dirty="0"/>
                    </a:p>
                  </a:txBody>
                  <a:tcPr marT="34290" marB="34290"/>
                </a:tc>
                <a:tc>
                  <a:txBody>
                    <a:bodyPr/>
                    <a:lstStyle/>
                    <a:p>
                      <a:pPr marL="914400" indent="169863">
                        <a:buFont typeface="Arial" pitchFamily="34" charset="0"/>
                        <a:buChar char="•"/>
                      </a:pPr>
                      <a:r>
                        <a:rPr lang="en-US" sz="1400" dirty="0" smtClean="0"/>
                        <a:t>Status = FALSE (4)</a:t>
                      </a:r>
                    </a:p>
                    <a:p>
                      <a:pPr marL="914400" indent="169863">
                        <a:buFont typeface="Arial" pitchFamily="34" charset="0"/>
                        <a:buChar char="•"/>
                      </a:pPr>
                      <a:r>
                        <a:rPr lang="en-US" sz="1400" dirty="0" smtClean="0"/>
                        <a:t>Code = Non-zero</a:t>
                      </a:r>
                    </a:p>
                  </a:txBody>
                  <a:tcPr marT="34290" marB="34290"/>
                </a:tc>
              </a:tr>
            </a:tbl>
          </a:graphicData>
        </a:graphic>
      </p:graphicFrame>
      <p:pic>
        <p:nvPicPr>
          <p:cNvPr id="12" name="Content Placeholder 7" descr="loc_env_VISA_error.bmp"/>
          <p:cNvPicPr>
            <a:picLocks noChangeAspect="1"/>
          </p:cNvPicPr>
          <p:nvPr/>
        </p:nvPicPr>
        <p:blipFill>
          <a:blip r:embed="rId2" cstate="print"/>
          <a:stretch>
            <a:fillRect/>
          </a:stretch>
        </p:blipFill>
        <p:spPr>
          <a:xfrm>
            <a:off x="973256" y="1943100"/>
            <a:ext cx="3048000" cy="2017301"/>
          </a:xfrm>
          <a:prstGeom prst="rect">
            <a:avLst/>
          </a:prstGeom>
        </p:spPr>
      </p:pic>
      <p:pic>
        <p:nvPicPr>
          <p:cNvPr id="13" name="Content Placeholder 10" descr="loc_env_VISA_warning.bmp"/>
          <p:cNvPicPr>
            <a:picLocks noChangeAspect="1"/>
          </p:cNvPicPr>
          <p:nvPr/>
        </p:nvPicPr>
        <p:blipFill>
          <a:blip r:embed="rId3" cstate="print"/>
          <a:stretch>
            <a:fillRect/>
          </a:stretch>
        </p:blipFill>
        <p:spPr>
          <a:xfrm>
            <a:off x="5334000" y="1943099"/>
            <a:ext cx="3048000" cy="2017301"/>
          </a:xfrm>
          <a:prstGeom prst="rect">
            <a:avLst/>
          </a:prstGeom>
        </p:spPr>
      </p:pic>
      <p:sp>
        <p:nvSpPr>
          <p:cNvPr id="11" name="Slide Number Placeholder 10"/>
          <p:cNvSpPr>
            <a:spLocks noGrp="1"/>
          </p:cNvSpPr>
          <p:nvPr>
            <p:ph type="sldNum" sz="quarter" idx="14"/>
          </p:nvPr>
        </p:nvSpPr>
        <p:spPr/>
        <p:txBody>
          <a:bodyPr/>
          <a:lstStyle/>
          <a:p>
            <a:pPr algn="ctr"/>
            <a:fld id="{F7BDED22-11C7-456A-B829-4ED810F305A6}" type="slidenum">
              <a:rPr lang="en-US" smtClean="0"/>
              <a:pPr algn="ctr"/>
              <a:t>47</a:t>
            </a:fld>
            <a:endParaRPr lang="en-US" dirty="0"/>
          </a:p>
        </p:txBody>
      </p:sp>
    </p:spTree>
    <p:extLst>
      <p:ext uri="{BB962C8B-B14F-4D97-AF65-F5344CB8AC3E}">
        <p14:creationId xmlns:p14="http://schemas.microsoft.com/office/powerpoint/2010/main" val="433107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smtClean="0"/>
              <a:t>Merge Errors</a:t>
            </a:r>
            <a:endParaRPr lang="en-US" dirty="0"/>
          </a:p>
        </p:txBody>
      </p:sp>
      <p:sp>
        <p:nvSpPr>
          <p:cNvPr id="12" name="Text Placeholder 11"/>
          <p:cNvSpPr>
            <a:spLocks noGrp="1"/>
          </p:cNvSpPr>
          <p:nvPr>
            <p:ph type="body" sz="quarter" idx="13"/>
          </p:nvPr>
        </p:nvSpPr>
        <p:spPr/>
        <p:txBody>
          <a:bodyPr/>
          <a:lstStyle/>
          <a:p>
            <a:r>
              <a:rPr lang="en-US" dirty="0" smtClean="0"/>
              <a:t>C. Error Handling</a:t>
            </a:r>
            <a:endParaRPr lang="en-US" dirty="0"/>
          </a:p>
        </p:txBody>
      </p:sp>
      <p:pic>
        <p:nvPicPr>
          <p:cNvPr id="6" name="Picture 5" descr="loc_bd_MergeErrorsFromTwoChains.bmp"/>
          <p:cNvPicPr>
            <a:picLocks noChangeAspect="1"/>
          </p:cNvPicPr>
          <p:nvPr/>
        </p:nvPicPr>
        <p:blipFill>
          <a:blip r:embed="rId3" cstate="print"/>
          <a:stretch>
            <a:fillRect/>
          </a:stretch>
        </p:blipFill>
        <p:spPr>
          <a:xfrm>
            <a:off x="930851" y="1200150"/>
            <a:ext cx="7282299" cy="2182197"/>
          </a:xfrm>
          <a:prstGeom prst="rect">
            <a:avLst/>
          </a:prstGeom>
        </p:spPr>
      </p:pic>
      <p:pic>
        <p:nvPicPr>
          <p:cNvPr id="5" name="Embedded Image" descr="loc_mergeErrorsContextHelp.bmp"/>
          <p:cNvPicPr>
            <a:picLocks noChangeAspect="1"/>
          </p:cNvPicPr>
          <p:nvPr/>
        </p:nvPicPr>
        <p:blipFill>
          <a:blip r:embed="rId4" cstate="print"/>
          <a:stretch>
            <a:fillRect/>
          </a:stretch>
        </p:blipFill>
        <p:spPr>
          <a:xfrm>
            <a:off x="6096000" y="3540108"/>
            <a:ext cx="2161414" cy="1546242"/>
          </a:xfrm>
          <a:prstGeom prst="rect">
            <a:avLst/>
          </a:prstGeom>
        </p:spPr>
      </p:pic>
      <p:sp>
        <p:nvSpPr>
          <p:cNvPr id="7" name="Oval 6"/>
          <p:cNvSpPr/>
          <p:nvPr/>
        </p:nvSpPr>
        <p:spPr>
          <a:xfrm>
            <a:off x="6749901" y="1809750"/>
            <a:ext cx="838200" cy="628650"/>
          </a:xfrm>
          <a:prstGeom prst="ellipse">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9" name="Straight Arrow Connector 8"/>
          <p:cNvCxnSpPr>
            <a:stCxn id="7" idx="4"/>
            <a:endCxn id="5" idx="0"/>
          </p:cNvCxnSpPr>
          <p:nvPr/>
        </p:nvCxnSpPr>
        <p:spPr>
          <a:xfrm>
            <a:off x="7169001" y="2438400"/>
            <a:ext cx="7706" cy="110170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Slide Number Placeholder 12"/>
          <p:cNvSpPr>
            <a:spLocks noGrp="1"/>
          </p:cNvSpPr>
          <p:nvPr>
            <p:ph type="sldNum" sz="quarter" idx="14"/>
          </p:nvPr>
        </p:nvSpPr>
        <p:spPr/>
        <p:txBody>
          <a:bodyPr/>
          <a:lstStyle/>
          <a:p>
            <a:pPr algn="ctr"/>
            <a:fld id="{F7BDED22-11C7-456A-B829-4ED810F305A6}" type="slidenum">
              <a:rPr lang="en-US" smtClean="0"/>
              <a:pPr algn="ctr"/>
              <a:t>48</a:t>
            </a:fld>
            <a:endParaRPr lang="en-US" dirty="0"/>
          </a:p>
        </p:txBody>
      </p:sp>
    </p:spTree>
    <p:extLst>
      <p:ext uri="{BB962C8B-B14F-4D97-AF65-F5344CB8AC3E}">
        <p14:creationId xmlns:p14="http://schemas.microsoft.com/office/powerpoint/2010/main" val="8599643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Errors and Warnings Recommendations</a:t>
            </a:r>
            <a:endParaRPr lang="en-US" dirty="0"/>
          </a:p>
        </p:txBody>
      </p:sp>
      <p:sp>
        <p:nvSpPr>
          <p:cNvPr id="11" name="Text Placeholder 10"/>
          <p:cNvSpPr>
            <a:spLocks noGrp="1"/>
          </p:cNvSpPr>
          <p:nvPr>
            <p:ph type="body" sz="quarter" idx="13"/>
          </p:nvPr>
        </p:nvSpPr>
        <p:spPr/>
        <p:txBody>
          <a:bodyPr>
            <a:noAutofit/>
          </a:bodyPr>
          <a:lstStyle/>
          <a:p>
            <a:r>
              <a:rPr lang="en-US" dirty="0" smtClean="0"/>
              <a:t>C. Error Handling</a:t>
            </a:r>
            <a:endParaRPr lang="en-US" dirty="0"/>
          </a:p>
        </p:txBody>
      </p:sp>
      <p:pic>
        <p:nvPicPr>
          <p:cNvPr id="8" name="Picture 7" descr="loc_env_SimpleErrorHandlerOptions.png"/>
          <p:cNvPicPr>
            <a:picLocks noChangeAspect="1"/>
          </p:cNvPicPr>
          <p:nvPr/>
        </p:nvPicPr>
        <p:blipFill>
          <a:blip r:embed="rId3" cstate="print"/>
          <a:stretch>
            <a:fillRect/>
          </a:stretch>
        </p:blipFill>
        <p:spPr>
          <a:xfrm>
            <a:off x="2022471" y="2894416"/>
            <a:ext cx="3697847" cy="2039534"/>
          </a:xfrm>
          <a:prstGeom prst="rect">
            <a:avLst/>
          </a:prstGeom>
        </p:spPr>
      </p:pic>
      <p:pic>
        <p:nvPicPr>
          <p:cNvPr id="10" name="Picture 9" descr="loc_bd_SimpleErrorHandlerVI.png"/>
          <p:cNvPicPr>
            <a:picLocks noChangeAspect="1"/>
          </p:cNvPicPr>
          <p:nvPr/>
        </p:nvPicPr>
        <p:blipFill>
          <a:blip r:embed="rId4" cstate="print"/>
          <a:stretch>
            <a:fillRect/>
          </a:stretch>
        </p:blipFill>
        <p:spPr>
          <a:xfrm>
            <a:off x="2022471" y="1313267"/>
            <a:ext cx="4072506" cy="757344"/>
          </a:xfrm>
          <a:prstGeom prst="rect">
            <a:avLst/>
          </a:prstGeom>
        </p:spPr>
      </p:pic>
      <p:cxnSp>
        <p:nvCxnSpPr>
          <p:cNvPr id="5" name="Straight Arrow Connector 4"/>
          <p:cNvCxnSpPr/>
          <p:nvPr/>
        </p:nvCxnSpPr>
        <p:spPr>
          <a:xfrm>
            <a:off x="3124200" y="1999067"/>
            <a:ext cx="0" cy="990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49</a:t>
            </a:fld>
            <a:endParaRPr lang="en-US" dirty="0"/>
          </a:p>
        </p:txBody>
      </p:sp>
    </p:spTree>
    <p:extLst>
      <p:ext uri="{BB962C8B-B14F-4D97-AF65-F5344CB8AC3E}">
        <p14:creationId xmlns:p14="http://schemas.microsoft.com/office/powerpoint/2010/main" val="181478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p:cNvSpPr>
            <a:spLocks noGrp="1"/>
          </p:cNvSpPr>
          <p:nvPr>
            <p:ph type="body" idx="10"/>
          </p:nvPr>
        </p:nvSpPr>
        <p:spPr/>
        <p:txBody>
          <a:bodyPr>
            <a:normAutofit fontScale="82500" lnSpcReduction="10000"/>
          </a:bodyPr>
          <a:lstStyle/>
          <a:p>
            <a:r>
              <a:rPr lang="en-US" dirty="0" smtClean="0"/>
              <a:t>C. Tools for Programming, Cleaning, and Organizing Your VI</a:t>
            </a:r>
            <a:endParaRPr lang="en-US" dirty="0"/>
          </a:p>
        </p:txBody>
      </p:sp>
      <p:sp>
        <p:nvSpPr>
          <p:cNvPr id="7" name="Text Placeholder 6"/>
          <p:cNvSpPr>
            <a:spLocks noGrp="1"/>
          </p:cNvSpPr>
          <p:nvPr>
            <p:ph type="body" idx="12"/>
          </p:nvPr>
        </p:nvSpPr>
        <p:spPr/>
        <p:txBody>
          <a:bodyPr/>
          <a:lstStyle/>
          <a:p>
            <a:r>
              <a:rPr lang="en-US" dirty="0" smtClean="0"/>
              <a:t>Recognize tools for making clean, readable front panels and block diagrams, and for documenting VIs.</a:t>
            </a:r>
          </a:p>
        </p:txBody>
      </p:sp>
      <p:sp>
        <p:nvSpPr>
          <p:cNvPr id="10" name="Text Placeholder 9"/>
          <p:cNvSpPr>
            <a:spLocks noGrp="1"/>
          </p:cNvSpPr>
          <p:nvPr>
            <p:ph type="body" sz="quarter" idx="15"/>
          </p:nvPr>
        </p:nvSpPr>
        <p:spPr/>
        <p:txBody>
          <a:bodyPr/>
          <a:lstStyle/>
          <a:p>
            <a:r>
              <a:rPr lang="en-US" dirty="0" smtClean="0"/>
              <a:t>Programming Tools</a:t>
            </a:r>
          </a:p>
          <a:p>
            <a:r>
              <a:rPr lang="en-US" dirty="0" smtClean="0"/>
              <a:t>Wiring Tips</a:t>
            </a:r>
          </a:p>
          <a:p>
            <a:r>
              <a:rPr lang="en-US" dirty="0" smtClean="0"/>
              <a:t>Making Code Readable</a:t>
            </a:r>
            <a:endParaRPr lang="en-US" dirty="0"/>
          </a:p>
        </p:txBody>
      </p:sp>
      <p:sp>
        <p:nvSpPr>
          <p:cNvPr id="6" name="Slide Number Placeholder 5"/>
          <p:cNvSpPr>
            <a:spLocks noGrp="1"/>
          </p:cNvSpPr>
          <p:nvPr>
            <p:ph type="sldNum" sz="quarter" idx="17"/>
          </p:nvPr>
        </p:nvSpPr>
        <p:spPr/>
        <p:txBody>
          <a:bodyPr/>
          <a:lstStyle/>
          <a:p>
            <a:pPr algn="ctr"/>
            <a:fld id="{F7BDED22-11C7-456A-B829-4ED810F305A6}" type="slidenum">
              <a:rPr lang="en-US" smtClean="0"/>
              <a:pPr algn="ctr"/>
              <a:t>5</a:t>
            </a:fld>
            <a:endParaRPr lang="en-US" dirty="0"/>
          </a:p>
        </p:txBody>
      </p:sp>
    </p:spTree>
    <p:extLst>
      <p:ext uri="{BB962C8B-B14F-4D97-AF65-F5344CB8AC3E}">
        <p14:creationId xmlns:p14="http://schemas.microsoft.com/office/powerpoint/2010/main" val="27434023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4"/>
          </p:nvPr>
        </p:nvSpPr>
        <p:spPr/>
        <p:txBody>
          <a:bodyPr/>
          <a:lstStyle/>
          <a:p>
            <a:r>
              <a:rPr lang="en-US" dirty="0" smtClean="0"/>
              <a:t>Activity 3-2</a:t>
            </a:r>
            <a:endParaRPr lang="en-US" dirty="0"/>
          </a:p>
        </p:txBody>
      </p:sp>
      <p:sp>
        <p:nvSpPr>
          <p:cNvPr id="6" name="Text Placeholder 5"/>
          <p:cNvSpPr>
            <a:spLocks noGrp="1"/>
          </p:cNvSpPr>
          <p:nvPr>
            <p:ph type="body" sz="quarter" idx="15"/>
          </p:nvPr>
        </p:nvSpPr>
        <p:spPr/>
        <p:txBody>
          <a:bodyPr/>
          <a:lstStyle/>
          <a:p>
            <a:pPr marL="457200" indent="0"/>
            <a:r>
              <a:rPr lang="en-US" dirty="0" smtClean="0"/>
              <a:t>Refer to the participant guide to answer questions about what you have learned in this lesson and then discuss the answers as a group.</a:t>
            </a:r>
            <a:endParaRPr lang="en-US" dirty="0"/>
          </a:p>
        </p:txBody>
      </p:sp>
      <p:sp>
        <p:nvSpPr>
          <p:cNvPr id="4" name="Slide Number Placeholder 3"/>
          <p:cNvSpPr>
            <a:spLocks noGrp="1"/>
          </p:cNvSpPr>
          <p:nvPr>
            <p:ph type="sldNum" sz="quarter" idx="17"/>
          </p:nvPr>
        </p:nvSpPr>
        <p:spPr/>
        <p:txBody>
          <a:bodyPr/>
          <a:lstStyle/>
          <a:p>
            <a:pPr algn="ctr"/>
            <a:fld id="{F7BDED22-11C7-456A-B829-4ED810F305A6}" type="slidenum">
              <a:rPr lang="en-US" smtClean="0"/>
              <a:pPr algn="ctr"/>
              <a:t>50</a:t>
            </a:fld>
            <a:endParaRPr lang="en-US" dirty="0"/>
          </a:p>
        </p:txBody>
      </p:sp>
      <p:sp>
        <p:nvSpPr>
          <p:cNvPr id="7" name="Text Placeholder 6"/>
          <p:cNvSpPr>
            <a:spLocks noGrp="1"/>
          </p:cNvSpPr>
          <p:nvPr>
            <p:ph type="body" idx="18"/>
          </p:nvPr>
        </p:nvSpPr>
        <p:spPr/>
        <p:txBody>
          <a:bodyPr/>
          <a:lstStyle/>
          <a:p>
            <a:r>
              <a:rPr lang="en-US" dirty="0" smtClean="0"/>
              <a:t>Lesson Review</a:t>
            </a:r>
            <a:endParaRPr lang="en-US" dirty="0"/>
          </a:p>
        </p:txBody>
      </p:sp>
      <p:pic>
        <p:nvPicPr>
          <p:cNvPr id="8" name="Picture 7" descr="participant guide blue.png"/>
          <p:cNvPicPr>
            <a:picLocks noChangeAspect="1"/>
          </p:cNvPicPr>
          <p:nvPr/>
        </p:nvPicPr>
        <p:blipFill>
          <a:blip r:embed="rId2" cstate="print"/>
          <a:stretch>
            <a:fillRect/>
          </a:stretch>
        </p:blipFill>
        <p:spPr>
          <a:xfrm>
            <a:off x="685800" y="2647950"/>
            <a:ext cx="461463" cy="573025"/>
          </a:xfrm>
          <a:prstGeom prst="rect">
            <a:avLst/>
          </a:prstGeom>
        </p:spPr>
      </p:pic>
    </p:spTree>
    <p:extLst>
      <p:ext uri="{BB962C8B-B14F-4D97-AF65-F5344CB8AC3E}">
        <p14:creationId xmlns:p14="http://schemas.microsoft.com/office/powerpoint/2010/main" val="14122534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a:bodyPr>
          <a:lstStyle/>
          <a:p>
            <a:pPr marL="514350" indent="-514350">
              <a:buFont typeface="+mj-lt"/>
              <a:buAutoNum type="arabicPeriod"/>
            </a:pPr>
            <a:r>
              <a:rPr lang="en-US" dirty="0" smtClean="0"/>
              <a:t>Which of the following will result in a broken run arrow?</a:t>
            </a:r>
          </a:p>
        </p:txBody>
      </p:sp>
      <p:sp>
        <p:nvSpPr>
          <p:cNvPr id="36867" name="Rectangle 9"/>
          <p:cNvSpPr>
            <a:spLocks noGrp="1" noChangeArrowheads="1"/>
          </p:cNvSpPr>
          <p:nvPr>
            <p:ph sz="quarter" idx="15"/>
          </p:nvPr>
        </p:nvSpPr>
        <p:spPr/>
        <p:txBody>
          <a:bodyPr/>
          <a:lstStyle/>
          <a:p>
            <a:pPr lvl="1">
              <a:buFont typeface="+mj-lt"/>
              <a:buAutoNum type="alphaLcPeriod"/>
            </a:pPr>
            <a:r>
              <a:rPr lang="en-US" dirty="0" smtClean="0"/>
              <a:t>A subVI is broken</a:t>
            </a:r>
          </a:p>
          <a:p>
            <a:pPr lvl="1">
              <a:buFont typeface="+mj-lt"/>
              <a:buAutoNum type="alphaLcPeriod"/>
            </a:pPr>
            <a:r>
              <a:rPr lang="en-US" dirty="0" smtClean="0"/>
              <a:t>The diagram includes a divide by zero</a:t>
            </a:r>
          </a:p>
          <a:p>
            <a:pPr lvl="1">
              <a:buFont typeface="+mj-lt"/>
              <a:buAutoNum type="alphaLcPeriod"/>
            </a:pPr>
            <a:r>
              <a:rPr lang="en-US" dirty="0" smtClean="0"/>
              <a:t>A required subVI input is unwired</a:t>
            </a:r>
          </a:p>
          <a:p>
            <a:pPr lvl="1">
              <a:buFont typeface="+mj-lt"/>
              <a:buAutoNum type="alphaLcPeriod"/>
            </a:pPr>
            <a:r>
              <a:rPr lang="en-US" dirty="0" smtClean="0"/>
              <a:t>A Boolean terminal is wired to a numeric indicator</a:t>
            </a:r>
          </a:p>
        </p:txBody>
      </p:sp>
      <p:sp>
        <p:nvSpPr>
          <p:cNvPr id="9" name="Text Placeholder 8"/>
          <p:cNvSpPr>
            <a:spLocks noGrp="1"/>
          </p:cNvSpPr>
          <p:nvPr>
            <p:ph type="body" sz="quarter" idx="13"/>
          </p:nvPr>
        </p:nvSpPr>
        <p:spPr/>
        <p:txBody>
          <a:bodyPr/>
          <a:lstStyle/>
          <a:p>
            <a:r>
              <a:rPr lang="en-US" dirty="0" smtClean="0"/>
              <a:t>Lesson Review</a:t>
            </a:r>
          </a:p>
          <a:p>
            <a:endParaRPr lang="en-US" dirty="0"/>
          </a:p>
        </p:txBody>
      </p:sp>
      <p:sp>
        <p:nvSpPr>
          <p:cNvPr id="10" name="Slide Number Placeholder 9"/>
          <p:cNvSpPr>
            <a:spLocks noGrp="1"/>
          </p:cNvSpPr>
          <p:nvPr>
            <p:ph type="sldNum" sz="quarter" idx="14"/>
          </p:nvPr>
        </p:nvSpPr>
        <p:spPr/>
        <p:txBody>
          <a:bodyPr/>
          <a:lstStyle/>
          <a:p>
            <a:pPr algn="ctr"/>
            <a:fld id="{F7BDED22-11C7-456A-B829-4ED810F305A6}" type="slidenum">
              <a:rPr lang="en-US" smtClean="0"/>
              <a:pPr algn="ctr"/>
              <a:t>51</a:t>
            </a:fld>
            <a:endParaRPr lang="en-US" dirty="0"/>
          </a:p>
        </p:txBody>
      </p:sp>
    </p:spTree>
    <p:extLst>
      <p:ext uri="{BB962C8B-B14F-4D97-AF65-F5344CB8AC3E}">
        <p14:creationId xmlns:p14="http://schemas.microsoft.com/office/powerpoint/2010/main" val="9443020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514350" indent="-514350">
              <a:buFont typeface="+mj-lt"/>
              <a:buAutoNum type="arabicPeriod"/>
            </a:pPr>
            <a:r>
              <a:rPr lang="en-US" dirty="0" smtClean="0"/>
              <a:t>Which of the following will result in a broken run arrow?</a:t>
            </a:r>
          </a:p>
        </p:txBody>
      </p:sp>
      <p:sp>
        <p:nvSpPr>
          <p:cNvPr id="36867" name="Rectangle 9"/>
          <p:cNvSpPr>
            <a:spLocks noGrp="1" noChangeArrowheads="1"/>
          </p:cNvSpPr>
          <p:nvPr>
            <p:ph sz="quarter" idx="15"/>
          </p:nvPr>
        </p:nvSpPr>
        <p:spPr/>
        <p:txBody>
          <a:bodyPr/>
          <a:lstStyle/>
          <a:p>
            <a:pPr lvl="1">
              <a:buFont typeface="+mj-lt"/>
              <a:buAutoNum type="alphaLcPeriod"/>
            </a:pPr>
            <a:r>
              <a:rPr lang="en-US" b="1" dirty="0" smtClean="0"/>
              <a:t>A subVI is broken</a:t>
            </a:r>
            <a:endParaRPr lang="en-US" dirty="0" smtClean="0"/>
          </a:p>
          <a:p>
            <a:pPr lvl="1">
              <a:buFont typeface="+mj-lt"/>
              <a:buAutoNum type="alphaLcPeriod"/>
            </a:pPr>
            <a:r>
              <a:rPr lang="en-US" dirty="0" smtClean="0"/>
              <a:t>The diagram includes a divide by zero</a:t>
            </a:r>
          </a:p>
          <a:p>
            <a:pPr lvl="1">
              <a:buFont typeface="+mj-lt"/>
              <a:buAutoNum type="alphaLcPeriod"/>
            </a:pPr>
            <a:r>
              <a:rPr lang="en-US" b="1" dirty="0" smtClean="0"/>
              <a:t>A required subVI input is unwired</a:t>
            </a:r>
          </a:p>
          <a:p>
            <a:pPr lvl="1">
              <a:buFont typeface="+mj-lt"/>
              <a:buAutoNum type="alphaLcPeriod"/>
            </a:pPr>
            <a:r>
              <a:rPr lang="en-US" b="1" dirty="0" smtClean="0"/>
              <a:t>A Boolean terminal is wired to a numeric indicator</a:t>
            </a:r>
          </a:p>
        </p:txBody>
      </p:sp>
      <p:sp>
        <p:nvSpPr>
          <p:cNvPr id="8" name="Text Placeholder 7"/>
          <p:cNvSpPr>
            <a:spLocks noGrp="1"/>
          </p:cNvSpPr>
          <p:nvPr>
            <p:ph type="body" sz="quarter" idx="13"/>
          </p:nvPr>
        </p:nvSpPr>
        <p:spPr/>
        <p:txBody>
          <a:bodyPr/>
          <a:lstStyle/>
          <a:p>
            <a:r>
              <a:rPr lang="en-US" dirty="0" smtClean="0"/>
              <a:t>Lesson Review</a:t>
            </a:r>
          </a:p>
          <a:p>
            <a:endParaRPr lang="en-US" dirty="0"/>
          </a:p>
        </p:txBody>
      </p: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52</a:t>
            </a:fld>
            <a:endParaRPr lang="en-US" dirty="0"/>
          </a:p>
        </p:txBody>
      </p:sp>
    </p:spTree>
    <p:extLst>
      <p:ext uri="{BB962C8B-B14F-4D97-AF65-F5344CB8AC3E}">
        <p14:creationId xmlns:p14="http://schemas.microsoft.com/office/powerpoint/2010/main" val="38461609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normAutofit fontScale="92500" lnSpcReduction="20000"/>
          </a:bodyPr>
          <a:lstStyle/>
          <a:p>
            <a:pPr marL="514350" indent="-514350">
              <a:buFont typeface="+mj-lt"/>
              <a:buAutoNum type="arabicPeriod" startAt="2"/>
            </a:pPr>
            <a:r>
              <a:rPr lang="en-US" dirty="0" smtClean="0"/>
              <a:t>Which of the following are the components and data types of the error cluster? </a:t>
            </a:r>
          </a:p>
        </p:txBody>
      </p:sp>
      <p:sp>
        <p:nvSpPr>
          <p:cNvPr id="37891" name="Rectangle 3"/>
          <p:cNvSpPr>
            <a:spLocks noGrp="1" noChangeArrowheads="1"/>
          </p:cNvSpPr>
          <p:nvPr>
            <p:ph sz="quarter" idx="15"/>
          </p:nvPr>
        </p:nvSpPr>
        <p:spPr/>
        <p:txBody>
          <a:bodyPr/>
          <a:lstStyle/>
          <a:p>
            <a:pPr lvl="1">
              <a:buFont typeface="+mj-lt"/>
              <a:buAutoNum type="alphaLcPeriod"/>
            </a:pPr>
            <a:r>
              <a:rPr lang="en-US" dirty="0" smtClean="0"/>
              <a:t>Status: Boolean</a:t>
            </a:r>
          </a:p>
          <a:p>
            <a:pPr lvl="1">
              <a:buFont typeface="+mj-lt"/>
              <a:buAutoNum type="alphaLcPeriod"/>
            </a:pPr>
            <a:r>
              <a:rPr lang="en-US" dirty="0" smtClean="0"/>
              <a:t>Error: String</a:t>
            </a:r>
          </a:p>
          <a:p>
            <a:pPr lvl="1">
              <a:buFont typeface="+mj-lt"/>
              <a:buAutoNum type="alphaLcPeriod"/>
            </a:pPr>
            <a:r>
              <a:rPr lang="en-US" dirty="0" smtClean="0"/>
              <a:t>Code: 32-bit integer</a:t>
            </a:r>
          </a:p>
          <a:p>
            <a:pPr lvl="1">
              <a:buFont typeface="+mj-lt"/>
              <a:buAutoNum type="alphaLcPeriod"/>
            </a:pPr>
            <a:r>
              <a:rPr lang="en-US" dirty="0" smtClean="0"/>
              <a:t>Source: String</a:t>
            </a:r>
          </a:p>
        </p:txBody>
      </p:sp>
      <p:sp>
        <p:nvSpPr>
          <p:cNvPr id="8" name="Text Placeholder 7"/>
          <p:cNvSpPr>
            <a:spLocks noGrp="1"/>
          </p:cNvSpPr>
          <p:nvPr>
            <p:ph type="body" sz="quarter" idx="13"/>
          </p:nvPr>
        </p:nvSpPr>
        <p:spPr/>
        <p:txBody>
          <a:bodyPr/>
          <a:lstStyle/>
          <a:p>
            <a:r>
              <a:rPr lang="en-US" dirty="0" smtClean="0"/>
              <a:t>Lesson Review</a:t>
            </a:r>
          </a:p>
          <a:p>
            <a:endParaRPr lang="en-US" dirty="0"/>
          </a:p>
        </p:txBody>
      </p: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53</a:t>
            </a:fld>
            <a:endParaRPr lang="en-US" dirty="0"/>
          </a:p>
        </p:txBody>
      </p:sp>
    </p:spTree>
    <p:extLst>
      <p:ext uri="{BB962C8B-B14F-4D97-AF65-F5344CB8AC3E}">
        <p14:creationId xmlns:p14="http://schemas.microsoft.com/office/powerpoint/2010/main" val="5263176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normAutofit fontScale="92500" lnSpcReduction="20000"/>
          </a:bodyPr>
          <a:lstStyle/>
          <a:p>
            <a:pPr marL="514350" indent="-514350">
              <a:buFont typeface="+mj-lt"/>
              <a:buAutoNum type="arabicPeriod" startAt="2"/>
            </a:pPr>
            <a:r>
              <a:rPr lang="en-US" dirty="0" smtClean="0"/>
              <a:t>Which of the following are the components and data types of the error cluster? </a:t>
            </a:r>
          </a:p>
        </p:txBody>
      </p:sp>
      <p:sp>
        <p:nvSpPr>
          <p:cNvPr id="37891" name="Rectangle 3"/>
          <p:cNvSpPr>
            <a:spLocks noGrp="1" noChangeArrowheads="1"/>
          </p:cNvSpPr>
          <p:nvPr>
            <p:ph sz="quarter" idx="15"/>
          </p:nvPr>
        </p:nvSpPr>
        <p:spPr/>
        <p:txBody>
          <a:bodyPr/>
          <a:lstStyle/>
          <a:p>
            <a:pPr lvl="1">
              <a:buFont typeface="+mj-lt"/>
              <a:buAutoNum type="alphaLcPeriod"/>
            </a:pPr>
            <a:r>
              <a:rPr lang="en-US" b="1" dirty="0" smtClean="0"/>
              <a:t>Status: Boolean</a:t>
            </a:r>
          </a:p>
          <a:p>
            <a:pPr lvl="1">
              <a:buFont typeface="+mj-lt"/>
              <a:buAutoNum type="alphaLcPeriod"/>
            </a:pPr>
            <a:r>
              <a:rPr lang="en-US" dirty="0" smtClean="0"/>
              <a:t>Error: String</a:t>
            </a:r>
          </a:p>
          <a:p>
            <a:pPr lvl="1">
              <a:buFont typeface="+mj-lt"/>
              <a:buAutoNum type="alphaLcPeriod"/>
            </a:pPr>
            <a:r>
              <a:rPr lang="en-US" b="1" dirty="0" smtClean="0"/>
              <a:t>Code: 32-bit integer</a:t>
            </a:r>
          </a:p>
          <a:p>
            <a:pPr lvl="1">
              <a:buFont typeface="+mj-lt"/>
              <a:buAutoNum type="alphaLcPeriod"/>
            </a:pPr>
            <a:r>
              <a:rPr lang="en-US" b="1" dirty="0" smtClean="0"/>
              <a:t>Source: String</a:t>
            </a:r>
          </a:p>
        </p:txBody>
      </p:sp>
      <p:sp>
        <p:nvSpPr>
          <p:cNvPr id="8" name="Text Placeholder 7"/>
          <p:cNvSpPr>
            <a:spLocks noGrp="1"/>
          </p:cNvSpPr>
          <p:nvPr>
            <p:ph type="body" sz="quarter" idx="13"/>
          </p:nvPr>
        </p:nvSpPr>
        <p:spPr/>
        <p:txBody>
          <a:bodyPr/>
          <a:lstStyle/>
          <a:p>
            <a:r>
              <a:rPr lang="en-US" dirty="0" smtClean="0"/>
              <a:t>Lesson Review</a:t>
            </a:r>
          </a:p>
          <a:p>
            <a:endParaRPr lang="en-US" dirty="0"/>
          </a:p>
        </p:txBody>
      </p: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54</a:t>
            </a:fld>
            <a:endParaRPr lang="en-US" dirty="0"/>
          </a:p>
        </p:txBody>
      </p:sp>
    </p:spTree>
    <p:extLst>
      <p:ext uri="{BB962C8B-B14F-4D97-AF65-F5344CB8AC3E}">
        <p14:creationId xmlns:p14="http://schemas.microsoft.com/office/powerpoint/2010/main" val="39112379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fontScale="92500"/>
          </a:bodyPr>
          <a:lstStyle/>
          <a:p>
            <a:pPr marL="514350" indent="-514350">
              <a:buFont typeface="+mj-lt"/>
              <a:buAutoNum type="arabicPeriod" startAt="3"/>
            </a:pPr>
            <a:r>
              <a:rPr lang="en-US" dirty="0" smtClean="0"/>
              <a:t>All errors have negative error codes and all warnings have positive error codes.</a:t>
            </a:r>
          </a:p>
        </p:txBody>
      </p:sp>
      <p:sp>
        <p:nvSpPr>
          <p:cNvPr id="223235" name="Rectangle 3"/>
          <p:cNvSpPr>
            <a:spLocks noGrp="1" noChangeArrowheads="1"/>
          </p:cNvSpPr>
          <p:nvPr>
            <p:ph sz="quarter" idx="15"/>
          </p:nvPr>
        </p:nvSpPr>
        <p:spPr/>
        <p:txBody>
          <a:bodyPr/>
          <a:lstStyle/>
          <a:p>
            <a:pPr lvl="1">
              <a:buFont typeface="+mj-lt"/>
              <a:buAutoNum type="alphaLcPeriod"/>
            </a:pPr>
            <a:r>
              <a:rPr lang="en-US" dirty="0" smtClean="0"/>
              <a:t>True</a:t>
            </a:r>
          </a:p>
          <a:p>
            <a:pPr lvl="1">
              <a:buFont typeface="+mj-lt"/>
              <a:buAutoNum type="alphaLcPeriod"/>
            </a:pPr>
            <a:r>
              <a:rPr lang="en-US" dirty="0" smtClean="0"/>
              <a:t>False</a:t>
            </a:r>
            <a:endParaRPr lang="en-US" dirty="0"/>
          </a:p>
        </p:txBody>
      </p:sp>
      <p:sp>
        <p:nvSpPr>
          <p:cNvPr id="10" name="Text Placeholder 9"/>
          <p:cNvSpPr>
            <a:spLocks noGrp="1"/>
          </p:cNvSpPr>
          <p:nvPr>
            <p:ph type="body" sz="quarter" idx="13"/>
          </p:nvPr>
        </p:nvSpPr>
        <p:spPr/>
        <p:txBody>
          <a:bodyPr/>
          <a:lstStyle/>
          <a:p>
            <a:r>
              <a:rPr lang="en-US" dirty="0" smtClean="0"/>
              <a:t>Lesson Review</a:t>
            </a:r>
          </a:p>
          <a:p>
            <a:endParaRPr lang="en-US" dirty="0"/>
          </a:p>
        </p:txBody>
      </p:sp>
      <p:sp>
        <p:nvSpPr>
          <p:cNvPr id="11" name="Slide Number Placeholder 10"/>
          <p:cNvSpPr>
            <a:spLocks noGrp="1"/>
          </p:cNvSpPr>
          <p:nvPr>
            <p:ph type="sldNum" sz="quarter" idx="14"/>
          </p:nvPr>
        </p:nvSpPr>
        <p:spPr/>
        <p:txBody>
          <a:bodyPr/>
          <a:lstStyle/>
          <a:p>
            <a:pPr algn="ctr"/>
            <a:fld id="{F7BDED22-11C7-456A-B829-4ED810F305A6}" type="slidenum">
              <a:rPr lang="en-US" smtClean="0"/>
              <a:pPr algn="ctr"/>
              <a:t>55</a:t>
            </a:fld>
            <a:endParaRPr lang="en-US" dirty="0"/>
          </a:p>
        </p:txBody>
      </p:sp>
    </p:spTree>
    <p:extLst>
      <p:ext uri="{BB962C8B-B14F-4D97-AF65-F5344CB8AC3E}">
        <p14:creationId xmlns:p14="http://schemas.microsoft.com/office/powerpoint/2010/main" val="11446305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fontScale="92500"/>
          </a:bodyPr>
          <a:lstStyle/>
          <a:p>
            <a:pPr marL="514350" indent="-514350">
              <a:buFont typeface="+mj-lt"/>
              <a:buAutoNum type="arabicPeriod" startAt="3"/>
            </a:pPr>
            <a:r>
              <a:rPr lang="en-US" dirty="0" smtClean="0"/>
              <a:t>All errors have negative error codes and all warnings have positive error codes.</a:t>
            </a:r>
          </a:p>
        </p:txBody>
      </p:sp>
      <p:sp>
        <p:nvSpPr>
          <p:cNvPr id="223235" name="Rectangle 3"/>
          <p:cNvSpPr>
            <a:spLocks noGrp="1" noChangeArrowheads="1"/>
          </p:cNvSpPr>
          <p:nvPr>
            <p:ph sz="quarter" idx="15"/>
          </p:nvPr>
        </p:nvSpPr>
        <p:spPr/>
        <p:txBody>
          <a:bodyPr/>
          <a:lstStyle/>
          <a:p>
            <a:pPr lvl="1">
              <a:buFont typeface="+mj-lt"/>
              <a:buAutoNum type="alphaLcPeriod"/>
            </a:pPr>
            <a:r>
              <a:rPr lang="en-US" dirty="0" smtClean="0"/>
              <a:t>True</a:t>
            </a:r>
          </a:p>
          <a:p>
            <a:pPr lvl="1">
              <a:buFont typeface="+mj-lt"/>
              <a:buAutoNum type="alphaLcPeriod"/>
            </a:pPr>
            <a:r>
              <a:rPr lang="en-US" b="1" dirty="0" smtClean="0"/>
              <a:t>False</a:t>
            </a:r>
            <a:endParaRPr lang="en-US" b="1" dirty="0"/>
          </a:p>
        </p:txBody>
      </p:sp>
      <p:sp>
        <p:nvSpPr>
          <p:cNvPr id="10" name="Text Placeholder 9"/>
          <p:cNvSpPr>
            <a:spLocks noGrp="1"/>
          </p:cNvSpPr>
          <p:nvPr>
            <p:ph type="body" sz="quarter" idx="13"/>
          </p:nvPr>
        </p:nvSpPr>
        <p:spPr/>
        <p:txBody>
          <a:bodyPr/>
          <a:lstStyle/>
          <a:p>
            <a:r>
              <a:rPr lang="en-US" dirty="0" smtClean="0"/>
              <a:t>Lesson Review</a:t>
            </a:r>
          </a:p>
          <a:p>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56</a:t>
            </a:fld>
            <a:endParaRPr lang="en-US" dirty="0"/>
          </a:p>
        </p:txBody>
      </p:sp>
    </p:spTree>
    <p:extLst>
      <p:ext uri="{BB962C8B-B14F-4D97-AF65-F5344CB8AC3E}">
        <p14:creationId xmlns:p14="http://schemas.microsoft.com/office/powerpoint/2010/main" val="14877626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type="body" sz="quarter" idx="10"/>
          </p:nvPr>
        </p:nvSpPr>
        <p:spPr/>
        <p:txBody>
          <a:bodyPr>
            <a:normAutofit/>
          </a:bodyPr>
          <a:lstStyle/>
          <a:p>
            <a:pPr marL="514350" indent="-514350">
              <a:buFont typeface="+mj-lt"/>
              <a:buAutoNum type="arabicPeriod" startAt="4"/>
            </a:pPr>
            <a:r>
              <a:rPr lang="en-US" dirty="0" smtClean="0"/>
              <a:t>Merge Errors function concatenates error information from multiple sources.</a:t>
            </a:r>
          </a:p>
        </p:txBody>
      </p:sp>
      <p:sp>
        <p:nvSpPr>
          <p:cNvPr id="8" name="Content Placeholder 7"/>
          <p:cNvSpPr>
            <a:spLocks noGrp="1"/>
          </p:cNvSpPr>
          <p:nvPr>
            <p:ph sz="quarter" idx="15"/>
          </p:nvPr>
        </p:nvSpPr>
        <p:spPr/>
        <p:txBody>
          <a:bodyPr/>
          <a:lstStyle/>
          <a:p>
            <a:pPr lvl="1">
              <a:buFont typeface="+mj-lt"/>
              <a:buAutoNum type="alphaLcPeriod"/>
            </a:pPr>
            <a:r>
              <a:rPr lang="en-US" dirty="0" smtClean="0"/>
              <a:t>True</a:t>
            </a:r>
          </a:p>
          <a:p>
            <a:pPr lvl="1">
              <a:buFont typeface="+mj-lt"/>
              <a:buAutoNum type="alphaLcPeriod"/>
            </a:pPr>
            <a:r>
              <a:rPr lang="en-US" dirty="0" smtClean="0"/>
              <a:t>False</a:t>
            </a:r>
            <a:endParaRPr lang="en-US" dirty="0"/>
          </a:p>
        </p:txBody>
      </p:sp>
      <p:sp>
        <p:nvSpPr>
          <p:cNvPr id="7" name="Text Placeholder 6"/>
          <p:cNvSpPr>
            <a:spLocks noGrp="1"/>
          </p:cNvSpPr>
          <p:nvPr>
            <p:ph type="body" sz="quarter" idx="13"/>
          </p:nvPr>
        </p:nvSpPr>
        <p:spPr/>
        <p:txBody>
          <a:bodyPr/>
          <a:lstStyle/>
          <a:p>
            <a:r>
              <a:rPr lang="en-US" dirty="0" smtClean="0"/>
              <a:t>Lesson Review</a:t>
            </a:r>
          </a:p>
          <a:p>
            <a:endParaRPr lang="en-US" dirty="0"/>
          </a:p>
        </p:txBody>
      </p: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57</a:t>
            </a:fld>
            <a:endParaRPr lang="en-US" dirty="0"/>
          </a:p>
        </p:txBody>
      </p:sp>
    </p:spTree>
    <p:extLst>
      <p:ext uri="{BB962C8B-B14F-4D97-AF65-F5344CB8AC3E}">
        <p14:creationId xmlns:p14="http://schemas.microsoft.com/office/powerpoint/2010/main" val="41077138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type="body" sz="quarter" idx="10"/>
          </p:nvPr>
        </p:nvSpPr>
        <p:spPr/>
        <p:txBody>
          <a:bodyPr>
            <a:normAutofit/>
          </a:bodyPr>
          <a:lstStyle/>
          <a:p>
            <a:pPr marL="514350" indent="-514350">
              <a:buFont typeface="+mj-lt"/>
              <a:buAutoNum type="arabicPeriod" startAt="4"/>
            </a:pPr>
            <a:r>
              <a:rPr lang="en-US" dirty="0" smtClean="0"/>
              <a:t>Merge Errors function concatenates error information from multiple sources.</a:t>
            </a:r>
          </a:p>
        </p:txBody>
      </p:sp>
      <p:sp>
        <p:nvSpPr>
          <p:cNvPr id="8" name="Content Placeholder 7"/>
          <p:cNvSpPr>
            <a:spLocks noGrp="1"/>
          </p:cNvSpPr>
          <p:nvPr>
            <p:ph sz="quarter" idx="15"/>
          </p:nvPr>
        </p:nvSpPr>
        <p:spPr/>
        <p:txBody>
          <a:bodyPr/>
          <a:lstStyle/>
          <a:p>
            <a:pPr lvl="1">
              <a:buFont typeface="+mj-lt"/>
              <a:buAutoNum type="alphaLcPeriod"/>
            </a:pPr>
            <a:r>
              <a:rPr lang="en-US" dirty="0" smtClean="0"/>
              <a:t>True</a:t>
            </a:r>
          </a:p>
          <a:p>
            <a:pPr lvl="1">
              <a:buFont typeface="+mj-lt"/>
              <a:buAutoNum type="alphaLcPeriod"/>
            </a:pPr>
            <a:r>
              <a:rPr lang="en-US" b="1" dirty="0" smtClean="0"/>
              <a:t>False</a:t>
            </a:r>
            <a:endParaRPr lang="en-US" b="1" dirty="0"/>
          </a:p>
        </p:txBody>
      </p:sp>
      <p:sp>
        <p:nvSpPr>
          <p:cNvPr id="7" name="Text Placeholder 6"/>
          <p:cNvSpPr>
            <a:spLocks noGrp="1"/>
          </p:cNvSpPr>
          <p:nvPr>
            <p:ph type="body" sz="quarter" idx="13"/>
          </p:nvPr>
        </p:nvSpPr>
        <p:spPr/>
        <p:txBody>
          <a:bodyPr/>
          <a:lstStyle/>
          <a:p>
            <a:r>
              <a:rPr lang="en-US" dirty="0" smtClean="0"/>
              <a:t>Lesson Review</a:t>
            </a:r>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58</a:t>
            </a:fld>
            <a:endParaRPr lang="en-US" dirty="0"/>
          </a:p>
        </p:txBody>
      </p:sp>
    </p:spTree>
    <p:extLst>
      <p:ext uri="{BB962C8B-B14F-4D97-AF65-F5344CB8AC3E}">
        <p14:creationId xmlns:p14="http://schemas.microsoft.com/office/powerpoint/2010/main" val="147700873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0"/>
          </p:nvPr>
        </p:nvSpPr>
        <p:spPr/>
        <p:txBody>
          <a:bodyPr/>
          <a:lstStyle/>
          <a:p>
            <a:r>
              <a:rPr lang="en-US" dirty="0" smtClean="0"/>
              <a:t>Lesson 4</a:t>
            </a:r>
          </a:p>
          <a:p>
            <a:r>
              <a:rPr lang="en-US" dirty="0" smtClean="0"/>
              <a:t>Using Loops</a:t>
            </a:r>
            <a:endParaRPr lang="en-US" dirty="0"/>
          </a:p>
        </p:txBody>
      </p:sp>
      <p:sp>
        <p:nvSpPr>
          <p:cNvPr id="8" name="Text Placeholder 7"/>
          <p:cNvSpPr>
            <a:spLocks noGrp="1"/>
          </p:cNvSpPr>
          <p:nvPr>
            <p:ph type="body" idx="14"/>
          </p:nvPr>
        </p:nvSpPr>
        <p:spPr/>
        <p:txBody>
          <a:bodyPr/>
          <a:lstStyle/>
          <a:p>
            <a:r>
              <a:rPr lang="en-US" smtClean="0"/>
              <a:t>Recognize the different components of a LabVIEW loop structure and apply a For Loop or a While Loop appropriately</a:t>
            </a:r>
            <a:endParaRPr lang="en-US" dirty="0" smtClean="0"/>
          </a:p>
        </p:txBody>
      </p:sp>
      <p:sp>
        <p:nvSpPr>
          <p:cNvPr id="9" name="Slide Number Placeholder 8"/>
          <p:cNvSpPr>
            <a:spLocks noGrp="1"/>
          </p:cNvSpPr>
          <p:nvPr>
            <p:ph type="sldNum" sz="quarter" idx="15"/>
          </p:nvPr>
        </p:nvSpPr>
        <p:spPr/>
        <p:txBody>
          <a:bodyPr/>
          <a:lstStyle/>
          <a:p>
            <a:fld id="{F7BDED22-11C7-456A-B829-4ED810F305A6}" type="slidenum">
              <a:rPr lang="en-US" smtClean="0"/>
              <a:pPr/>
              <a:t>59</a:t>
            </a:fld>
            <a:endParaRPr lang="en-US" dirty="0"/>
          </a:p>
        </p:txBody>
      </p:sp>
      <p:sp>
        <p:nvSpPr>
          <p:cNvPr id="21507" name="Rectangle 5"/>
          <p:cNvSpPr>
            <a:spLocks noGrp="1" noChangeArrowheads="1"/>
          </p:cNvSpPr>
          <p:nvPr>
            <p:ph type="body" sz="quarter" idx="18"/>
          </p:nvPr>
        </p:nvSpPr>
        <p:spPr/>
        <p:txBody>
          <a:bodyPr/>
          <a:lstStyle/>
          <a:p>
            <a:pPr marL="342900" indent="-342900">
              <a:buFont typeface="+mj-lt"/>
              <a:buAutoNum type="alphaUcPeriod" startAt="4"/>
            </a:pPr>
            <a:r>
              <a:rPr lang="en-US" dirty="0" smtClean="0"/>
              <a:t>Timing a VI</a:t>
            </a:r>
          </a:p>
          <a:p>
            <a:pPr>
              <a:buAutoNum type="alphaUcPeriod" startAt="4"/>
            </a:pPr>
            <a:r>
              <a:rPr lang="en-US" dirty="0" smtClean="0"/>
              <a:t>Data Feedback in Loops</a:t>
            </a:r>
          </a:p>
          <a:p>
            <a:pPr>
              <a:buAutoNum type="alphaUcPeriod" startAt="4"/>
            </a:pPr>
            <a:r>
              <a:rPr lang="en-US" dirty="0" smtClean="0"/>
              <a:t>Plotting Data</a:t>
            </a:r>
          </a:p>
          <a:p>
            <a:pPr>
              <a:buAutoNum type="alphaUcPeriod" startAt="4"/>
            </a:pPr>
            <a:endParaRPr lang="en-US" dirty="0" smtClean="0"/>
          </a:p>
        </p:txBody>
      </p:sp>
      <p:sp>
        <p:nvSpPr>
          <p:cNvPr id="7" name="Content Placeholder 6"/>
          <p:cNvSpPr>
            <a:spLocks noGrp="1"/>
          </p:cNvSpPr>
          <p:nvPr>
            <p:ph type="body" sz="quarter" idx="19"/>
          </p:nvPr>
        </p:nvSpPr>
        <p:spPr/>
        <p:txBody>
          <a:bodyPr/>
          <a:lstStyle/>
          <a:p>
            <a:r>
              <a:rPr lang="en-US" smtClean="0"/>
              <a:t>Loops Review</a:t>
            </a:r>
          </a:p>
          <a:p>
            <a:r>
              <a:rPr lang="en-US" smtClean="0"/>
              <a:t>While Loops</a:t>
            </a:r>
          </a:p>
          <a:p>
            <a:r>
              <a:rPr lang="en-US" smtClean="0"/>
              <a:t>For Loops</a:t>
            </a:r>
          </a:p>
          <a:p>
            <a:endParaRPr lang="en-US" dirty="0" smtClean="0"/>
          </a:p>
        </p:txBody>
      </p:sp>
    </p:spTree>
    <p:extLst>
      <p:ext uri="{BB962C8B-B14F-4D97-AF65-F5344CB8AC3E}">
        <p14:creationId xmlns:p14="http://schemas.microsoft.com/office/powerpoint/2010/main" val="36834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6"/>
          <p:cNvSpPr>
            <a:spLocks noGrp="1" noChangeArrowheads="1"/>
          </p:cNvSpPr>
          <p:nvPr>
            <p:ph type="body" sz="quarter" idx="15"/>
          </p:nvPr>
        </p:nvSpPr>
        <p:spPr/>
        <p:txBody>
          <a:bodyPr>
            <a:normAutofit fontScale="85000" lnSpcReduction="20000"/>
          </a:bodyPr>
          <a:lstStyle/>
          <a:p>
            <a:endParaRPr lang="en-US" dirty="0" smtClean="0"/>
          </a:p>
          <a:p>
            <a:endParaRPr lang="en-US" dirty="0" smtClean="0"/>
          </a:p>
          <a:p>
            <a:r>
              <a:rPr lang="en-US" dirty="0" smtClean="0"/>
              <a:t>Automatic tool selection</a:t>
            </a:r>
          </a:p>
          <a:p>
            <a:r>
              <a:rPr lang="en-US" dirty="0" smtClean="0"/>
              <a:t>Tools Palette</a:t>
            </a:r>
          </a:p>
        </p:txBody>
      </p:sp>
      <p:pic>
        <p:nvPicPr>
          <p:cNvPr id="7" name="Embedded Image" descr="arrowcursor.bmp"/>
          <p:cNvPicPr>
            <a:picLocks noGrp="1" noChangeAspect="1"/>
          </p:cNvPicPr>
          <p:nvPr>
            <p:ph sz="half" idx="4294967295"/>
          </p:nvPr>
        </p:nvPicPr>
        <p:blipFill>
          <a:blip r:embed="rId3" cstate="print"/>
          <a:stretch>
            <a:fillRect/>
          </a:stretch>
        </p:blipFill>
        <p:spPr>
          <a:xfrm>
            <a:off x="9115425" y="2678113"/>
            <a:ext cx="28575" cy="42862"/>
          </a:xfrm>
        </p:spPr>
      </p:pic>
      <p:pic>
        <p:nvPicPr>
          <p:cNvPr id="53253" name="Picture 4" descr="ToolsPalette.bmp"/>
          <p:cNvPicPr>
            <a:picLocks noChangeAspect="1" noChangeArrowheads="1"/>
          </p:cNvPicPr>
          <p:nvPr/>
        </p:nvPicPr>
        <p:blipFill>
          <a:blip r:embed="rId4" cstate="print"/>
          <a:srcRect/>
          <a:stretch>
            <a:fillRect/>
          </a:stretch>
        </p:blipFill>
        <p:spPr bwMode="auto">
          <a:xfrm>
            <a:off x="5803435" y="2724151"/>
            <a:ext cx="1054565" cy="1929083"/>
          </a:xfrm>
          <a:prstGeom prst="rect">
            <a:avLst/>
          </a:prstGeom>
          <a:noFill/>
          <a:ln w="9525" algn="ctr">
            <a:noFill/>
            <a:miter lim="800000"/>
            <a:headEnd type="none" w="sm" len="sm"/>
            <a:tailEnd type="none" w="sm" len="sm"/>
          </a:ln>
        </p:spPr>
      </p:pic>
      <p:pic>
        <p:nvPicPr>
          <p:cNvPr id="8" name="Embedded Image" descr="operatecursor.bmp"/>
          <p:cNvPicPr>
            <a:picLocks noChangeAspect="1"/>
          </p:cNvPicPr>
          <p:nvPr/>
        </p:nvPicPr>
        <p:blipFill>
          <a:blip r:embed="rId5" cstate="print"/>
          <a:stretch>
            <a:fillRect/>
          </a:stretch>
        </p:blipFill>
        <p:spPr>
          <a:xfrm>
            <a:off x="7467600" y="2724151"/>
            <a:ext cx="541769" cy="513251"/>
          </a:xfrm>
          <a:prstGeom prst="rect">
            <a:avLst/>
          </a:prstGeom>
        </p:spPr>
      </p:pic>
      <p:pic>
        <p:nvPicPr>
          <p:cNvPr id="9" name="Embedded Image" descr="wirecursor.bmp"/>
          <p:cNvPicPr>
            <a:picLocks noChangeAspect="1"/>
          </p:cNvPicPr>
          <p:nvPr/>
        </p:nvPicPr>
        <p:blipFill>
          <a:blip r:embed="rId6" cstate="print"/>
          <a:stretch>
            <a:fillRect/>
          </a:stretch>
        </p:blipFill>
        <p:spPr>
          <a:xfrm>
            <a:off x="4648201" y="2724151"/>
            <a:ext cx="513251" cy="513251"/>
          </a:xfrm>
          <a:prstGeom prst="rect">
            <a:avLst/>
          </a:prstGeom>
        </p:spPr>
      </p:pic>
      <p:sp>
        <p:nvSpPr>
          <p:cNvPr id="11" name="Rectangle 5"/>
          <p:cNvSpPr>
            <a:spLocks noGrp="1" noChangeArrowheads="1"/>
          </p:cNvSpPr>
          <p:nvPr>
            <p:ph type="body" idx="18"/>
          </p:nvPr>
        </p:nvSpPr>
        <p:spPr/>
        <p:txBody>
          <a:bodyPr/>
          <a:lstStyle/>
          <a:p>
            <a:r>
              <a:rPr lang="en-US" dirty="0" smtClean="0"/>
              <a:t>Programming Tools</a:t>
            </a:r>
          </a:p>
        </p:txBody>
      </p:sp>
      <p:sp>
        <p:nvSpPr>
          <p:cNvPr id="10" name="Slide Number Placeholder 9"/>
          <p:cNvSpPr>
            <a:spLocks noGrp="1"/>
          </p:cNvSpPr>
          <p:nvPr>
            <p:ph type="sldNum" sz="quarter" idx="17"/>
          </p:nvPr>
        </p:nvSpPr>
        <p:spPr/>
        <p:txBody>
          <a:bodyPr/>
          <a:lstStyle/>
          <a:p>
            <a:pPr algn="ctr"/>
            <a:fld id="{F7BDED22-11C7-456A-B829-4ED810F305A6}" type="slidenum">
              <a:rPr lang="en-US" smtClean="0"/>
              <a:pPr algn="ctr"/>
              <a:t>6</a:t>
            </a:fld>
            <a:endParaRPr lang="en-US" dirty="0"/>
          </a:p>
        </p:txBody>
      </p:sp>
    </p:spTree>
    <p:extLst>
      <p:ext uri="{BB962C8B-B14F-4D97-AF65-F5344CB8AC3E}">
        <p14:creationId xmlns:p14="http://schemas.microsoft.com/office/powerpoint/2010/main" val="22513911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smtClean="0"/>
              <a:t>A. Loops Review</a:t>
            </a:r>
            <a:endParaRPr lang="en-US" dirty="0"/>
          </a:p>
        </p:txBody>
      </p:sp>
      <p:sp>
        <p:nvSpPr>
          <p:cNvPr id="8" name="Text Placeholder 7"/>
          <p:cNvSpPr>
            <a:spLocks noGrp="1"/>
          </p:cNvSpPr>
          <p:nvPr>
            <p:ph type="body" idx="12"/>
          </p:nvPr>
        </p:nvSpPr>
        <p:spPr/>
        <p:txBody>
          <a:bodyPr/>
          <a:lstStyle/>
          <a:p>
            <a:r>
              <a:rPr lang="en-US" dirty="0" smtClean="0"/>
              <a:t>Recognize loop structures and explain how to use them.</a:t>
            </a:r>
            <a:endParaRPr lang="en-US" dirty="0"/>
          </a:p>
        </p:txBody>
      </p:sp>
      <p:sp>
        <p:nvSpPr>
          <p:cNvPr id="9" name="Text Placeholder 8"/>
          <p:cNvSpPr>
            <a:spLocks noGrp="1"/>
          </p:cNvSpPr>
          <p:nvPr>
            <p:ph type="body" sz="quarter" idx="15"/>
          </p:nvPr>
        </p:nvSpPr>
        <p:spPr/>
        <p:txBody>
          <a:bodyPr>
            <a:normAutofit/>
          </a:bodyPr>
          <a:lstStyle/>
          <a:p>
            <a:r>
              <a:rPr lang="en-US" smtClean="0"/>
              <a:t>While Loops—Review</a:t>
            </a:r>
          </a:p>
          <a:p>
            <a:r>
              <a:rPr lang="en-US" smtClean="0"/>
              <a:t>For Loops—Review</a:t>
            </a:r>
          </a:p>
          <a:p>
            <a:r>
              <a:rPr lang="en-US" smtClean="0"/>
              <a:t>For Loop/While Loop Comparison</a:t>
            </a:r>
            <a:endParaRPr lang="en-US" dirty="0"/>
          </a:p>
        </p:txBody>
      </p:sp>
      <p:sp>
        <p:nvSpPr>
          <p:cNvPr id="11" name="Slide Number Placeholder 10"/>
          <p:cNvSpPr>
            <a:spLocks noGrp="1"/>
          </p:cNvSpPr>
          <p:nvPr>
            <p:ph type="sldNum" sz="quarter" idx="17"/>
          </p:nvPr>
        </p:nvSpPr>
        <p:spPr/>
        <p:txBody>
          <a:bodyPr/>
          <a:lstStyle/>
          <a:p>
            <a:fld id="{F7BDED22-11C7-456A-B829-4ED810F305A6}" type="slidenum">
              <a:rPr lang="en-US" smtClean="0"/>
              <a:pPr/>
              <a:t>60</a:t>
            </a:fld>
            <a:endParaRPr lang="en-US" dirty="0"/>
          </a:p>
        </p:txBody>
      </p:sp>
    </p:spTree>
    <p:extLst>
      <p:ext uri="{BB962C8B-B14F-4D97-AF65-F5344CB8AC3E}">
        <p14:creationId xmlns:p14="http://schemas.microsoft.com/office/powerpoint/2010/main" val="7673179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While Loops—Review</a:t>
            </a:r>
            <a:endParaRPr lang="en-US" dirty="0"/>
          </a:p>
        </p:txBody>
      </p:sp>
      <p:sp>
        <p:nvSpPr>
          <p:cNvPr id="3" name="Text Placeholder 2"/>
          <p:cNvSpPr>
            <a:spLocks noGrp="1"/>
          </p:cNvSpPr>
          <p:nvPr>
            <p:ph type="body" sz="quarter" idx="13"/>
          </p:nvPr>
        </p:nvSpPr>
        <p:spPr/>
        <p:txBody>
          <a:bodyPr/>
          <a:lstStyle/>
          <a:p>
            <a:r>
              <a:rPr lang="en-US" dirty="0" smtClean="0"/>
              <a:t>A. Loops Review</a:t>
            </a:r>
            <a:endParaRPr lang="en-US" dirty="0"/>
          </a:p>
        </p:txBody>
      </p:sp>
      <p:sp>
        <p:nvSpPr>
          <p:cNvPr id="10" name="Slide Number Placeholder 9"/>
          <p:cNvSpPr>
            <a:spLocks noGrp="1"/>
          </p:cNvSpPr>
          <p:nvPr>
            <p:ph type="sldNum" sz="quarter" idx="14"/>
          </p:nvPr>
        </p:nvSpPr>
        <p:spPr/>
        <p:txBody>
          <a:bodyPr/>
          <a:lstStyle/>
          <a:p>
            <a:fld id="{F7BDED22-11C7-456A-B829-4ED810F305A6}" type="slidenum">
              <a:rPr lang="en-US" smtClean="0"/>
              <a:pPr/>
              <a:t>61</a:t>
            </a:fld>
            <a:endParaRPr lang="en-US" dirty="0"/>
          </a:p>
        </p:txBody>
      </p:sp>
      <p:pic>
        <p:nvPicPr>
          <p:cNvPr id="6" name="Picture 5" descr="noloc_bd_continue if true.png"/>
          <p:cNvPicPr>
            <a:picLocks noChangeAspect="1"/>
          </p:cNvPicPr>
          <p:nvPr/>
        </p:nvPicPr>
        <p:blipFill>
          <a:blip r:embed="rId2" cstate="print"/>
          <a:stretch>
            <a:fillRect/>
          </a:stretch>
        </p:blipFill>
        <p:spPr>
          <a:xfrm>
            <a:off x="5515008" y="3800476"/>
            <a:ext cx="457263" cy="457263"/>
          </a:xfrm>
          <a:prstGeom prst="rect">
            <a:avLst/>
          </a:prstGeom>
        </p:spPr>
      </p:pic>
      <p:pic>
        <p:nvPicPr>
          <p:cNvPr id="12" name="Picture 11" descr="loc_bd_while loop example1.png"/>
          <p:cNvPicPr>
            <a:picLocks noChangeAspect="1"/>
          </p:cNvPicPr>
          <p:nvPr/>
        </p:nvPicPr>
        <p:blipFill>
          <a:blip r:embed="rId3" cstate="print"/>
          <a:stretch>
            <a:fillRect/>
          </a:stretch>
        </p:blipFill>
        <p:spPr>
          <a:xfrm>
            <a:off x="471459" y="1464343"/>
            <a:ext cx="4444603" cy="3231801"/>
          </a:xfrm>
          <a:prstGeom prst="rect">
            <a:avLst/>
          </a:prstGeom>
        </p:spPr>
      </p:pic>
      <p:sp>
        <p:nvSpPr>
          <p:cNvPr id="8" name="Oval 7"/>
          <p:cNvSpPr/>
          <p:nvPr/>
        </p:nvSpPr>
        <p:spPr>
          <a:xfrm>
            <a:off x="334071" y="4246291"/>
            <a:ext cx="751779" cy="563834"/>
          </a:xfrm>
          <a:prstGeom prst="ellipse">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loc_while_loop_flowchart.png"/>
          <p:cNvPicPr>
            <a:picLocks noChangeAspect="1"/>
          </p:cNvPicPr>
          <p:nvPr/>
        </p:nvPicPr>
        <p:blipFill>
          <a:blip r:embed="rId4" cstate="print"/>
          <a:stretch>
            <a:fillRect/>
          </a:stretch>
        </p:blipFill>
        <p:spPr>
          <a:xfrm>
            <a:off x="6392929" y="1724026"/>
            <a:ext cx="2542146" cy="2590800"/>
          </a:xfrm>
          <a:prstGeom prst="rect">
            <a:avLst/>
          </a:prstGeom>
        </p:spPr>
      </p:pic>
      <p:pic>
        <p:nvPicPr>
          <p:cNvPr id="15" name="Picture 14" descr="noloc_conditional_terminal_stop.png"/>
          <p:cNvPicPr>
            <a:picLocks noChangeAspect="1"/>
          </p:cNvPicPr>
          <p:nvPr/>
        </p:nvPicPr>
        <p:blipFill>
          <a:blip r:embed="rId5" cstate="print"/>
          <a:stretch>
            <a:fillRect/>
          </a:stretch>
        </p:blipFill>
        <p:spPr>
          <a:xfrm>
            <a:off x="5495914" y="4467214"/>
            <a:ext cx="457263" cy="457263"/>
          </a:xfrm>
          <a:prstGeom prst="rect">
            <a:avLst/>
          </a:prstGeom>
        </p:spPr>
      </p:pic>
      <p:sp>
        <p:nvSpPr>
          <p:cNvPr id="16" name="Oval 15"/>
          <p:cNvSpPr/>
          <p:nvPr/>
        </p:nvSpPr>
        <p:spPr>
          <a:xfrm>
            <a:off x="4401247" y="4210050"/>
            <a:ext cx="635000" cy="476250"/>
          </a:xfrm>
          <a:prstGeom prst="ellipse">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a:stCxn id="16" idx="6"/>
            <a:endCxn id="6" idx="1"/>
          </p:cNvCxnSpPr>
          <p:nvPr/>
        </p:nvCxnSpPr>
        <p:spPr>
          <a:xfrm flipV="1">
            <a:off x="5036247" y="4029108"/>
            <a:ext cx="478761" cy="4190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6"/>
            <a:endCxn id="15" idx="1"/>
          </p:cNvCxnSpPr>
          <p:nvPr/>
        </p:nvCxnSpPr>
        <p:spPr>
          <a:xfrm>
            <a:off x="5036247" y="4448175"/>
            <a:ext cx="459667" cy="2476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57275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loc_eps_forlooptheory.png"/>
          <p:cNvPicPr>
            <a:picLocks noChangeAspect="1"/>
          </p:cNvPicPr>
          <p:nvPr/>
        </p:nvPicPr>
        <p:blipFill>
          <a:blip r:embed="rId2" cstate="print"/>
          <a:stretch>
            <a:fillRect/>
          </a:stretch>
        </p:blipFill>
        <p:spPr>
          <a:xfrm>
            <a:off x="592071" y="1527808"/>
            <a:ext cx="3918689" cy="2682242"/>
          </a:xfrm>
          <a:prstGeom prst="rect">
            <a:avLst/>
          </a:prstGeom>
        </p:spPr>
      </p:pic>
      <p:sp>
        <p:nvSpPr>
          <p:cNvPr id="2" name="Text Placeholder 1"/>
          <p:cNvSpPr>
            <a:spLocks noGrp="1"/>
          </p:cNvSpPr>
          <p:nvPr>
            <p:ph type="body" sz="quarter" idx="10"/>
          </p:nvPr>
        </p:nvSpPr>
        <p:spPr/>
        <p:txBody>
          <a:bodyPr/>
          <a:lstStyle/>
          <a:p>
            <a:r>
              <a:rPr lang="en-US" smtClean="0"/>
              <a:t>For Loops—Review</a:t>
            </a:r>
            <a:endParaRPr lang="en-US" dirty="0"/>
          </a:p>
        </p:txBody>
      </p:sp>
      <p:sp>
        <p:nvSpPr>
          <p:cNvPr id="3" name="Text Placeholder 2"/>
          <p:cNvSpPr>
            <a:spLocks noGrp="1"/>
          </p:cNvSpPr>
          <p:nvPr>
            <p:ph type="body" sz="quarter" idx="13"/>
          </p:nvPr>
        </p:nvSpPr>
        <p:spPr/>
        <p:txBody>
          <a:bodyPr/>
          <a:lstStyle/>
          <a:p>
            <a:r>
              <a:rPr lang="en-US" dirty="0" smtClean="0"/>
              <a:t>A. Loops Review</a:t>
            </a:r>
            <a:endParaRPr lang="en-US" dirty="0"/>
          </a:p>
        </p:txBody>
      </p:sp>
      <p:sp>
        <p:nvSpPr>
          <p:cNvPr id="15" name="Slide Number Placeholder 14"/>
          <p:cNvSpPr>
            <a:spLocks noGrp="1"/>
          </p:cNvSpPr>
          <p:nvPr>
            <p:ph type="sldNum" sz="quarter" idx="14"/>
          </p:nvPr>
        </p:nvSpPr>
        <p:spPr/>
        <p:txBody>
          <a:bodyPr/>
          <a:lstStyle/>
          <a:p>
            <a:fld id="{F7BDED22-11C7-456A-B829-4ED810F305A6}" type="slidenum">
              <a:rPr lang="en-US" smtClean="0"/>
              <a:pPr/>
              <a:t>62</a:t>
            </a:fld>
            <a:endParaRPr lang="en-US" dirty="0"/>
          </a:p>
        </p:txBody>
      </p:sp>
      <p:sp>
        <p:nvSpPr>
          <p:cNvPr id="12" name="Oval 11"/>
          <p:cNvSpPr/>
          <p:nvPr/>
        </p:nvSpPr>
        <p:spPr>
          <a:xfrm>
            <a:off x="847725" y="1428750"/>
            <a:ext cx="533400" cy="400050"/>
          </a:xfrm>
          <a:prstGeom prst="ellipse">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857250" y="3819525"/>
            <a:ext cx="533400" cy="400050"/>
          </a:xfrm>
          <a:prstGeom prst="ellipse">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descr="loc_for_loop_flowchart.png"/>
          <p:cNvPicPr>
            <a:picLocks noChangeAspect="1"/>
          </p:cNvPicPr>
          <p:nvPr/>
        </p:nvPicPr>
        <p:blipFill>
          <a:blip r:embed="rId3" cstate="print"/>
          <a:stretch>
            <a:fillRect/>
          </a:stretch>
        </p:blipFill>
        <p:spPr>
          <a:xfrm>
            <a:off x="5644512" y="1227580"/>
            <a:ext cx="2377444" cy="3090678"/>
          </a:xfrm>
          <a:prstGeom prst="rect">
            <a:avLst/>
          </a:prstGeom>
        </p:spPr>
      </p:pic>
    </p:spTree>
    <p:extLst>
      <p:ext uri="{BB962C8B-B14F-4D97-AF65-F5344CB8AC3E}">
        <p14:creationId xmlns:p14="http://schemas.microsoft.com/office/powerpoint/2010/main" val="19153143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For Loop/While Loop Comparison</a:t>
            </a:r>
            <a:endParaRPr lang="en-US" dirty="0"/>
          </a:p>
        </p:txBody>
      </p:sp>
      <p:sp>
        <p:nvSpPr>
          <p:cNvPr id="3" name="Text Placeholder 2"/>
          <p:cNvSpPr>
            <a:spLocks noGrp="1"/>
          </p:cNvSpPr>
          <p:nvPr>
            <p:ph type="body" sz="quarter" idx="13"/>
          </p:nvPr>
        </p:nvSpPr>
        <p:spPr/>
        <p:txBody>
          <a:bodyPr/>
          <a:lstStyle/>
          <a:p>
            <a:r>
              <a:rPr lang="en-US" dirty="0" smtClean="0"/>
              <a:t>A. Loops Review</a:t>
            </a:r>
            <a:endParaRPr lang="en-US" dirty="0"/>
          </a:p>
        </p:txBody>
      </p:sp>
      <p:sp>
        <p:nvSpPr>
          <p:cNvPr id="10" name="Slide Number Placeholder 9"/>
          <p:cNvSpPr>
            <a:spLocks noGrp="1"/>
          </p:cNvSpPr>
          <p:nvPr>
            <p:ph type="sldNum" sz="quarter" idx="14"/>
          </p:nvPr>
        </p:nvSpPr>
        <p:spPr/>
        <p:txBody>
          <a:bodyPr/>
          <a:lstStyle/>
          <a:p>
            <a:fld id="{F7BDED22-11C7-456A-B829-4ED810F305A6}" type="slidenum">
              <a:rPr lang="en-US" smtClean="0"/>
              <a:pPr/>
              <a:t>63</a:t>
            </a:fld>
            <a:endParaRPr lang="en-US" dirty="0"/>
          </a:p>
        </p:txBody>
      </p:sp>
      <p:pic>
        <p:nvPicPr>
          <p:cNvPr id="7" name="Picture 6" descr="loc_bd_For Loop Example.png"/>
          <p:cNvPicPr>
            <a:picLocks noChangeAspect="1"/>
          </p:cNvPicPr>
          <p:nvPr/>
        </p:nvPicPr>
        <p:blipFill>
          <a:blip r:embed="rId2" cstate="print"/>
          <a:stretch>
            <a:fillRect/>
          </a:stretch>
        </p:blipFill>
        <p:spPr>
          <a:xfrm>
            <a:off x="540757" y="1923021"/>
            <a:ext cx="3639319" cy="1914148"/>
          </a:xfrm>
          <a:prstGeom prst="rect">
            <a:avLst/>
          </a:prstGeom>
        </p:spPr>
      </p:pic>
      <p:pic>
        <p:nvPicPr>
          <p:cNvPr id="9" name="Picture 8" descr="loc_bd_while loop example.png"/>
          <p:cNvPicPr>
            <a:picLocks noChangeAspect="1"/>
          </p:cNvPicPr>
          <p:nvPr/>
        </p:nvPicPr>
        <p:blipFill>
          <a:blip r:embed="rId3" cstate="print"/>
          <a:stretch>
            <a:fillRect/>
          </a:stretch>
        </p:blipFill>
        <p:spPr>
          <a:xfrm>
            <a:off x="4999071" y="1909411"/>
            <a:ext cx="3505207" cy="1877572"/>
          </a:xfrm>
          <a:prstGeom prst="rect">
            <a:avLst/>
          </a:prstGeom>
        </p:spPr>
      </p:pic>
    </p:spTree>
    <p:extLst>
      <p:ext uri="{BB962C8B-B14F-4D97-AF65-F5344CB8AC3E}">
        <p14:creationId xmlns:p14="http://schemas.microsoft.com/office/powerpoint/2010/main" val="22465047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4"/>
          </p:nvPr>
        </p:nvSpPr>
        <p:spPr/>
        <p:txBody>
          <a:bodyPr/>
          <a:lstStyle/>
          <a:p>
            <a:r>
              <a:rPr lang="en-US" dirty="0" smtClean="0"/>
              <a:t>Activity 4-1</a:t>
            </a:r>
          </a:p>
          <a:p>
            <a:r>
              <a:rPr lang="en-US" sz="2800" dirty="0" smtClean="0"/>
              <a:t>While Loops vs. For Loops</a:t>
            </a:r>
            <a:endParaRPr lang="en-US" sz="2800" dirty="0"/>
          </a:p>
        </p:txBody>
      </p:sp>
      <p:sp>
        <p:nvSpPr>
          <p:cNvPr id="7" name="Text Placeholder 6"/>
          <p:cNvSpPr>
            <a:spLocks noGrp="1"/>
          </p:cNvSpPr>
          <p:nvPr>
            <p:ph type="body" sz="quarter" idx="15"/>
          </p:nvPr>
        </p:nvSpPr>
        <p:spPr/>
        <p:txBody>
          <a:bodyPr/>
          <a:lstStyle/>
          <a:p>
            <a:r>
              <a:rPr lang="en-US" dirty="0" smtClean="0"/>
              <a:t>Review four scenarios and determine the best type of loop to use for each one.</a:t>
            </a:r>
            <a:endParaRPr lang="en-US" dirty="0"/>
          </a:p>
        </p:txBody>
      </p:sp>
      <p:sp>
        <p:nvSpPr>
          <p:cNvPr id="9" name="Slide Number Placeholder 8"/>
          <p:cNvSpPr>
            <a:spLocks noGrp="1"/>
          </p:cNvSpPr>
          <p:nvPr>
            <p:ph type="sldNum" sz="quarter" idx="17"/>
          </p:nvPr>
        </p:nvSpPr>
        <p:spPr/>
        <p:txBody>
          <a:bodyPr/>
          <a:lstStyle/>
          <a:p>
            <a:fld id="{F7BDED22-11C7-456A-B829-4ED810F305A6}" type="slidenum">
              <a:rPr lang="en-US" smtClean="0"/>
              <a:pPr/>
              <a:t>64</a:t>
            </a:fld>
            <a:endParaRPr lang="en-US" dirty="0"/>
          </a:p>
        </p:txBody>
      </p:sp>
    </p:spTree>
    <p:extLst>
      <p:ext uri="{BB962C8B-B14F-4D97-AF65-F5344CB8AC3E}">
        <p14:creationId xmlns:p14="http://schemas.microsoft.com/office/powerpoint/2010/main" val="1063831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0"/>
          </p:nvPr>
        </p:nvSpPr>
        <p:spPr/>
        <p:txBody>
          <a:bodyPr/>
          <a:lstStyle/>
          <a:p>
            <a:r>
              <a:rPr lang="en-US" dirty="0" smtClean="0"/>
              <a:t>B. While Loops</a:t>
            </a:r>
            <a:endParaRPr lang="en-US" dirty="0"/>
          </a:p>
        </p:txBody>
      </p:sp>
      <p:sp>
        <p:nvSpPr>
          <p:cNvPr id="7" name="Text Placeholder 6"/>
          <p:cNvSpPr>
            <a:spLocks noGrp="1"/>
          </p:cNvSpPr>
          <p:nvPr>
            <p:ph type="body" idx="12"/>
          </p:nvPr>
        </p:nvSpPr>
        <p:spPr/>
        <p:txBody>
          <a:bodyPr/>
          <a:lstStyle/>
          <a:p>
            <a:r>
              <a:rPr lang="en-US" sz="2000" dirty="0" smtClean="0"/>
              <a:t>Recognize tunnels and explain their purpose on a loop structure and demonstrate how to use error checking and error handling inside a loop.</a:t>
            </a:r>
            <a:endParaRPr lang="en-US" sz="2000" dirty="0"/>
          </a:p>
        </p:txBody>
      </p:sp>
      <p:sp>
        <p:nvSpPr>
          <p:cNvPr id="8" name="Text Placeholder 7"/>
          <p:cNvSpPr>
            <a:spLocks noGrp="1"/>
          </p:cNvSpPr>
          <p:nvPr>
            <p:ph type="body" sz="quarter" idx="15"/>
          </p:nvPr>
        </p:nvSpPr>
        <p:spPr/>
        <p:txBody>
          <a:bodyPr/>
          <a:lstStyle/>
          <a:p>
            <a:r>
              <a:rPr lang="en-US" dirty="0" smtClean="0"/>
              <a:t>Tunnels</a:t>
            </a:r>
          </a:p>
          <a:p>
            <a:r>
              <a:rPr lang="en-US" dirty="0" smtClean="0"/>
              <a:t>Error Checking and Error Handling</a:t>
            </a:r>
            <a:endParaRPr lang="en-US" dirty="0"/>
          </a:p>
        </p:txBody>
      </p:sp>
      <p:sp>
        <p:nvSpPr>
          <p:cNvPr id="10" name="Slide Number Placeholder 9"/>
          <p:cNvSpPr>
            <a:spLocks noGrp="1"/>
          </p:cNvSpPr>
          <p:nvPr>
            <p:ph type="sldNum" sz="quarter" idx="17"/>
          </p:nvPr>
        </p:nvSpPr>
        <p:spPr/>
        <p:txBody>
          <a:bodyPr/>
          <a:lstStyle/>
          <a:p>
            <a:pPr algn="ctr"/>
            <a:fld id="{F7BDED22-11C7-456A-B829-4ED810F305A6}" type="slidenum">
              <a:rPr lang="en-US" smtClean="0"/>
              <a:pPr algn="ctr"/>
              <a:t>65</a:t>
            </a:fld>
            <a:endParaRPr lang="en-US" dirty="0"/>
          </a:p>
        </p:txBody>
      </p:sp>
    </p:spTree>
    <p:extLst>
      <p:ext uri="{BB962C8B-B14F-4D97-AF65-F5344CB8AC3E}">
        <p14:creationId xmlns:p14="http://schemas.microsoft.com/office/powerpoint/2010/main" val="312680157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Tunnels</a:t>
            </a:r>
            <a:endParaRPr lang="en-US" dirty="0"/>
          </a:p>
        </p:txBody>
      </p:sp>
      <p:sp>
        <p:nvSpPr>
          <p:cNvPr id="3" name="Text Placeholder 2"/>
          <p:cNvSpPr>
            <a:spLocks noGrp="1"/>
          </p:cNvSpPr>
          <p:nvPr>
            <p:ph type="body" sz="quarter" idx="13"/>
          </p:nvPr>
        </p:nvSpPr>
        <p:spPr/>
        <p:txBody>
          <a:bodyPr/>
          <a:lstStyle/>
          <a:p>
            <a:r>
              <a:rPr lang="en-US" dirty="0" smtClean="0"/>
              <a:t>B. While Loops</a:t>
            </a:r>
            <a:endParaRPr lang="en-US" dirty="0"/>
          </a:p>
        </p:txBody>
      </p:sp>
      <p:sp>
        <p:nvSpPr>
          <p:cNvPr id="13" name="Slide Number Placeholder 12"/>
          <p:cNvSpPr>
            <a:spLocks noGrp="1"/>
          </p:cNvSpPr>
          <p:nvPr>
            <p:ph type="sldNum" sz="quarter" idx="14"/>
          </p:nvPr>
        </p:nvSpPr>
        <p:spPr/>
        <p:txBody>
          <a:bodyPr/>
          <a:lstStyle/>
          <a:p>
            <a:fld id="{F7BDED22-11C7-456A-B829-4ED810F305A6}" type="slidenum">
              <a:rPr lang="en-US" smtClean="0"/>
              <a:pPr/>
              <a:t>66</a:t>
            </a:fld>
            <a:endParaRPr lang="en-US" dirty="0"/>
          </a:p>
        </p:txBody>
      </p:sp>
      <p:pic>
        <p:nvPicPr>
          <p:cNvPr id="10" name="Picture 9" descr="loc_bd_tunnels.bmp"/>
          <p:cNvPicPr>
            <a:picLocks noChangeAspect="1"/>
          </p:cNvPicPr>
          <p:nvPr/>
        </p:nvPicPr>
        <p:blipFill>
          <a:blip r:embed="rId2" cstate="print"/>
          <a:srcRect b="10690"/>
          <a:stretch>
            <a:fillRect/>
          </a:stretch>
        </p:blipFill>
        <p:spPr>
          <a:xfrm>
            <a:off x="1800225" y="1809750"/>
            <a:ext cx="4819119" cy="2524316"/>
          </a:xfrm>
          <a:prstGeom prst="rect">
            <a:avLst/>
          </a:prstGeom>
        </p:spPr>
      </p:pic>
      <p:sp>
        <p:nvSpPr>
          <p:cNvPr id="11" name="Oval 10"/>
          <p:cNvSpPr/>
          <p:nvPr/>
        </p:nvSpPr>
        <p:spPr>
          <a:xfrm>
            <a:off x="2181225" y="2724150"/>
            <a:ext cx="533400" cy="400050"/>
          </a:xfrm>
          <a:prstGeom prst="ellipse">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229225" y="3714750"/>
            <a:ext cx="533400" cy="400050"/>
          </a:xfrm>
          <a:prstGeom prst="ellipse">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88936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Error Checking and Error Handling</a:t>
            </a:r>
            <a:endParaRPr lang="en-US" dirty="0"/>
          </a:p>
        </p:txBody>
      </p:sp>
      <p:sp>
        <p:nvSpPr>
          <p:cNvPr id="3" name="Text Placeholder 2"/>
          <p:cNvSpPr>
            <a:spLocks noGrp="1"/>
          </p:cNvSpPr>
          <p:nvPr>
            <p:ph type="body" sz="quarter" idx="13"/>
          </p:nvPr>
        </p:nvSpPr>
        <p:spPr/>
        <p:txBody>
          <a:bodyPr/>
          <a:lstStyle/>
          <a:p>
            <a:r>
              <a:rPr lang="en-US" dirty="0" smtClean="0"/>
              <a:t>B. While Loops</a:t>
            </a:r>
            <a:endParaRPr lang="en-US" dirty="0"/>
          </a:p>
        </p:txBody>
      </p:sp>
      <p:sp>
        <p:nvSpPr>
          <p:cNvPr id="15" name="Slide Number Placeholder 14"/>
          <p:cNvSpPr>
            <a:spLocks noGrp="1"/>
          </p:cNvSpPr>
          <p:nvPr>
            <p:ph type="sldNum" sz="quarter" idx="14"/>
          </p:nvPr>
        </p:nvSpPr>
        <p:spPr/>
        <p:txBody>
          <a:bodyPr/>
          <a:lstStyle/>
          <a:p>
            <a:fld id="{F7BDED22-11C7-456A-B829-4ED810F305A6}" type="slidenum">
              <a:rPr lang="en-US" smtClean="0"/>
              <a:pPr/>
              <a:t>67</a:t>
            </a:fld>
            <a:endParaRPr lang="en-US" dirty="0"/>
          </a:p>
        </p:txBody>
      </p:sp>
      <p:pic>
        <p:nvPicPr>
          <p:cNvPr id="12" name="Embedded Image" descr="ErrorStopWhileLoop.bmp"/>
          <p:cNvPicPr>
            <a:picLocks noChangeAspect="1"/>
          </p:cNvPicPr>
          <p:nvPr/>
        </p:nvPicPr>
        <p:blipFill>
          <a:blip r:embed="rId2" cstate="print"/>
          <a:stretch>
            <a:fillRect/>
          </a:stretch>
        </p:blipFill>
        <p:spPr>
          <a:xfrm>
            <a:off x="914400" y="1847850"/>
            <a:ext cx="4322826" cy="2952822"/>
          </a:xfrm>
          <a:prstGeom prst="rect">
            <a:avLst/>
          </a:prstGeom>
        </p:spPr>
      </p:pic>
      <p:cxnSp>
        <p:nvCxnSpPr>
          <p:cNvPr id="13" name="Straight Arrow Connector 12"/>
          <p:cNvCxnSpPr/>
          <p:nvPr/>
        </p:nvCxnSpPr>
        <p:spPr>
          <a:xfrm flipH="1">
            <a:off x="4724400" y="2762250"/>
            <a:ext cx="1828800" cy="1447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257800" y="2381250"/>
            <a:ext cx="3657600" cy="923330"/>
          </a:xfrm>
          <a:prstGeom prst="rect">
            <a:avLst/>
          </a:prstGeom>
          <a:noFill/>
        </p:spPr>
        <p:txBody>
          <a:bodyPr wrap="square" rtlCol="0">
            <a:spAutoFit/>
          </a:bodyPr>
          <a:lstStyle/>
          <a:p>
            <a:r>
              <a:rPr lang="en-US" dirty="0" smtClean="0"/>
              <a:t>Stop the While Loop if an error occurs.</a:t>
            </a:r>
          </a:p>
          <a:p>
            <a:endParaRPr lang="en-US" dirty="0"/>
          </a:p>
        </p:txBody>
      </p:sp>
    </p:spTree>
    <p:extLst>
      <p:ext uri="{BB962C8B-B14F-4D97-AF65-F5344CB8AC3E}">
        <p14:creationId xmlns:p14="http://schemas.microsoft.com/office/powerpoint/2010/main" val="345355806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7BDED22-11C7-456A-B829-4ED810F305A6}" type="slidenum">
              <a:rPr lang="en-US" smtClean="0"/>
              <a:pPr/>
              <a:t>68</a:t>
            </a:fld>
            <a:endParaRPr lang="en-US" dirty="0"/>
          </a:p>
        </p:txBody>
      </p:sp>
      <p:sp>
        <p:nvSpPr>
          <p:cNvPr id="8" name="Text Placeholder 7"/>
          <p:cNvSpPr>
            <a:spLocks noGrp="1"/>
          </p:cNvSpPr>
          <p:nvPr>
            <p:ph type="body" sz="quarter" idx="13"/>
          </p:nvPr>
        </p:nvSpPr>
        <p:spPr/>
        <p:txBody>
          <a:bodyPr/>
          <a:lstStyle/>
          <a:p>
            <a:r>
              <a:rPr lang="en-US" smtClean="0"/>
              <a:t>Use a While Loop and an iteration terminal and pass data through a tunnel.</a:t>
            </a:r>
            <a:endParaRPr lang="en-US" dirty="0" smtClean="0"/>
          </a:p>
        </p:txBody>
      </p:sp>
      <p:sp>
        <p:nvSpPr>
          <p:cNvPr id="11" name="Text Placeholder 10"/>
          <p:cNvSpPr>
            <a:spLocks noGrp="1"/>
          </p:cNvSpPr>
          <p:nvPr>
            <p:ph type="body" idx="10"/>
          </p:nvPr>
        </p:nvSpPr>
        <p:spPr/>
        <p:txBody>
          <a:bodyPr/>
          <a:lstStyle/>
          <a:p>
            <a:r>
              <a:rPr lang="en-US" dirty="0" smtClean="0"/>
              <a:t>Exercise 4-1</a:t>
            </a:r>
            <a:endParaRPr lang="en-US" dirty="0"/>
          </a:p>
        </p:txBody>
      </p:sp>
      <p:sp>
        <p:nvSpPr>
          <p:cNvPr id="12" name="Text Placeholder 11"/>
          <p:cNvSpPr>
            <a:spLocks noGrp="1"/>
          </p:cNvSpPr>
          <p:nvPr>
            <p:ph type="body" idx="14"/>
          </p:nvPr>
        </p:nvSpPr>
        <p:spPr/>
        <p:txBody>
          <a:bodyPr/>
          <a:lstStyle/>
          <a:p>
            <a:r>
              <a:rPr lang="en-US" dirty="0" smtClean="0"/>
              <a:t>Pass Data </a:t>
            </a:r>
            <a:r>
              <a:rPr lang="en-US" smtClean="0"/>
              <a:t>Through Tunnels</a:t>
            </a:r>
            <a:endParaRPr lang="en-US" dirty="0"/>
          </a:p>
        </p:txBody>
      </p:sp>
    </p:spTree>
    <p:extLst>
      <p:ext uri="{BB962C8B-B14F-4D97-AF65-F5344CB8AC3E}">
        <p14:creationId xmlns:p14="http://schemas.microsoft.com/office/powerpoint/2010/main" val="36752491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dirty="0" smtClean="0"/>
              <a:t>Exercise 4-1</a:t>
            </a:r>
          </a:p>
        </p:txBody>
      </p:sp>
      <p:sp>
        <p:nvSpPr>
          <p:cNvPr id="4" name="Slide Number Placeholder 3"/>
          <p:cNvSpPr>
            <a:spLocks noGrp="1"/>
          </p:cNvSpPr>
          <p:nvPr>
            <p:ph type="sldNum" sz="quarter" idx="12"/>
          </p:nvPr>
        </p:nvSpPr>
        <p:spPr/>
        <p:txBody>
          <a:bodyPr/>
          <a:lstStyle/>
          <a:p>
            <a:fld id="{F7BDED22-11C7-456A-B829-4ED810F305A6}" type="slidenum">
              <a:rPr lang="en-US" smtClean="0"/>
              <a:pPr/>
              <a:t>69</a:t>
            </a:fld>
            <a:endParaRPr lang="en-US" dirty="0"/>
          </a:p>
        </p:txBody>
      </p:sp>
      <p:sp>
        <p:nvSpPr>
          <p:cNvPr id="8" name="Text Placeholder 7"/>
          <p:cNvSpPr>
            <a:spLocks noGrp="1"/>
          </p:cNvSpPr>
          <p:nvPr>
            <p:ph type="body" sz="quarter" idx="13"/>
          </p:nvPr>
        </p:nvSpPr>
        <p:spPr/>
        <p:txBody>
          <a:bodyPr/>
          <a:lstStyle/>
          <a:p>
            <a:r>
              <a:rPr lang="en-US" dirty="0" smtClean="0"/>
              <a:t>How many times is the Number of Iterations indicator updated? Why?</a:t>
            </a:r>
          </a:p>
          <a:p>
            <a:r>
              <a:rPr lang="en-US" dirty="0" smtClean="0"/>
              <a:t>Why do we include the Increment function?</a:t>
            </a:r>
            <a:endParaRPr lang="en-US" dirty="0"/>
          </a:p>
        </p:txBody>
      </p:sp>
      <p:sp>
        <p:nvSpPr>
          <p:cNvPr id="12" name="Text Placeholder 11"/>
          <p:cNvSpPr>
            <a:spLocks noGrp="1"/>
          </p:cNvSpPr>
          <p:nvPr>
            <p:ph type="body" idx="14"/>
          </p:nvPr>
        </p:nvSpPr>
        <p:spPr/>
        <p:txBody>
          <a:bodyPr/>
          <a:lstStyle/>
          <a:p>
            <a:r>
              <a:rPr lang="en-US" dirty="0" smtClean="0"/>
              <a:t>Pass Data Through Tunnels</a:t>
            </a:r>
          </a:p>
        </p:txBody>
      </p:sp>
    </p:spTree>
    <p:extLst>
      <p:ext uri="{BB962C8B-B14F-4D97-AF65-F5344CB8AC3E}">
        <p14:creationId xmlns:p14="http://schemas.microsoft.com/office/powerpoint/2010/main" val="2522763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body" sz="quarter" idx="15"/>
          </p:nvPr>
        </p:nvSpPr>
        <p:spPr>
          <a:xfrm>
            <a:off x="761999" y="2628900"/>
            <a:ext cx="7858125" cy="1543050"/>
          </a:xfrm>
        </p:spPr>
        <p:txBody>
          <a:bodyPr>
            <a:normAutofit/>
          </a:bodyPr>
          <a:lstStyle/>
          <a:p>
            <a:endParaRPr lang="en-US" dirty="0"/>
          </a:p>
        </p:txBody>
      </p:sp>
      <p:sp>
        <p:nvSpPr>
          <p:cNvPr id="10" name="Text Placeholder 9"/>
          <p:cNvSpPr>
            <a:spLocks noGrp="1"/>
          </p:cNvSpPr>
          <p:nvPr>
            <p:ph type="body" idx="18"/>
          </p:nvPr>
        </p:nvSpPr>
        <p:spPr/>
        <p:txBody>
          <a:bodyPr/>
          <a:lstStyle/>
          <a:p>
            <a:r>
              <a:rPr lang="en-US" dirty="0" smtClean="0"/>
              <a:t>Wiring Tips</a:t>
            </a:r>
          </a:p>
        </p:txBody>
      </p:sp>
      <p:sp>
        <p:nvSpPr>
          <p:cNvPr id="4" name="Slide Number Placeholder 3"/>
          <p:cNvSpPr>
            <a:spLocks noGrp="1"/>
          </p:cNvSpPr>
          <p:nvPr>
            <p:ph type="sldNum" sz="quarter" idx="17"/>
          </p:nvPr>
        </p:nvSpPr>
        <p:spPr/>
        <p:txBody>
          <a:bodyPr/>
          <a:lstStyle/>
          <a:p>
            <a:pPr algn="ctr"/>
            <a:fld id="{F7BDED22-11C7-456A-B829-4ED810F305A6}" type="slidenum">
              <a:rPr lang="en-US" smtClean="0"/>
              <a:pPr algn="ctr"/>
              <a:t>7</a:t>
            </a:fld>
            <a:endParaRPr lang="en-US" dirty="0"/>
          </a:p>
        </p:txBody>
      </p:sp>
      <p:pic>
        <p:nvPicPr>
          <p:cNvPr id="6" name="Embedded Image" descr="BrokenWire.bmp"/>
          <p:cNvPicPr>
            <a:picLocks noChangeAspect="1"/>
          </p:cNvPicPr>
          <p:nvPr/>
        </p:nvPicPr>
        <p:blipFill>
          <a:blip r:embed="rId3" cstate="print"/>
          <a:stretch>
            <a:fillRect/>
          </a:stretch>
        </p:blipFill>
        <p:spPr>
          <a:xfrm>
            <a:off x="1400514" y="3257550"/>
            <a:ext cx="1133633" cy="166710"/>
          </a:xfrm>
          <a:prstGeom prst="rect">
            <a:avLst/>
          </a:prstGeom>
        </p:spPr>
      </p:pic>
      <p:pic>
        <p:nvPicPr>
          <p:cNvPr id="7" name="Embedded Image" descr="noloc_cleanupBD_icon.bmp"/>
          <p:cNvPicPr>
            <a:picLocks noChangeAspect="1"/>
          </p:cNvPicPr>
          <p:nvPr/>
        </p:nvPicPr>
        <p:blipFill>
          <a:blip r:embed="rId4" cstate="print"/>
          <a:stretch>
            <a:fillRect/>
          </a:stretch>
        </p:blipFill>
        <p:spPr>
          <a:xfrm>
            <a:off x="3748046" y="3181350"/>
            <a:ext cx="433388" cy="333375"/>
          </a:xfrm>
          <a:prstGeom prst="rect">
            <a:avLst/>
          </a:prstGeom>
        </p:spPr>
      </p:pic>
      <p:pic>
        <p:nvPicPr>
          <p:cNvPr id="8" name="Embedded Image" descr="loc_bd_clean_up_wire.bmp"/>
          <p:cNvPicPr>
            <a:picLocks noChangeAspect="1"/>
          </p:cNvPicPr>
          <p:nvPr/>
        </p:nvPicPr>
        <p:blipFill>
          <a:blip r:embed="rId5" cstate="print"/>
          <a:stretch>
            <a:fillRect/>
          </a:stretch>
        </p:blipFill>
        <p:spPr>
          <a:xfrm>
            <a:off x="5395334" y="2190750"/>
            <a:ext cx="2377066" cy="2685667"/>
          </a:xfrm>
          <a:prstGeom prst="rect">
            <a:avLst/>
          </a:prstGeom>
        </p:spPr>
      </p:pic>
    </p:spTree>
    <p:extLst>
      <p:ext uri="{BB962C8B-B14F-4D97-AF65-F5344CB8AC3E}">
        <p14:creationId xmlns:p14="http://schemas.microsoft.com/office/powerpoint/2010/main" val="48538103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dirty="0" smtClean="0"/>
              <a:t>C. For Loops</a:t>
            </a:r>
            <a:endParaRPr lang="en-US" dirty="0"/>
          </a:p>
        </p:txBody>
      </p:sp>
      <p:sp>
        <p:nvSpPr>
          <p:cNvPr id="8" name="Text Placeholder 7"/>
          <p:cNvSpPr>
            <a:spLocks noGrp="1"/>
          </p:cNvSpPr>
          <p:nvPr>
            <p:ph type="body" idx="12"/>
          </p:nvPr>
        </p:nvSpPr>
        <p:spPr/>
        <p:txBody>
          <a:bodyPr/>
          <a:lstStyle/>
          <a:p>
            <a:r>
              <a:rPr lang="en-US" sz="1800" dirty="0" smtClean="0"/>
              <a:t>Demonstrate how to add a conditional terminal to a For Loop and describe how numeric conversion occurs on the For Loop count terminal</a:t>
            </a:r>
            <a:r>
              <a:rPr lang="en-US" dirty="0" smtClean="0"/>
              <a:t>.</a:t>
            </a:r>
          </a:p>
          <a:p>
            <a:endParaRPr lang="en-US" dirty="0"/>
          </a:p>
        </p:txBody>
      </p:sp>
      <p:sp>
        <p:nvSpPr>
          <p:cNvPr id="9" name="Text Placeholder 8"/>
          <p:cNvSpPr>
            <a:spLocks noGrp="1"/>
          </p:cNvSpPr>
          <p:nvPr>
            <p:ph type="body" sz="quarter" idx="15"/>
          </p:nvPr>
        </p:nvSpPr>
        <p:spPr/>
        <p:txBody>
          <a:bodyPr/>
          <a:lstStyle/>
          <a:p>
            <a:r>
              <a:rPr lang="en-US" dirty="0" smtClean="0"/>
              <a:t>Conditional Terminal</a:t>
            </a:r>
          </a:p>
          <a:p>
            <a:r>
              <a:rPr lang="en-US" dirty="0" smtClean="0"/>
              <a:t>Count Terminal Numeric Conversion</a:t>
            </a:r>
            <a:endParaRPr lang="en-US" dirty="0"/>
          </a:p>
        </p:txBody>
      </p:sp>
      <p:sp>
        <p:nvSpPr>
          <p:cNvPr id="4" name="Slide Number Placeholder 3"/>
          <p:cNvSpPr>
            <a:spLocks noGrp="1"/>
          </p:cNvSpPr>
          <p:nvPr>
            <p:ph type="sldNum" sz="quarter" idx="17"/>
          </p:nvPr>
        </p:nvSpPr>
        <p:spPr/>
        <p:txBody>
          <a:bodyPr/>
          <a:lstStyle/>
          <a:p>
            <a:pPr algn="ctr"/>
            <a:fld id="{F7BDED22-11C7-456A-B829-4ED810F305A6}" type="slidenum">
              <a:rPr lang="en-US" smtClean="0"/>
              <a:pPr algn="ctr"/>
              <a:t>70</a:t>
            </a:fld>
            <a:endParaRPr lang="en-US" dirty="0"/>
          </a:p>
        </p:txBody>
      </p:sp>
    </p:spTree>
    <p:extLst>
      <p:ext uri="{BB962C8B-B14F-4D97-AF65-F5344CB8AC3E}">
        <p14:creationId xmlns:p14="http://schemas.microsoft.com/office/powerpoint/2010/main" val="391154842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Conditional Terminal</a:t>
            </a:r>
            <a:endParaRPr lang="en-US" dirty="0"/>
          </a:p>
        </p:txBody>
      </p:sp>
      <p:sp>
        <p:nvSpPr>
          <p:cNvPr id="3" name="Text Placeholder 2"/>
          <p:cNvSpPr>
            <a:spLocks noGrp="1"/>
          </p:cNvSpPr>
          <p:nvPr>
            <p:ph type="body" sz="quarter" idx="13"/>
          </p:nvPr>
        </p:nvSpPr>
        <p:spPr/>
        <p:txBody>
          <a:bodyPr/>
          <a:lstStyle/>
          <a:p>
            <a:r>
              <a:rPr lang="en-US" dirty="0" smtClean="0"/>
              <a:t>C. For Loops</a:t>
            </a:r>
            <a:endParaRPr lang="en-US" dirty="0"/>
          </a:p>
        </p:txBody>
      </p:sp>
      <p:sp>
        <p:nvSpPr>
          <p:cNvPr id="13" name="Slide Number Placeholder 12"/>
          <p:cNvSpPr>
            <a:spLocks noGrp="1"/>
          </p:cNvSpPr>
          <p:nvPr>
            <p:ph type="sldNum" sz="quarter" idx="14"/>
          </p:nvPr>
        </p:nvSpPr>
        <p:spPr/>
        <p:txBody>
          <a:bodyPr/>
          <a:lstStyle/>
          <a:p>
            <a:fld id="{F7BDED22-11C7-456A-B829-4ED810F305A6}" type="slidenum">
              <a:rPr lang="en-US" smtClean="0"/>
              <a:pPr/>
              <a:t>71</a:t>
            </a:fld>
            <a:endParaRPr lang="en-US" dirty="0"/>
          </a:p>
        </p:txBody>
      </p:sp>
      <p:pic>
        <p:nvPicPr>
          <p:cNvPr id="9" name="Embedded Image" descr="forloopconditionalmenu.bmp"/>
          <p:cNvPicPr>
            <a:picLocks noChangeAspect="1"/>
          </p:cNvPicPr>
          <p:nvPr/>
        </p:nvPicPr>
        <p:blipFill>
          <a:blip r:embed="rId2" cstate="print"/>
          <a:stretch>
            <a:fillRect/>
          </a:stretch>
        </p:blipFill>
        <p:spPr>
          <a:xfrm>
            <a:off x="533400" y="1571625"/>
            <a:ext cx="3745065" cy="2396840"/>
          </a:xfrm>
          <a:prstGeom prst="rect">
            <a:avLst/>
          </a:prstGeom>
        </p:spPr>
      </p:pic>
      <p:pic>
        <p:nvPicPr>
          <p:cNvPr id="14" name="Embedded Image" descr="forloopconditionalex.bmp"/>
          <p:cNvPicPr>
            <a:picLocks noChangeAspect="1"/>
          </p:cNvPicPr>
          <p:nvPr/>
        </p:nvPicPr>
        <p:blipFill>
          <a:blip r:embed="rId3" cstate="print"/>
          <a:stretch>
            <a:fillRect/>
          </a:stretch>
        </p:blipFill>
        <p:spPr>
          <a:xfrm>
            <a:off x="5334000" y="1571625"/>
            <a:ext cx="3081927" cy="2152642"/>
          </a:xfrm>
          <a:prstGeom prst="rect">
            <a:avLst/>
          </a:prstGeom>
        </p:spPr>
      </p:pic>
      <p:sp>
        <p:nvSpPr>
          <p:cNvPr id="15" name="Oval 14"/>
          <p:cNvSpPr/>
          <p:nvPr/>
        </p:nvSpPr>
        <p:spPr>
          <a:xfrm>
            <a:off x="5638800" y="1419225"/>
            <a:ext cx="457200" cy="457200"/>
          </a:xfrm>
          <a:prstGeom prst="ellipse">
            <a:avLst/>
          </a:prstGeom>
          <a:noFill/>
          <a:ln w="19050">
            <a:solidFill>
              <a:srgbClr val="FF0000"/>
            </a:solidFill>
          </a:ln>
          <a:effectLst>
            <a:outerShdw dist="38100"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7924800" y="3171825"/>
            <a:ext cx="457200" cy="457200"/>
          </a:xfrm>
          <a:prstGeom prst="ellipse">
            <a:avLst/>
          </a:prstGeom>
          <a:noFill/>
          <a:ln w="19050">
            <a:solidFill>
              <a:srgbClr val="FF0000"/>
            </a:solidFill>
          </a:ln>
          <a:effectLst>
            <a:outerShdw dist="38100"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28366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Count  Terminal Numeric Conversion</a:t>
            </a:r>
            <a:endParaRPr lang="en-US" dirty="0"/>
          </a:p>
        </p:txBody>
      </p:sp>
      <p:sp>
        <p:nvSpPr>
          <p:cNvPr id="3" name="Text Placeholder 2"/>
          <p:cNvSpPr>
            <a:spLocks noGrp="1"/>
          </p:cNvSpPr>
          <p:nvPr>
            <p:ph type="body" sz="quarter" idx="13"/>
          </p:nvPr>
        </p:nvSpPr>
        <p:spPr/>
        <p:txBody>
          <a:bodyPr>
            <a:normAutofit lnSpcReduction="10000"/>
          </a:bodyPr>
          <a:lstStyle/>
          <a:p>
            <a:r>
              <a:rPr lang="en-US" dirty="0" smtClean="0"/>
              <a:t>C. For Loops</a:t>
            </a:r>
            <a:endParaRPr lang="en-US" dirty="0"/>
          </a:p>
        </p:txBody>
      </p:sp>
      <p:sp>
        <p:nvSpPr>
          <p:cNvPr id="13" name="Slide Number Placeholder 12"/>
          <p:cNvSpPr>
            <a:spLocks noGrp="1"/>
          </p:cNvSpPr>
          <p:nvPr>
            <p:ph type="sldNum" sz="quarter" idx="14"/>
          </p:nvPr>
        </p:nvSpPr>
        <p:spPr/>
        <p:txBody>
          <a:bodyPr/>
          <a:lstStyle/>
          <a:p>
            <a:fld id="{F7BDED22-11C7-456A-B829-4ED810F305A6}" type="slidenum">
              <a:rPr lang="en-US" smtClean="0"/>
              <a:pPr/>
              <a:t>72</a:t>
            </a:fld>
            <a:endParaRPr lang="en-US" dirty="0"/>
          </a:p>
        </p:txBody>
      </p:sp>
      <p:pic>
        <p:nvPicPr>
          <p:cNvPr id="9" name="Picture 9" descr="loc_bd_Numeric conversion.bmp"/>
          <p:cNvPicPr>
            <a:picLocks noChangeAspect="1" noChangeArrowheads="1"/>
          </p:cNvPicPr>
          <p:nvPr/>
        </p:nvPicPr>
        <p:blipFill>
          <a:blip r:embed="rId2" cstate="print"/>
          <a:srcRect/>
          <a:stretch>
            <a:fillRect/>
          </a:stretch>
        </p:blipFill>
        <p:spPr bwMode="auto">
          <a:xfrm>
            <a:off x="1050852" y="1155818"/>
            <a:ext cx="6682927" cy="1854161"/>
          </a:xfrm>
          <a:prstGeom prst="rect">
            <a:avLst/>
          </a:prstGeom>
          <a:noFill/>
          <a:ln w="9525" algn="ctr">
            <a:noFill/>
            <a:miter lim="800000"/>
            <a:headEnd type="none" w="sm" len="sm"/>
            <a:tailEnd type="none" w="sm" len="sm"/>
          </a:ln>
        </p:spPr>
      </p:pic>
      <p:pic>
        <p:nvPicPr>
          <p:cNvPr id="14" name="Picture 13" descr="loc_bd_for_loop_coercion_alternatives.bmp"/>
          <p:cNvPicPr>
            <a:picLocks noChangeAspect="1"/>
          </p:cNvPicPr>
          <p:nvPr/>
        </p:nvPicPr>
        <p:blipFill>
          <a:blip r:embed="rId3" cstate="print"/>
          <a:stretch>
            <a:fillRect/>
          </a:stretch>
        </p:blipFill>
        <p:spPr>
          <a:xfrm>
            <a:off x="1158921" y="3447522"/>
            <a:ext cx="6719831" cy="1664079"/>
          </a:xfrm>
          <a:prstGeom prst="rect">
            <a:avLst/>
          </a:prstGeom>
        </p:spPr>
      </p:pic>
      <p:cxnSp>
        <p:nvCxnSpPr>
          <p:cNvPr id="16" name="Straight Connector 15"/>
          <p:cNvCxnSpPr/>
          <p:nvPr/>
        </p:nvCxnSpPr>
        <p:spPr>
          <a:xfrm>
            <a:off x="361507" y="3285456"/>
            <a:ext cx="8123274"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455524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dirty="0" smtClean="0"/>
              <a:t>D. Timing a VI</a:t>
            </a:r>
            <a:endParaRPr lang="en-US" dirty="0"/>
          </a:p>
        </p:txBody>
      </p:sp>
      <p:sp>
        <p:nvSpPr>
          <p:cNvPr id="8" name="Text Placeholder 7"/>
          <p:cNvSpPr>
            <a:spLocks noGrp="1"/>
          </p:cNvSpPr>
          <p:nvPr>
            <p:ph type="body" idx="12"/>
          </p:nvPr>
        </p:nvSpPr>
        <p:spPr/>
        <p:txBody>
          <a:bodyPr/>
          <a:lstStyle/>
          <a:p>
            <a:r>
              <a:rPr lang="en-US" dirty="0" smtClean="0"/>
              <a:t>Identify scenarios that require loop timing and apply the appropriate function.</a:t>
            </a:r>
            <a:endParaRPr lang="en-US" dirty="0"/>
          </a:p>
        </p:txBody>
      </p:sp>
      <p:sp>
        <p:nvSpPr>
          <p:cNvPr id="9" name="Text Placeholder 8"/>
          <p:cNvSpPr>
            <a:spLocks noGrp="1"/>
          </p:cNvSpPr>
          <p:nvPr>
            <p:ph type="body" sz="quarter" idx="15"/>
          </p:nvPr>
        </p:nvSpPr>
        <p:spPr/>
        <p:txBody>
          <a:bodyPr/>
          <a:lstStyle/>
          <a:p>
            <a:r>
              <a:rPr lang="en-US" dirty="0" smtClean="0"/>
              <a:t>Reasons to Use Timing</a:t>
            </a:r>
          </a:p>
          <a:p>
            <a:r>
              <a:rPr lang="en-US" dirty="0" smtClean="0"/>
              <a:t>Wait Functions and Express VIs</a:t>
            </a:r>
          </a:p>
        </p:txBody>
      </p:sp>
      <p:sp>
        <p:nvSpPr>
          <p:cNvPr id="4" name="Slide Number Placeholder 3"/>
          <p:cNvSpPr>
            <a:spLocks noGrp="1"/>
          </p:cNvSpPr>
          <p:nvPr>
            <p:ph type="sldNum" sz="quarter" idx="17"/>
          </p:nvPr>
        </p:nvSpPr>
        <p:spPr/>
        <p:txBody>
          <a:bodyPr/>
          <a:lstStyle/>
          <a:p>
            <a:pPr algn="ctr"/>
            <a:fld id="{F7BDED22-11C7-456A-B829-4ED810F305A6}" type="slidenum">
              <a:rPr lang="en-US" smtClean="0"/>
              <a:pPr algn="ctr"/>
              <a:t>73</a:t>
            </a:fld>
            <a:endParaRPr lang="en-US" dirty="0"/>
          </a:p>
        </p:txBody>
      </p:sp>
    </p:spTree>
    <p:extLst>
      <p:ext uri="{BB962C8B-B14F-4D97-AF65-F5344CB8AC3E}">
        <p14:creationId xmlns:p14="http://schemas.microsoft.com/office/powerpoint/2010/main" val="359921260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loc_bd_wait_chart_while_loop.png"/>
          <p:cNvPicPr>
            <a:picLocks noChangeAspect="1"/>
          </p:cNvPicPr>
          <p:nvPr/>
        </p:nvPicPr>
        <p:blipFill>
          <a:blip r:embed="rId2" cstate="print"/>
          <a:stretch>
            <a:fillRect/>
          </a:stretch>
        </p:blipFill>
        <p:spPr>
          <a:xfrm>
            <a:off x="4539016" y="2571750"/>
            <a:ext cx="4141095" cy="2417783"/>
          </a:xfrm>
          <a:prstGeom prst="rect">
            <a:avLst/>
          </a:prstGeom>
        </p:spPr>
      </p:pic>
      <p:sp>
        <p:nvSpPr>
          <p:cNvPr id="2" name="Text Placeholder 1"/>
          <p:cNvSpPr>
            <a:spLocks noGrp="1"/>
          </p:cNvSpPr>
          <p:nvPr>
            <p:ph type="body" sz="quarter" idx="10"/>
          </p:nvPr>
        </p:nvSpPr>
        <p:spPr/>
        <p:txBody>
          <a:bodyPr/>
          <a:lstStyle/>
          <a:p>
            <a:r>
              <a:rPr lang="en-US" smtClean="0"/>
              <a:t>Why do you need timing in a VI?</a:t>
            </a:r>
            <a:endParaRPr lang="en-US" dirty="0"/>
          </a:p>
        </p:txBody>
      </p:sp>
      <p:sp>
        <p:nvSpPr>
          <p:cNvPr id="3" name="Text Placeholder 2"/>
          <p:cNvSpPr>
            <a:spLocks noGrp="1"/>
          </p:cNvSpPr>
          <p:nvPr>
            <p:ph type="body" sz="quarter" idx="13"/>
          </p:nvPr>
        </p:nvSpPr>
        <p:spPr/>
        <p:txBody>
          <a:bodyPr/>
          <a:lstStyle/>
          <a:p>
            <a:r>
              <a:rPr lang="en-US" dirty="0" smtClean="0"/>
              <a:t>D. Timing a VI</a:t>
            </a:r>
            <a:endParaRPr lang="en-US" dirty="0"/>
          </a:p>
        </p:txBody>
      </p:sp>
      <p:sp>
        <p:nvSpPr>
          <p:cNvPr id="13" name="Slide Number Placeholder 12"/>
          <p:cNvSpPr>
            <a:spLocks noGrp="1"/>
          </p:cNvSpPr>
          <p:nvPr>
            <p:ph type="sldNum" sz="quarter" idx="14"/>
          </p:nvPr>
        </p:nvSpPr>
        <p:spPr/>
        <p:txBody>
          <a:bodyPr/>
          <a:lstStyle/>
          <a:p>
            <a:fld id="{F7BDED22-11C7-456A-B829-4ED810F305A6}" type="slidenum">
              <a:rPr lang="en-US" smtClean="0"/>
              <a:pPr/>
              <a:t>74</a:t>
            </a:fld>
            <a:endParaRPr lang="en-US" dirty="0"/>
          </a:p>
        </p:txBody>
      </p:sp>
      <p:pic>
        <p:nvPicPr>
          <p:cNvPr id="10" name="Picture 9" descr="loc_bd_wait_chart_for_loop.png"/>
          <p:cNvPicPr>
            <a:picLocks noChangeAspect="1"/>
          </p:cNvPicPr>
          <p:nvPr/>
        </p:nvPicPr>
        <p:blipFill>
          <a:blip r:embed="rId3" cstate="print"/>
          <a:stretch>
            <a:fillRect/>
          </a:stretch>
        </p:blipFill>
        <p:spPr>
          <a:xfrm>
            <a:off x="127376" y="1047750"/>
            <a:ext cx="4466896" cy="1877639"/>
          </a:xfrm>
          <a:prstGeom prst="rect">
            <a:avLst/>
          </a:prstGeom>
        </p:spPr>
      </p:pic>
      <p:pic>
        <p:nvPicPr>
          <p:cNvPr id="12" name="Picture 8" descr="noloc_timing a VI.bmp"/>
          <p:cNvPicPr>
            <a:picLocks noChangeAspect="1" noChangeArrowheads="1"/>
          </p:cNvPicPr>
          <p:nvPr/>
        </p:nvPicPr>
        <p:blipFill>
          <a:blip r:embed="rId4" cstate="print"/>
          <a:srcRect/>
          <a:stretch>
            <a:fillRect/>
          </a:stretch>
        </p:blipFill>
        <p:spPr bwMode="auto">
          <a:xfrm>
            <a:off x="6734175" y="628650"/>
            <a:ext cx="1820110" cy="1925929"/>
          </a:xfrm>
          <a:prstGeom prst="rect">
            <a:avLst/>
          </a:prstGeom>
          <a:noFill/>
          <a:ln w="9525">
            <a:noFill/>
            <a:miter lim="800000"/>
            <a:headEnd/>
            <a:tailEnd/>
          </a:ln>
        </p:spPr>
      </p:pic>
    </p:spTree>
    <p:extLst>
      <p:ext uri="{BB962C8B-B14F-4D97-AF65-F5344CB8AC3E}">
        <p14:creationId xmlns:p14="http://schemas.microsoft.com/office/powerpoint/2010/main" val="162907972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Wait Functions Inside a Loop</a:t>
            </a:r>
            <a:endParaRPr lang="en-US" dirty="0"/>
          </a:p>
        </p:txBody>
      </p:sp>
      <p:sp>
        <p:nvSpPr>
          <p:cNvPr id="3" name="Text Placeholder 2"/>
          <p:cNvSpPr>
            <a:spLocks noGrp="1"/>
          </p:cNvSpPr>
          <p:nvPr>
            <p:ph type="body" sz="quarter" idx="13"/>
          </p:nvPr>
        </p:nvSpPr>
        <p:spPr/>
        <p:txBody>
          <a:bodyPr/>
          <a:lstStyle/>
          <a:p>
            <a:r>
              <a:rPr lang="en-US" dirty="0" smtClean="0"/>
              <a:t>D. Timing a VI</a:t>
            </a:r>
            <a:endParaRPr lang="en-US" dirty="0"/>
          </a:p>
        </p:txBody>
      </p:sp>
      <p:sp>
        <p:nvSpPr>
          <p:cNvPr id="13" name="Slide Number Placeholder 12"/>
          <p:cNvSpPr>
            <a:spLocks noGrp="1"/>
          </p:cNvSpPr>
          <p:nvPr>
            <p:ph type="sldNum" sz="quarter" idx="14"/>
          </p:nvPr>
        </p:nvSpPr>
        <p:spPr/>
        <p:txBody>
          <a:bodyPr/>
          <a:lstStyle/>
          <a:p>
            <a:fld id="{F7BDED22-11C7-456A-B829-4ED810F305A6}" type="slidenum">
              <a:rPr lang="en-US" smtClean="0"/>
              <a:pPr/>
              <a:t>75</a:t>
            </a:fld>
            <a:endParaRPr lang="en-US" dirty="0"/>
          </a:p>
        </p:txBody>
      </p:sp>
      <p:pic>
        <p:nvPicPr>
          <p:cNvPr id="12" name="Picture 7" descr="loc_Time Delay VI.bmp"/>
          <p:cNvPicPr>
            <a:picLocks noChangeAspect="1" noChangeArrowheads="1"/>
          </p:cNvPicPr>
          <p:nvPr/>
        </p:nvPicPr>
        <p:blipFill>
          <a:blip r:embed="rId2" cstate="print"/>
          <a:srcRect/>
          <a:stretch>
            <a:fillRect/>
          </a:stretch>
        </p:blipFill>
        <p:spPr bwMode="auto">
          <a:xfrm>
            <a:off x="6096003" y="1352550"/>
            <a:ext cx="1941989" cy="2194449"/>
          </a:xfrm>
          <a:prstGeom prst="rect">
            <a:avLst/>
          </a:prstGeom>
          <a:noFill/>
          <a:ln w="9525" algn="ctr">
            <a:noFill/>
            <a:miter lim="800000"/>
            <a:headEnd type="none" w="sm" len="sm"/>
            <a:tailEnd type="none" w="sm" len="sm"/>
          </a:ln>
        </p:spPr>
      </p:pic>
      <p:pic>
        <p:nvPicPr>
          <p:cNvPr id="16" name="Embedded Image" descr="loc_Wait icon with label.bmp"/>
          <p:cNvPicPr>
            <a:picLocks noChangeAspect="1"/>
          </p:cNvPicPr>
          <p:nvPr/>
        </p:nvPicPr>
        <p:blipFill>
          <a:blip r:embed="rId3" cstate="print"/>
          <a:stretch>
            <a:fillRect/>
          </a:stretch>
        </p:blipFill>
        <p:spPr>
          <a:xfrm>
            <a:off x="1066800" y="1775268"/>
            <a:ext cx="1162050" cy="1095375"/>
          </a:xfrm>
          <a:prstGeom prst="rect">
            <a:avLst/>
          </a:prstGeom>
        </p:spPr>
      </p:pic>
      <p:pic>
        <p:nvPicPr>
          <p:cNvPr id="17" name="Embedded Image" descr="loc_Wait Until Next Ms icon with label.bmp"/>
          <p:cNvPicPr>
            <a:picLocks noChangeAspect="1"/>
          </p:cNvPicPr>
          <p:nvPr/>
        </p:nvPicPr>
        <p:blipFill>
          <a:blip r:embed="rId4" cstate="print"/>
          <a:stretch>
            <a:fillRect/>
          </a:stretch>
        </p:blipFill>
        <p:spPr>
          <a:xfrm>
            <a:off x="3352800" y="1616362"/>
            <a:ext cx="1924050" cy="1409700"/>
          </a:xfrm>
          <a:prstGeom prst="rect">
            <a:avLst/>
          </a:prstGeom>
        </p:spPr>
      </p:pic>
    </p:spTree>
    <p:extLst>
      <p:ext uri="{BB962C8B-B14F-4D97-AF65-F5344CB8AC3E}">
        <p14:creationId xmlns:p14="http://schemas.microsoft.com/office/powerpoint/2010/main" val="177606951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mbedded Image" descr="noloc_wait_function_timing.png"/>
          <p:cNvPicPr>
            <a:picLocks noChangeAspect="1"/>
          </p:cNvPicPr>
          <p:nvPr/>
        </p:nvPicPr>
        <p:blipFill>
          <a:blip r:embed="rId2" cstate="print"/>
          <a:stretch>
            <a:fillRect/>
          </a:stretch>
        </p:blipFill>
        <p:spPr>
          <a:xfrm>
            <a:off x="1663009" y="1419368"/>
            <a:ext cx="6590477" cy="3066667"/>
          </a:xfrm>
          <a:prstGeom prst="rect">
            <a:avLst/>
          </a:prstGeom>
        </p:spPr>
      </p:pic>
      <p:sp>
        <p:nvSpPr>
          <p:cNvPr id="2" name="Text Placeholder 1"/>
          <p:cNvSpPr>
            <a:spLocks noGrp="1"/>
          </p:cNvSpPr>
          <p:nvPr>
            <p:ph type="body" sz="quarter" idx="10"/>
          </p:nvPr>
        </p:nvSpPr>
        <p:spPr/>
        <p:txBody>
          <a:bodyPr/>
          <a:lstStyle/>
          <a:p>
            <a:r>
              <a:rPr lang="en-US" dirty="0" smtClean="0"/>
              <a:t>Wait Function Timing</a:t>
            </a:r>
            <a:endParaRPr lang="en-US" dirty="0"/>
          </a:p>
        </p:txBody>
      </p:sp>
      <p:sp>
        <p:nvSpPr>
          <p:cNvPr id="3" name="Text Placeholder 2"/>
          <p:cNvSpPr>
            <a:spLocks noGrp="1"/>
          </p:cNvSpPr>
          <p:nvPr>
            <p:ph type="body" sz="quarter" idx="13"/>
          </p:nvPr>
        </p:nvSpPr>
        <p:spPr/>
        <p:txBody>
          <a:bodyPr/>
          <a:lstStyle/>
          <a:p>
            <a:r>
              <a:rPr lang="en-US" dirty="0" smtClean="0"/>
              <a:t>D. Timing a VI</a:t>
            </a:r>
          </a:p>
          <a:p>
            <a:endParaRPr lang="en-US" dirty="0"/>
          </a:p>
        </p:txBody>
      </p:sp>
      <p:sp>
        <p:nvSpPr>
          <p:cNvPr id="4" name="Slide Number Placeholder 3"/>
          <p:cNvSpPr>
            <a:spLocks noGrp="1"/>
          </p:cNvSpPr>
          <p:nvPr>
            <p:ph type="sldNum" sz="quarter" idx="14"/>
          </p:nvPr>
        </p:nvSpPr>
        <p:spPr/>
        <p:txBody>
          <a:bodyPr/>
          <a:lstStyle/>
          <a:p>
            <a:pPr algn="ctr"/>
            <a:fld id="{F7BDED22-11C7-456A-B829-4ED810F305A6}" type="slidenum">
              <a:rPr lang="en-US" smtClean="0"/>
              <a:pPr algn="ctr"/>
              <a:t>76</a:t>
            </a:fld>
            <a:endParaRPr lang="en-US" dirty="0"/>
          </a:p>
        </p:txBody>
      </p:sp>
      <p:pic>
        <p:nvPicPr>
          <p:cNvPr id="8" name="Embedded Image" descr="loc_Wait Until Next Ms icon with label.bmp"/>
          <p:cNvPicPr>
            <a:picLocks noChangeAspect="1"/>
          </p:cNvPicPr>
          <p:nvPr/>
        </p:nvPicPr>
        <p:blipFill>
          <a:blip r:embed="rId3" cstate="print"/>
          <a:stretch>
            <a:fillRect/>
          </a:stretch>
        </p:blipFill>
        <p:spPr>
          <a:xfrm>
            <a:off x="907821" y="1520829"/>
            <a:ext cx="962026" cy="704851"/>
          </a:xfrm>
          <a:prstGeom prst="rect">
            <a:avLst/>
          </a:prstGeom>
        </p:spPr>
      </p:pic>
      <p:pic>
        <p:nvPicPr>
          <p:cNvPr id="9" name="Embedded Image" descr="loc_Wait icon with label.bmp"/>
          <p:cNvPicPr>
            <a:picLocks noChangeAspect="1"/>
          </p:cNvPicPr>
          <p:nvPr/>
        </p:nvPicPr>
        <p:blipFill>
          <a:blip r:embed="rId4" cstate="print"/>
          <a:stretch>
            <a:fillRect/>
          </a:stretch>
        </p:blipFill>
        <p:spPr>
          <a:xfrm>
            <a:off x="907821" y="2839797"/>
            <a:ext cx="581026" cy="547689"/>
          </a:xfrm>
          <a:prstGeom prst="rect">
            <a:avLst/>
          </a:prstGeom>
        </p:spPr>
      </p:pic>
    </p:spTree>
    <p:extLst>
      <p:ext uri="{BB962C8B-B14F-4D97-AF65-F5344CB8AC3E}">
        <p14:creationId xmlns:p14="http://schemas.microsoft.com/office/powerpoint/2010/main" val="21625033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Elapsed Time Express VI</a:t>
            </a:r>
            <a:endParaRPr lang="en-US" dirty="0"/>
          </a:p>
        </p:txBody>
      </p:sp>
      <p:sp>
        <p:nvSpPr>
          <p:cNvPr id="3" name="Text Placeholder 2"/>
          <p:cNvSpPr>
            <a:spLocks noGrp="1"/>
          </p:cNvSpPr>
          <p:nvPr>
            <p:ph type="body" sz="quarter" idx="13"/>
          </p:nvPr>
        </p:nvSpPr>
        <p:spPr/>
        <p:txBody>
          <a:bodyPr/>
          <a:lstStyle/>
          <a:p>
            <a:r>
              <a:rPr lang="en-US" dirty="0" smtClean="0"/>
              <a:t>D. Timing a VI</a:t>
            </a:r>
            <a:endParaRPr lang="en-US" dirty="0"/>
          </a:p>
        </p:txBody>
      </p:sp>
      <p:sp>
        <p:nvSpPr>
          <p:cNvPr id="13" name="Slide Number Placeholder 12"/>
          <p:cNvSpPr>
            <a:spLocks noGrp="1"/>
          </p:cNvSpPr>
          <p:nvPr>
            <p:ph type="sldNum" sz="quarter" idx="14"/>
          </p:nvPr>
        </p:nvSpPr>
        <p:spPr/>
        <p:txBody>
          <a:bodyPr/>
          <a:lstStyle/>
          <a:p>
            <a:fld id="{F7BDED22-11C7-456A-B829-4ED810F305A6}" type="slidenum">
              <a:rPr lang="en-US" smtClean="0"/>
              <a:pPr/>
              <a:t>77</a:t>
            </a:fld>
            <a:endParaRPr lang="en-US" dirty="0"/>
          </a:p>
        </p:txBody>
      </p:sp>
      <p:pic>
        <p:nvPicPr>
          <p:cNvPr id="10" name="Picture 8" descr="loc_Elapsed Time VI.bmp"/>
          <p:cNvPicPr>
            <a:picLocks noChangeAspect="1" noChangeArrowheads="1"/>
          </p:cNvPicPr>
          <p:nvPr/>
        </p:nvPicPr>
        <p:blipFill>
          <a:blip r:embed="rId2" cstate="print"/>
          <a:srcRect/>
          <a:stretch>
            <a:fillRect/>
          </a:stretch>
        </p:blipFill>
        <p:spPr bwMode="auto">
          <a:xfrm>
            <a:off x="3276600" y="1666875"/>
            <a:ext cx="1990784" cy="2595826"/>
          </a:xfrm>
          <a:prstGeom prst="rect">
            <a:avLst/>
          </a:prstGeom>
          <a:noFill/>
          <a:ln w="9525" algn="ctr">
            <a:noFill/>
            <a:miter lim="800000"/>
            <a:headEnd type="none" w="sm" len="sm"/>
            <a:tailEnd type="none" w="sm" len="sm"/>
          </a:ln>
        </p:spPr>
      </p:pic>
    </p:spTree>
    <p:extLst>
      <p:ext uri="{BB962C8B-B14F-4D97-AF65-F5344CB8AC3E}">
        <p14:creationId xmlns:p14="http://schemas.microsoft.com/office/powerpoint/2010/main" val="317030271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US" dirty="0" smtClean="0"/>
              <a:t>Compare and contrast using a Wait function and the Elapsed Time Express VI for software timing.</a:t>
            </a:r>
          </a:p>
          <a:p>
            <a:endParaRPr lang="en-US" dirty="0"/>
          </a:p>
        </p:txBody>
      </p:sp>
      <p:sp>
        <p:nvSpPr>
          <p:cNvPr id="4" name="Slide Number Placeholder 3"/>
          <p:cNvSpPr>
            <a:spLocks noGrp="1"/>
          </p:cNvSpPr>
          <p:nvPr>
            <p:ph type="sldNum" sz="quarter" idx="17"/>
          </p:nvPr>
        </p:nvSpPr>
        <p:spPr/>
        <p:txBody>
          <a:bodyPr/>
          <a:lstStyle/>
          <a:p>
            <a:fld id="{F7BDED22-11C7-456A-B829-4ED810F305A6}" type="slidenum">
              <a:rPr lang="en-US" smtClean="0"/>
              <a:pPr/>
              <a:t>78</a:t>
            </a:fld>
            <a:endParaRPr lang="en-US" dirty="0"/>
          </a:p>
        </p:txBody>
      </p:sp>
      <p:sp>
        <p:nvSpPr>
          <p:cNvPr id="13" name="Text Placeholder 12"/>
          <p:cNvSpPr>
            <a:spLocks noGrp="1"/>
          </p:cNvSpPr>
          <p:nvPr>
            <p:ph type="body" idx="18"/>
          </p:nvPr>
        </p:nvSpPr>
        <p:spPr/>
        <p:txBody>
          <a:bodyPr/>
          <a:lstStyle/>
          <a:p>
            <a:r>
              <a:rPr lang="en-US" dirty="0" smtClean="0"/>
              <a:t>Wait Chart VI</a:t>
            </a:r>
            <a:endParaRPr lang="en-US" dirty="0"/>
          </a:p>
        </p:txBody>
      </p:sp>
      <p:pic>
        <p:nvPicPr>
          <p:cNvPr id="10" name="Picture 8" descr="loc_Elapsed Time VI.bmp"/>
          <p:cNvPicPr>
            <a:picLocks noChangeAspect="1" noChangeArrowheads="1"/>
          </p:cNvPicPr>
          <p:nvPr/>
        </p:nvPicPr>
        <p:blipFill>
          <a:blip r:embed="rId2" cstate="print"/>
          <a:srcRect/>
          <a:stretch>
            <a:fillRect/>
          </a:stretch>
        </p:blipFill>
        <p:spPr bwMode="auto">
          <a:xfrm>
            <a:off x="6410325" y="3219451"/>
            <a:ext cx="995392" cy="1297913"/>
          </a:xfrm>
          <a:prstGeom prst="rect">
            <a:avLst/>
          </a:prstGeom>
          <a:noFill/>
          <a:ln w="9525" algn="ctr">
            <a:noFill/>
            <a:miter lim="800000"/>
            <a:headEnd type="none" w="sm" len="sm"/>
            <a:tailEnd type="none" w="sm" len="sm"/>
          </a:ln>
        </p:spPr>
      </p:pic>
      <p:pic>
        <p:nvPicPr>
          <p:cNvPr id="11" name="Picture 1" descr="loc_Wait icon with label.bmp"/>
          <p:cNvPicPr>
            <a:picLocks noChangeAspect="1" noChangeArrowheads="1"/>
          </p:cNvPicPr>
          <p:nvPr/>
        </p:nvPicPr>
        <p:blipFill>
          <a:blip r:embed="rId3" cstate="print"/>
          <a:srcRect/>
          <a:stretch>
            <a:fillRect/>
          </a:stretch>
        </p:blipFill>
        <p:spPr bwMode="auto">
          <a:xfrm>
            <a:off x="7772400" y="3537393"/>
            <a:ext cx="700088" cy="657225"/>
          </a:xfrm>
          <a:prstGeom prst="rect">
            <a:avLst/>
          </a:prstGeom>
          <a:noFill/>
          <a:ln w="9525">
            <a:noFill/>
            <a:miter lim="800000"/>
            <a:headEnd/>
            <a:tailEnd/>
          </a:ln>
          <a:effectLst/>
        </p:spPr>
      </p:pic>
    </p:spTree>
    <p:extLst>
      <p:ext uri="{BB962C8B-B14F-4D97-AF65-F5344CB8AC3E}">
        <p14:creationId xmlns:p14="http://schemas.microsoft.com/office/powerpoint/2010/main" val="135072985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925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7BDED22-11C7-456A-B829-4ED810F305A6}" type="slidenum">
              <a:rPr lang="en-US" smtClean="0"/>
              <a:pPr/>
              <a:t>8</a:t>
            </a:fld>
            <a:endParaRPr lang="en-US" dirty="0"/>
          </a:p>
        </p:txBody>
      </p:sp>
      <p:sp>
        <p:nvSpPr>
          <p:cNvPr id="4" name="Text Placeholder 3"/>
          <p:cNvSpPr>
            <a:spLocks noGrp="1"/>
          </p:cNvSpPr>
          <p:nvPr>
            <p:ph type="body" sz="quarter" idx="13"/>
          </p:nvPr>
        </p:nvSpPr>
        <p:spPr/>
        <p:txBody>
          <a:bodyPr/>
          <a:lstStyle/>
          <a:p>
            <a:r>
              <a:rPr lang="en-US" dirty="0" smtClean="0"/>
              <a:t>Become familiar with automatic tool selection and the Tools palette in LabVIEW.</a:t>
            </a:r>
          </a:p>
        </p:txBody>
      </p:sp>
      <p:sp>
        <p:nvSpPr>
          <p:cNvPr id="54275" name="Rectangle 3"/>
          <p:cNvSpPr>
            <a:spLocks noGrp="1" noChangeArrowheads="1"/>
          </p:cNvSpPr>
          <p:nvPr>
            <p:ph type="body" idx="10"/>
          </p:nvPr>
        </p:nvSpPr>
        <p:spPr/>
        <p:txBody>
          <a:bodyPr/>
          <a:lstStyle/>
          <a:p>
            <a:r>
              <a:rPr lang="en-US" dirty="0" smtClean="0"/>
              <a:t>Exercise 2-1</a:t>
            </a:r>
          </a:p>
        </p:txBody>
      </p:sp>
      <p:sp>
        <p:nvSpPr>
          <p:cNvPr id="5" name="Text Placeholder 4"/>
          <p:cNvSpPr>
            <a:spLocks noGrp="1"/>
          </p:cNvSpPr>
          <p:nvPr>
            <p:ph type="body" idx="14"/>
          </p:nvPr>
        </p:nvSpPr>
        <p:spPr/>
        <p:txBody>
          <a:bodyPr/>
          <a:lstStyle/>
          <a:p>
            <a:r>
              <a:rPr lang="en-US" dirty="0" smtClean="0"/>
              <a:t>Selecting a Tool</a:t>
            </a:r>
            <a:endParaRPr lang="en-US" dirty="0"/>
          </a:p>
        </p:txBody>
      </p:sp>
    </p:spTree>
    <p:extLst>
      <p:ext uri="{BB962C8B-B14F-4D97-AF65-F5344CB8AC3E}">
        <p14:creationId xmlns:p14="http://schemas.microsoft.com/office/powerpoint/2010/main" val="3326623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0"/>
          </p:nvPr>
        </p:nvSpPr>
        <p:spPr/>
        <p:txBody>
          <a:bodyPr/>
          <a:lstStyle/>
          <a:p>
            <a:r>
              <a:rPr lang="en-US" dirty="0" smtClean="0"/>
              <a:t>Exercise 2-1</a:t>
            </a:r>
            <a:endParaRPr lang="en-US" dirty="0"/>
          </a:p>
        </p:txBody>
      </p:sp>
      <p:sp>
        <p:nvSpPr>
          <p:cNvPr id="4" name="Text Placeholder 3"/>
          <p:cNvSpPr>
            <a:spLocks noGrp="1"/>
          </p:cNvSpPr>
          <p:nvPr>
            <p:ph type="body" sz="quarter" idx="13"/>
          </p:nvPr>
        </p:nvSpPr>
        <p:spPr/>
        <p:txBody>
          <a:bodyPr/>
          <a:lstStyle/>
          <a:p>
            <a:r>
              <a:rPr lang="en-US" dirty="0" smtClean="0"/>
              <a:t>How do you enable automatic tool selection?</a:t>
            </a:r>
          </a:p>
          <a:p>
            <a:endParaRPr lang="en-US" dirty="0"/>
          </a:p>
        </p:txBody>
      </p:sp>
      <p:sp>
        <p:nvSpPr>
          <p:cNvPr id="5" name="Text Placeholder 4"/>
          <p:cNvSpPr>
            <a:spLocks noGrp="1"/>
          </p:cNvSpPr>
          <p:nvPr>
            <p:ph type="body" idx="14"/>
          </p:nvPr>
        </p:nvSpPr>
        <p:spPr/>
        <p:txBody>
          <a:bodyPr/>
          <a:lstStyle/>
          <a:p>
            <a:r>
              <a:rPr lang="en-US" dirty="0" smtClean="0"/>
              <a:t>Selecting a Tool</a:t>
            </a:r>
            <a:endParaRPr lang="en-US" dirty="0"/>
          </a:p>
        </p:txBody>
      </p:sp>
      <p:sp>
        <p:nvSpPr>
          <p:cNvPr id="6" name="Slide Number Placeholder 5"/>
          <p:cNvSpPr>
            <a:spLocks noGrp="1"/>
          </p:cNvSpPr>
          <p:nvPr>
            <p:ph type="sldNum" sz="quarter" idx="12"/>
          </p:nvPr>
        </p:nvSpPr>
        <p:spPr/>
        <p:txBody>
          <a:bodyPr/>
          <a:lstStyle/>
          <a:p>
            <a:pPr algn="ctr"/>
            <a:fld id="{F7BDED22-11C7-456A-B829-4ED810F305A6}" type="slidenum">
              <a:rPr lang="en-US" smtClean="0"/>
              <a:pPr algn="ctr"/>
              <a:t>9</a:t>
            </a:fld>
            <a:endParaRPr lang="en-US" dirty="0"/>
          </a:p>
        </p:txBody>
      </p:sp>
    </p:spTree>
    <p:extLst>
      <p:ext uri="{BB962C8B-B14F-4D97-AF65-F5344CB8AC3E}">
        <p14:creationId xmlns:p14="http://schemas.microsoft.com/office/powerpoint/2010/main" val="33885640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83&quot;&gt;&lt;/object&gt;&lt;object type=&quot;2&quot; unique_id=&quot;10084&quot;&gt;&lt;object type=&quot;3&quot; unique_id=&quot;10085&quot;&gt;&lt;property id=&quot;20148&quot; value=&quot;5&quot;/&gt;&lt;property id=&quot;20300&quot; value=&quot;Slide 1 - &amp;quot;&amp;lt;Course Name&amp;gt;&amp;quot;&quot;/&gt;&lt;property id=&quot;20307&quot; value=&quot;257&quot;/&gt;&lt;/object&gt;&lt;object type=&quot;3&quot; unique_id=&quot;10086&quot;&gt;&lt;property id=&quot;20148&quot; value=&quot;5&quot;/&gt;&lt;property id=&quot;20300&quot; value=&quot;Slide 2 - &amp;quot;What You Need To Get Started&amp;quot;&quot;/&gt;&lt;property id=&quot;20307&quot; value=&quot;258&quot;/&gt;&lt;/object&gt;&lt;object type=&quot;3&quot; unique_id=&quot;10087&quot;&gt;&lt;property id=&quot;20148&quot; value=&quot;5&quot;/&gt;&lt;property id=&quot;20300&quot; value=&quot;Slide 3 - &amp;quot;File Locations&amp;quot;&quot;/&gt;&lt;property id=&quot;20307&quot; value=&quot;259&quot;/&gt;&lt;/object&gt;&lt;object type=&quot;3&quot; unique_id=&quot;10088&quot;&gt;&lt;property id=&quot;20148&quot; value=&quot;5&quot;/&gt;&lt;property id=&quot;20300&quot; value=&quot;Slide 4 - &amp;quot;Instructional Methods&amp;quot;&quot;/&gt;&lt;property id=&quot;20307&quot; value=&quot;260&quot;/&gt;&lt;/object&gt;&lt;object type=&quot;3&quot; unique_id=&quot;10089&quot;&gt;&lt;property id=&quot;20148&quot; value=&quot;5&quot;/&gt;&lt;property id=&quot;20300&quot; value=&quot;Slide 5 - &amp;quot;Getting The Most Out Of This Course&amp;quot;&quot;/&gt;&lt;property id=&quot;20307&quot; value=&quot;261&quot;/&gt;&lt;/object&gt;&lt;object type=&quot;3&quot; unique_id=&quot;10090&quot;&gt;&lt;property id=&quot;20148&quot; value=&quot;5&quot;/&gt;&lt;property id=&quot;20300&quot; value=&quot;Slide 6&quot;/&gt;&lt;property id=&quot;20307&quot; value=&quot;262&quot;/&gt;&lt;/object&gt;&lt;object type=&quot;3&quot; unique_id=&quot;10091&quot;&gt;&lt;property id=&quot;20148&quot; value=&quot;5&quot;/&gt;&lt;property id=&quot;20300&quot; value=&quot;Slide 7 - &amp;quot;Course Learning Map&amp;quot;&quot;/&gt;&lt;property id=&quot;20307&quot; value=&quot;263&quot;/&gt;&lt;/object&gt;&lt;object type=&quot;3&quot; unique_id=&quot;10092&quot;&gt;&lt;property id=&quot;20148&quot; value=&quot;5&quot;/&gt;&lt;property id=&quot;20300&quot; value=&quot;Slide 8 - &amp;quot;Course Goals&amp;quot;&quot;/&gt;&lt;property id=&quot;20307&quot; value=&quot;264&quot;/&gt;&lt;/object&gt;&lt;object type=&quot;3&quot; unique_id=&quot;10202&quot;&gt;&lt;property id=&quot;20148&quot; value=&quot;5&quot;/&gt;&lt;property id=&quot;20300&quot; value=&quot;Slide 10 - &amp;quot;Continuing Your LabVIEW Education&amp;quot;&quot;/&gt;&lt;property id=&quot;20307&quot; value=&quot;265&quot;/&gt;&lt;/object&gt;&lt;object type=&quot;3&quot; unique_id=&quot;10204&quot;&gt;&lt;property id=&quot;20148&quot; value=&quot;5&quot;/&gt;&lt;property id=&quot;20300&quot; value=&quot;Slide 13&quot;/&gt;&lt;property id=&quot;20307&quot; value=&quot;269&quot;/&gt;&lt;/object&gt;&lt;object type=&quot;3&quot; unique_id=&quot;10205&quot;&gt;&lt;property id=&quot;20148&quot; value=&quot;5&quot;/&gt;&lt;property id=&quot;20300&quot; value=&quot;Slide 14 - &amp;quot;Thank you!&amp;quot;&quot;/&gt;&lt;property id=&quot;20307&quot; value=&quot;268&quot;/&gt;&lt;/object&gt;&lt;object type=&quot;3&quot; unique_id=&quot;10276&quot;&gt;&lt;property id=&quot;20148&quot; value=&quot;5&quot;/&gt;&lt;property id=&quot;20300&quot; value=&quot;Slide 9 - &amp;quot;Insert your course slides here&amp;quot;&quot;/&gt;&lt;property id=&quot;20307&quot; value=&quot;272&quot;/&gt;&lt;/object&gt;&lt;object type=&quot;3&quot; unique_id=&quot;10277&quot;&gt;&lt;property id=&quot;20148&quot; value=&quot;5&quot;/&gt;&lt;property id=&quot;20300&quot; value=&quot;Slide 11 - &amp;quot;Continuing Your LabVIEW Education&amp;quot;&quot;/&gt;&lt;property id=&quot;20307&quot; value=&quot;270&quot;/&gt;&lt;/object&gt;&lt;object type=&quot;3&quot; unique_id=&quot;10278&quot;&gt;&lt;property id=&quot;20148&quot; value=&quot;5&quot;/&gt;&lt;property id=&quot;20300&quot; value=&quot;Slide 12 - &amp;quot;Continue Your Learning&amp;quot;&quot;/&gt;&lt;property id=&quot;20307&quot; value=&quot;271&quot;/&gt;&lt;/object&gt;&lt;/object&gt;&lt;/object&gt;&lt;/database&gt;"/>
  <p:tag name="SECTOMILLISECCONVERTED" val="1"/>
</p:tagLst>
</file>

<file path=ppt/theme/theme1.xml><?xml version="1.0" encoding="utf-8"?>
<a:theme xmlns:a="http://schemas.openxmlformats.org/drawingml/2006/main" name="CustEd 16_9 Template">
  <a:themeElements>
    <a:clrScheme name="NI Color Theme">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temptemplate</Template>
  <TotalTime>7214</TotalTime>
  <Words>2148</Words>
  <Application>Microsoft Office PowerPoint</Application>
  <PresentationFormat>On-screen Show (16:9)</PresentationFormat>
  <Paragraphs>452</Paragraphs>
  <Slides>79</Slides>
  <Notes>43</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79</vt:i4>
      </vt:variant>
    </vt:vector>
  </HeadingPairs>
  <TitlesOfParts>
    <vt:vector size="92" baseType="lpstr">
      <vt:lpstr>Arial</vt:lpstr>
      <vt:lpstr>Arial Narrow</vt:lpstr>
      <vt:lpstr>Calibri</vt:lpstr>
      <vt:lpstr>Courier New</vt:lpstr>
      <vt:lpstr>Lato Light</vt:lpstr>
      <vt:lpstr>Lucida Grande</vt:lpstr>
      <vt:lpstr>Times New Roman</vt:lpstr>
      <vt:lpstr>Univers</vt:lpstr>
      <vt:lpstr>Univers 55</vt:lpstr>
      <vt:lpstr>Univers Com 45 Light</vt:lpstr>
      <vt:lpstr>Univers Com 55</vt:lpstr>
      <vt:lpstr>Univers LT Std 45 Light</vt:lpstr>
      <vt:lpstr>CustEd 16_9 Template</vt:lpstr>
      <vt:lpstr>PowerPoint Presentation</vt:lpstr>
      <vt:lpstr>LabVIEW Core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National Instruments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Name&gt;</dc:title>
  <dc:creator>hsmith</dc:creator>
  <cp:lastModifiedBy>LabVIEW</cp:lastModifiedBy>
  <cp:revision>258</cp:revision>
  <dcterms:created xsi:type="dcterms:W3CDTF">2007-10-28T01:05:52Z</dcterms:created>
  <dcterms:modified xsi:type="dcterms:W3CDTF">2016-01-28T21:02:30Z</dcterms:modified>
</cp:coreProperties>
</file>