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06/06/2024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hafiz-muhammad-ali-25a1aa227/" TargetMode="External"/><Relationship Id="rId2" Type="http://schemas.openxmlformats.org/officeDocument/2006/relationships/hyperlink" Target="https://github.com/amalikhan611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99" y="2624327"/>
            <a:ext cx="8825658" cy="151297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Worldwide Healthcare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Report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527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Processed in These Steps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Objectives</a:t>
            </a:r>
          </a:p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Table Normalization</a:t>
            </a:r>
          </a:p>
          <a:p>
            <a:r>
              <a:rPr lang="en-US" dirty="0" smtClean="0"/>
              <a:t>Data Processing &amp; DAX</a:t>
            </a:r>
          </a:p>
          <a:p>
            <a:r>
              <a:rPr lang="en-US" dirty="0" smtClean="0"/>
              <a:t>Dashboard &amp; Insight</a:t>
            </a:r>
          </a:p>
          <a:p>
            <a:r>
              <a:rPr lang="en-US" dirty="0" smtClean="0"/>
              <a:t>Export and Share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4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Projects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0" y="2557780"/>
            <a:ext cx="3868666" cy="28370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436" y="3090672"/>
            <a:ext cx="3714264" cy="27157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066" y="3824007"/>
            <a:ext cx="3067787" cy="19824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27" y="2755831"/>
            <a:ext cx="3528469" cy="22863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5789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43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develop a comprehensive “Healthcare” dashboard.</a:t>
            </a:r>
          </a:p>
          <a:p>
            <a:r>
              <a:rPr lang="en-US" dirty="0" smtClean="0"/>
              <a:t>It provides real time insights into key performance metrics and trends, enabling stakeholders to monitor and analyze healthcare operations effectively.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 Data: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github.com/amalikhan6110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 Profile: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://www.linkedin.com/in/hafiz-muhammad-ali-25a1aa227/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012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262</TotalTime>
  <Words>66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Worldwide Healthcare Power BI Report</vt:lpstr>
      <vt:lpstr>Data Processed in These Steps</vt:lpstr>
      <vt:lpstr>Power BI Projects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Worldwide Healthcare Power BI Report</dc:title>
  <dc:creator>M Ali Data Analyst</dc:creator>
  <cp:lastModifiedBy>M Ali Data Analyst</cp:lastModifiedBy>
  <cp:revision>9</cp:revision>
  <dcterms:created xsi:type="dcterms:W3CDTF">2024-06-06T09:48:50Z</dcterms:created>
  <dcterms:modified xsi:type="dcterms:W3CDTF">2024-06-06T14:11:01Z</dcterms:modified>
</cp:coreProperties>
</file>