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584816-B4CA-444E-B3A7-DC6A0AD6860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F4635B-8A7A-40F6-AF08-34BCDC8162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4419600" cy="129857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KECERDASAN BUATAN (UAS)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140968"/>
            <a:ext cx="4680520" cy="1066800"/>
          </a:xfrm>
        </p:spPr>
        <p:txBody>
          <a:bodyPr>
            <a:noAutofit/>
          </a:bodyPr>
          <a:lstStyle/>
          <a:p>
            <a:r>
              <a:rPr lang="en-US" sz="2000" b="1" dirty="0"/>
              <a:t>Title:</a:t>
            </a:r>
            <a:r>
              <a:rPr lang="en-US" sz="2000" dirty="0"/>
              <a:t> Fuzzy Logic System for Customer Satisfaction Calculation</a:t>
            </a:r>
            <a:br>
              <a:rPr lang="en-US" sz="2000" dirty="0"/>
            </a:br>
            <a:r>
              <a:rPr lang="en-US" sz="2000" b="1" dirty="0"/>
              <a:t>Subtitle:</a:t>
            </a:r>
            <a:r>
              <a:rPr lang="en-US" sz="2000" dirty="0"/>
              <a:t> A Step-by-Step Manual Calculation of Fuzzy </a:t>
            </a:r>
            <a:r>
              <a:rPr lang="en-US" sz="2000" dirty="0" smtClean="0"/>
              <a:t>Inference</a:t>
            </a:r>
          </a:p>
          <a:p>
            <a:r>
              <a:rPr lang="en-US" sz="2000" dirty="0" smtClean="0"/>
              <a:t>NUR AMALINA – 221011401839</a:t>
            </a:r>
          </a:p>
        </p:txBody>
      </p:sp>
    </p:spTree>
    <p:extLst>
      <p:ext uri="{BB962C8B-B14F-4D97-AF65-F5344CB8AC3E}">
        <p14:creationId xmlns:p14="http://schemas.microsoft.com/office/powerpoint/2010/main" val="143118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Fuzzy</a:t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Skor</a:t>
            </a:r>
            <a:r>
              <a:rPr lang="en-US" b="1" dirty="0"/>
              <a:t> </a:t>
            </a:r>
            <a:r>
              <a:rPr lang="en-US" b="1" dirty="0" err="1"/>
              <a:t>Kepuasan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fuzzy.</a:t>
            </a:r>
          </a:p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 err="1"/>
              <a:t>Kepuasan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dirty="0"/>
              <a:t> = 7.3 (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51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input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kebersihan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3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</a:t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Logika</a:t>
            </a:r>
            <a:r>
              <a:rPr lang="en-US" dirty="0"/>
              <a:t> fuzzy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ketidakjelasan</a:t>
            </a:r>
            <a:r>
              <a:rPr lang="en-US" dirty="0"/>
              <a:t>,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endParaRPr lang="en-US" dirty="0"/>
          </a:p>
          <a:p>
            <a:pPr lvl="1"/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endParaRPr lang="en-US" dirty="0"/>
          </a:p>
          <a:p>
            <a:pPr lvl="1"/>
            <a:r>
              <a:rPr lang="en-US" b="1" dirty="0" err="1"/>
              <a:t>Kebersihan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Fuzzy</a:t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Tiga</a:t>
            </a:r>
            <a:r>
              <a:rPr lang="en-US" dirty="0"/>
              <a:t> input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b="1" dirty="0"/>
              <a:t> (0-10)</a:t>
            </a:r>
            <a:endParaRPr lang="en-US" dirty="0"/>
          </a:p>
          <a:p>
            <a:pPr lvl="1"/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(0-10)</a:t>
            </a:r>
            <a:endParaRPr lang="en-US" dirty="0"/>
          </a:p>
          <a:p>
            <a:pPr lvl="1"/>
            <a:r>
              <a:rPr lang="en-US" b="1" dirty="0" err="1"/>
              <a:t>Kebersihan</a:t>
            </a:r>
            <a:r>
              <a:rPr lang="en-US" b="1" dirty="0"/>
              <a:t> (0-10)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input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set fuzzy:</a:t>
            </a:r>
          </a:p>
          <a:p>
            <a:pPr lvl="1"/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dirty="0"/>
              <a:t>: </a:t>
            </a:r>
            <a:r>
              <a:rPr lang="en-US" dirty="0" err="1"/>
              <a:t>buruk</a:t>
            </a:r>
            <a:r>
              <a:rPr lang="en-US" dirty="0"/>
              <a:t>, rata-rata, excellent</a:t>
            </a:r>
          </a:p>
          <a:p>
            <a:pPr lvl="1"/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dirty="0"/>
              <a:t>: </a:t>
            </a:r>
            <a:r>
              <a:rPr lang="en-US" dirty="0" err="1"/>
              <a:t>dingin</a:t>
            </a:r>
            <a:r>
              <a:rPr lang="en-US" dirty="0"/>
              <a:t>, </a:t>
            </a:r>
            <a:r>
              <a:rPr lang="en-US" dirty="0" err="1"/>
              <a:t>hangat</a:t>
            </a:r>
            <a:r>
              <a:rPr lang="en-US" dirty="0"/>
              <a:t>, </a:t>
            </a:r>
            <a:r>
              <a:rPr lang="en-US" dirty="0" err="1"/>
              <a:t>panas</a:t>
            </a:r>
            <a:endParaRPr lang="en-US" dirty="0"/>
          </a:p>
          <a:p>
            <a:pPr lvl="1"/>
            <a:r>
              <a:rPr lang="en-US" b="1" dirty="0" err="1"/>
              <a:t>Kebersihan</a:t>
            </a:r>
            <a:r>
              <a:rPr lang="en-US" dirty="0"/>
              <a:t>: </a:t>
            </a:r>
            <a:r>
              <a:rPr lang="en-US" dirty="0" err="1"/>
              <a:t>kotor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bersih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Fuzzy</a:t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Set fuzzy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(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trapezoidal).</a:t>
            </a:r>
          </a:p>
          <a:p>
            <a:pPr lvl="1"/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buruk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4.</a:t>
            </a:r>
          </a:p>
          <a:p>
            <a:pPr lvl="2"/>
            <a:r>
              <a:rPr lang="en-US" dirty="0"/>
              <a:t>rata-rata: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3 </a:t>
            </a:r>
            <a:r>
              <a:rPr lang="en-US" dirty="0" err="1"/>
              <a:t>hingga</a:t>
            </a:r>
            <a:r>
              <a:rPr lang="en-US" dirty="0"/>
              <a:t> 7.</a:t>
            </a:r>
          </a:p>
          <a:p>
            <a:pPr lvl="2"/>
            <a:r>
              <a:rPr lang="en-US" dirty="0"/>
              <a:t>excellent: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hingga</a:t>
            </a:r>
            <a:r>
              <a:rPr lang="en-US" dirty="0"/>
              <a:t> 10.</a:t>
            </a:r>
          </a:p>
          <a:p>
            <a:pPr lvl="1"/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dingin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5.</a:t>
            </a:r>
          </a:p>
          <a:p>
            <a:pPr lvl="2"/>
            <a:r>
              <a:rPr lang="en-US" dirty="0" err="1"/>
              <a:t>hangat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4 </a:t>
            </a:r>
            <a:r>
              <a:rPr lang="en-US" dirty="0" err="1"/>
              <a:t>hingga</a:t>
            </a:r>
            <a:r>
              <a:rPr lang="en-US" dirty="0"/>
              <a:t> 8.</a:t>
            </a:r>
          </a:p>
          <a:p>
            <a:pPr lvl="2"/>
            <a:r>
              <a:rPr lang="en-US" dirty="0" err="1"/>
              <a:t>panas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7 </a:t>
            </a:r>
            <a:r>
              <a:rPr lang="en-US" dirty="0" err="1"/>
              <a:t>hingga</a:t>
            </a:r>
            <a:r>
              <a:rPr lang="en-US" dirty="0"/>
              <a:t> 10.</a:t>
            </a:r>
          </a:p>
          <a:p>
            <a:pPr lvl="1"/>
            <a:r>
              <a:rPr lang="en-US" b="1" dirty="0" err="1"/>
              <a:t>Kebersihan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kotor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5.</a:t>
            </a:r>
          </a:p>
          <a:p>
            <a:pPr lvl="2"/>
            <a:r>
              <a:rPr lang="en-US" dirty="0" err="1"/>
              <a:t>cukup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4 </a:t>
            </a:r>
            <a:r>
              <a:rPr lang="en-US" dirty="0" err="1"/>
              <a:t>hingga</a:t>
            </a:r>
            <a:r>
              <a:rPr lang="en-US" dirty="0"/>
              <a:t> 8.</a:t>
            </a:r>
          </a:p>
          <a:p>
            <a:pPr lvl="2"/>
            <a:r>
              <a:rPr lang="en-US" dirty="0" err="1"/>
              <a:t>bersih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trapezoidal </a:t>
            </a:r>
            <a:r>
              <a:rPr lang="en-US" dirty="0" err="1"/>
              <a:t>dari</a:t>
            </a:r>
            <a:r>
              <a:rPr lang="en-US" dirty="0"/>
              <a:t> 7 </a:t>
            </a:r>
            <a:r>
              <a:rPr lang="en-US" dirty="0" err="1"/>
              <a:t>hingga</a:t>
            </a:r>
            <a:r>
              <a:rPr lang="en-US" dirty="0"/>
              <a:t> 10.</a:t>
            </a:r>
          </a:p>
        </p:txBody>
      </p:sp>
    </p:spTree>
    <p:extLst>
      <p:ext uri="{BB962C8B-B14F-4D97-AF65-F5344CB8AC3E}">
        <p14:creationId xmlns:p14="http://schemas.microsoft.com/office/powerpoint/2010/main" val="222485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Mendefinisikan</a:t>
            </a:r>
            <a:r>
              <a:rPr lang="en-US" b="1" dirty="0"/>
              <a:t> </a:t>
            </a:r>
            <a:r>
              <a:rPr lang="en-US" b="1" dirty="0" err="1"/>
              <a:t>Aturan</a:t>
            </a:r>
            <a:endParaRPr lang="en-US" b="1" dirty="0"/>
          </a:p>
          <a:p>
            <a:r>
              <a:rPr lang="en-US" b="1" dirty="0" err="1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Fuzzy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fuzzy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Aturan</a:t>
            </a:r>
            <a:r>
              <a:rPr lang="en-US" b="1" dirty="0"/>
              <a:t> 1: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ATAU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ATAU </a:t>
            </a:r>
            <a:r>
              <a:rPr lang="en-US" dirty="0" err="1"/>
              <a:t>Kebersihan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Aturan</a:t>
            </a:r>
            <a:r>
              <a:rPr lang="en-US" b="1" dirty="0"/>
              <a:t> 2: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rata-rata DAN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 DAN </a:t>
            </a:r>
            <a:r>
              <a:rPr lang="en-US" dirty="0" err="1"/>
              <a:t>Kebersihan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Aturan</a:t>
            </a:r>
            <a:r>
              <a:rPr lang="en-US" b="1" dirty="0"/>
              <a:t> 3: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excellent DAN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DAN </a:t>
            </a:r>
            <a:r>
              <a:rPr lang="en-US" dirty="0" err="1"/>
              <a:t>Kebersihan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1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Manual </a:t>
            </a:r>
            <a:r>
              <a:rPr lang="en-US" dirty="0" err="1"/>
              <a:t>Fuzzifikasi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1: </a:t>
            </a:r>
            <a:r>
              <a:rPr lang="en-US" dirty="0" err="1"/>
              <a:t>Fuzzifikasi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 err="1"/>
              <a:t>Fuzzifikasi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yang </a:t>
            </a:r>
            <a:r>
              <a:rPr lang="en-US" dirty="0" err="1"/>
              <a:t>pasti</a:t>
            </a:r>
            <a:r>
              <a:rPr lang="en-US" dirty="0"/>
              <a:t> (crisp)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fuzzy.</a:t>
            </a:r>
          </a:p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b="1" dirty="0"/>
              <a:t> = 5</a:t>
            </a:r>
            <a:r>
              <a:rPr lang="en-US" dirty="0"/>
              <a:t>, </a:t>
            </a:r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= 7</a:t>
            </a:r>
            <a:r>
              <a:rPr lang="en-US" dirty="0"/>
              <a:t>, </a:t>
            </a:r>
            <a:r>
              <a:rPr lang="en-US" b="1" dirty="0" err="1"/>
              <a:t>Kebersihan</a:t>
            </a:r>
            <a:r>
              <a:rPr lang="en-US" b="1" dirty="0"/>
              <a:t> = 8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set fuzzy.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b="1" dirty="0"/>
              <a:t> = 5</a:t>
            </a:r>
            <a:r>
              <a:rPr lang="en-US" dirty="0"/>
              <a:t>: </a:t>
            </a:r>
            <a:r>
              <a:rPr lang="en-US" dirty="0" err="1"/>
              <a:t>Kategori</a:t>
            </a:r>
            <a:r>
              <a:rPr lang="en-US" dirty="0"/>
              <a:t> rata-rata </a:t>
            </a:r>
            <a:r>
              <a:rPr lang="en-US" dirty="0" err="1"/>
              <a:t>dan</a:t>
            </a:r>
            <a:r>
              <a:rPr lang="en-US" dirty="0"/>
              <a:t> excellent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trapezoidal.</a:t>
            </a:r>
          </a:p>
          <a:p>
            <a:pPr lvl="1"/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fuzzifikasi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Suhu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Kebersihan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9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2: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input fuzzy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,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.</a:t>
            </a:r>
          </a:p>
          <a:p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fuzzifikasi</a:t>
            </a:r>
            <a:r>
              <a:rPr lang="en-US" dirty="0"/>
              <a:t> input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= rata-rata (</a:t>
            </a:r>
            <a:r>
              <a:rPr lang="en-US" dirty="0" err="1"/>
              <a:t>keanggotaan</a:t>
            </a:r>
            <a:r>
              <a:rPr lang="en-US" dirty="0"/>
              <a:t> 0.7)</a:t>
            </a:r>
          </a:p>
          <a:p>
            <a:pPr lvl="1"/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= </a:t>
            </a:r>
            <a:r>
              <a:rPr lang="en-US" dirty="0" err="1"/>
              <a:t>hangat</a:t>
            </a:r>
            <a:r>
              <a:rPr lang="en-US" dirty="0"/>
              <a:t> (</a:t>
            </a:r>
            <a:r>
              <a:rPr lang="en-US" dirty="0" err="1"/>
              <a:t>keanggotaan</a:t>
            </a:r>
            <a:r>
              <a:rPr lang="en-US" dirty="0"/>
              <a:t> 0.8)</a:t>
            </a:r>
          </a:p>
          <a:p>
            <a:pPr lvl="1"/>
            <a:r>
              <a:rPr lang="en-US" dirty="0" err="1"/>
              <a:t>Kebersihan</a:t>
            </a:r>
            <a:r>
              <a:rPr lang="en-US" dirty="0"/>
              <a:t> = </a:t>
            </a:r>
            <a:r>
              <a:rPr lang="en-US" dirty="0" err="1"/>
              <a:t>cukup</a:t>
            </a:r>
            <a:r>
              <a:rPr lang="en-US" dirty="0"/>
              <a:t> (</a:t>
            </a:r>
            <a:r>
              <a:rPr lang="en-US" dirty="0" err="1"/>
              <a:t>keanggotaan</a:t>
            </a:r>
            <a:r>
              <a:rPr lang="en-US" dirty="0"/>
              <a:t> 0.9)</a:t>
            </a:r>
          </a:p>
          <a:p>
            <a:pPr lvl="1"/>
            <a:r>
              <a:rPr lang="en-US" dirty="0" err="1"/>
              <a:t>Aturan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minimum </a:t>
            </a:r>
            <a:r>
              <a:rPr lang="en-US" dirty="0" err="1"/>
              <a:t>dari</a:t>
            </a:r>
            <a:r>
              <a:rPr lang="en-US" dirty="0"/>
              <a:t> set fuzzy.</a:t>
            </a:r>
          </a:p>
        </p:txBody>
      </p:sp>
    </p:spTree>
    <p:extLst>
      <p:ext uri="{BB962C8B-B14F-4D97-AF65-F5344CB8AC3E}">
        <p14:creationId xmlns:p14="http://schemas.microsoft.com/office/powerpoint/2010/main" val="31980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Defuzzifikasi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3: </a:t>
            </a:r>
            <a:r>
              <a:rPr lang="en-US" dirty="0" err="1"/>
              <a:t>Defuzzifikasi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 err="1"/>
              <a:t>Defuzzifikasi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output fuzzy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crisp.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/>
              <a:t>Centroid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crisp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output.</a:t>
            </a:r>
          </a:p>
          <a:p>
            <a:r>
              <a:rPr lang="en-US" dirty="0" err="1"/>
              <a:t>Nilai</a:t>
            </a:r>
            <a:r>
              <a:rPr lang="en-US" dirty="0"/>
              <a:t> crisp (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10,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Puas</a:t>
            </a:r>
            <a:r>
              <a:rPr lang="en-US" dirty="0"/>
              <a:t>: </a:t>
            </a:r>
            <a:r>
              <a:rPr lang="en-US" dirty="0" err="1"/>
              <a:t>skor</a:t>
            </a:r>
            <a:r>
              <a:rPr lang="en-US" dirty="0"/>
              <a:t> 0-3</a:t>
            </a:r>
          </a:p>
          <a:p>
            <a:pPr lvl="1"/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Puas</a:t>
            </a:r>
            <a:r>
              <a:rPr lang="en-US" dirty="0"/>
              <a:t>: </a:t>
            </a:r>
            <a:r>
              <a:rPr lang="en-US" dirty="0" err="1"/>
              <a:t>skor</a:t>
            </a:r>
            <a:r>
              <a:rPr lang="en-US" dirty="0"/>
              <a:t> 4-7</a:t>
            </a:r>
          </a:p>
          <a:p>
            <a:pPr lvl="1"/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Puas</a:t>
            </a:r>
            <a:r>
              <a:rPr lang="en-US" dirty="0"/>
              <a:t>: </a:t>
            </a:r>
            <a:r>
              <a:rPr lang="en-US" dirty="0" err="1"/>
              <a:t>skor</a:t>
            </a:r>
            <a:r>
              <a:rPr lang="en-US" dirty="0"/>
              <a:t> 8-10</a:t>
            </a:r>
          </a:p>
        </p:txBody>
      </p:sp>
    </p:spTree>
    <p:extLst>
      <p:ext uri="{BB962C8B-B14F-4D97-AF65-F5344CB8AC3E}">
        <p14:creationId xmlns:p14="http://schemas.microsoft.com/office/powerpoint/2010/main" val="1172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Judul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  <a:br>
              <a:rPr lang="en-US" dirty="0"/>
            </a:br>
            <a:r>
              <a:rPr lang="en-US" b="1" dirty="0" err="1"/>
              <a:t>Konten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Input:</a:t>
            </a:r>
            <a:endParaRPr lang="en-US" dirty="0"/>
          </a:p>
          <a:p>
            <a:pPr lvl="1"/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= 5 (</a:t>
            </a:r>
            <a:r>
              <a:rPr lang="en-US" dirty="0" err="1"/>
              <a:t>keanggotaan</a:t>
            </a:r>
            <a:r>
              <a:rPr lang="en-US" dirty="0"/>
              <a:t> rata-rata: 0.7)</a:t>
            </a:r>
          </a:p>
          <a:p>
            <a:pPr lvl="1"/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= 7 (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: 0.8)</a:t>
            </a:r>
          </a:p>
          <a:p>
            <a:pPr lvl="1"/>
            <a:r>
              <a:rPr lang="en-US" dirty="0" err="1"/>
              <a:t>Kebersihan</a:t>
            </a:r>
            <a:r>
              <a:rPr lang="en-US" dirty="0"/>
              <a:t> = 8 (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: 0.9)</a:t>
            </a:r>
          </a:p>
          <a:p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Aturan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Aturan</a:t>
            </a:r>
            <a:r>
              <a:rPr lang="en-US" dirty="0"/>
              <a:t> 1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):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ATAU </a:t>
            </a:r>
            <a:r>
              <a:rPr lang="en-US" dirty="0" err="1"/>
              <a:t>dingin</a:t>
            </a:r>
            <a:r>
              <a:rPr lang="en-US" dirty="0"/>
              <a:t> ATAU </a:t>
            </a:r>
            <a:r>
              <a:rPr lang="en-US" dirty="0" err="1"/>
              <a:t>kotor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Aturan</a:t>
            </a:r>
            <a:r>
              <a:rPr lang="en-US" dirty="0"/>
              <a:t> 2 (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):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rata-rata DAN </a:t>
            </a:r>
            <a:r>
              <a:rPr lang="en-US" dirty="0" err="1"/>
              <a:t>hangat</a:t>
            </a:r>
            <a:r>
              <a:rPr lang="en-US" dirty="0"/>
              <a:t> DAN </a:t>
            </a:r>
            <a:r>
              <a:rPr lang="en-US" dirty="0" err="1"/>
              <a:t>cukup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Aturan</a:t>
            </a:r>
            <a:r>
              <a:rPr lang="en-US" dirty="0"/>
              <a:t> 3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):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excellent DAN </a:t>
            </a:r>
            <a:r>
              <a:rPr lang="en-US" dirty="0" err="1"/>
              <a:t>panas</a:t>
            </a:r>
            <a:r>
              <a:rPr lang="en-US" dirty="0"/>
              <a:t> DAN </a:t>
            </a:r>
            <a:r>
              <a:rPr lang="en-US" dirty="0" err="1"/>
              <a:t>bersih</a:t>
            </a:r>
            <a:r>
              <a:rPr lang="en-US" dirty="0"/>
              <a:t>.</a:t>
            </a:r>
          </a:p>
          <a:p>
            <a:r>
              <a:rPr lang="en-US" b="1" dirty="0" err="1"/>
              <a:t>Defuzzifikasi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output crisp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centroid </a:t>
            </a:r>
            <a:r>
              <a:rPr lang="en-US" dirty="0" err="1"/>
              <a:t>dari</a:t>
            </a:r>
            <a:r>
              <a:rPr lang="en-US" dirty="0"/>
              <a:t> output fuzzy.</a:t>
            </a:r>
          </a:p>
        </p:txBody>
      </p:sp>
    </p:spTree>
    <p:extLst>
      <p:ext uri="{BB962C8B-B14F-4D97-AF65-F5344CB8AC3E}">
        <p14:creationId xmlns:p14="http://schemas.microsoft.com/office/powerpoint/2010/main" val="364770982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181</TotalTime>
  <Words>107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KECERDASAN BUATAN (UAS)</vt:lpstr>
      <vt:lpstr>Pendahuluan Sistem Logika Fuzzy</vt:lpstr>
      <vt:lpstr>Input dan Variabel Fuzzy</vt:lpstr>
      <vt:lpstr>Fungsi Keanggotaan Fuzzy</vt:lpstr>
      <vt:lpstr>Mendefinisikan Aturan</vt:lpstr>
      <vt:lpstr>Langkah-langkah Perhitungan Manual Fuzzifikasi</vt:lpstr>
      <vt:lpstr>Langkah-langkah Perhitungan Evaluasi Aturan</vt:lpstr>
      <vt:lpstr>Langkah-langkah Perhitungan Defuzzifikasi</vt:lpstr>
      <vt:lpstr>Contoh Perhitungan Manual</vt:lpstr>
      <vt:lpstr>Output dan Hasil Akhir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G400</dc:creator>
  <cp:lastModifiedBy>LENOVO G400</cp:lastModifiedBy>
  <cp:revision>4</cp:revision>
  <dcterms:created xsi:type="dcterms:W3CDTF">2025-01-06T08:28:26Z</dcterms:created>
  <dcterms:modified xsi:type="dcterms:W3CDTF">2025-01-06T11:29:29Z</dcterms:modified>
</cp:coreProperties>
</file>