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B83A-B5DD-814F-A5CC-6F8915FAC633}" type="datetimeFigureOut">
              <a:rPr kumimoji="1" lang="zh-CN" altLang="en-US" smtClean="0"/>
              <a:t>15-10-20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B221-2619-1F41-A731-9F31252B20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B83A-B5DD-814F-A5CC-6F8915FAC633}" type="datetimeFigureOut">
              <a:rPr kumimoji="1" lang="zh-CN" altLang="en-US" smtClean="0"/>
              <a:t>15-10-20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B221-2619-1F41-A731-9F31252B20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B83A-B5DD-814F-A5CC-6F8915FAC633}" type="datetimeFigureOut">
              <a:rPr kumimoji="1" lang="zh-CN" altLang="en-US" smtClean="0"/>
              <a:t>15-10-20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B221-2619-1F41-A731-9F31252B20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B83A-B5DD-814F-A5CC-6F8915FAC633}" type="datetimeFigureOut">
              <a:rPr kumimoji="1" lang="zh-CN" altLang="en-US" smtClean="0"/>
              <a:t>15-10-20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B221-2619-1F41-A731-9F31252B20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B83A-B5DD-814F-A5CC-6F8915FAC633}" type="datetimeFigureOut">
              <a:rPr kumimoji="1" lang="zh-CN" altLang="en-US" smtClean="0"/>
              <a:t>15-10-20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B221-2619-1F41-A731-9F31252B20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B83A-B5DD-814F-A5CC-6F8915FAC633}" type="datetimeFigureOut">
              <a:rPr kumimoji="1" lang="zh-CN" altLang="en-US" smtClean="0"/>
              <a:t>15-10-20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B221-2619-1F41-A731-9F31252B20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B83A-B5DD-814F-A5CC-6F8915FAC633}" type="datetimeFigureOut">
              <a:rPr kumimoji="1" lang="zh-CN" altLang="en-US" smtClean="0"/>
              <a:t>15-10-20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B221-2619-1F41-A731-9F31252B20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B83A-B5DD-814F-A5CC-6F8915FAC633}" type="datetimeFigureOut">
              <a:rPr kumimoji="1" lang="zh-CN" altLang="en-US" smtClean="0"/>
              <a:t>15-10-20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B221-2619-1F41-A731-9F31252B20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B83A-B5DD-814F-A5CC-6F8915FAC633}" type="datetimeFigureOut">
              <a:rPr kumimoji="1" lang="zh-CN" altLang="en-US" smtClean="0"/>
              <a:t>15-10-20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B221-2619-1F41-A731-9F31252B20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B83A-B5DD-814F-A5CC-6F8915FAC633}" type="datetimeFigureOut">
              <a:rPr kumimoji="1" lang="zh-CN" altLang="en-US" smtClean="0"/>
              <a:t>15-10-20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B221-2619-1F41-A731-9F31252B20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B83A-B5DD-814F-A5CC-6F8915FAC633}" type="datetimeFigureOut">
              <a:rPr kumimoji="1" lang="zh-CN" altLang="en-US" smtClean="0"/>
              <a:t>15-10-20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B221-2619-1F41-A731-9F31252B20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CB83A-B5DD-814F-A5CC-6F8915FAC633}" type="datetimeFigureOut">
              <a:rPr kumimoji="1" lang="zh-CN" altLang="en-US" smtClean="0"/>
              <a:t>15-10-20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B221-2619-1F41-A731-9F31252B20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Plankton Image Classification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Rui Wang (ruiw1)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69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Accuracy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256324"/>
              </p:ext>
            </p:extLst>
          </p:nvPr>
        </p:nvGraphicFramePr>
        <p:xfrm>
          <a:off x="457200" y="2013947"/>
          <a:ext cx="8229600" cy="194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85474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 of HOG feature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48547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31.44%</a:t>
                      </a:r>
                      <a:endParaRPr lang="zh-CN" altLang="en-US" dirty="0"/>
                    </a:p>
                  </a:txBody>
                  <a:tcPr/>
                </a:tc>
              </a:tr>
              <a:tr h="48547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19.34%</a:t>
                      </a:r>
                      <a:endParaRPr lang="zh-CN" altLang="en-US" dirty="0"/>
                    </a:p>
                  </a:txBody>
                  <a:tcPr/>
                </a:tc>
              </a:tr>
              <a:tr h="48547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18.11%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72383" y="1495760"/>
            <a:ext cx="677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2131 test images categorized into 28 classes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44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 #5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How about combine HOG and SIFT feature?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90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Accuracy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624808"/>
              </p:ext>
            </p:extLst>
          </p:nvPr>
        </p:nvGraphicFramePr>
        <p:xfrm>
          <a:off x="457200" y="2013947"/>
          <a:ext cx="8229600" cy="194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8547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 of SIFT</a:t>
                      </a:r>
                      <a:r>
                        <a:rPr lang="en-US" altLang="zh-CN" baseline="0" dirty="0" smtClean="0"/>
                        <a:t> feature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 of HOG feature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48547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30.58%</a:t>
                      </a:r>
                      <a:endParaRPr lang="zh-CN" altLang="en-US" dirty="0"/>
                    </a:p>
                  </a:txBody>
                  <a:tcPr/>
                </a:tc>
              </a:tr>
              <a:tr h="48547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30.24%</a:t>
                      </a:r>
                      <a:endParaRPr lang="zh-CN" altLang="en-US" dirty="0"/>
                    </a:p>
                  </a:txBody>
                  <a:tcPr/>
                </a:tc>
              </a:tr>
              <a:tr h="48547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28.54%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72383" y="1495760"/>
            <a:ext cx="677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2060 test images categorized into 28 classes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Error Analysis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Looks like combining doesn’t work. Unknown reason for now, but maybe bagging could help.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87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What’s Next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Bagging Strategy. Let models trained by different features vote.</a:t>
            </a:r>
          </a:p>
          <a:p>
            <a:r>
              <a:rPr kumimoji="1" lang="en-US" altLang="zh-CN" dirty="0" smtClean="0"/>
              <a:t>Different models. Like </a:t>
            </a:r>
            <a:r>
              <a:rPr kumimoji="1" lang="en-US" altLang="zh-CN" smtClean="0"/>
              <a:t>neural network.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56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 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</a:t>
            </a:r>
            <a:r>
              <a:rPr lang="en-US" altLang="zh-CN" dirty="0"/>
              <a:t>to classify </a:t>
            </a:r>
            <a:r>
              <a:rPr lang="en-US" altLang="zh-CN" dirty="0" smtClean="0"/>
              <a:t>grayscale images </a:t>
            </a:r>
            <a:r>
              <a:rPr lang="en-US" altLang="zh-CN" dirty="0"/>
              <a:t>of </a:t>
            </a:r>
            <a:r>
              <a:rPr lang="en-US" altLang="zh-CN" dirty="0" smtClean="0"/>
              <a:t>Plankton into one class out of 121?</a:t>
            </a:r>
          </a:p>
        </p:txBody>
      </p:sp>
    </p:spTree>
    <p:extLst>
      <p:ext uri="{BB962C8B-B14F-4D97-AF65-F5344CB8AC3E}">
        <p14:creationId xmlns:p14="http://schemas.microsoft.com/office/powerpoint/2010/main" val="262250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Overall Experiment 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Because the whole dataset is fairly large, I choose a subset in reasonable size that can work on my laptop. (10,000 images in 28 classes). </a:t>
            </a:r>
            <a:endParaRPr kumimoji="1" lang="zh-CN" altLang="en-US" dirty="0" smtClean="0"/>
          </a:p>
          <a:p>
            <a:r>
              <a:rPr kumimoji="1" lang="en-US" altLang="zh-CN" dirty="0" smtClean="0"/>
              <a:t>Choose SVM model because of properties of typical image features.</a:t>
            </a:r>
          </a:p>
          <a:p>
            <a:r>
              <a:rPr kumimoji="1" lang="en-US" altLang="zh-CN" dirty="0" smtClean="0"/>
              <a:t>80% images used as training set, left ones are test set.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69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 #1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Choose all the pixels and create a wide matrix</a:t>
            </a:r>
          </a:p>
          <a:p>
            <a:r>
              <a:rPr kumimoji="1" lang="en-US" altLang="zh-CN" dirty="0" smtClean="0"/>
              <a:t>Didn’t work because feature vector is so large. Laptop cannot finish computing within reasonable period of time.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61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 #2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Still use pixels as feature, but try to reduce the dimension of feature vector.</a:t>
            </a:r>
          </a:p>
          <a:p>
            <a:r>
              <a:rPr kumimoji="1" lang="en-US" altLang="zh-CN" dirty="0" smtClean="0"/>
              <a:t>How? For every 50 pixels, get the minimum, maximum and average float values. Reduce the feature vector to N / 50 * 3, where N is the total number of pixels in image.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40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Accuracy and Error Analysis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40.001%</a:t>
            </a:r>
            <a:r>
              <a:rPr lang="en-US" altLang="zh-CN" dirty="0"/>
              <a:t> accuracy on 2142 test </a:t>
            </a:r>
            <a:r>
              <a:rPr lang="en-US" altLang="zh-CN" dirty="0" smtClean="0"/>
              <a:t>images. Incredible High </a:t>
            </a:r>
            <a:r>
              <a:rPr lang="en-US" altLang="zh-CN" dirty="0" smtClean="0">
                <a:sym typeface="Wingdings"/>
              </a:rPr>
              <a:t></a:t>
            </a:r>
          </a:p>
          <a:p>
            <a:r>
              <a:rPr kumimoji="1" lang="en-US" altLang="zh-CN" dirty="0" smtClean="0">
                <a:sym typeface="Wingdings"/>
              </a:rPr>
              <a:t>But pixel feature is not good. It cannot express the essence of image, so it is possible introduce noise.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35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 </a:t>
            </a:r>
            <a:r>
              <a:rPr kumimoji="1" lang="en-US" altLang="zh-CN" dirty="0" smtClean="0"/>
              <a:t>#3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Use more powerful feature – SIFT</a:t>
            </a:r>
          </a:p>
          <a:p>
            <a:r>
              <a:rPr kumimoji="1" lang="en-US" altLang="zh-CN" dirty="0" smtClean="0"/>
              <a:t>Basic step</a:t>
            </a:r>
          </a:p>
          <a:p>
            <a:pPr lvl="1"/>
            <a:r>
              <a:rPr kumimoji="1" lang="en-US" altLang="zh-CN" dirty="0" smtClean="0"/>
              <a:t>Extract SIFT key points from all images</a:t>
            </a:r>
          </a:p>
          <a:p>
            <a:pPr lvl="1"/>
            <a:r>
              <a:rPr kumimoji="1" lang="en-US" altLang="zh-CN" dirty="0" smtClean="0"/>
              <a:t>K-means to cluster them</a:t>
            </a:r>
          </a:p>
          <a:p>
            <a:pPr lvl="1"/>
            <a:r>
              <a:rPr kumimoji="1" lang="en-US" altLang="zh-CN" dirty="0" smtClean="0"/>
              <a:t>Create histogram of SIFT points distribution for each image. Use this histogram as feature vector.</a:t>
            </a:r>
          </a:p>
        </p:txBody>
      </p:sp>
    </p:spTree>
    <p:extLst>
      <p:ext uri="{BB962C8B-B14F-4D97-AF65-F5344CB8AC3E}">
        <p14:creationId xmlns:p14="http://schemas.microsoft.com/office/powerpoint/2010/main" val="16876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Accuracy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727695"/>
              </p:ext>
            </p:extLst>
          </p:nvPr>
        </p:nvGraphicFramePr>
        <p:xfrm>
          <a:off x="457200" y="2013947"/>
          <a:ext cx="8229600" cy="194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8547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Number of cluster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48547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54.03%</a:t>
                      </a:r>
                      <a:endParaRPr lang="zh-CN" altLang="en-US" dirty="0"/>
                    </a:p>
                  </a:txBody>
                  <a:tcPr/>
                </a:tc>
              </a:tr>
              <a:tr h="48547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56.99%</a:t>
                      </a:r>
                      <a:endParaRPr lang="zh-CN" altLang="en-US" dirty="0"/>
                    </a:p>
                  </a:txBody>
                  <a:tcPr/>
                </a:tc>
              </a:tr>
              <a:tr h="48547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54.99%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72383" y="1495760"/>
            <a:ext cx="677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2060 test images categorized into 28 classes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" y="4464034"/>
            <a:ext cx="801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Have 16% improvement!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73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 </a:t>
            </a:r>
            <a:r>
              <a:rPr kumimoji="1" lang="en-US" altLang="zh-CN" dirty="0" smtClean="0"/>
              <a:t>#4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How about Histogram of Oriented Gradient  feature (Detect Object)?</a:t>
            </a:r>
          </a:p>
        </p:txBody>
      </p:sp>
    </p:spTree>
    <p:extLst>
      <p:ext uri="{BB962C8B-B14F-4D97-AF65-F5344CB8AC3E}">
        <p14:creationId xmlns:p14="http://schemas.microsoft.com/office/powerpoint/2010/main" val="4116430215"/>
      </p:ext>
    </p:extLst>
  </p:cSld>
  <p:clrMapOvr>
    <a:masterClrMapping/>
  </p:clrMapOvr>
</p:sld>
</file>

<file path=ppt/theme/theme1.xml><?xml version="1.0" encoding="utf-8"?>
<a:theme xmlns:a="http://schemas.openxmlformats.org/drawingml/2006/main" name="黑色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35</TotalTime>
  <Words>391</Words>
  <Application>Microsoft Macintosh PowerPoint</Application>
  <PresentationFormat>全屏显示(4:3)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黑色</vt:lpstr>
      <vt:lpstr>Plankton Image Classification </vt:lpstr>
      <vt:lpstr>Problem Statement</vt:lpstr>
      <vt:lpstr>Overall Experiment Design</vt:lpstr>
      <vt:lpstr>Experiment #1</vt:lpstr>
      <vt:lpstr>Experiment #2</vt:lpstr>
      <vt:lpstr>Accuracy and Error Analysis </vt:lpstr>
      <vt:lpstr>Experiment #3</vt:lpstr>
      <vt:lpstr>Accuracy</vt:lpstr>
      <vt:lpstr>Experiment #4</vt:lpstr>
      <vt:lpstr>Accuracy</vt:lpstr>
      <vt:lpstr>Experiment #5</vt:lpstr>
      <vt:lpstr>Accuracy</vt:lpstr>
      <vt:lpstr>Error Analysis</vt:lpstr>
      <vt:lpstr>What’s Next</vt:lpstr>
    </vt:vector>
  </TitlesOfParts>
  <Company>sky dragon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Plankton Image Classification </dc:title>
  <dc:creator>瑞 王</dc:creator>
  <cp:lastModifiedBy>瑞 王</cp:lastModifiedBy>
  <cp:revision>4</cp:revision>
  <dcterms:created xsi:type="dcterms:W3CDTF">2015-10-20T15:58:56Z</dcterms:created>
  <dcterms:modified xsi:type="dcterms:W3CDTF">2015-10-20T16:34:33Z</dcterms:modified>
</cp:coreProperties>
</file>