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0" r:id="rId4"/>
    <p:sldId id="264" r:id="rId5"/>
    <p:sldId id="266" r:id="rId6"/>
    <p:sldId id="267" r:id="rId7"/>
    <p:sldId id="265" r:id="rId8"/>
    <p:sldId id="258" r:id="rId9"/>
    <p:sldId id="262" r:id="rId10"/>
    <p:sldId id="259" r:id="rId11"/>
    <p:sldId id="261" r:id="rId12"/>
    <p:sldId id="26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65" autoAdjust="0"/>
  </p:normalViewPr>
  <p:slideViewPr>
    <p:cSldViewPr snapToGrid="0" snapToObjects="1">
      <p:cViewPr varScale="1">
        <p:scale>
          <a:sx n="78" d="100"/>
          <a:sy n="78" d="100"/>
        </p:scale>
        <p:origin x="-25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20D118-7D65-784C-86E0-76D1A8D9FECD}" type="datetimeFigureOut">
              <a:rPr kumimoji="1" lang="zh-CN" altLang="en-US" smtClean="0"/>
              <a:t>15-11-29</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447E7-7A8C-0B45-8BF1-FB01030CA581}" type="slidenum">
              <a:rPr kumimoji="1" lang="zh-CN" altLang="en-US" smtClean="0"/>
              <a:t>‹#›</a:t>
            </a:fld>
            <a:endParaRPr kumimoji="1" lang="zh-CN" altLang="en-US"/>
          </a:p>
        </p:txBody>
      </p:sp>
    </p:spTree>
    <p:extLst>
      <p:ext uri="{BB962C8B-B14F-4D97-AF65-F5344CB8AC3E}">
        <p14:creationId xmlns:p14="http://schemas.microsoft.com/office/powerpoint/2010/main" val="11395474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a:t>
            </a:r>
            <a:r>
              <a:rPr kumimoji="1" lang="en-US" altLang="zh-CN" baseline="0" dirty="0" smtClean="0"/>
              <a:t> is the goal </a:t>
            </a:r>
            <a:r>
              <a:rPr kumimoji="1" lang="en-US" altLang="zh-CN" baseline="0" smtClean="0"/>
              <a:t>to become </a:t>
            </a:r>
            <a:endParaRPr kumimoji="1" lang="zh-CN" altLang="en-US"/>
          </a:p>
        </p:txBody>
      </p:sp>
      <p:sp>
        <p:nvSpPr>
          <p:cNvPr id="4" name="幻灯片编号占位符 3"/>
          <p:cNvSpPr>
            <a:spLocks noGrp="1"/>
          </p:cNvSpPr>
          <p:nvPr>
            <p:ph type="sldNum" sz="quarter" idx="10"/>
          </p:nvPr>
        </p:nvSpPr>
        <p:spPr/>
        <p:txBody>
          <a:bodyPr/>
          <a:lstStyle/>
          <a:p>
            <a:fld id="{64A447E7-7A8C-0B45-8BF1-FB01030CA581}" type="slidenum">
              <a:rPr kumimoji="1" lang="zh-CN" altLang="en-US" smtClean="0"/>
              <a:t>1</a:t>
            </a:fld>
            <a:endParaRPr kumimoji="1" lang="zh-CN" altLang="en-US"/>
          </a:p>
        </p:txBody>
      </p:sp>
    </p:spTree>
    <p:extLst>
      <p:ext uri="{BB962C8B-B14F-4D97-AF65-F5344CB8AC3E}">
        <p14:creationId xmlns:p14="http://schemas.microsoft.com/office/powerpoint/2010/main" val="3766329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64A447E7-7A8C-0B45-8BF1-FB01030CA581}" type="slidenum">
              <a:rPr kumimoji="1" lang="zh-CN" altLang="en-US" smtClean="0"/>
              <a:t>2</a:t>
            </a:fld>
            <a:endParaRPr kumimoji="1" lang="zh-CN" altLang="en-US"/>
          </a:p>
        </p:txBody>
      </p:sp>
    </p:spTree>
    <p:extLst>
      <p:ext uri="{BB962C8B-B14F-4D97-AF65-F5344CB8AC3E}">
        <p14:creationId xmlns:p14="http://schemas.microsoft.com/office/powerpoint/2010/main" val="1312131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15-11-29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342903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15-11-29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86822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15-11-29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627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15-11-29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41541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1A78D0-928A-634F-ABF2-D3FC94F87C6B}" type="datetimeFigureOut">
              <a:rPr lang="en-US" smtClean="0"/>
              <a:t>15-11-29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353972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1A78D0-928A-634F-ABF2-D3FC94F87C6B}" type="datetimeFigureOut">
              <a:rPr lang="en-US" smtClean="0"/>
              <a:t>15-11-29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04432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1A78D0-928A-634F-ABF2-D3FC94F87C6B}" type="datetimeFigureOut">
              <a:rPr lang="en-US" smtClean="0"/>
              <a:t>15-11-29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18632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1A78D0-928A-634F-ABF2-D3FC94F87C6B}" type="datetimeFigureOut">
              <a:rPr lang="en-US" smtClean="0"/>
              <a:t>15-11-29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00208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A78D0-928A-634F-ABF2-D3FC94F87C6B}" type="datetimeFigureOut">
              <a:rPr lang="en-US" smtClean="0"/>
              <a:t>15-11-29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24980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A78D0-928A-634F-ABF2-D3FC94F87C6B}" type="datetimeFigureOut">
              <a:rPr lang="en-US" smtClean="0"/>
              <a:t>15-11-29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074732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A78D0-928A-634F-ABF2-D3FC94F87C6B}" type="datetimeFigureOut">
              <a:rPr lang="en-US" smtClean="0"/>
              <a:t>15-11-29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20242262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A78D0-928A-634F-ABF2-D3FC94F87C6B}" type="datetimeFigureOut">
              <a:rPr lang="en-US" smtClean="0"/>
              <a:t>15-11-29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FB173-5ABF-6F4D-A2F9-58AB15218DB6}" type="slidenum">
              <a:rPr lang="en-US" smtClean="0"/>
              <a:t>‹#›</a:t>
            </a:fld>
            <a:endParaRPr lang="en-US"/>
          </a:p>
        </p:txBody>
      </p:sp>
    </p:spTree>
    <p:extLst>
      <p:ext uri="{BB962C8B-B14F-4D97-AF65-F5344CB8AC3E}">
        <p14:creationId xmlns:p14="http://schemas.microsoft.com/office/powerpoint/2010/main" val="355105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 Machine Learning Pipeline with Finance Data Set</a:t>
            </a:r>
            <a:endParaRPr lang="en-US" dirty="0"/>
          </a:p>
        </p:txBody>
      </p:sp>
      <p:sp>
        <p:nvSpPr>
          <p:cNvPr id="3" name="Subtitle 2"/>
          <p:cNvSpPr>
            <a:spLocks noGrp="1"/>
          </p:cNvSpPr>
          <p:nvPr>
            <p:ph type="subTitle" idx="1"/>
          </p:nvPr>
        </p:nvSpPr>
        <p:spPr>
          <a:xfrm>
            <a:off x="1371600" y="3886200"/>
            <a:ext cx="6400800" cy="887280"/>
          </a:xfrm>
        </p:spPr>
        <p:txBody>
          <a:bodyPr>
            <a:normAutofit fontScale="92500" lnSpcReduction="20000"/>
          </a:bodyPr>
          <a:lstStyle/>
          <a:p>
            <a:r>
              <a:rPr lang="en-US" dirty="0" smtClean="0"/>
              <a:t>Using </a:t>
            </a:r>
            <a:r>
              <a:rPr lang="en-US" dirty="0"/>
              <a:t>m</a:t>
            </a:r>
            <a:r>
              <a:rPr lang="en-US" dirty="0" smtClean="0"/>
              <a:t>achine learning to become a </a:t>
            </a:r>
            <a:r>
              <a:rPr lang="en-US" dirty="0"/>
              <a:t>m</a:t>
            </a:r>
            <a:r>
              <a:rPr lang="en-US" dirty="0" smtClean="0"/>
              <a:t>illionaire</a:t>
            </a:r>
            <a:endParaRPr lang="en-US" dirty="0"/>
          </a:p>
        </p:txBody>
      </p:sp>
      <p:sp>
        <p:nvSpPr>
          <p:cNvPr id="4" name="Rectangle 3"/>
          <p:cNvSpPr/>
          <p:nvPr/>
        </p:nvSpPr>
        <p:spPr>
          <a:xfrm>
            <a:off x="2286000" y="4776197"/>
            <a:ext cx="4572000" cy="461665"/>
          </a:xfrm>
          <a:prstGeom prst="rect">
            <a:avLst/>
          </a:prstGeom>
        </p:spPr>
        <p:txBody>
          <a:bodyPr>
            <a:spAutoFit/>
          </a:bodyPr>
          <a:lstStyle/>
          <a:p>
            <a:pPr algn="ctr"/>
            <a:r>
              <a:rPr lang="en-US" sz="2400" dirty="0" smtClean="0">
                <a:solidFill>
                  <a:schemeClr val="bg1">
                    <a:lumMod val="50000"/>
                  </a:schemeClr>
                </a:solidFill>
              </a:rPr>
              <a:t>Rui Wang (ruiw1)</a:t>
            </a:r>
            <a:endParaRPr lang="en-US" sz="2400" dirty="0">
              <a:solidFill>
                <a:schemeClr val="bg1">
                  <a:lumMod val="50000"/>
                </a:schemeClr>
              </a:solidFill>
            </a:endParaRPr>
          </a:p>
        </p:txBody>
      </p:sp>
    </p:spTree>
    <p:extLst>
      <p:ext uri="{BB962C8B-B14F-4D97-AF65-F5344CB8AC3E}">
        <p14:creationId xmlns:p14="http://schemas.microsoft.com/office/powerpoint/2010/main" val="94229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Actionable Information or Insights</a:t>
            </a:r>
            <a:endParaRPr lang="en-US" dirty="0"/>
          </a:p>
        </p:txBody>
      </p:sp>
      <p:sp>
        <p:nvSpPr>
          <p:cNvPr id="3" name="Content Placeholder 2"/>
          <p:cNvSpPr>
            <a:spLocks noGrp="1"/>
          </p:cNvSpPr>
          <p:nvPr>
            <p:ph idx="1"/>
          </p:nvPr>
        </p:nvSpPr>
        <p:spPr/>
        <p:txBody>
          <a:bodyPr/>
          <a:lstStyle/>
          <a:p>
            <a:r>
              <a:rPr lang="en-US" dirty="0" smtClean="0"/>
              <a:t>Take-home message from analysis.</a:t>
            </a:r>
          </a:p>
          <a:p>
            <a:r>
              <a:rPr lang="en-US" dirty="0" smtClean="0"/>
              <a:t>How can the stakeholder use the information obtained OR How can the insight obtained be used to open a new analytic project that should lead closer to actionable information.</a:t>
            </a:r>
            <a:endParaRPr lang="en-US" dirty="0"/>
          </a:p>
        </p:txBody>
      </p:sp>
    </p:spTree>
    <p:extLst>
      <p:ext uri="{BB962C8B-B14F-4D97-AF65-F5344CB8AC3E}">
        <p14:creationId xmlns:p14="http://schemas.microsoft.com/office/powerpoint/2010/main" val="2933592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What is the follow on project to this?</a:t>
            </a:r>
          </a:p>
          <a:p>
            <a:r>
              <a:rPr lang="en-US" dirty="0" smtClean="0"/>
              <a:t>What should others following in your steps take into consideration</a:t>
            </a:r>
          </a:p>
          <a:p>
            <a:r>
              <a:rPr lang="en-US" dirty="0" smtClean="0"/>
              <a:t>What should the information need / problem statement be for the next project</a:t>
            </a:r>
            <a:endParaRPr lang="en-US" dirty="0"/>
          </a:p>
        </p:txBody>
      </p:sp>
    </p:spTree>
    <p:extLst>
      <p:ext uri="{BB962C8B-B14F-4D97-AF65-F5344CB8AC3E}">
        <p14:creationId xmlns:p14="http://schemas.microsoft.com/office/powerpoint/2010/main" val="408718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Supplemental Information</a:t>
            </a:r>
            <a:endParaRPr lang="en-US" dirty="0"/>
          </a:p>
        </p:txBody>
      </p:sp>
      <p:sp>
        <p:nvSpPr>
          <p:cNvPr id="3" name="Content Placeholder 2"/>
          <p:cNvSpPr>
            <a:spLocks noGrp="1"/>
          </p:cNvSpPr>
          <p:nvPr>
            <p:ph idx="1"/>
          </p:nvPr>
        </p:nvSpPr>
        <p:spPr/>
        <p:txBody>
          <a:bodyPr/>
          <a:lstStyle/>
          <a:p>
            <a:r>
              <a:rPr lang="en-US" dirty="0" smtClean="0"/>
              <a:t>Any potentially relevant details that couldn’t be easily fit into the core presentation.</a:t>
            </a:r>
            <a:endParaRPr lang="en-US" dirty="0"/>
          </a:p>
        </p:txBody>
      </p:sp>
    </p:spTree>
    <p:extLst>
      <p:ext uri="{BB962C8B-B14F-4D97-AF65-F5344CB8AC3E}">
        <p14:creationId xmlns:p14="http://schemas.microsoft.com/office/powerpoint/2010/main" val="49929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Having currencies trade records, how to find the pattern from records and help make decisions on future currencies trades.</a:t>
            </a:r>
          </a:p>
          <a:p>
            <a:pPr marL="0" indent="0">
              <a:buNone/>
            </a:pPr>
            <a:endParaRPr lang="en-US" dirty="0" smtClean="0"/>
          </a:p>
          <a:p>
            <a:r>
              <a:rPr lang="en-US" dirty="0" smtClean="0"/>
              <a:t>Value proposition: if such solution could be found, it would be really easy to be a millionaire with a little principle – using discovered pattern to buy and sell concurrencies at the right time! </a:t>
            </a:r>
            <a:endParaRPr lang="en-US" dirty="0"/>
          </a:p>
        </p:txBody>
      </p:sp>
    </p:spTree>
    <p:extLst>
      <p:ext uri="{BB962C8B-B14F-4D97-AF65-F5344CB8AC3E}">
        <p14:creationId xmlns:p14="http://schemas.microsoft.com/office/powerpoint/2010/main" val="222051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Approach Overview</a:t>
            </a:r>
            <a:endParaRPr lang="en-US" dirty="0"/>
          </a:p>
        </p:txBody>
      </p:sp>
      <p:sp>
        <p:nvSpPr>
          <p:cNvPr id="3" name="Content Placeholder 2"/>
          <p:cNvSpPr>
            <a:spLocks noGrp="1"/>
          </p:cNvSpPr>
          <p:nvPr>
            <p:ph idx="1"/>
          </p:nvPr>
        </p:nvSpPr>
        <p:spPr/>
        <p:txBody>
          <a:bodyPr/>
          <a:lstStyle/>
          <a:p>
            <a:r>
              <a:rPr lang="en-US" dirty="0" smtClean="0"/>
              <a:t>The basic approach is to use general machine learning to learn the pattern. Basically machine learning involves data preparing and feature extraction, platform selection, model selection, model training and testing. My approach exactly obey above steps.</a:t>
            </a:r>
          </a:p>
        </p:txBody>
      </p:sp>
    </p:spTree>
    <p:extLst>
      <p:ext uri="{BB962C8B-B14F-4D97-AF65-F5344CB8AC3E}">
        <p14:creationId xmlns:p14="http://schemas.microsoft.com/office/powerpoint/2010/main" val="126708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Features</a:t>
            </a:r>
            <a:endParaRPr lang="en-US" dirty="0"/>
          </a:p>
        </p:txBody>
      </p:sp>
      <p:sp>
        <p:nvSpPr>
          <p:cNvPr id="3" name="Content Placeholder 2"/>
          <p:cNvSpPr>
            <a:spLocks noGrp="1"/>
          </p:cNvSpPr>
          <p:nvPr>
            <p:ph idx="1"/>
          </p:nvPr>
        </p:nvSpPr>
        <p:spPr/>
        <p:txBody>
          <a:bodyPr/>
          <a:lstStyle/>
          <a:p>
            <a:r>
              <a:rPr lang="en-US" dirty="0" smtClean="0"/>
              <a:t>The first step is preparing data and feature extraction.</a:t>
            </a:r>
          </a:p>
          <a:p>
            <a:r>
              <a:rPr lang="en-US" dirty="0" smtClean="0"/>
              <a:t>The initial data saves into CSV format, and provides detail of trades. I read data from CSV format, compute three different features, that is min, max, and average of bid prices in a period of time, and label data based on if making money.</a:t>
            </a:r>
          </a:p>
        </p:txBody>
      </p:sp>
    </p:spTree>
    <p:extLst>
      <p:ext uri="{BB962C8B-B14F-4D97-AF65-F5344CB8AC3E}">
        <p14:creationId xmlns:p14="http://schemas.microsoft.com/office/powerpoint/2010/main" val="237460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Platform Selection</a:t>
            </a:r>
            <a:endParaRPr kumimoji="1" lang="zh-CN" altLang="en-US" dirty="0"/>
          </a:p>
        </p:txBody>
      </p:sp>
      <p:sp>
        <p:nvSpPr>
          <p:cNvPr id="3" name="内容占位符 2"/>
          <p:cNvSpPr>
            <a:spLocks noGrp="1"/>
          </p:cNvSpPr>
          <p:nvPr>
            <p:ph idx="1"/>
          </p:nvPr>
        </p:nvSpPr>
        <p:spPr/>
        <p:txBody>
          <a:bodyPr/>
          <a:lstStyle/>
          <a:p>
            <a:r>
              <a:rPr kumimoji="1" lang="en-US" altLang="zh-CN" dirty="0" smtClean="0"/>
              <a:t>Because everyone use computers rather than themselves to train model, we have to use some kind of platforms. </a:t>
            </a:r>
          </a:p>
          <a:p>
            <a:r>
              <a:rPr kumimoji="1" lang="en-US" altLang="zh-CN" dirty="0" smtClean="0"/>
              <a:t>The platform I use is spark, and the reason is speed. Spark is really fast because it puts all data into memory. Access memory is fast than accessing disks or SSDs.</a:t>
            </a:r>
            <a:endParaRPr kumimoji="1" lang="zh-CN" altLang="en-US" dirty="0"/>
          </a:p>
        </p:txBody>
      </p:sp>
    </p:spTree>
    <p:extLst>
      <p:ext uri="{BB962C8B-B14F-4D97-AF65-F5344CB8AC3E}">
        <p14:creationId xmlns:p14="http://schemas.microsoft.com/office/powerpoint/2010/main" val="188382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Model Selection</a:t>
            </a:r>
            <a:endParaRPr kumimoji="1" lang="zh-CN" altLang="en-US" dirty="0"/>
          </a:p>
        </p:txBody>
      </p:sp>
      <p:sp>
        <p:nvSpPr>
          <p:cNvPr id="3" name="内容占位符 2"/>
          <p:cNvSpPr>
            <a:spLocks noGrp="1"/>
          </p:cNvSpPr>
          <p:nvPr>
            <p:ph idx="1"/>
          </p:nvPr>
        </p:nvSpPr>
        <p:spPr/>
        <p:txBody>
          <a:bodyPr/>
          <a:lstStyle/>
          <a:p>
            <a:r>
              <a:rPr kumimoji="1" lang="en-US" altLang="zh-CN" dirty="0" smtClean="0"/>
              <a:t>There are plenty of machine learning models that could be used to finish my task. I choose random forest. </a:t>
            </a:r>
          </a:p>
          <a:p>
            <a:r>
              <a:rPr kumimoji="1" lang="en-US" altLang="zh-CN" dirty="0" smtClean="0"/>
              <a:t>Fandom forest is actually an aggregation of decision tree. One disadvantage of decision tree is overfitting, and fandom forest is pretty robust and correct the overfitting problem of single tree.</a:t>
            </a:r>
            <a:endParaRPr kumimoji="1" lang="zh-CN" altLang="en-US" dirty="0"/>
          </a:p>
        </p:txBody>
      </p:sp>
    </p:spTree>
    <p:extLst>
      <p:ext uri="{BB962C8B-B14F-4D97-AF65-F5344CB8AC3E}">
        <p14:creationId xmlns:p14="http://schemas.microsoft.com/office/powerpoint/2010/main" val="200571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and Testing</a:t>
            </a:r>
            <a:endParaRPr lang="en-US" dirty="0"/>
          </a:p>
        </p:txBody>
      </p:sp>
      <p:sp>
        <p:nvSpPr>
          <p:cNvPr id="3" name="Content Placeholder 2"/>
          <p:cNvSpPr>
            <a:spLocks noGrp="1"/>
          </p:cNvSpPr>
          <p:nvPr>
            <p:ph idx="1"/>
          </p:nvPr>
        </p:nvSpPr>
        <p:spPr/>
        <p:txBody>
          <a:bodyPr>
            <a:normAutofit/>
          </a:bodyPr>
          <a:lstStyle/>
          <a:p>
            <a:r>
              <a:rPr lang="en-US" dirty="0" smtClean="0"/>
              <a:t>The next step is training and testing data.</a:t>
            </a:r>
          </a:p>
          <a:p>
            <a:r>
              <a:rPr lang="en-US" dirty="0" smtClean="0"/>
              <a:t>I have 10000 instances. 80% is categorized as training set, and 20% </a:t>
            </a:r>
            <a:r>
              <a:rPr lang="en-US" smtClean="0"/>
              <a:t>is test set. </a:t>
            </a:r>
            <a:endParaRPr lang="en-US" dirty="0" smtClean="0"/>
          </a:p>
          <a:p>
            <a:endParaRPr lang="en-US" dirty="0" smtClean="0"/>
          </a:p>
          <a:p>
            <a:endParaRPr lang="en-US" dirty="0" smtClean="0"/>
          </a:p>
        </p:txBody>
      </p:sp>
    </p:spTree>
    <p:extLst>
      <p:ext uri="{BB962C8B-B14F-4D97-AF65-F5344CB8AC3E}">
        <p14:creationId xmlns:p14="http://schemas.microsoft.com/office/powerpoint/2010/main" val="3305405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Summary of performance</a:t>
            </a:r>
          </a:p>
          <a:p>
            <a:r>
              <a:rPr lang="en-US" dirty="0" smtClean="0"/>
              <a:t>Confusion Matrix or other more specific description of results (may require 2</a:t>
            </a:r>
            <a:r>
              <a:rPr lang="en-US" baseline="30000" dirty="0" smtClean="0"/>
              <a:t>nd</a:t>
            </a:r>
            <a:r>
              <a:rPr lang="en-US" dirty="0" smtClean="0"/>
              <a:t> slide)</a:t>
            </a:r>
            <a:endParaRPr lang="en-US" dirty="0"/>
          </a:p>
        </p:txBody>
      </p:sp>
    </p:spTree>
    <p:extLst>
      <p:ext uri="{BB962C8B-B14F-4D97-AF65-F5344CB8AC3E}">
        <p14:creationId xmlns:p14="http://schemas.microsoft.com/office/powerpoint/2010/main" val="2777363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Analysis</a:t>
            </a:r>
            <a:endParaRPr lang="en-US" dirty="0"/>
          </a:p>
        </p:txBody>
      </p:sp>
      <p:sp>
        <p:nvSpPr>
          <p:cNvPr id="3" name="Content Placeholder 2"/>
          <p:cNvSpPr>
            <a:spLocks noGrp="1"/>
          </p:cNvSpPr>
          <p:nvPr>
            <p:ph idx="1"/>
          </p:nvPr>
        </p:nvSpPr>
        <p:spPr/>
        <p:txBody>
          <a:bodyPr/>
          <a:lstStyle/>
          <a:p>
            <a:r>
              <a:rPr lang="en-US" dirty="0" smtClean="0"/>
              <a:t>Elucidation of most challenging or difficult cases and a brief description of why they are challenging. One per slide.</a:t>
            </a:r>
            <a:endParaRPr lang="en-US" dirty="0"/>
          </a:p>
        </p:txBody>
      </p:sp>
    </p:spTree>
    <p:extLst>
      <p:ext uri="{BB962C8B-B14F-4D97-AF65-F5344CB8AC3E}">
        <p14:creationId xmlns:p14="http://schemas.microsoft.com/office/powerpoint/2010/main" val="1634823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195</TotalTime>
  <Words>478</Words>
  <Application>Microsoft Macintosh PowerPoint</Application>
  <PresentationFormat>全屏显示(4:3)</PresentationFormat>
  <Paragraphs>38</Paragraphs>
  <Slides>12</Slides>
  <Notes>2</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Theme</vt:lpstr>
      <vt:lpstr>Spark Machine Learning Pipeline with Finance Data Set</vt:lpstr>
      <vt:lpstr>Project Purpose</vt:lpstr>
      <vt:lpstr>Analytic Approach Overview</vt:lpstr>
      <vt:lpstr>Data and Features</vt:lpstr>
      <vt:lpstr>Platform Selection</vt:lpstr>
      <vt:lpstr>Model Selection</vt:lpstr>
      <vt:lpstr>Training and Testing</vt:lpstr>
      <vt:lpstr>Results</vt:lpstr>
      <vt:lpstr>Error Analysis</vt:lpstr>
      <vt:lpstr>Actionable Information or Insights</vt:lpstr>
      <vt:lpstr>Future Work</vt:lpstr>
      <vt:lpstr>Supplemental Information</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Project Title</dc:title>
  <dc:creator>Ravi Starzl</dc:creator>
  <cp:lastModifiedBy>瑞 王</cp:lastModifiedBy>
  <cp:revision>23</cp:revision>
  <dcterms:created xsi:type="dcterms:W3CDTF">2015-10-13T14:29:04Z</dcterms:created>
  <dcterms:modified xsi:type="dcterms:W3CDTF">2015-11-30T04:28:24Z</dcterms:modified>
</cp:coreProperties>
</file>