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Chewy" charset="1" panose="02000000000000000000"/>
      <p:regular r:id="rId19"/>
    </p:embeddedFont>
    <p:embeddedFont>
      <p:font typeface="DM Sans Bold" charset="1" panose="00000000000000000000"/>
      <p:regular r:id="rId20"/>
    </p:embeddedFont>
    <p:embeddedFont>
      <p:font typeface="DM Sans"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9.jpe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30.jpe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EADC"/>
        </a:solidFill>
      </p:bgPr>
    </p:bg>
    <p:spTree>
      <p:nvGrpSpPr>
        <p:cNvPr id="1" name=""/>
        <p:cNvGrpSpPr/>
        <p:nvPr/>
      </p:nvGrpSpPr>
      <p:grpSpPr>
        <a:xfrm>
          <a:off x="0" y="0"/>
          <a:ext cx="0" cy="0"/>
          <a:chOff x="0" y="0"/>
          <a:chExt cx="0" cy="0"/>
        </a:xfrm>
      </p:grpSpPr>
      <p:sp>
        <p:nvSpPr>
          <p:cNvPr name="Freeform 2" id="2"/>
          <p:cNvSpPr/>
          <p:nvPr/>
        </p:nvSpPr>
        <p:spPr>
          <a:xfrm flipH="false" flipV="false" rot="-6498828">
            <a:off x="-1947298" y="7537983"/>
            <a:ext cx="4782489" cy="4175521"/>
          </a:xfrm>
          <a:custGeom>
            <a:avLst/>
            <a:gdLst/>
            <a:ahLst/>
            <a:cxnLst/>
            <a:rect r="r" b="b" t="t" l="l"/>
            <a:pathLst>
              <a:path h="4175521" w="4782489">
                <a:moveTo>
                  <a:pt x="0" y="0"/>
                </a:moveTo>
                <a:lnTo>
                  <a:pt x="4782489" y="0"/>
                </a:lnTo>
                <a:lnTo>
                  <a:pt x="4782489" y="4175521"/>
                </a:lnTo>
                <a:lnTo>
                  <a:pt x="0" y="41755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09696">
            <a:off x="-1674379" y="-1674379"/>
            <a:ext cx="5406158" cy="5406158"/>
          </a:xfrm>
          <a:custGeom>
            <a:avLst/>
            <a:gdLst/>
            <a:ahLst/>
            <a:cxnLst/>
            <a:rect r="r" b="b" t="t" l="l"/>
            <a:pathLst>
              <a:path h="5406158" w="5406158">
                <a:moveTo>
                  <a:pt x="0" y="0"/>
                </a:moveTo>
                <a:lnTo>
                  <a:pt x="5406158" y="0"/>
                </a:lnTo>
                <a:lnTo>
                  <a:pt x="5406158" y="5406158"/>
                </a:lnTo>
                <a:lnTo>
                  <a:pt x="0" y="5406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847506">
            <a:off x="14754389" y="6286837"/>
            <a:ext cx="6249632" cy="7157001"/>
          </a:xfrm>
          <a:custGeom>
            <a:avLst/>
            <a:gdLst/>
            <a:ahLst/>
            <a:cxnLst/>
            <a:rect r="r" b="b" t="t" l="l"/>
            <a:pathLst>
              <a:path h="7157001" w="6249632">
                <a:moveTo>
                  <a:pt x="0" y="0"/>
                </a:moveTo>
                <a:lnTo>
                  <a:pt x="6249632" y="0"/>
                </a:lnTo>
                <a:lnTo>
                  <a:pt x="6249632" y="7157001"/>
                </a:lnTo>
                <a:lnTo>
                  <a:pt x="0" y="7157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515182">
            <a:off x="15727961" y="8996119"/>
            <a:ext cx="3062679" cy="2581762"/>
          </a:xfrm>
          <a:custGeom>
            <a:avLst/>
            <a:gdLst/>
            <a:ahLst/>
            <a:cxnLst/>
            <a:rect r="r" b="b" t="t" l="l"/>
            <a:pathLst>
              <a:path h="2581762" w="3062679">
                <a:moveTo>
                  <a:pt x="0" y="0"/>
                </a:moveTo>
                <a:lnTo>
                  <a:pt x="3062678" y="0"/>
                </a:lnTo>
                <a:lnTo>
                  <a:pt x="3062678" y="2581762"/>
                </a:lnTo>
                <a:lnTo>
                  <a:pt x="0" y="25817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3141733">
            <a:off x="13708720" y="-4464758"/>
            <a:ext cx="7086196" cy="8115023"/>
          </a:xfrm>
          <a:custGeom>
            <a:avLst/>
            <a:gdLst/>
            <a:ahLst/>
            <a:cxnLst/>
            <a:rect r="r" b="b" t="t" l="l"/>
            <a:pathLst>
              <a:path h="8115023" w="7086196">
                <a:moveTo>
                  <a:pt x="0" y="0"/>
                </a:moveTo>
                <a:lnTo>
                  <a:pt x="7086196" y="0"/>
                </a:lnTo>
                <a:lnTo>
                  <a:pt x="7086196" y="8115023"/>
                </a:lnTo>
                <a:lnTo>
                  <a:pt x="0" y="81150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452149">
            <a:off x="15073455" y="-1975675"/>
            <a:ext cx="4051343" cy="4613289"/>
          </a:xfrm>
          <a:custGeom>
            <a:avLst/>
            <a:gdLst/>
            <a:ahLst/>
            <a:cxnLst/>
            <a:rect r="r" b="b" t="t" l="l"/>
            <a:pathLst>
              <a:path h="4613289" w="4051343">
                <a:moveTo>
                  <a:pt x="0" y="0"/>
                </a:moveTo>
                <a:lnTo>
                  <a:pt x="4051343" y="0"/>
                </a:lnTo>
                <a:lnTo>
                  <a:pt x="4051343" y="4613289"/>
                </a:lnTo>
                <a:lnTo>
                  <a:pt x="0" y="46132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22249" y="8307290"/>
            <a:ext cx="5901899" cy="5143500"/>
          </a:xfrm>
          <a:custGeom>
            <a:avLst/>
            <a:gdLst/>
            <a:ahLst/>
            <a:cxnLst/>
            <a:rect r="r" b="b" t="t" l="l"/>
            <a:pathLst>
              <a:path h="5143500" w="5901899">
                <a:moveTo>
                  <a:pt x="0" y="0"/>
                </a:moveTo>
                <a:lnTo>
                  <a:pt x="5901898" y="0"/>
                </a:lnTo>
                <a:lnTo>
                  <a:pt x="5901898" y="5143500"/>
                </a:lnTo>
                <a:lnTo>
                  <a:pt x="0" y="51435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542292" y="5447679"/>
            <a:ext cx="2733548" cy="2503838"/>
          </a:xfrm>
          <a:custGeom>
            <a:avLst/>
            <a:gdLst/>
            <a:ahLst/>
            <a:cxnLst/>
            <a:rect r="r" b="b" t="t" l="l"/>
            <a:pathLst>
              <a:path h="2503838" w="2733548">
                <a:moveTo>
                  <a:pt x="0" y="0"/>
                </a:moveTo>
                <a:lnTo>
                  <a:pt x="2733548" y="0"/>
                </a:lnTo>
                <a:lnTo>
                  <a:pt x="2733548" y="2503838"/>
                </a:lnTo>
                <a:lnTo>
                  <a:pt x="0" y="250383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2374776" y="9028750"/>
            <a:ext cx="4572000" cy="4114800"/>
          </a:xfrm>
          <a:custGeom>
            <a:avLst/>
            <a:gdLst/>
            <a:ahLst/>
            <a:cxnLst/>
            <a:rect r="r" b="b" t="t" l="l"/>
            <a:pathLst>
              <a:path h="4114800" w="4572000">
                <a:moveTo>
                  <a:pt x="0" y="0"/>
                </a:moveTo>
                <a:lnTo>
                  <a:pt x="4572000" y="0"/>
                </a:lnTo>
                <a:lnTo>
                  <a:pt x="4572000"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1818680">
            <a:off x="17320334" y="4133278"/>
            <a:ext cx="1935332" cy="2628801"/>
          </a:xfrm>
          <a:custGeom>
            <a:avLst/>
            <a:gdLst/>
            <a:ahLst/>
            <a:cxnLst/>
            <a:rect r="r" b="b" t="t" l="l"/>
            <a:pathLst>
              <a:path h="2628801" w="1935332">
                <a:moveTo>
                  <a:pt x="0" y="0"/>
                </a:moveTo>
                <a:lnTo>
                  <a:pt x="1935332" y="0"/>
                </a:lnTo>
                <a:lnTo>
                  <a:pt x="1935332" y="2628801"/>
                </a:lnTo>
                <a:lnTo>
                  <a:pt x="0" y="262880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false" flipV="false" rot="0">
            <a:off x="2922491" y="-2959697"/>
            <a:ext cx="4294383" cy="4114800"/>
          </a:xfrm>
          <a:custGeom>
            <a:avLst/>
            <a:gdLst/>
            <a:ahLst/>
            <a:cxnLst/>
            <a:rect r="r" b="b" t="t" l="l"/>
            <a:pathLst>
              <a:path h="4114800" w="4294383">
                <a:moveTo>
                  <a:pt x="0" y="0"/>
                </a:moveTo>
                <a:lnTo>
                  <a:pt x="4294384" y="0"/>
                </a:lnTo>
                <a:lnTo>
                  <a:pt x="4294384" y="4114800"/>
                </a:lnTo>
                <a:lnTo>
                  <a:pt x="0" y="41148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3" id="13"/>
          <p:cNvSpPr/>
          <p:nvPr/>
        </p:nvSpPr>
        <p:spPr>
          <a:xfrm flipH="false" flipV="false" rot="8844704">
            <a:off x="-650104" y="-2363480"/>
            <a:ext cx="3357608" cy="3912467"/>
          </a:xfrm>
          <a:custGeom>
            <a:avLst/>
            <a:gdLst/>
            <a:ahLst/>
            <a:cxnLst/>
            <a:rect r="r" b="b" t="t" l="l"/>
            <a:pathLst>
              <a:path h="3912467" w="3357608">
                <a:moveTo>
                  <a:pt x="0" y="0"/>
                </a:moveTo>
                <a:lnTo>
                  <a:pt x="3357608" y="0"/>
                </a:lnTo>
                <a:lnTo>
                  <a:pt x="3357608" y="3912467"/>
                </a:lnTo>
                <a:lnTo>
                  <a:pt x="0" y="3912467"/>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7535988" y="9028750"/>
            <a:ext cx="4656667" cy="4114800"/>
          </a:xfrm>
          <a:custGeom>
            <a:avLst/>
            <a:gdLst/>
            <a:ahLst/>
            <a:cxnLst/>
            <a:rect r="r" b="b" t="t" l="l"/>
            <a:pathLst>
              <a:path h="4114800" w="4656667">
                <a:moveTo>
                  <a:pt x="0" y="0"/>
                </a:moveTo>
                <a:lnTo>
                  <a:pt x="4656667" y="0"/>
                </a:lnTo>
                <a:lnTo>
                  <a:pt x="4656667" y="4114800"/>
                </a:lnTo>
                <a:lnTo>
                  <a:pt x="0" y="411480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2316904">
            <a:off x="7708348" y="-2464647"/>
            <a:ext cx="4778736" cy="4114800"/>
          </a:xfrm>
          <a:custGeom>
            <a:avLst/>
            <a:gdLst/>
            <a:ahLst/>
            <a:cxnLst/>
            <a:rect r="r" b="b" t="t" l="l"/>
            <a:pathLst>
              <a:path h="4114800" w="4778736">
                <a:moveTo>
                  <a:pt x="0" y="0"/>
                </a:moveTo>
                <a:lnTo>
                  <a:pt x="4778737" y="0"/>
                </a:lnTo>
                <a:lnTo>
                  <a:pt x="4778737" y="4114800"/>
                </a:lnTo>
                <a:lnTo>
                  <a:pt x="0" y="41148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6" id="16"/>
          <p:cNvSpPr txBox="true"/>
          <p:nvPr/>
        </p:nvSpPr>
        <p:spPr>
          <a:xfrm rot="0">
            <a:off x="3496821" y="2056108"/>
            <a:ext cx="11267614" cy="4999786"/>
          </a:xfrm>
          <a:prstGeom prst="rect">
            <a:avLst/>
          </a:prstGeom>
        </p:spPr>
        <p:txBody>
          <a:bodyPr anchor="t" rtlCol="false" tIns="0" lIns="0" bIns="0" rIns="0">
            <a:spAutoFit/>
          </a:bodyPr>
          <a:lstStyle/>
          <a:p>
            <a:pPr algn="ctr">
              <a:lnSpc>
                <a:spcPts val="13239"/>
              </a:lnSpc>
            </a:pPr>
            <a:r>
              <a:rPr lang="en-US" sz="9456">
                <a:solidFill>
                  <a:srgbClr val="46513D"/>
                </a:solidFill>
                <a:latin typeface="Chewy"/>
                <a:ea typeface="Chewy"/>
                <a:cs typeface="Chewy"/>
                <a:sym typeface="Chewy"/>
              </a:rPr>
              <a:t>CARA MEMBUAT WEBSITE MENU DIMSUM NARAWI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4EADC"/>
        </a:solidFill>
      </p:bgPr>
    </p:bg>
    <p:spTree>
      <p:nvGrpSpPr>
        <p:cNvPr id="1" name=""/>
        <p:cNvGrpSpPr/>
        <p:nvPr/>
      </p:nvGrpSpPr>
      <p:grpSpPr>
        <a:xfrm>
          <a:off x="0" y="0"/>
          <a:ext cx="0" cy="0"/>
          <a:chOff x="0" y="0"/>
          <a:chExt cx="0" cy="0"/>
        </a:xfrm>
      </p:grpSpPr>
      <p:sp>
        <p:nvSpPr>
          <p:cNvPr name="Freeform 2" id="2"/>
          <p:cNvSpPr/>
          <p:nvPr/>
        </p:nvSpPr>
        <p:spPr>
          <a:xfrm flipH="false" flipV="false" rot="-6498828">
            <a:off x="-1947298" y="7537983"/>
            <a:ext cx="4782489" cy="4175521"/>
          </a:xfrm>
          <a:custGeom>
            <a:avLst/>
            <a:gdLst/>
            <a:ahLst/>
            <a:cxnLst/>
            <a:rect r="r" b="b" t="t" l="l"/>
            <a:pathLst>
              <a:path h="4175521" w="4782489">
                <a:moveTo>
                  <a:pt x="0" y="0"/>
                </a:moveTo>
                <a:lnTo>
                  <a:pt x="4782489" y="0"/>
                </a:lnTo>
                <a:lnTo>
                  <a:pt x="4782489" y="4175521"/>
                </a:lnTo>
                <a:lnTo>
                  <a:pt x="0" y="41755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09696">
            <a:off x="-1674379" y="-1674379"/>
            <a:ext cx="5406158" cy="5406158"/>
          </a:xfrm>
          <a:custGeom>
            <a:avLst/>
            <a:gdLst/>
            <a:ahLst/>
            <a:cxnLst/>
            <a:rect r="r" b="b" t="t" l="l"/>
            <a:pathLst>
              <a:path h="5406158" w="5406158">
                <a:moveTo>
                  <a:pt x="0" y="0"/>
                </a:moveTo>
                <a:lnTo>
                  <a:pt x="5406158" y="0"/>
                </a:lnTo>
                <a:lnTo>
                  <a:pt x="5406158" y="5406158"/>
                </a:lnTo>
                <a:lnTo>
                  <a:pt x="0" y="5406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847506">
            <a:off x="14754389" y="6286837"/>
            <a:ext cx="6249632" cy="7157001"/>
          </a:xfrm>
          <a:custGeom>
            <a:avLst/>
            <a:gdLst/>
            <a:ahLst/>
            <a:cxnLst/>
            <a:rect r="r" b="b" t="t" l="l"/>
            <a:pathLst>
              <a:path h="7157001" w="6249632">
                <a:moveTo>
                  <a:pt x="0" y="0"/>
                </a:moveTo>
                <a:lnTo>
                  <a:pt x="6249632" y="0"/>
                </a:lnTo>
                <a:lnTo>
                  <a:pt x="6249632" y="7157001"/>
                </a:lnTo>
                <a:lnTo>
                  <a:pt x="0" y="7157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515182">
            <a:off x="15727961" y="8996119"/>
            <a:ext cx="3062679" cy="2581762"/>
          </a:xfrm>
          <a:custGeom>
            <a:avLst/>
            <a:gdLst/>
            <a:ahLst/>
            <a:cxnLst/>
            <a:rect r="r" b="b" t="t" l="l"/>
            <a:pathLst>
              <a:path h="2581762" w="3062679">
                <a:moveTo>
                  <a:pt x="0" y="0"/>
                </a:moveTo>
                <a:lnTo>
                  <a:pt x="3062678" y="0"/>
                </a:lnTo>
                <a:lnTo>
                  <a:pt x="3062678" y="2581762"/>
                </a:lnTo>
                <a:lnTo>
                  <a:pt x="0" y="25817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3141733">
            <a:off x="13708720" y="-4464758"/>
            <a:ext cx="7086196" cy="8115023"/>
          </a:xfrm>
          <a:custGeom>
            <a:avLst/>
            <a:gdLst/>
            <a:ahLst/>
            <a:cxnLst/>
            <a:rect r="r" b="b" t="t" l="l"/>
            <a:pathLst>
              <a:path h="8115023" w="7086196">
                <a:moveTo>
                  <a:pt x="0" y="0"/>
                </a:moveTo>
                <a:lnTo>
                  <a:pt x="7086196" y="0"/>
                </a:lnTo>
                <a:lnTo>
                  <a:pt x="7086196" y="8115023"/>
                </a:lnTo>
                <a:lnTo>
                  <a:pt x="0" y="81150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452149">
            <a:off x="15073455" y="-1975675"/>
            <a:ext cx="4051343" cy="4613289"/>
          </a:xfrm>
          <a:custGeom>
            <a:avLst/>
            <a:gdLst/>
            <a:ahLst/>
            <a:cxnLst/>
            <a:rect r="r" b="b" t="t" l="l"/>
            <a:pathLst>
              <a:path h="4613289" w="4051343">
                <a:moveTo>
                  <a:pt x="0" y="0"/>
                </a:moveTo>
                <a:lnTo>
                  <a:pt x="4051343" y="0"/>
                </a:lnTo>
                <a:lnTo>
                  <a:pt x="4051343" y="4613289"/>
                </a:lnTo>
                <a:lnTo>
                  <a:pt x="0" y="46132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22249" y="8307290"/>
            <a:ext cx="5901899" cy="5143500"/>
          </a:xfrm>
          <a:custGeom>
            <a:avLst/>
            <a:gdLst/>
            <a:ahLst/>
            <a:cxnLst/>
            <a:rect r="r" b="b" t="t" l="l"/>
            <a:pathLst>
              <a:path h="5143500" w="5901899">
                <a:moveTo>
                  <a:pt x="0" y="0"/>
                </a:moveTo>
                <a:lnTo>
                  <a:pt x="5901898" y="0"/>
                </a:lnTo>
                <a:lnTo>
                  <a:pt x="5901898" y="5143500"/>
                </a:lnTo>
                <a:lnTo>
                  <a:pt x="0" y="51435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542292" y="5447679"/>
            <a:ext cx="2733548" cy="2503838"/>
          </a:xfrm>
          <a:custGeom>
            <a:avLst/>
            <a:gdLst/>
            <a:ahLst/>
            <a:cxnLst/>
            <a:rect r="r" b="b" t="t" l="l"/>
            <a:pathLst>
              <a:path h="2503838" w="2733548">
                <a:moveTo>
                  <a:pt x="0" y="0"/>
                </a:moveTo>
                <a:lnTo>
                  <a:pt x="2733548" y="0"/>
                </a:lnTo>
                <a:lnTo>
                  <a:pt x="2733548" y="2503838"/>
                </a:lnTo>
                <a:lnTo>
                  <a:pt x="0" y="250383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2374776" y="9028750"/>
            <a:ext cx="4572000" cy="4114800"/>
          </a:xfrm>
          <a:custGeom>
            <a:avLst/>
            <a:gdLst/>
            <a:ahLst/>
            <a:cxnLst/>
            <a:rect r="r" b="b" t="t" l="l"/>
            <a:pathLst>
              <a:path h="4114800" w="4572000">
                <a:moveTo>
                  <a:pt x="0" y="0"/>
                </a:moveTo>
                <a:lnTo>
                  <a:pt x="4572000" y="0"/>
                </a:lnTo>
                <a:lnTo>
                  <a:pt x="4572000"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1818680">
            <a:off x="17320334" y="4133278"/>
            <a:ext cx="1935332" cy="2628801"/>
          </a:xfrm>
          <a:custGeom>
            <a:avLst/>
            <a:gdLst/>
            <a:ahLst/>
            <a:cxnLst/>
            <a:rect r="r" b="b" t="t" l="l"/>
            <a:pathLst>
              <a:path h="2628801" w="1935332">
                <a:moveTo>
                  <a:pt x="0" y="0"/>
                </a:moveTo>
                <a:lnTo>
                  <a:pt x="1935332" y="0"/>
                </a:lnTo>
                <a:lnTo>
                  <a:pt x="1935332" y="2628801"/>
                </a:lnTo>
                <a:lnTo>
                  <a:pt x="0" y="262880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false" flipV="false" rot="0">
            <a:off x="2922491" y="-2959697"/>
            <a:ext cx="4294383" cy="4114800"/>
          </a:xfrm>
          <a:custGeom>
            <a:avLst/>
            <a:gdLst/>
            <a:ahLst/>
            <a:cxnLst/>
            <a:rect r="r" b="b" t="t" l="l"/>
            <a:pathLst>
              <a:path h="4114800" w="4294383">
                <a:moveTo>
                  <a:pt x="0" y="0"/>
                </a:moveTo>
                <a:lnTo>
                  <a:pt x="4294384" y="0"/>
                </a:lnTo>
                <a:lnTo>
                  <a:pt x="4294384" y="4114800"/>
                </a:lnTo>
                <a:lnTo>
                  <a:pt x="0" y="41148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3" id="13"/>
          <p:cNvSpPr/>
          <p:nvPr/>
        </p:nvSpPr>
        <p:spPr>
          <a:xfrm flipH="false" flipV="false" rot="8844704">
            <a:off x="-650104" y="-2363480"/>
            <a:ext cx="3357608" cy="3912467"/>
          </a:xfrm>
          <a:custGeom>
            <a:avLst/>
            <a:gdLst/>
            <a:ahLst/>
            <a:cxnLst/>
            <a:rect r="r" b="b" t="t" l="l"/>
            <a:pathLst>
              <a:path h="3912467" w="3357608">
                <a:moveTo>
                  <a:pt x="0" y="0"/>
                </a:moveTo>
                <a:lnTo>
                  <a:pt x="3357608" y="0"/>
                </a:lnTo>
                <a:lnTo>
                  <a:pt x="3357608" y="3912467"/>
                </a:lnTo>
                <a:lnTo>
                  <a:pt x="0" y="3912467"/>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7535988" y="9028750"/>
            <a:ext cx="4656667" cy="4114800"/>
          </a:xfrm>
          <a:custGeom>
            <a:avLst/>
            <a:gdLst/>
            <a:ahLst/>
            <a:cxnLst/>
            <a:rect r="r" b="b" t="t" l="l"/>
            <a:pathLst>
              <a:path h="4114800" w="4656667">
                <a:moveTo>
                  <a:pt x="0" y="0"/>
                </a:moveTo>
                <a:lnTo>
                  <a:pt x="4656667" y="0"/>
                </a:lnTo>
                <a:lnTo>
                  <a:pt x="4656667" y="4114800"/>
                </a:lnTo>
                <a:lnTo>
                  <a:pt x="0" y="411480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2316904">
            <a:off x="7708348" y="-2464647"/>
            <a:ext cx="4778736" cy="4114800"/>
          </a:xfrm>
          <a:custGeom>
            <a:avLst/>
            <a:gdLst/>
            <a:ahLst/>
            <a:cxnLst/>
            <a:rect r="r" b="b" t="t" l="l"/>
            <a:pathLst>
              <a:path h="4114800" w="4778736">
                <a:moveTo>
                  <a:pt x="0" y="0"/>
                </a:moveTo>
                <a:lnTo>
                  <a:pt x="4778737" y="0"/>
                </a:lnTo>
                <a:lnTo>
                  <a:pt x="4778737" y="4114800"/>
                </a:lnTo>
                <a:lnTo>
                  <a:pt x="0" y="41148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6" id="16"/>
          <p:cNvSpPr txBox="true"/>
          <p:nvPr/>
        </p:nvSpPr>
        <p:spPr>
          <a:xfrm rot="0">
            <a:off x="1909195" y="1197049"/>
            <a:ext cx="15910253" cy="1686760"/>
          </a:xfrm>
          <a:prstGeom prst="rect">
            <a:avLst/>
          </a:prstGeom>
        </p:spPr>
        <p:txBody>
          <a:bodyPr anchor="t" rtlCol="false" tIns="0" lIns="0" bIns="0" rIns="0">
            <a:spAutoFit/>
          </a:bodyPr>
          <a:lstStyle/>
          <a:p>
            <a:pPr algn="ctr">
              <a:lnSpc>
                <a:spcPts val="13604"/>
              </a:lnSpc>
            </a:pPr>
            <a:r>
              <a:rPr lang="en-US" sz="9717">
                <a:solidFill>
                  <a:srgbClr val="46513D"/>
                </a:solidFill>
                <a:latin typeface="Chewy"/>
                <a:ea typeface="Chewy"/>
                <a:cs typeface="Chewy"/>
                <a:sym typeface="Chewy"/>
              </a:rPr>
              <a:t>HASIL PEMBELAJARAN </a:t>
            </a:r>
          </a:p>
        </p:txBody>
      </p:sp>
      <p:sp>
        <p:nvSpPr>
          <p:cNvPr name="TextBox 17" id="17"/>
          <p:cNvSpPr txBox="true"/>
          <p:nvPr/>
        </p:nvSpPr>
        <p:spPr>
          <a:xfrm rot="0">
            <a:off x="-2603376" y="3156698"/>
            <a:ext cx="14164885" cy="2903381"/>
          </a:xfrm>
          <a:prstGeom prst="rect">
            <a:avLst/>
          </a:prstGeom>
        </p:spPr>
        <p:txBody>
          <a:bodyPr anchor="t" rtlCol="false" tIns="0" lIns="0" bIns="0" rIns="0">
            <a:spAutoFit/>
          </a:bodyPr>
          <a:lstStyle/>
          <a:p>
            <a:pPr algn="ctr">
              <a:lnSpc>
                <a:spcPts val="7851"/>
              </a:lnSpc>
            </a:pPr>
            <a:r>
              <a:rPr lang="en-US" sz="5608">
                <a:solidFill>
                  <a:srgbClr val="46513D"/>
                </a:solidFill>
                <a:latin typeface="DM Sans"/>
                <a:ea typeface="DM Sans"/>
                <a:cs typeface="DM Sans"/>
                <a:sym typeface="DM Sans"/>
              </a:rPr>
              <a:t>kami belajar: </a:t>
            </a:r>
          </a:p>
          <a:p>
            <a:pPr algn="ctr">
              <a:lnSpc>
                <a:spcPts val="7851"/>
              </a:lnSpc>
            </a:pPr>
          </a:p>
          <a:p>
            <a:pPr algn="ctr">
              <a:lnSpc>
                <a:spcPts val="7851"/>
              </a:lnSpc>
            </a:pPr>
          </a:p>
        </p:txBody>
      </p:sp>
      <p:sp>
        <p:nvSpPr>
          <p:cNvPr name="TextBox 18" id="18"/>
          <p:cNvSpPr txBox="true"/>
          <p:nvPr/>
        </p:nvSpPr>
        <p:spPr>
          <a:xfrm rot="0">
            <a:off x="1597671" y="4614656"/>
            <a:ext cx="15092659" cy="952914"/>
          </a:xfrm>
          <a:prstGeom prst="rect">
            <a:avLst/>
          </a:prstGeom>
        </p:spPr>
        <p:txBody>
          <a:bodyPr anchor="t" rtlCol="false" tIns="0" lIns="0" bIns="0" rIns="0">
            <a:spAutoFit/>
          </a:bodyPr>
          <a:lstStyle/>
          <a:p>
            <a:pPr algn="ctr">
              <a:lnSpc>
                <a:spcPts val="7851"/>
              </a:lnSpc>
              <a:spcBef>
                <a:spcPct val="0"/>
              </a:spcBef>
            </a:pPr>
            <a:r>
              <a:rPr lang="en-US" sz="5608">
                <a:solidFill>
                  <a:srgbClr val="46513D"/>
                </a:solidFill>
                <a:latin typeface="DM Sans"/>
                <a:ea typeface="DM Sans"/>
                <a:cs typeface="DM Sans"/>
                <a:sym typeface="DM Sans"/>
              </a:rPr>
              <a:t>mendesain tampilan menarik dengan Canva ai</a:t>
            </a:r>
          </a:p>
        </p:txBody>
      </p:sp>
      <p:sp>
        <p:nvSpPr>
          <p:cNvPr name="TextBox 19" id="19"/>
          <p:cNvSpPr txBox="true"/>
          <p:nvPr/>
        </p:nvSpPr>
        <p:spPr>
          <a:xfrm rot="0">
            <a:off x="1909195" y="5746684"/>
            <a:ext cx="14722340" cy="952914"/>
          </a:xfrm>
          <a:prstGeom prst="rect">
            <a:avLst/>
          </a:prstGeom>
        </p:spPr>
        <p:txBody>
          <a:bodyPr anchor="t" rtlCol="false" tIns="0" lIns="0" bIns="0" rIns="0">
            <a:spAutoFit/>
          </a:bodyPr>
          <a:lstStyle/>
          <a:p>
            <a:pPr algn="ctr">
              <a:lnSpc>
                <a:spcPts val="7851"/>
              </a:lnSpc>
              <a:spcBef>
                <a:spcPct val="0"/>
              </a:spcBef>
            </a:pPr>
            <a:r>
              <a:rPr lang="en-US" sz="5608">
                <a:solidFill>
                  <a:srgbClr val="46513D"/>
                </a:solidFill>
                <a:latin typeface="DM Sans"/>
                <a:ea typeface="DM Sans"/>
                <a:cs typeface="DM Sans"/>
                <a:sym typeface="DM Sans"/>
              </a:rPr>
              <a:t> bekerja sama dalam tim dan membagi tugas</a:t>
            </a:r>
          </a:p>
        </p:txBody>
      </p:sp>
      <p:sp>
        <p:nvSpPr>
          <p:cNvPr name="TextBox 20" id="20"/>
          <p:cNvSpPr txBox="true"/>
          <p:nvPr/>
        </p:nvSpPr>
        <p:spPr>
          <a:xfrm rot="0">
            <a:off x="1909195" y="7068244"/>
            <a:ext cx="14799553" cy="862726"/>
          </a:xfrm>
          <a:prstGeom prst="rect">
            <a:avLst/>
          </a:prstGeom>
        </p:spPr>
        <p:txBody>
          <a:bodyPr anchor="t" rtlCol="false" tIns="0" lIns="0" bIns="0" rIns="0">
            <a:spAutoFit/>
          </a:bodyPr>
          <a:lstStyle/>
          <a:p>
            <a:pPr algn="ctr">
              <a:lnSpc>
                <a:spcPts val="7016"/>
              </a:lnSpc>
              <a:spcBef>
                <a:spcPct val="0"/>
              </a:spcBef>
            </a:pPr>
            <a:r>
              <a:rPr lang="en-US" sz="5011">
                <a:solidFill>
                  <a:srgbClr val="46513D"/>
                </a:solidFill>
                <a:latin typeface="DM Sans"/>
                <a:ea typeface="DM Sans"/>
                <a:cs typeface="DM Sans"/>
                <a:sym typeface="DM Sans"/>
              </a:rPr>
              <a:t>menyelesaikan error kecil dalam kode (debugging).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4EADC"/>
        </a:solidFill>
      </p:bgPr>
    </p:bg>
    <p:spTree>
      <p:nvGrpSpPr>
        <p:cNvPr id="1" name=""/>
        <p:cNvGrpSpPr/>
        <p:nvPr/>
      </p:nvGrpSpPr>
      <p:grpSpPr>
        <a:xfrm>
          <a:off x="0" y="0"/>
          <a:ext cx="0" cy="0"/>
          <a:chOff x="0" y="0"/>
          <a:chExt cx="0" cy="0"/>
        </a:xfrm>
      </p:grpSpPr>
      <p:sp>
        <p:nvSpPr>
          <p:cNvPr name="Freeform 2" id="2"/>
          <p:cNvSpPr/>
          <p:nvPr/>
        </p:nvSpPr>
        <p:spPr>
          <a:xfrm flipH="false" flipV="false" rot="-6498828">
            <a:off x="-1947298" y="7537983"/>
            <a:ext cx="4782489" cy="4175521"/>
          </a:xfrm>
          <a:custGeom>
            <a:avLst/>
            <a:gdLst/>
            <a:ahLst/>
            <a:cxnLst/>
            <a:rect r="r" b="b" t="t" l="l"/>
            <a:pathLst>
              <a:path h="4175521" w="4782489">
                <a:moveTo>
                  <a:pt x="0" y="0"/>
                </a:moveTo>
                <a:lnTo>
                  <a:pt x="4782489" y="0"/>
                </a:lnTo>
                <a:lnTo>
                  <a:pt x="4782489" y="4175521"/>
                </a:lnTo>
                <a:lnTo>
                  <a:pt x="0" y="41755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09696">
            <a:off x="-1674379" y="-1674379"/>
            <a:ext cx="5406158" cy="5406158"/>
          </a:xfrm>
          <a:custGeom>
            <a:avLst/>
            <a:gdLst/>
            <a:ahLst/>
            <a:cxnLst/>
            <a:rect r="r" b="b" t="t" l="l"/>
            <a:pathLst>
              <a:path h="5406158" w="5406158">
                <a:moveTo>
                  <a:pt x="0" y="0"/>
                </a:moveTo>
                <a:lnTo>
                  <a:pt x="5406158" y="0"/>
                </a:lnTo>
                <a:lnTo>
                  <a:pt x="5406158" y="5406158"/>
                </a:lnTo>
                <a:lnTo>
                  <a:pt x="0" y="5406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847506">
            <a:off x="14754389" y="6286837"/>
            <a:ext cx="6249632" cy="7157001"/>
          </a:xfrm>
          <a:custGeom>
            <a:avLst/>
            <a:gdLst/>
            <a:ahLst/>
            <a:cxnLst/>
            <a:rect r="r" b="b" t="t" l="l"/>
            <a:pathLst>
              <a:path h="7157001" w="6249632">
                <a:moveTo>
                  <a:pt x="0" y="0"/>
                </a:moveTo>
                <a:lnTo>
                  <a:pt x="6249632" y="0"/>
                </a:lnTo>
                <a:lnTo>
                  <a:pt x="6249632" y="7157001"/>
                </a:lnTo>
                <a:lnTo>
                  <a:pt x="0" y="7157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515182">
            <a:off x="15727961" y="8996119"/>
            <a:ext cx="3062679" cy="2581762"/>
          </a:xfrm>
          <a:custGeom>
            <a:avLst/>
            <a:gdLst/>
            <a:ahLst/>
            <a:cxnLst/>
            <a:rect r="r" b="b" t="t" l="l"/>
            <a:pathLst>
              <a:path h="2581762" w="3062679">
                <a:moveTo>
                  <a:pt x="0" y="0"/>
                </a:moveTo>
                <a:lnTo>
                  <a:pt x="3062678" y="0"/>
                </a:lnTo>
                <a:lnTo>
                  <a:pt x="3062678" y="2581762"/>
                </a:lnTo>
                <a:lnTo>
                  <a:pt x="0" y="25817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3141733">
            <a:off x="13708720" y="-4464758"/>
            <a:ext cx="7086196" cy="8115023"/>
          </a:xfrm>
          <a:custGeom>
            <a:avLst/>
            <a:gdLst/>
            <a:ahLst/>
            <a:cxnLst/>
            <a:rect r="r" b="b" t="t" l="l"/>
            <a:pathLst>
              <a:path h="8115023" w="7086196">
                <a:moveTo>
                  <a:pt x="0" y="0"/>
                </a:moveTo>
                <a:lnTo>
                  <a:pt x="7086196" y="0"/>
                </a:lnTo>
                <a:lnTo>
                  <a:pt x="7086196" y="8115023"/>
                </a:lnTo>
                <a:lnTo>
                  <a:pt x="0" y="81150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452149">
            <a:off x="15073455" y="-1975675"/>
            <a:ext cx="4051343" cy="4613289"/>
          </a:xfrm>
          <a:custGeom>
            <a:avLst/>
            <a:gdLst/>
            <a:ahLst/>
            <a:cxnLst/>
            <a:rect r="r" b="b" t="t" l="l"/>
            <a:pathLst>
              <a:path h="4613289" w="4051343">
                <a:moveTo>
                  <a:pt x="0" y="0"/>
                </a:moveTo>
                <a:lnTo>
                  <a:pt x="4051343" y="0"/>
                </a:lnTo>
                <a:lnTo>
                  <a:pt x="4051343" y="4613289"/>
                </a:lnTo>
                <a:lnTo>
                  <a:pt x="0" y="46132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22249" y="8307290"/>
            <a:ext cx="5901899" cy="5143500"/>
          </a:xfrm>
          <a:custGeom>
            <a:avLst/>
            <a:gdLst/>
            <a:ahLst/>
            <a:cxnLst/>
            <a:rect r="r" b="b" t="t" l="l"/>
            <a:pathLst>
              <a:path h="5143500" w="5901899">
                <a:moveTo>
                  <a:pt x="0" y="0"/>
                </a:moveTo>
                <a:lnTo>
                  <a:pt x="5901898" y="0"/>
                </a:lnTo>
                <a:lnTo>
                  <a:pt x="5901898" y="5143500"/>
                </a:lnTo>
                <a:lnTo>
                  <a:pt x="0" y="51435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542292" y="5447679"/>
            <a:ext cx="2733548" cy="2503838"/>
          </a:xfrm>
          <a:custGeom>
            <a:avLst/>
            <a:gdLst/>
            <a:ahLst/>
            <a:cxnLst/>
            <a:rect r="r" b="b" t="t" l="l"/>
            <a:pathLst>
              <a:path h="2503838" w="2733548">
                <a:moveTo>
                  <a:pt x="0" y="0"/>
                </a:moveTo>
                <a:lnTo>
                  <a:pt x="2733548" y="0"/>
                </a:lnTo>
                <a:lnTo>
                  <a:pt x="2733548" y="2503838"/>
                </a:lnTo>
                <a:lnTo>
                  <a:pt x="0" y="250383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2374776" y="9028750"/>
            <a:ext cx="4572000" cy="4114800"/>
          </a:xfrm>
          <a:custGeom>
            <a:avLst/>
            <a:gdLst/>
            <a:ahLst/>
            <a:cxnLst/>
            <a:rect r="r" b="b" t="t" l="l"/>
            <a:pathLst>
              <a:path h="4114800" w="4572000">
                <a:moveTo>
                  <a:pt x="0" y="0"/>
                </a:moveTo>
                <a:lnTo>
                  <a:pt x="4572000" y="0"/>
                </a:lnTo>
                <a:lnTo>
                  <a:pt x="4572000"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1818680">
            <a:off x="17320334" y="4133278"/>
            <a:ext cx="1935332" cy="2628801"/>
          </a:xfrm>
          <a:custGeom>
            <a:avLst/>
            <a:gdLst/>
            <a:ahLst/>
            <a:cxnLst/>
            <a:rect r="r" b="b" t="t" l="l"/>
            <a:pathLst>
              <a:path h="2628801" w="1935332">
                <a:moveTo>
                  <a:pt x="0" y="0"/>
                </a:moveTo>
                <a:lnTo>
                  <a:pt x="1935332" y="0"/>
                </a:lnTo>
                <a:lnTo>
                  <a:pt x="1935332" y="2628801"/>
                </a:lnTo>
                <a:lnTo>
                  <a:pt x="0" y="262880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false" flipV="false" rot="0">
            <a:off x="2922491" y="-2959697"/>
            <a:ext cx="4294383" cy="4114800"/>
          </a:xfrm>
          <a:custGeom>
            <a:avLst/>
            <a:gdLst/>
            <a:ahLst/>
            <a:cxnLst/>
            <a:rect r="r" b="b" t="t" l="l"/>
            <a:pathLst>
              <a:path h="4114800" w="4294383">
                <a:moveTo>
                  <a:pt x="0" y="0"/>
                </a:moveTo>
                <a:lnTo>
                  <a:pt x="4294384" y="0"/>
                </a:lnTo>
                <a:lnTo>
                  <a:pt x="4294384" y="4114800"/>
                </a:lnTo>
                <a:lnTo>
                  <a:pt x="0" y="41148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3" id="13"/>
          <p:cNvSpPr/>
          <p:nvPr/>
        </p:nvSpPr>
        <p:spPr>
          <a:xfrm flipH="false" flipV="false" rot="8844704">
            <a:off x="-650104" y="-2363480"/>
            <a:ext cx="3357608" cy="3912467"/>
          </a:xfrm>
          <a:custGeom>
            <a:avLst/>
            <a:gdLst/>
            <a:ahLst/>
            <a:cxnLst/>
            <a:rect r="r" b="b" t="t" l="l"/>
            <a:pathLst>
              <a:path h="3912467" w="3357608">
                <a:moveTo>
                  <a:pt x="0" y="0"/>
                </a:moveTo>
                <a:lnTo>
                  <a:pt x="3357608" y="0"/>
                </a:lnTo>
                <a:lnTo>
                  <a:pt x="3357608" y="3912467"/>
                </a:lnTo>
                <a:lnTo>
                  <a:pt x="0" y="3912467"/>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7535988" y="9028750"/>
            <a:ext cx="4656667" cy="4114800"/>
          </a:xfrm>
          <a:custGeom>
            <a:avLst/>
            <a:gdLst/>
            <a:ahLst/>
            <a:cxnLst/>
            <a:rect r="r" b="b" t="t" l="l"/>
            <a:pathLst>
              <a:path h="4114800" w="4656667">
                <a:moveTo>
                  <a:pt x="0" y="0"/>
                </a:moveTo>
                <a:lnTo>
                  <a:pt x="4656667" y="0"/>
                </a:lnTo>
                <a:lnTo>
                  <a:pt x="4656667" y="4114800"/>
                </a:lnTo>
                <a:lnTo>
                  <a:pt x="0" y="411480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2316904">
            <a:off x="7708348" y="-2464647"/>
            <a:ext cx="4778736" cy="4114800"/>
          </a:xfrm>
          <a:custGeom>
            <a:avLst/>
            <a:gdLst/>
            <a:ahLst/>
            <a:cxnLst/>
            <a:rect r="r" b="b" t="t" l="l"/>
            <a:pathLst>
              <a:path h="4114800" w="4778736">
                <a:moveTo>
                  <a:pt x="0" y="0"/>
                </a:moveTo>
                <a:lnTo>
                  <a:pt x="4778737" y="0"/>
                </a:lnTo>
                <a:lnTo>
                  <a:pt x="4778737" y="4114800"/>
                </a:lnTo>
                <a:lnTo>
                  <a:pt x="0" y="41148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6" id="16"/>
          <p:cNvSpPr txBox="true"/>
          <p:nvPr/>
        </p:nvSpPr>
        <p:spPr>
          <a:xfrm rot="0">
            <a:off x="2884943" y="1206318"/>
            <a:ext cx="13904300" cy="1485167"/>
          </a:xfrm>
          <a:prstGeom prst="rect">
            <a:avLst/>
          </a:prstGeom>
        </p:spPr>
        <p:txBody>
          <a:bodyPr anchor="t" rtlCol="false" tIns="0" lIns="0" bIns="0" rIns="0">
            <a:spAutoFit/>
          </a:bodyPr>
          <a:lstStyle/>
          <a:p>
            <a:pPr algn="ctr">
              <a:lnSpc>
                <a:spcPts val="11923"/>
              </a:lnSpc>
            </a:pPr>
            <a:r>
              <a:rPr lang="en-US" sz="8516">
                <a:solidFill>
                  <a:srgbClr val="46513D"/>
                </a:solidFill>
                <a:latin typeface="Chewy"/>
                <a:ea typeface="Chewy"/>
                <a:cs typeface="Chewy"/>
                <a:sym typeface="Chewy"/>
              </a:rPr>
              <a:t>KENDALA DAN SOLUSI </a:t>
            </a:r>
          </a:p>
        </p:txBody>
      </p:sp>
      <p:sp>
        <p:nvSpPr>
          <p:cNvPr name="TextBox 17" id="17"/>
          <p:cNvSpPr txBox="true"/>
          <p:nvPr/>
        </p:nvSpPr>
        <p:spPr>
          <a:xfrm rot="0">
            <a:off x="-4484349" y="3035495"/>
            <a:ext cx="22862251" cy="1031680"/>
          </a:xfrm>
          <a:prstGeom prst="rect">
            <a:avLst/>
          </a:prstGeom>
        </p:spPr>
        <p:txBody>
          <a:bodyPr anchor="t" rtlCol="false" tIns="0" lIns="0" bIns="0" rIns="0">
            <a:spAutoFit/>
          </a:bodyPr>
          <a:lstStyle/>
          <a:p>
            <a:pPr algn="ctr">
              <a:lnSpc>
                <a:spcPts val="8595"/>
              </a:lnSpc>
            </a:pPr>
            <a:r>
              <a:rPr lang="en-US" sz="6139">
                <a:solidFill>
                  <a:srgbClr val="46513D"/>
                </a:solidFill>
                <a:latin typeface="DM Sans"/>
                <a:ea typeface="DM Sans"/>
                <a:cs typeface="DM Sans"/>
                <a:sym typeface="DM Sans"/>
              </a:rPr>
              <a:t>kendala: loading website lambat </a:t>
            </a:r>
          </a:p>
        </p:txBody>
      </p:sp>
      <p:sp>
        <p:nvSpPr>
          <p:cNvPr name="TextBox 18" id="18"/>
          <p:cNvSpPr txBox="true"/>
          <p:nvPr/>
        </p:nvSpPr>
        <p:spPr>
          <a:xfrm rot="0">
            <a:off x="868526" y="4153298"/>
            <a:ext cx="16230600" cy="910180"/>
          </a:xfrm>
          <a:prstGeom prst="rect">
            <a:avLst/>
          </a:prstGeom>
        </p:spPr>
        <p:txBody>
          <a:bodyPr anchor="t" rtlCol="false" tIns="0" lIns="0" bIns="0" rIns="0">
            <a:spAutoFit/>
          </a:bodyPr>
          <a:lstStyle/>
          <a:p>
            <a:pPr algn="ctr">
              <a:lnSpc>
                <a:spcPts val="7455"/>
              </a:lnSpc>
              <a:spcBef>
                <a:spcPct val="0"/>
              </a:spcBef>
            </a:pPr>
            <a:r>
              <a:rPr lang="en-US" sz="5325">
                <a:solidFill>
                  <a:srgbClr val="46513D"/>
                </a:solidFill>
                <a:latin typeface="DM Sans"/>
                <a:ea typeface="DM Sans"/>
                <a:cs typeface="DM Sans"/>
                <a:sym typeface="DM Sans"/>
              </a:rPr>
              <a:t>solusi: 1. kompres ukuran gambar sebelum diunggah </a:t>
            </a:r>
          </a:p>
        </p:txBody>
      </p:sp>
      <p:sp>
        <p:nvSpPr>
          <p:cNvPr name="TextBox 19" id="19"/>
          <p:cNvSpPr txBox="true"/>
          <p:nvPr/>
        </p:nvSpPr>
        <p:spPr>
          <a:xfrm rot="0">
            <a:off x="2107424" y="4958703"/>
            <a:ext cx="15980585" cy="884358"/>
          </a:xfrm>
          <a:prstGeom prst="rect">
            <a:avLst/>
          </a:prstGeom>
        </p:spPr>
        <p:txBody>
          <a:bodyPr anchor="t" rtlCol="false" tIns="0" lIns="0" bIns="0" rIns="0">
            <a:spAutoFit/>
          </a:bodyPr>
          <a:lstStyle/>
          <a:p>
            <a:pPr algn="ctr">
              <a:lnSpc>
                <a:spcPts val="7216"/>
              </a:lnSpc>
              <a:spcBef>
                <a:spcPct val="0"/>
              </a:spcBef>
            </a:pPr>
            <a:r>
              <a:rPr lang="en-US" sz="5154">
                <a:solidFill>
                  <a:srgbClr val="46513D"/>
                </a:solidFill>
                <a:latin typeface="DM Sans"/>
                <a:ea typeface="DM Sans"/>
                <a:cs typeface="DM Sans"/>
                <a:sym typeface="DM Sans"/>
              </a:rPr>
              <a:t>2. gunakan format gambar modern seperti.webp.</a:t>
            </a:r>
          </a:p>
        </p:txBody>
      </p:sp>
      <p:sp>
        <p:nvSpPr>
          <p:cNvPr name="TextBox 20" id="20"/>
          <p:cNvSpPr txBox="true"/>
          <p:nvPr/>
        </p:nvSpPr>
        <p:spPr>
          <a:xfrm rot="0">
            <a:off x="2884943" y="5976411"/>
            <a:ext cx="14493757" cy="952914"/>
          </a:xfrm>
          <a:prstGeom prst="rect">
            <a:avLst/>
          </a:prstGeom>
        </p:spPr>
        <p:txBody>
          <a:bodyPr anchor="t" rtlCol="false" tIns="0" lIns="0" bIns="0" rIns="0">
            <a:spAutoFit/>
          </a:bodyPr>
          <a:lstStyle/>
          <a:p>
            <a:pPr algn="ctr">
              <a:lnSpc>
                <a:spcPts val="7851"/>
              </a:lnSpc>
              <a:spcBef>
                <a:spcPct val="0"/>
              </a:spcBef>
            </a:pPr>
            <a:r>
              <a:rPr lang="en-US" sz="5608">
                <a:solidFill>
                  <a:srgbClr val="46513D"/>
                </a:solidFill>
                <a:latin typeface="DM Sans"/>
                <a:ea typeface="DM Sans"/>
                <a:cs typeface="DM Sans"/>
                <a:sym typeface="DM Sans"/>
              </a:rPr>
              <a:t>3. gunakan hosting dengan kecepatan tinggi.</a:t>
            </a:r>
          </a:p>
        </p:txBody>
      </p:sp>
      <p:sp>
        <p:nvSpPr>
          <p:cNvPr name="TextBox 21" id="21"/>
          <p:cNvSpPr txBox="true"/>
          <p:nvPr/>
        </p:nvSpPr>
        <p:spPr>
          <a:xfrm rot="0">
            <a:off x="2884943" y="7243650"/>
            <a:ext cx="13748560" cy="828437"/>
          </a:xfrm>
          <a:prstGeom prst="rect">
            <a:avLst/>
          </a:prstGeom>
        </p:spPr>
        <p:txBody>
          <a:bodyPr anchor="t" rtlCol="false" tIns="0" lIns="0" bIns="0" rIns="0">
            <a:spAutoFit/>
          </a:bodyPr>
          <a:lstStyle/>
          <a:p>
            <a:pPr algn="ctr">
              <a:lnSpc>
                <a:spcPts val="6875"/>
              </a:lnSpc>
              <a:spcBef>
                <a:spcPct val="0"/>
              </a:spcBef>
            </a:pPr>
            <a:r>
              <a:rPr lang="en-US" sz="4910">
                <a:solidFill>
                  <a:srgbClr val="46513D"/>
                </a:solidFill>
                <a:latin typeface="DM Sans"/>
                <a:ea typeface="DM Sans"/>
                <a:cs typeface="DM Sans"/>
                <a:sym typeface="DM Sans"/>
              </a:rPr>
              <a:t>4. kurangi animasi berlebihan di halaman utama.</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4EADC"/>
        </a:solidFill>
      </p:bgPr>
    </p:bg>
    <p:spTree>
      <p:nvGrpSpPr>
        <p:cNvPr id="1" name=""/>
        <p:cNvGrpSpPr/>
        <p:nvPr/>
      </p:nvGrpSpPr>
      <p:grpSpPr>
        <a:xfrm>
          <a:off x="0" y="0"/>
          <a:ext cx="0" cy="0"/>
          <a:chOff x="0" y="0"/>
          <a:chExt cx="0" cy="0"/>
        </a:xfrm>
      </p:grpSpPr>
      <p:sp>
        <p:nvSpPr>
          <p:cNvPr name="Freeform 2" id="2"/>
          <p:cNvSpPr/>
          <p:nvPr/>
        </p:nvSpPr>
        <p:spPr>
          <a:xfrm flipH="false" flipV="false" rot="-6498828">
            <a:off x="-1947298" y="7537983"/>
            <a:ext cx="4782489" cy="4175521"/>
          </a:xfrm>
          <a:custGeom>
            <a:avLst/>
            <a:gdLst/>
            <a:ahLst/>
            <a:cxnLst/>
            <a:rect r="r" b="b" t="t" l="l"/>
            <a:pathLst>
              <a:path h="4175521" w="4782489">
                <a:moveTo>
                  <a:pt x="0" y="0"/>
                </a:moveTo>
                <a:lnTo>
                  <a:pt x="4782489" y="0"/>
                </a:lnTo>
                <a:lnTo>
                  <a:pt x="4782489" y="4175521"/>
                </a:lnTo>
                <a:lnTo>
                  <a:pt x="0" y="41755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09696">
            <a:off x="-1674379" y="-1674379"/>
            <a:ext cx="5406158" cy="5406158"/>
          </a:xfrm>
          <a:custGeom>
            <a:avLst/>
            <a:gdLst/>
            <a:ahLst/>
            <a:cxnLst/>
            <a:rect r="r" b="b" t="t" l="l"/>
            <a:pathLst>
              <a:path h="5406158" w="5406158">
                <a:moveTo>
                  <a:pt x="0" y="0"/>
                </a:moveTo>
                <a:lnTo>
                  <a:pt x="5406158" y="0"/>
                </a:lnTo>
                <a:lnTo>
                  <a:pt x="5406158" y="5406158"/>
                </a:lnTo>
                <a:lnTo>
                  <a:pt x="0" y="5406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847506">
            <a:off x="14754389" y="6286837"/>
            <a:ext cx="6249632" cy="7157001"/>
          </a:xfrm>
          <a:custGeom>
            <a:avLst/>
            <a:gdLst/>
            <a:ahLst/>
            <a:cxnLst/>
            <a:rect r="r" b="b" t="t" l="l"/>
            <a:pathLst>
              <a:path h="7157001" w="6249632">
                <a:moveTo>
                  <a:pt x="0" y="0"/>
                </a:moveTo>
                <a:lnTo>
                  <a:pt x="6249632" y="0"/>
                </a:lnTo>
                <a:lnTo>
                  <a:pt x="6249632" y="7157001"/>
                </a:lnTo>
                <a:lnTo>
                  <a:pt x="0" y="7157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515182">
            <a:off x="15727961" y="8996119"/>
            <a:ext cx="3062679" cy="2581762"/>
          </a:xfrm>
          <a:custGeom>
            <a:avLst/>
            <a:gdLst/>
            <a:ahLst/>
            <a:cxnLst/>
            <a:rect r="r" b="b" t="t" l="l"/>
            <a:pathLst>
              <a:path h="2581762" w="3062679">
                <a:moveTo>
                  <a:pt x="0" y="0"/>
                </a:moveTo>
                <a:lnTo>
                  <a:pt x="3062678" y="0"/>
                </a:lnTo>
                <a:lnTo>
                  <a:pt x="3062678" y="2581762"/>
                </a:lnTo>
                <a:lnTo>
                  <a:pt x="0" y="25817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3141733">
            <a:off x="13708720" y="-4464758"/>
            <a:ext cx="7086196" cy="8115023"/>
          </a:xfrm>
          <a:custGeom>
            <a:avLst/>
            <a:gdLst/>
            <a:ahLst/>
            <a:cxnLst/>
            <a:rect r="r" b="b" t="t" l="l"/>
            <a:pathLst>
              <a:path h="8115023" w="7086196">
                <a:moveTo>
                  <a:pt x="0" y="0"/>
                </a:moveTo>
                <a:lnTo>
                  <a:pt x="7086196" y="0"/>
                </a:lnTo>
                <a:lnTo>
                  <a:pt x="7086196" y="8115023"/>
                </a:lnTo>
                <a:lnTo>
                  <a:pt x="0" y="81150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452149">
            <a:off x="15073455" y="-1975675"/>
            <a:ext cx="4051343" cy="4613289"/>
          </a:xfrm>
          <a:custGeom>
            <a:avLst/>
            <a:gdLst/>
            <a:ahLst/>
            <a:cxnLst/>
            <a:rect r="r" b="b" t="t" l="l"/>
            <a:pathLst>
              <a:path h="4613289" w="4051343">
                <a:moveTo>
                  <a:pt x="0" y="0"/>
                </a:moveTo>
                <a:lnTo>
                  <a:pt x="4051343" y="0"/>
                </a:lnTo>
                <a:lnTo>
                  <a:pt x="4051343" y="4613289"/>
                </a:lnTo>
                <a:lnTo>
                  <a:pt x="0" y="46132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22249" y="8307290"/>
            <a:ext cx="5901899" cy="5143500"/>
          </a:xfrm>
          <a:custGeom>
            <a:avLst/>
            <a:gdLst/>
            <a:ahLst/>
            <a:cxnLst/>
            <a:rect r="r" b="b" t="t" l="l"/>
            <a:pathLst>
              <a:path h="5143500" w="5901899">
                <a:moveTo>
                  <a:pt x="0" y="0"/>
                </a:moveTo>
                <a:lnTo>
                  <a:pt x="5901898" y="0"/>
                </a:lnTo>
                <a:lnTo>
                  <a:pt x="5901898" y="5143500"/>
                </a:lnTo>
                <a:lnTo>
                  <a:pt x="0" y="51435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542292" y="5447679"/>
            <a:ext cx="2733548" cy="2503838"/>
          </a:xfrm>
          <a:custGeom>
            <a:avLst/>
            <a:gdLst/>
            <a:ahLst/>
            <a:cxnLst/>
            <a:rect r="r" b="b" t="t" l="l"/>
            <a:pathLst>
              <a:path h="2503838" w="2733548">
                <a:moveTo>
                  <a:pt x="0" y="0"/>
                </a:moveTo>
                <a:lnTo>
                  <a:pt x="2733548" y="0"/>
                </a:lnTo>
                <a:lnTo>
                  <a:pt x="2733548" y="2503838"/>
                </a:lnTo>
                <a:lnTo>
                  <a:pt x="0" y="250383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2374776" y="9028750"/>
            <a:ext cx="4572000" cy="4114800"/>
          </a:xfrm>
          <a:custGeom>
            <a:avLst/>
            <a:gdLst/>
            <a:ahLst/>
            <a:cxnLst/>
            <a:rect r="r" b="b" t="t" l="l"/>
            <a:pathLst>
              <a:path h="4114800" w="4572000">
                <a:moveTo>
                  <a:pt x="0" y="0"/>
                </a:moveTo>
                <a:lnTo>
                  <a:pt x="4572000" y="0"/>
                </a:lnTo>
                <a:lnTo>
                  <a:pt x="4572000"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1818680">
            <a:off x="17320334" y="4133278"/>
            <a:ext cx="1935332" cy="2628801"/>
          </a:xfrm>
          <a:custGeom>
            <a:avLst/>
            <a:gdLst/>
            <a:ahLst/>
            <a:cxnLst/>
            <a:rect r="r" b="b" t="t" l="l"/>
            <a:pathLst>
              <a:path h="2628801" w="1935332">
                <a:moveTo>
                  <a:pt x="0" y="0"/>
                </a:moveTo>
                <a:lnTo>
                  <a:pt x="1935332" y="0"/>
                </a:lnTo>
                <a:lnTo>
                  <a:pt x="1935332" y="2628801"/>
                </a:lnTo>
                <a:lnTo>
                  <a:pt x="0" y="262880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false" flipV="false" rot="0">
            <a:off x="2922491" y="-2959697"/>
            <a:ext cx="4294383" cy="4114800"/>
          </a:xfrm>
          <a:custGeom>
            <a:avLst/>
            <a:gdLst/>
            <a:ahLst/>
            <a:cxnLst/>
            <a:rect r="r" b="b" t="t" l="l"/>
            <a:pathLst>
              <a:path h="4114800" w="4294383">
                <a:moveTo>
                  <a:pt x="0" y="0"/>
                </a:moveTo>
                <a:lnTo>
                  <a:pt x="4294384" y="0"/>
                </a:lnTo>
                <a:lnTo>
                  <a:pt x="4294384" y="4114800"/>
                </a:lnTo>
                <a:lnTo>
                  <a:pt x="0" y="41148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3" id="13"/>
          <p:cNvSpPr/>
          <p:nvPr/>
        </p:nvSpPr>
        <p:spPr>
          <a:xfrm flipH="false" flipV="false" rot="8844704">
            <a:off x="-650104" y="-2363480"/>
            <a:ext cx="3357608" cy="3912467"/>
          </a:xfrm>
          <a:custGeom>
            <a:avLst/>
            <a:gdLst/>
            <a:ahLst/>
            <a:cxnLst/>
            <a:rect r="r" b="b" t="t" l="l"/>
            <a:pathLst>
              <a:path h="3912467" w="3357608">
                <a:moveTo>
                  <a:pt x="0" y="0"/>
                </a:moveTo>
                <a:lnTo>
                  <a:pt x="3357608" y="0"/>
                </a:lnTo>
                <a:lnTo>
                  <a:pt x="3357608" y="3912467"/>
                </a:lnTo>
                <a:lnTo>
                  <a:pt x="0" y="3912467"/>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7535988" y="9028750"/>
            <a:ext cx="4656667" cy="4114800"/>
          </a:xfrm>
          <a:custGeom>
            <a:avLst/>
            <a:gdLst/>
            <a:ahLst/>
            <a:cxnLst/>
            <a:rect r="r" b="b" t="t" l="l"/>
            <a:pathLst>
              <a:path h="4114800" w="4656667">
                <a:moveTo>
                  <a:pt x="0" y="0"/>
                </a:moveTo>
                <a:lnTo>
                  <a:pt x="4656667" y="0"/>
                </a:lnTo>
                <a:lnTo>
                  <a:pt x="4656667" y="4114800"/>
                </a:lnTo>
                <a:lnTo>
                  <a:pt x="0" y="411480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2316904">
            <a:off x="7708348" y="-2464647"/>
            <a:ext cx="4778736" cy="4114800"/>
          </a:xfrm>
          <a:custGeom>
            <a:avLst/>
            <a:gdLst/>
            <a:ahLst/>
            <a:cxnLst/>
            <a:rect r="r" b="b" t="t" l="l"/>
            <a:pathLst>
              <a:path h="4114800" w="4778736">
                <a:moveTo>
                  <a:pt x="0" y="0"/>
                </a:moveTo>
                <a:lnTo>
                  <a:pt x="4778737" y="0"/>
                </a:lnTo>
                <a:lnTo>
                  <a:pt x="4778737" y="4114800"/>
                </a:lnTo>
                <a:lnTo>
                  <a:pt x="0" y="41148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6" id="16"/>
          <p:cNvSpPr txBox="true"/>
          <p:nvPr/>
        </p:nvSpPr>
        <p:spPr>
          <a:xfrm rot="0">
            <a:off x="2977738" y="1578573"/>
            <a:ext cx="11847214" cy="1686760"/>
          </a:xfrm>
          <a:prstGeom prst="rect">
            <a:avLst/>
          </a:prstGeom>
        </p:spPr>
        <p:txBody>
          <a:bodyPr anchor="t" rtlCol="false" tIns="0" lIns="0" bIns="0" rIns="0">
            <a:spAutoFit/>
          </a:bodyPr>
          <a:lstStyle/>
          <a:p>
            <a:pPr algn="ctr">
              <a:lnSpc>
                <a:spcPts val="13604"/>
              </a:lnSpc>
            </a:pPr>
            <a:r>
              <a:rPr lang="en-US" sz="9717">
                <a:solidFill>
                  <a:srgbClr val="46513D"/>
                </a:solidFill>
                <a:latin typeface="Chewy"/>
                <a:ea typeface="Chewy"/>
                <a:cs typeface="Chewy"/>
                <a:sym typeface="Chewy"/>
              </a:rPr>
              <a:t>KESIMPULAN</a:t>
            </a:r>
          </a:p>
        </p:txBody>
      </p:sp>
      <p:sp>
        <p:nvSpPr>
          <p:cNvPr name="TextBox 17" id="17"/>
          <p:cNvSpPr txBox="true"/>
          <p:nvPr/>
        </p:nvSpPr>
        <p:spPr>
          <a:xfrm rot="0">
            <a:off x="1601419" y="3991021"/>
            <a:ext cx="15085163" cy="3514380"/>
          </a:xfrm>
          <a:prstGeom prst="rect">
            <a:avLst/>
          </a:prstGeom>
        </p:spPr>
        <p:txBody>
          <a:bodyPr anchor="t" rtlCol="false" tIns="0" lIns="0" bIns="0" rIns="0">
            <a:spAutoFit/>
          </a:bodyPr>
          <a:lstStyle/>
          <a:p>
            <a:pPr algn="ctr">
              <a:lnSpc>
                <a:spcPts val="5671"/>
              </a:lnSpc>
            </a:pPr>
            <a:r>
              <a:rPr lang="en-US" sz="4051">
                <a:solidFill>
                  <a:srgbClr val="46513D"/>
                </a:solidFill>
                <a:latin typeface="DM Sans"/>
                <a:ea typeface="DM Sans"/>
                <a:cs typeface="DM Sans"/>
                <a:sym typeface="DM Sans"/>
              </a:rPr>
              <a:t>Website Dimsum Narawi dibuat untuk memudahkan pelanggan melihat menu, harga, dan memesan dimsum secara online. Situs ini membantu promosi usaha agar lebih dikenal, serta memberikan tampilan menarik dan mudah diakses di berbagai perangkat.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4EADC"/>
        </a:solidFill>
      </p:bgPr>
    </p:bg>
    <p:spTree>
      <p:nvGrpSpPr>
        <p:cNvPr id="1" name=""/>
        <p:cNvGrpSpPr/>
        <p:nvPr/>
      </p:nvGrpSpPr>
      <p:grpSpPr>
        <a:xfrm>
          <a:off x="0" y="0"/>
          <a:ext cx="0" cy="0"/>
          <a:chOff x="0" y="0"/>
          <a:chExt cx="0" cy="0"/>
        </a:xfrm>
      </p:grpSpPr>
      <p:sp>
        <p:nvSpPr>
          <p:cNvPr name="Freeform 2" id="2"/>
          <p:cNvSpPr/>
          <p:nvPr/>
        </p:nvSpPr>
        <p:spPr>
          <a:xfrm flipH="false" flipV="false" rot="-6498828">
            <a:off x="-1947298" y="7537983"/>
            <a:ext cx="4782489" cy="4175521"/>
          </a:xfrm>
          <a:custGeom>
            <a:avLst/>
            <a:gdLst/>
            <a:ahLst/>
            <a:cxnLst/>
            <a:rect r="r" b="b" t="t" l="l"/>
            <a:pathLst>
              <a:path h="4175521" w="4782489">
                <a:moveTo>
                  <a:pt x="0" y="0"/>
                </a:moveTo>
                <a:lnTo>
                  <a:pt x="4782489" y="0"/>
                </a:lnTo>
                <a:lnTo>
                  <a:pt x="4782489" y="4175521"/>
                </a:lnTo>
                <a:lnTo>
                  <a:pt x="0" y="41755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09696">
            <a:off x="-1674379" y="-1674379"/>
            <a:ext cx="5406158" cy="5406158"/>
          </a:xfrm>
          <a:custGeom>
            <a:avLst/>
            <a:gdLst/>
            <a:ahLst/>
            <a:cxnLst/>
            <a:rect r="r" b="b" t="t" l="l"/>
            <a:pathLst>
              <a:path h="5406158" w="5406158">
                <a:moveTo>
                  <a:pt x="0" y="0"/>
                </a:moveTo>
                <a:lnTo>
                  <a:pt x="5406158" y="0"/>
                </a:lnTo>
                <a:lnTo>
                  <a:pt x="5406158" y="5406158"/>
                </a:lnTo>
                <a:lnTo>
                  <a:pt x="0" y="5406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847506">
            <a:off x="14754389" y="6286837"/>
            <a:ext cx="6249632" cy="7157001"/>
          </a:xfrm>
          <a:custGeom>
            <a:avLst/>
            <a:gdLst/>
            <a:ahLst/>
            <a:cxnLst/>
            <a:rect r="r" b="b" t="t" l="l"/>
            <a:pathLst>
              <a:path h="7157001" w="6249632">
                <a:moveTo>
                  <a:pt x="0" y="0"/>
                </a:moveTo>
                <a:lnTo>
                  <a:pt x="6249632" y="0"/>
                </a:lnTo>
                <a:lnTo>
                  <a:pt x="6249632" y="7157001"/>
                </a:lnTo>
                <a:lnTo>
                  <a:pt x="0" y="7157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515182">
            <a:off x="15727961" y="8996119"/>
            <a:ext cx="3062679" cy="2581762"/>
          </a:xfrm>
          <a:custGeom>
            <a:avLst/>
            <a:gdLst/>
            <a:ahLst/>
            <a:cxnLst/>
            <a:rect r="r" b="b" t="t" l="l"/>
            <a:pathLst>
              <a:path h="2581762" w="3062679">
                <a:moveTo>
                  <a:pt x="0" y="0"/>
                </a:moveTo>
                <a:lnTo>
                  <a:pt x="3062678" y="0"/>
                </a:lnTo>
                <a:lnTo>
                  <a:pt x="3062678" y="2581762"/>
                </a:lnTo>
                <a:lnTo>
                  <a:pt x="0" y="25817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3141733">
            <a:off x="13708720" y="-4464758"/>
            <a:ext cx="7086196" cy="8115023"/>
          </a:xfrm>
          <a:custGeom>
            <a:avLst/>
            <a:gdLst/>
            <a:ahLst/>
            <a:cxnLst/>
            <a:rect r="r" b="b" t="t" l="l"/>
            <a:pathLst>
              <a:path h="8115023" w="7086196">
                <a:moveTo>
                  <a:pt x="0" y="0"/>
                </a:moveTo>
                <a:lnTo>
                  <a:pt x="7086196" y="0"/>
                </a:lnTo>
                <a:lnTo>
                  <a:pt x="7086196" y="8115023"/>
                </a:lnTo>
                <a:lnTo>
                  <a:pt x="0" y="81150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452149">
            <a:off x="15073455" y="-1975675"/>
            <a:ext cx="4051343" cy="4613289"/>
          </a:xfrm>
          <a:custGeom>
            <a:avLst/>
            <a:gdLst/>
            <a:ahLst/>
            <a:cxnLst/>
            <a:rect r="r" b="b" t="t" l="l"/>
            <a:pathLst>
              <a:path h="4613289" w="4051343">
                <a:moveTo>
                  <a:pt x="0" y="0"/>
                </a:moveTo>
                <a:lnTo>
                  <a:pt x="4051343" y="0"/>
                </a:lnTo>
                <a:lnTo>
                  <a:pt x="4051343" y="4613289"/>
                </a:lnTo>
                <a:lnTo>
                  <a:pt x="0" y="46132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22249" y="8307290"/>
            <a:ext cx="5901899" cy="5143500"/>
          </a:xfrm>
          <a:custGeom>
            <a:avLst/>
            <a:gdLst/>
            <a:ahLst/>
            <a:cxnLst/>
            <a:rect r="r" b="b" t="t" l="l"/>
            <a:pathLst>
              <a:path h="5143500" w="5901899">
                <a:moveTo>
                  <a:pt x="0" y="0"/>
                </a:moveTo>
                <a:lnTo>
                  <a:pt x="5901898" y="0"/>
                </a:lnTo>
                <a:lnTo>
                  <a:pt x="5901898" y="5143500"/>
                </a:lnTo>
                <a:lnTo>
                  <a:pt x="0" y="51435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542292" y="5447679"/>
            <a:ext cx="2733548" cy="2503838"/>
          </a:xfrm>
          <a:custGeom>
            <a:avLst/>
            <a:gdLst/>
            <a:ahLst/>
            <a:cxnLst/>
            <a:rect r="r" b="b" t="t" l="l"/>
            <a:pathLst>
              <a:path h="2503838" w="2733548">
                <a:moveTo>
                  <a:pt x="0" y="0"/>
                </a:moveTo>
                <a:lnTo>
                  <a:pt x="2733548" y="0"/>
                </a:lnTo>
                <a:lnTo>
                  <a:pt x="2733548" y="2503838"/>
                </a:lnTo>
                <a:lnTo>
                  <a:pt x="0" y="250383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2374776" y="9028750"/>
            <a:ext cx="4572000" cy="4114800"/>
          </a:xfrm>
          <a:custGeom>
            <a:avLst/>
            <a:gdLst/>
            <a:ahLst/>
            <a:cxnLst/>
            <a:rect r="r" b="b" t="t" l="l"/>
            <a:pathLst>
              <a:path h="4114800" w="4572000">
                <a:moveTo>
                  <a:pt x="0" y="0"/>
                </a:moveTo>
                <a:lnTo>
                  <a:pt x="4572000" y="0"/>
                </a:lnTo>
                <a:lnTo>
                  <a:pt x="4572000"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1818680">
            <a:off x="17320334" y="4133278"/>
            <a:ext cx="1935332" cy="2628801"/>
          </a:xfrm>
          <a:custGeom>
            <a:avLst/>
            <a:gdLst/>
            <a:ahLst/>
            <a:cxnLst/>
            <a:rect r="r" b="b" t="t" l="l"/>
            <a:pathLst>
              <a:path h="2628801" w="1935332">
                <a:moveTo>
                  <a:pt x="0" y="0"/>
                </a:moveTo>
                <a:lnTo>
                  <a:pt x="1935332" y="0"/>
                </a:lnTo>
                <a:lnTo>
                  <a:pt x="1935332" y="2628801"/>
                </a:lnTo>
                <a:lnTo>
                  <a:pt x="0" y="262880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false" flipV="false" rot="0">
            <a:off x="2922491" y="-2959697"/>
            <a:ext cx="4294383" cy="4114800"/>
          </a:xfrm>
          <a:custGeom>
            <a:avLst/>
            <a:gdLst/>
            <a:ahLst/>
            <a:cxnLst/>
            <a:rect r="r" b="b" t="t" l="l"/>
            <a:pathLst>
              <a:path h="4114800" w="4294383">
                <a:moveTo>
                  <a:pt x="0" y="0"/>
                </a:moveTo>
                <a:lnTo>
                  <a:pt x="4294384" y="0"/>
                </a:lnTo>
                <a:lnTo>
                  <a:pt x="4294384" y="4114800"/>
                </a:lnTo>
                <a:lnTo>
                  <a:pt x="0" y="41148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3" id="13"/>
          <p:cNvSpPr/>
          <p:nvPr/>
        </p:nvSpPr>
        <p:spPr>
          <a:xfrm flipH="false" flipV="false" rot="8844704">
            <a:off x="-650104" y="-2363480"/>
            <a:ext cx="3357608" cy="3912467"/>
          </a:xfrm>
          <a:custGeom>
            <a:avLst/>
            <a:gdLst/>
            <a:ahLst/>
            <a:cxnLst/>
            <a:rect r="r" b="b" t="t" l="l"/>
            <a:pathLst>
              <a:path h="3912467" w="3357608">
                <a:moveTo>
                  <a:pt x="0" y="0"/>
                </a:moveTo>
                <a:lnTo>
                  <a:pt x="3357608" y="0"/>
                </a:lnTo>
                <a:lnTo>
                  <a:pt x="3357608" y="3912467"/>
                </a:lnTo>
                <a:lnTo>
                  <a:pt x="0" y="3912467"/>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7535988" y="9028750"/>
            <a:ext cx="4656667" cy="4114800"/>
          </a:xfrm>
          <a:custGeom>
            <a:avLst/>
            <a:gdLst/>
            <a:ahLst/>
            <a:cxnLst/>
            <a:rect r="r" b="b" t="t" l="l"/>
            <a:pathLst>
              <a:path h="4114800" w="4656667">
                <a:moveTo>
                  <a:pt x="0" y="0"/>
                </a:moveTo>
                <a:lnTo>
                  <a:pt x="4656667" y="0"/>
                </a:lnTo>
                <a:lnTo>
                  <a:pt x="4656667" y="4114800"/>
                </a:lnTo>
                <a:lnTo>
                  <a:pt x="0" y="411480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2316904">
            <a:off x="7708348" y="-2464647"/>
            <a:ext cx="4778736" cy="4114800"/>
          </a:xfrm>
          <a:custGeom>
            <a:avLst/>
            <a:gdLst/>
            <a:ahLst/>
            <a:cxnLst/>
            <a:rect r="r" b="b" t="t" l="l"/>
            <a:pathLst>
              <a:path h="4114800" w="4778736">
                <a:moveTo>
                  <a:pt x="0" y="0"/>
                </a:moveTo>
                <a:lnTo>
                  <a:pt x="4778737" y="0"/>
                </a:lnTo>
                <a:lnTo>
                  <a:pt x="4778737" y="4114800"/>
                </a:lnTo>
                <a:lnTo>
                  <a:pt x="0" y="41148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6" id="16"/>
          <p:cNvSpPr txBox="true"/>
          <p:nvPr/>
        </p:nvSpPr>
        <p:spPr>
          <a:xfrm rot="0">
            <a:off x="3214348" y="3364242"/>
            <a:ext cx="11859303" cy="3834740"/>
          </a:xfrm>
          <a:prstGeom prst="rect">
            <a:avLst/>
          </a:prstGeom>
        </p:spPr>
        <p:txBody>
          <a:bodyPr anchor="t" rtlCol="false" tIns="0" lIns="0" bIns="0" rIns="0">
            <a:spAutoFit/>
          </a:bodyPr>
          <a:lstStyle/>
          <a:p>
            <a:pPr algn="ctr">
              <a:lnSpc>
                <a:spcPts val="14565"/>
              </a:lnSpc>
            </a:pPr>
            <a:r>
              <a:rPr lang="en-US" sz="14862">
                <a:solidFill>
                  <a:srgbClr val="46513D"/>
                </a:solidFill>
                <a:latin typeface="Chewy"/>
                <a:ea typeface="Chewy"/>
                <a:cs typeface="Chewy"/>
                <a:sym typeface="Chewy"/>
              </a:rPr>
              <a:t>TERIMA</a:t>
            </a:r>
          </a:p>
          <a:p>
            <a:pPr algn="ctr">
              <a:lnSpc>
                <a:spcPts val="14565"/>
              </a:lnSpc>
            </a:pPr>
            <a:r>
              <a:rPr lang="en-US" sz="14862">
                <a:solidFill>
                  <a:srgbClr val="46513D"/>
                </a:solidFill>
                <a:latin typeface="Chewy"/>
                <a:ea typeface="Chewy"/>
                <a:cs typeface="Chewy"/>
                <a:sym typeface="Chewy"/>
              </a:rPr>
              <a:t>KASIH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4EADC"/>
        </a:solidFill>
      </p:bgPr>
    </p:bg>
    <p:spTree>
      <p:nvGrpSpPr>
        <p:cNvPr id="1" name=""/>
        <p:cNvGrpSpPr/>
        <p:nvPr/>
      </p:nvGrpSpPr>
      <p:grpSpPr>
        <a:xfrm>
          <a:off x="0" y="0"/>
          <a:ext cx="0" cy="0"/>
          <a:chOff x="0" y="0"/>
          <a:chExt cx="0" cy="0"/>
        </a:xfrm>
      </p:grpSpPr>
      <p:sp>
        <p:nvSpPr>
          <p:cNvPr name="Freeform 2" id="2"/>
          <p:cNvSpPr/>
          <p:nvPr/>
        </p:nvSpPr>
        <p:spPr>
          <a:xfrm flipH="false" flipV="false" rot="-6498828">
            <a:off x="-1947298" y="7537983"/>
            <a:ext cx="4782489" cy="4175521"/>
          </a:xfrm>
          <a:custGeom>
            <a:avLst/>
            <a:gdLst/>
            <a:ahLst/>
            <a:cxnLst/>
            <a:rect r="r" b="b" t="t" l="l"/>
            <a:pathLst>
              <a:path h="4175521" w="4782489">
                <a:moveTo>
                  <a:pt x="0" y="0"/>
                </a:moveTo>
                <a:lnTo>
                  <a:pt x="4782489" y="0"/>
                </a:lnTo>
                <a:lnTo>
                  <a:pt x="4782489" y="4175521"/>
                </a:lnTo>
                <a:lnTo>
                  <a:pt x="0" y="41755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09696">
            <a:off x="-1674379" y="-1674379"/>
            <a:ext cx="5406158" cy="5406158"/>
          </a:xfrm>
          <a:custGeom>
            <a:avLst/>
            <a:gdLst/>
            <a:ahLst/>
            <a:cxnLst/>
            <a:rect r="r" b="b" t="t" l="l"/>
            <a:pathLst>
              <a:path h="5406158" w="5406158">
                <a:moveTo>
                  <a:pt x="0" y="0"/>
                </a:moveTo>
                <a:lnTo>
                  <a:pt x="5406158" y="0"/>
                </a:lnTo>
                <a:lnTo>
                  <a:pt x="5406158" y="5406158"/>
                </a:lnTo>
                <a:lnTo>
                  <a:pt x="0" y="5406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847506">
            <a:off x="14754389" y="6286837"/>
            <a:ext cx="6249632" cy="7157001"/>
          </a:xfrm>
          <a:custGeom>
            <a:avLst/>
            <a:gdLst/>
            <a:ahLst/>
            <a:cxnLst/>
            <a:rect r="r" b="b" t="t" l="l"/>
            <a:pathLst>
              <a:path h="7157001" w="6249632">
                <a:moveTo>
                  <a:pt x="0" y="0"/>
                </a:moveTo>
                <a:lnTo>
                  <a:pt x="6249632" y="0"/>
                </a:lnTo>
                <a:lnTo>
                  <a:pt x="6249632" y="7157001"/>
                </a:lnTo>
                <a:lnTo>
                  <a:pt x="0" y="7157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515182">
            <a:off x="15727961" y="8996119"/>
            <a:ext cx="3062679" cy="2581762"/>
          </a:xfrm>
          <a:custGeom>
            <a:avLst/>
            <a:gdLst/>
            <a:ahLst/>
            <a:cxnLst/>
            <a:rect r="r" b="b" t="t" l="l"/>
            <a:pathLst>
              <a:path h="2581762" w="3062679">
                <a:moveTo>
                  <a:pt x="0" y="0"/>
                </a:moveTo>
                <a:lnTo>
                  <a:pt x="3062678" y="0"/>
                </a:lnTo>
                <a:lnTo>
                  <a:pt x="3062678" y="2581762"/>
                </a:lnTo>
                <a:lnTo>
                  <a:pt x="0" y="25817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3141733">
            <a:off x="13708720" y="-4464758"/>
            <a:ext cx="7086196" cy="8115023"/>
          </a:xfrm>
          <a:custGeom>
            <a:avLst/>
            <a:gdLst/>
            <a:ahLst/>
            <a:cxnLst/>
            <a:rect r="r" b="b" t="t" l="l"/>
            <a:pathLst>
              <a:path h="8115023" w="7086196">
                <a:moveTo>
                  <a:pt x="0" y="0"/>
                </a:moveTo>
                <a:lnTo>
                  <a:pt x="7086196" y="0"/>
                </a:lnTo>
                <a:lnTo>
                  <a:pt x="7086196" y="8115023"/>
                </a:lnTo>
                <a:lnTo>
                  <a:pt x="0" y="81150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452149">
            <a:off x="15073455" y="-1975675"/>
            <a:ext cx="4051343" cy="4613289"/>
          </a:xfrm>
          <a:custGeom>
            <a:avLst/>
            <a:gdLst/>
            <a:ahLst/>
            <a:cxnLst/>
            <a:rect r="r" b="b" t="t" l="l"/>
            <a:pathLst>
              <a:path h="4613289" w="4051343">
                <a:moveTo>
                  <a:pt x="0" y="0"/>
                </a:moveTo>
                <a:lnTo>
                  <a:pt x="4051343" y="0"/>
                </a:lnTo>
                <a:lnTo>
                  <a:pt x="4051343" y="4613289"/>
                </a:lnTo>
                <a:lnTo>
                  <a:pt x="0" y="46132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22249" y="8307290"/>
            <a:ext cx="5901899" cy="5143500"/>
          </a:xfrm>
          <a:custGeom>
            <a:avLst/>
            <a:gdLst/>
            <a:ahLst/>
            <a:cxnLst/>
            <a:rect r="r" b="b" t="t" l="l"/>
            <a:pathLst>
              <a:path h="5143500" w="5901899">
                <a:moveTo>
                  <a:pt x="0" y="0"/>
                </a:moveTo>
                <a:lnTo>
                  <a:pt x="5901898" y="0"/>
                </a:lnTo>
                <a:lnTo>
                  <a:pt x="5901898" y="5143500"/>
                </a:lnTo>
                <a:lnTo>
                  <a:pt x="0" y="51435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542292" y="5447679"/>
            <a:ext cx="2733548" cy="2503838"/>
          </a:xfrm>
          <a:custGeom>
            <a:avLst/>
            <a:gdLst/>
            <a:ahLst/>
            <a:cxnLst/>
            <a:rect r="r" b="b" t="t" l="l"/>
            <a:pathLst>
              <a:path h="2503838" w="2733548">
                <a:moveTo>
                  <a:pt x="0" y="0"/>
                </a:moveTo>
                <a:lnTo>
                  <a:pt x="2733548" y="0"/>
                </a:lnTo>
                <a:lnTo>
                  <a:pt x="2733548" y="2503838"/>
                </a:lnTo>
                <a:lnTo>
                  <a:pt x="0" y="250383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2374776" y="9028750"/>
            <a:ext cx="4572000" cy="4114800"/>
          </a:xfrm>
          <a:custGeom>
            <a:avLst/>
            <a:gdLst/>
            <a:ahLst/>
            <a:cxnLst/>
            <a:rect r="r" b="b" t="t" l="l"/>
            <a:pathLst>
              <a:path h="4114800" w="4572000">
                <a:moveTo>
                  <a:pt x="0" y="0"/>
                </a:moveTo>
                <a:lnTo>
                  <a:pt x="4572000" y="0"/>
                </a:lnTo>
                <a:lnTo>
                  <a:pt x="4572000"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1818680">
            <a:off x="17320334" y="4133278"/>
            <a:ext cx="1935332" cy="2628801"/>
          </a:xfrm>
          <a:custGeom>
            <a:avLst/>
            <a:gdLst/>
            <a:ahLst/>
            <a:cxnLst/>
            <a:rect r="r" b="b" t="t" l="l"/>
            <a:pathLst>
              <a:path h="2628801" w="1935332">
                <a:moveTo>
                  <a:pt x="0" y="0"/>
                </a:moveTo>
                <a:lnTo>
                  <a:pt x="1935332" y="0"/>
                </a:lnTo>
                <a:lnTo>
                  <a:pt x="1935332" y="2628801"/>
                </a:lnTo>
                <a:lnTo>
                  <a:pt x="0" y="262880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false" flipV="false" rot="0">
            <a:off x="2922491" y="-2959697"/>
            <a:ext cx="4294383" cy="4114800"/>
          </a:xfrm>
          <a:custGeom>
            <a:avLst/>
            <a:gdLst/>
            <a:ahLst/>
            <a:cxnLst/>
            <a:rect r="r" b="b" t="t" l="l"/>
            <a:pathLst>
              <a:path h="4114800" w="4294383">
                <a:moveTo>
                  <a:pt x="0" y="0"/>
                </a:moveTo>
                <a:lnTo>
                  <a:pt x="4294384" y="0"/>
                </a:lnTo>
                <a:lnTo>
                  <a:pt x="4294384" y="4114800"/>
                </a:lnTo>
                <a:lnTo>
                  <a:pt x="0" y="41148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3" id="13"/>
          <p:cNvSpPr/>
          <p:nvPr/>
        </p:nvSpPr>
        <p:spPr>
          <a:xfrm flipH="false" flipV="false" rot="8844704">
            <a:off x="-650104" y="-2363480"/>
            <a:ext cx="3357608" cy="3912467"/>
          </a:xfrm>
          <a:custGeom>
            <a:avLst/>
            <a:gdLst/>
            <a:ahLst/>
            <a:cxnLst/>
            <a:rect r="r" b="b" t="t" l="l"/>
            <a:pathLst>
              <a:path h="3912467" w="3357608">
                <a:moveTo>
                  <a:pt x="0" y="0"/>
                </a:moveTo>
                <a:lnTo>
                  <a:pt x="3357608" y="0"/>
                </a:lnTo>
                <a:lnTo>
                  <a:pt x="3357608" y="3912467"/>
                </a:lnTo>
                <a:lnTo>
                  <a:pt x="0" y="3912467"/>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7535988" y="9028750"/>
            <a:ext cx="4656667" cy="4114800"/>
          </a:xfrm>
          <a:custGeom>
            <a:avLst/>
            <a:gdLst/>
            <a:ahLst/>
            <a:cxnLst/>
            <a:rect r="r" b="b" t="t" l="l"/>
            <a:pathLst>
              <a:path h="4114800" w="4656667">
                <a:moveTo>
                  <a:pt x="0" y="0"/>
                </a:moveTo>
                <a:lnTo>
                  <a:pt x="4656667" y="0"/>
                </a:lnTo>
                <a:lnTo>
                  <a:pt x="4656667" y="4114800"/>
                </a:lnTo>
                <a:lnTo>
                  <a:pt x="0" y="411480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2316904">
            <a:off x="7708348" y="-2464647"/>
            <a:ext cx="4778736" cy="4114800"/>
          </a:xfrm>
          <a:custGeom>
            <a:avLst/>
            <a:gdLst/>
            <a:ahLst/>
            <a:cxnLst/>
            <a:rect r="r" b="b" t="t" l="l"/>
            <a:pathLst>
              <a:path h="4114800" w="4778736">
                <a:moveTo>
                  <a:pt x="0" y="0"/>
                </a:moveTo>
                <a:lnTo>
                  <a:pt x="4778737" y="0"/>
                </a:lnTo>
                <a:lnTo>
                  <a:pt x="4778737" y="4114800"/>
                </a:lnTo>
                <a:lnTo>
                  <a:pt x="0" y="41148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16" id="16"/>
          <p:cNvSpPr/>
          <p:nvPr/>
        </p:nvSpPr>
        <p:spPr>
          <a:xfrm flipH="false" flipV="false" rot="0">
            <a:off x="7535988" y="3520883"/>
            <a:ext cx="503132" cy="501302"/>
          </a:xfrm>
          <a:custGeom>
            <a:avLst/>
            <a:gdLst/>
            <a:ahLst/>
            <a:cxnLst/>
            <a:rect r="r" b="b" t="t" l="l"/>
            <a:pathLst>
              <a:path h="501302" w="503132">
                <a:moveTo>
                  <a:pt x="0" y="0"/>
                </a:moveTo>
                <a:lnTo>
                  <a:pt x="503132" y="0"/>
                </a:lnTo>
                <a:lnTo>
                  <a:pt x="503132" y="501302"/>
                </a:lnTo>
                <a:lnTo>
                  <a:pt x="0" y="501302"/>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Freeform 17" id="17"/>
          <p:cNvSpPr/>
          <p:nvPr/>
        </p:nvSpPr>
        <p:spPr>
          <a:xfrm flipH="false" flipV="false" rot="0">
            <a:off x="7532129" y="4635942"/>
            <a:ext cx="503132" cy="501302"/>
          </a:xfrm>
          <a:custGeom>
            <a:avLst/>
            <a:gdLst/>
            <a:ahLst/>
            <a:cxnLst/>
            <a:rect r="r" b="b" t="t" l="l"/>
            <a:pathLst>
              <a:path h="501302" w="503132">
                <a:moveTo>
                  <a:pt x="0" y="0"/>
                </a:moveTo>
                <a:lnTo>
                  <a:pt x="503132" y="0"/>
                </a:lnTo>
                <a:lnTo>
                  <a:pt x="503132" y="501303"/>
                </a:lnTo>
                <a:lnTo>
                  <a:pt x="0" y="501303"/>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TextBox 18" id="18"/>
          <p:cNvSpPr txBox="true"/>
          <p:nvPr/>
        </p:nvSpPr>
        <p:spPr>
          <a:xfrm rot="0">
            <a:off x="3979649" y="1590345"/>
            <a:ext cx="12240744" cy="1290691"/>
          </a:xfrm>
          <a:prstGeom prst="rect">
            <a:avLst/>
          </a:prstGeom>
        </p:spPr>
        <p:txBody>
          <a:bodyPr anchor="t" rtlCol="false" tIns="0" lIns="0" bIns="0" rIns="0">
            <a:spAutoFit/>
          </a:bodyPr>
          <a:lstStyle/>
          <a:p>
            <a:pPr algn="ctr">
              <a:lnSpc>
                <a:spcPts val="9523"/>
              </a:lnSpc>
            </a:pPr>
            <a:r>
              <a:rPr lang="en-US" sz="9717">
                <a:solidFill>
                  <a:srgbClr val="46513D"/>
                </a:solidFill>
                <a:latin typeface="Chewy"/>
                <a:ea typeface="Chewy"/>
                <a:cs typeface="Chewy"/>
                <a:sym typeface="Chewy"/>
              </a:rPr>
              <a:t>DISUSUN OLEH :</a:t>
            </a:r>
          </a:p>
        </p:txBody>
      </p:sp>
      <p:sp>
        <p:nvSpPr>
          <p:cNvPr name="TextBox 19" id="19"/>
          <p:cNvSpPr txBox="true"/>
          <p:nvPr/>
        </p:nvSpPr>
        <p:spPr>
          <a:xfrm rot="0">
            <a:off x="8363962" y="3454208"/>
            <a:ext cx="4480134" cy="588610"/>
          </a:xfrm>
          <a:prstGeom prst="rect">
            <a:avLst/>
          </a:prstGeom>
        </p:spPr>
        <p:txBody>
          <a:bodyPr anchor="t" rtlCol="false" tIns="0" lIns="0" bIns="0" rIns="0">
            <a:spAutoFit/>
          </a:bodyPr>
          <a:lstStyle/>
          <a:p>
            <a:pPr algn="l">
              <a:lnSpc>
                <a:spcPts val="4831"/>
              </a:lnSpc>
            </a:pPr>
            <a:r>
              <a:rPr lang="en-US" sz="3451" b="true">
                <a:solidFill>
                  <a:srgbClr val="46513D"/>
                </a:solidFill>
                <a:latin typeface="DM Sans Bold"/>
                <a:ea typeface="DM Sans Bold"/>
                <a:cs typeface="DM Sans Bold"/>
                <a:sym typeface="DM Sans Bold"/>
              </a:rPr>
              <a:t>febiolla maulidya</a:t>
            </a:r>
          </a:p>
        </p:txBody>
      </p:sp>
      <p:sp>
        <p:nvSpPr>
          <p:cNvPr name="TextBox 20" id="20"/>
          <p:cNvSpPr txBox="true"/>
          <p:nvPr/>
        </p:nvSpPr>
        <p:spPr>
          <a:xfrm rot="0">
            <a:off x="8035261" y="6363172"/>
            <a:ext cx="2965659" cy="588610"/>
          </a:xfrm>
          <a:prstGeom prst="rect">
            <a:avLst/>
          </a:prstGeom>
        </p:spPr>
        <p:txBody>
          <a:bodyPr anchor="t" rtlCol="false" tIns="0" lIns="0" bIns="0" rIns="0">
            <a:spAutoFit/>
          </a:bodyPr>
          <a:lstStyle/>
          <a:p>
            <a:pPr algn="l">
              <a:lnSpc>
                <a:spcPts val="4831"/>
              </a:lnSpc>
            </a:pPr>
          </a:p>
        </p:txBody>
      </p:sp>
      <p:sp>
        <p:nvSpPr>
          <p:cNvPr name="TextBox 21" id="21"/>
          <p:cNvSpPr txBox="true"/>
          <p:nvPr/>
        </p:nvSpPr>
        <p:spPr>
          <a:xfrm rot="0">
            <a:off x="8342067" y="4548635"/>
            <a:ext cx="4765884" cy="588610"/>
          </a:xfrm>
          <a:prstGeom prst="rect">
            <a:avLst/>
          </a:prstGeom>
        </p:spPr>
        <p:txBody>
          <a:bodyPr anchor="t" rtlCol="false" tIns="0" lIns="0" bIns="0" rIns="0">
            <a:spAutoFit/>
          </a:bodyPr>
          <a:lstStyle/>
          <a:p>
            <a:pPr algn="l">
              <a:lnSpc>
                <a:spcPts val="4831"/>
              </a:lnSpc>
            </a:pPr>
            <a:r>
              <a:rPr lang="en-US" sz="3451" b="true">
                <a:solidFill>
                  <a:srgbClr val="46513D"/>
                </a:solidFill>
                <a:latin typeface="DM Sans Bold"/>
                <a:ea typeface="DM Sans Bold"/>
                <a:cs typeface="DM Sans Bold"/>
                <a:sym typeface="DM Sans Bold"/>
              </a:rPr>
              <a:t>tifatun khasanah</a:t>
            </a:r>
          </a:p>
        </p:txBody>
      </p:sp>
      <p:sp>
        <p:nvSpPr>
          <p:cNvPr name="TextBox 22" id="22"/>
          <p:cNvSpPr txBox="true"/>
          <p:nvPr/>
        </p:nvSpPr>
        <p:spPr>
          <a:xfrm rot="0">
            <a:off x="7532129" y="6370547"/>
            <a:ext cx="5988384" cy="591426"/>
          </a:xfrm>
          <a:prstGeom prst="rect">
            <a:avLst/>
          </a:prstGeom>
        </p:spPr>
        <p:txBody>
          <a:bodyPr anchor="t" rtlCol="false" tIns="0" lIns="0" bIns="0" rIns="0">
            <a:spAutoFit/>
          </a:bodyPr>
          <a:lstStyle/>
          <a:p>
            <a:pPr algn="ctr">
              <a:lnSpc>
                <a:spcPts val="4857"/>
              </a:lnSpc>
              <a:spcBef>
                <a:spcPct val="0"/>
              </a:spcBef>
            </a:pPr>
            <a:r>
              <a:rPr lang="en-US" b="true" sz="3469">
                <a:solidFill>
                  <a:srgbClr val="46513D"/>
                </a:solidFill>
                <a:latin typeface="DM Sans Bold"/>
                <a:ea typeface="DM Sans Bold"/>
                <a:cs typeface="DM Sans Bold"/>
                <a:sym typeface="DM Sans Bold"/>
              </a:rPr>
              <a:t>SMK ASTRINDO KOTA TEGAL</a:t>
            </a:r>
          </a:p>
        </p:txBody>
      </p:sp>
      <p:sp>
        <p:nvSpPr>
          <p:cNvPr name="TextBox 23" id="23"/>
          <p:cNvSpPr txBox="true"/>
          <p:nvPr/>
        </p:nvSpPr>
        <p:spPr>
          <a:xfrm rot="0">
            <a:off x="7151701" y="5460236"/>
            <a:ext cx="5956250" cy="588610"/>
          </a:xfrm>
          <a:prstGeom prst="rect">
            <a:avLst/>
          </a:prstGeom>
        </p:spPr>
        <p:txBody>
          <a:bodyPr anchor="t" rtlCol="false" tIns="0" lIns="0" bIns="0" rIns="0">
            <a:spAutoFit/>
          </a:bodyPr>
          <a:lstStyle/>
          <a:p>
            <a:pPr algn="ctr">
              <a:lnSpc>
                <a:spcPts val="4831"/>
              </a:lnSpc>
              <a:spcBef>
                <a:spcPct val="0"/>
              </a:spcBef>
            </a:pPr>
            <a:r>
              <a:rPr lang="en-US" b="true" sz="3451">
                <a:solidFill>
                  <a:srgbClr val="46513D"/>
                </a:solidFill>
                <a:latin typeface="DM Sans Bold"/>
                <a:ea typeface="DM Sans Bold"/>
                <a:cs typeface="DM Sans Bold"/>
                <a:sym typeface="DM Sans Bold"/>
              </a:rPr>
              <a:t>KELAS : X-TKJ 2</a:t>
            </a:r>
          </a:p>
        </p:txBody>
      </p:sp>
      <p:sp>
        <p:nvSpPr>
          <p:cNvPr name="TextBox 24" id="24"/>
          <p:cNvSpPr txBox="true"/>
          <p:nvPr/>
        </p:nvSpPr>
        <p:spPr>
          <a:xfrm rot="0">
            <a:off x="6803466" y="7276298"/>
            <a:ext cx="7445709" cy="588593"/>
          </a:xfrm>
          <a:prstGeom prst="rect">
            <a:avLst/>
          </a:prstGeom>
        </p:spPr>
        <p:txBody>
          <a:bodyPr anchor="t" rtlCol="false" tIns="0" lIns="0" bIns="0" rIns="0">
            <a:spAutoFit/>
          </a:bodyPr>
          <a:lstStyle/>
          <a:p>
            <a:pPr algn="ctr">
              <a:lnSpc>
                <a:spcPts val="4831"/>
              </a:lnSpc>
              <a:spcBef>
                <a:spcPct val="0"/>
              </a:spcBef>
            </a:pPr>
            <a:r>
              <a:rPr lang="en-US" b="true" sz="3451">
                <a:solidFill>
                  <a:srgbClr val="46513D"/>
                </a:solidFill>
                <a:latin typeface="DM Sans Bold"/>
                <a:ea typeface="DM Sans Bold"/>
                <a:cs typeface="DM Sans Bold"/>
                <a:sym typeface="DM Sans Bold"/>
              </a:rPr>
              <a:t>TANGGAL : SELASA 28 OKT 2025</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EADC"/>
        </a:solidFill>
      </p:bgPr>
    </p:bg>
    <p:spTree>
      <p:nvGrpSpPr>
        <p:cNvPr id="1" name=""/>
        <p:cNvGrpSpPr/>
        <p:nvPr/>
      </p:nvGrpSpPr>
      <p:grpSpPr>
        <a:xfrm>
          <a:off x="0" y="0"/>
          <a:ext cx="0" cy="0"/>
          <a:chOff x="0" y="0"/>
          <a:chExt cx="0" cy="0"/>
        </a:xfrm>
      </p:grpSpPr>
      <p:sp>
        <p:nvSpPr>
          <p:cNvPr name="Freeform 2" id="2"/>
          <p:cNvSpPr/>
          <p:nvPr/>
        </p:nvSpPr>
        <p:spPr>
          <a:xfrm flipH="false" flipV="false" rot="-6498828">
            <a:off x="-1947298" y="7537983"/>
            <a:ext cx="4782489" cy="4175521"/>
          </a:xfrm>
          <a:custGeom>
            <a:avLst/>
            <a:gdLst/>
            <a:ahLst/>
            <a:cxnLst/>
            <a:rect r="r" b="b" t="t" l="l"/>
            <a:pathLst>
              <a:path h="4175521" w="4782489">
                <a:moveTo>
                  <a:pt x="0" y="0"/>
                </a:moveTo>
                <a:lnTo>
                  <a:pt x="4782489" y="0"/>
                </a:lnTo>
                <a:lnTo>
                  <a:pt x="4782489" y="4175521"/>
                </a:lnTo>
                <a:lnTo>
                  <a:pt x="0" y="41755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09696">
            <a:off x="-1674379" y="-1674379"/>
            <a:ext cx="5406158" cy="5406158"/>
          </a:xfrm>
          <a:custGeom>
            <a:avLst/>
            <a:gdLst/>
            <a:ahLst/>
            <a:cxnLst/>
            <a:rect r="r" b="b" t="t" l="l"/>
            <a:pathLst>
              <a:path h="5406158" w="5406158">
                <a:moveTo>
                  <a:pt x="0" y="0"/>
                </a:moveTo>
                <a:lnTo>
                  <a:pt x="5406158" y="0"/>
                </a:lnTo>
                <a:lnTo>
                  <a:pt x="5406158" y="5406158"/>
                </a:lnTo>
                <a:lnTo>
                  <a:pt x="0" y="5406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847506">
            <a:off x="14754389" y="6286837"/>
            <a:ext cx="6249632" cy="7157001"/>
          </a:xfrm>
          <a:custGeom>
            <a:avLst/>
            <a:gdLst/>
            <a:ahLst/>
            <a:cxnLst/>
            <a:rect r="r" b="b" t="t" l="l"/>
            <a:pathLst>
              <a:path h="7157001" w="6249632">
                <a:moveTo>
                  <a:pt x="0" y="0"/>
                </a:moveTo>
                <a:lnTo>
                  <a:pt x="6249632" y="0"/>
                </a:lnTo>
                <a:lnTo>
                  <a:pt x="6249632" y="7157001"/>
                </a:lnTo>
                <a:lnTo>
                  <a:pt x="0" y="7157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515182">
            <a:off x="15727961" y="8996119"/>
            <a:ext cx="3062679" cy="2581762"/>
          </a:xfrm>
          <a:custGeom>
            <a:avLst/>
            <a:gdLst/>
            <a:ahLst/>
            <a:cxnLst/>
            <a:rect r="r" b="b" t="t" l="l"/>
            <a:pathLst>
              <a:path h="2581762" w="3062679">
                <a:moveTo>
                  <a:pt x="0" y="0"/>
                </a:moveTo>
                <a:lnTo>
                  <a:pt x="3062678" y="0"/>
                </a:lnTo>
                <a:lnTo>
                  <a:pt x="3062678" y="2581762"/>
                </a:lnTo>
                <a:lnTo>
                  <a:pt x="0" y="25817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3141733">
            <a:off x="13708720" y="-4464758"/>
            <a:ext cx="7086196" cy="8115023"/>
          </a:xfrm>
          <a:custGeom>
            <a:avLst/>
            <a:gdLst/>
            <a:ahLst/>
            <a:cxnLst/>
            <a:rect r="r" b="b" t="t" l="l"/>
            <a:pathLst>
              <a:path h="8115023" w="7086196">
                <a:moveTo>
                  <a:pt x="0" y="0"/>
                </a:moveTo>
                <a:lnTo>
                  <a:pt x="7086196" y="0"/>
                </a:lnTo>
                <a:lnTo>
                  <a:pt x="7086196" y="8115023"/>
                </a:lnTo>
                <a:lnTo>
                  <a:pt x="0" y="81150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452149">
            <a:off x="15073455" y="-1975675"/>
            <a:ext cx="4051343" cy="4613289"/>
          </a:xfrm>
          <a:custGeom>
            <a:avLst/>
            <a:gdLst/>
            <a:ahLst/>
            <a:cxnLst/>
            <a:rect r="r" b="b" t="t" l="l"/>
            <a:pathLst>
              <a:path h="4613289" w="4051343">
                <a:moveTo>
                  <a:pt x="0" y="0"/>
                </a:moveTo>
                <a:lnTo>
                  <a:pt x="4051343" y="0"/>
                </a:lnTo>
                <a:lnTo>
                  <a:pt x="4051343" y="4613289"/>
                </a:lnTo>
                <a:lnTo>
                  <a:pt x="0" y="46132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22249" y="8307290"/>
            <a:ext cx="5901899" cy="5143500"/>
          </a:xfrm>
          <a:custGeom>
            <a:avLst/>
            <a:gdLst/>
            <a:ahLst/>
            <a:cxnLst/>
            <a:rect r="r" b="b" t="t" l="l"/>
            <a:pathLst>
              <a:path h="5143500" w="5901899">
                <a:moveTo>
                  <a:pt x="0" y="0"/>
                </a:moveTo>
                <a:lnTo>
                  <a:pt x="5901898" y="0"/>
                </a:lnTo>
                <a:lnTo>
                  <a:pt x="5901898" y="5143500"/>
                </a:lnTo>
                <a:lnTo>
                  <a:pt x="0" y="51435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542292" y="5447679"/>
            <a:ext cx="2733548" cy="2503838"/>
          </a:xfrm>
          <a:custGeom>
            <a:avLst/>
            <a:gdLst/>
            <a:ahLst/>
            <a:cxnLst/>
            <a:rect r="r" b="b" t="t" l="l"/>
            <a:pathLst>
              <a:path h="2503838" w="2733548">
                <a:moveTo>
                  <a:pt x="0" y="0"/>
                </a:moveTo>
                <a:lnTo>
                  <a:pt x="2733548" y="0"/>
                </a:lnTo>
                <a:lnTo>
                  <a:pt x="2733548" y="2503838"/>
                </a:lnTo>
                <a:lnTo>
                  <a:pt x="0" y="250383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2374776" y="9028750"/>
            <a:ext cx="4572000" cy="4114800"/>
          </a:xfrm>
          <a:custGeom>
            <a:avLst/>
            <a:gdLst/>
            <a:ahLst/>
            <a:cxnLst/>
            <a:rect r="r" b="b" t="t" l="l"/>
            <a:pathLst>
              <a:path h="4114800" w="4572000">
                <a:moveTo>
                  <a:pt x="0" y="0"/>
                </a:moveTo>
                <a:lnTo>
                  <a:pt x="4572000" y="0"/>
                </a:lnTo>
                <a:lnTo>
                  <a:pt x="4572000"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1818680">
            <a:off x="17320334" y="4133278"/>
            <a:ext cx="1935332" cy="2628801"/>
          </a:xfrm>
          <a:custGeom>
            <a:avLst/>
            <a:gdLst/>
            <a:ahLst/>
            <a:cxnLst/>
            <a:rect r="r" b="b" t="t" l="l"/>
            <a:pathLst>
              <a:path h="2628801" w="1935332">
                <a:moveTo>
                  <a:pt x="0" y="0"/>
                </a:moveTo>
                <a:lnTo>
                  <a:pt x="1935332" y="0"/>
                </a:lnTo>
                <a:lnTo>
                  <a:pt x="1935332" y="2628801"/>
                </a:lnTo>
                <a:lnTo>
                  <a:pt x="0" y="262880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false" flipV="false" rot="0">
            <a:off x="2922491" y="-2959697"/>
            <a:ext cx="4294383" cy="4114800"/>
          </a:xfrm>
          <a:custGeom>
            <a:avLst/>
            <a:gdLst/>
            <a:ahLst/>
            <a:cxnLst/>
            <a:rect r="r" b="b" t="t" l="l"/>
            <a:pathLst>
              <a:path h="4114800" w="4294383">
                <a:moveTo>
                  <a:pt x="0" y="0"/>
                </a:moveTo>
                <a:lnTo>
                  <a:pt x="4294384" y="0"/>
                </a:lnTo>
                <a:lnTo>
                  <a:pt x="4294384" y="4114800"/>
                </a:lnTo>
                <a:lnTo>
                  <a:pt x="0" y="41148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3" id="13"/>
          <p:cNvSpPr/>
          <p:nvPr/>
        </p:nvSpPr>
        <p:spPr>
          <a:xfrm flipH="false" flipV="false" rot="8844704">
            <a:off x="-650104" y="-2363480"/>
            <a:ext cx="3357608" cy="3912467"/>
          </a:xfrm>
          <a:custGeom>
            <a:avLst/>
            <a:gdLst/>
            <a:ahLst/>
            <a:cxnLst/>
            <a:rect r="r" b="b" t="t" l="l"/>
            <a:pathLst>
              <a:path h="3912467" w="3357608">
                <a:moveTo>
                  <a:pt x="0" y="0"/>
                </a:moveTo>
                <a:lnTo>
                  <a:pt x="3357608" y="0"/>
                </a:lnTo>
                <a:lnTo>
                  <a:pt x="3357608" y="3912467"/>
                </a:lnTo>
                <a:lnTo>
                  <a:pt x="0" y="3912467"/>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7535988" y="9028750"/>
            <a:ext cx="4656667" cy="4114800"/>
          </a:xfrm>
          <a:custGeom>
            <a:avLst/>
            <a:gdLst/>
            <a:ahLst/>
            <a:cxnLst/>
            <a:rect r="r" b="b" t="t" l="l"/>
            <a:pathLst>
              <a:path h="4114800" w="4656667">
                <a:moveTo>
                  <a:pt x="0" y="0"/>
                </a:moveTo>
                <a:lnTo>
                  <a:pt x="4656667" y="0"/>
                </a:lnTo>
                <a:lnTo>
                  <a:pt x="4656667" y="4114800"/>
                </a:lnTo>
                <a:lnTo>
                  <a:pt x="0" y="411480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2316904">
            <a:off x="7708348" y="-2464647"/>
            <a:ext cx="4778736" cy="4114800"/>
          </a:xfrm>
          <a:custGeom>
            <a:avLst/>
            <a:gdLst/>
            <a:ahLst/>
            <a:cxnLst/>
            <a:rect r="r" b="b" t="t" l="l"/>
            <a:pathLst>
              <a:path h="4114800" w="4778736">
                <a:moveTo>
                  <a:pt x="0" y="0"/>
                </a:moveTo>
                <a:lnTo>
                  <a:pt x="4778737" y="0"/>
                </a:lnTo>
                <a:lnTo>
                  <a:pt x="4778737" y="4114800"/>
                </a:lnTo>
                <a:lnTo>
                  <a:pt x="0" y="41148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6" id="16"/>
          <p:cNvSpPr txBox="true"/>
          <p:nvPr/>
        </p:nvSpPr>
        <p:spPr>
          <a:xfrm rot="0">
            <a:off x="4477850" y="1197057"/>
            <a:ext cx="9332300" cy="1686742"/>
          </a:xfrm>
          <a:prstGeom prst="rect">
            <a:avLst/>
          </a:prstGeom>
        </p:spPr>
        <p:txBody>
          <a:bodyPr anchor="t" rtlCol="false" tIns="0" lIns="0" bIns="0" rIns="0">
            <a:spAutoFit/>
          </a:bodyPr>
          <a:lstStyle/>
          <a:p>
            <a:pPr algn="ctr">
              <a:lnSpc>
                <a:spcPts val="13604"/>
              </a:lnSpc>
            </a:pPr>
            <a:r>
              <a:rPr lang="en-US" sz="9717">
                <a:solidFill>
                  <a:srgbClr val="46513D"/>
                </a:solidFill>
                <a:latin typeface="Chewy"/>
                <a:ea typeface="Chewy"/>
                <a:cs typeface="Chewy"/>
                <a:sym typeface="Chewy"/>
              </a:rPr>
              <a:t>LATAR BELAKANG</a:t>
            </a:r>
          </a:p>
        </p:txBody>
      </p:sp>
      <p:sp>
        <p:nvSpPr>
          <p:cNvPr name="TextBox 17" id="17"/>
          <p:cNvSpPr txBox="true"/>
          <p:nvPr/>
        </p:nvSpPr>
        <p:spPr>
          <a:xfrm rot="0">
            <a:off x="1787253" y="3208165"/>
            <a:ext cx="15311873" cy="4575198"/>
          </a:xfrm>
          <a:prstGeom prst="rect">
            <a:avLst/>
          </a:prstGeom>
        </p:spPr>
        <p:txBody>
          <a:bodyPr anchor="t" rtlCol="false" tIns="0" lIns="0" bIns="0" rIns="0">
            <a:spAutoFit/>
          </a:bodyPr>
          <a:lstStyle/>
          <a:p>
            <a:pPr algn="ctr">
              <a:lnSpc>
                <a:spcPts val="4558"/>
              </a:lnSpc>
              <a:spcBef>
                <a:spcPct val="0"/>
              </a:spcBef>
            </a:pPr>
            <a:r>
              <a:rPr lang="en-US" b="true" sz="3256">
                <a:solidFill>
                  <a:srgbClr val="46513D"/>
                </a:solidFill>
                <a:latin typeface="DM Sans Bold"/>
                <a:ea typeface="DM Sans Bold"/>
                <a:cs typeface="DM Sans Bold"/>
                <a:sym typeface="DM Sans Bold"/>
              </a:rPr>
              <a:t>Dalam era digital saat ini, banyak usaha kuliner yang beralih menggunakan media online untuk mempermudah pelanggan dalam melihat dan memesan menu. Dimsum Narawi sebagai usaha kuliner berbasis makanan ringan khas Asia memerlukan sebuah website agar pelanggan dapat mengetahui daftar menu, harga, serta informasi produk dengan lebih mudah. Melalui website menu Dimsum Narawi, promosi dapat dilakukan secara lebih luas, efisien, dan menarik sehingga membantu meningkatkan penjualan dan pelayanan kepada pelanggan.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EADC"/>
        </a:solidFill>
      </p:bgPr>
    </p:bg>
    <p:spTree>
      <p:nvGrpSpPr>
        <p:cNvPr id="1" name=""/>
        <p:cNvGrpSpPr/>
        <p:nvPr/>
      </p:nvGrpSpPr>
      <p:grpSpPr>
        <a:xfrm>
          <a:off x="0" y="0"/>
          <a:ext cx="0" cy="0"/>
          <a:chOff x="0" y="0"/>
          <a:chExt cx="0" cy="0"/>
        </a:xfrm>
      </p:grpSpPr>
      <p:sp>
        <p:nvSpPr>
          <p:cNvPr name="Freeform 2" id="2"/>
          <p:cNvSpPr/>
          <p:nvPr/>
        </p:nvSpPr>
        <p:spPr>
          <a:xfrm flipH="false" flipV="false" rot="-6498828">
            <a:off x="-1947298" y="7537983"/>
            <a:ext cx="4782489" cy="4175521"/>
          </a:xfrm>
          <a:custGeom>
            <a:avLst/>
            <a:gdLst/>
            <a:ahLst/>
            <a:cxnLst/>
            <a:rect r="r" b="b" t="t" l="l"/>
            <a:pathLst>
              <a:path h="4175521" w="4782489">
                <a:moveTo>
                  <a:pt x="0" y="0"/>
                </a:moveTo>
                <a:lnTo>
                  <a:pt x="4782489" y="0"/>
                </a:lnTo>
                <a:lnTo>
                  <a:pt x="4782489" y="4175521"/>
                </a:lnTo>
                <a:lnTo>
                  <a:pt x="0" y="41755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09696">
            <a:off x="-1674379" y="-1674379"/>
            <a:ext cx="5406158" cy="5406158"/>
          </a:xfrm>
          <a:custGeom>
            <a:avLst/>
            <a:gdLst/>
            <a:ahLst/>
            <a:cxnLst/>
            <a:rect r="r" b="b" t="t" l="l"/>
            <a:pathLst>
              <a:path h="5406158" w="5406158">
                <a:moveTo>
                  <a:pt x="0" y="0"/>
                </a:moveTo>
                <a:lnTo>
                  <a:pt x="5406158" y="0"/>
                </a:lnTo>
                <a:lnTo>
                  <a:pt x="5406158" y="5406158"/>
                </a:lnTo>
                <a:lnTo>
                  <a:pt x="0" y="5406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847506">
            <a:off x="14754389" y="6286837"/>
            <a:ext cx="6249632" cy="7157001"/>
          </a:xfrm>
          <a:custGeom>
            <a:avLst/>
            <a:gdLst/>
            <a:ahLst/>
            <a:cxnLst/>
            <a:rect r="r" b="b" t="t" l="l"/>
            <a:pathLst>
              <a:path h="7157001" w="6249632">
                <a:moveTo>
                  <a:pt x="0" y="0"/>
                </a:moveTo>
                <a:lnTo>
                  <a:pt x="6249632" y="0"/>
                </a:lnTo>
                <a:lnTo>
                  <a:pt x="6249632" y="7157001"/>
                </a:lnTo>
                <a:lnTo>
                  <a:pt x="0" y="7157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515182">
            <a:off x="15727961" y="8996119"/>
            <a:ext cx="3062679" cy="2581762"/>
          </a:xfrm>
          <a:custGeom>
            <a:avLst/>
            <a:gdLst/>
            <a:ahLst/>
            <a:cxnLst/>
            <a:rect r="r" b="b" t="t" l="l"/>
            <a:pathLst>
              <a:path h="2581762" w="3062679">
                <a:moveTo>
                  <a:pt x="0" y="0"/>
                </a:moveTo>
                <a:lnTo>
                  <a:pt x="3062678" y="0"/>
                </a:lnTo>
                <a:lnTo>
                  <a:pt x="3062678" y="2581762"/>
                </a:lnTo>
                <a:lnTo>
                  <a:pt x="0" y="25817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3141733">
            <a:off x="13708720" y="-4464758"/>
            <a:ext cx="7086196" cy="8115023"/>
          </a:xfrm>
          <a:custGeom>
            <a:avLst/>
            <a:gdLst/>
            <a:ahLst/>
            <a:cxnLst/>
            <a:rect r="r" b="b" t="t" l="l"/>
            <a:pathLst>
              <a:path h="8115023" w="7086196">
                <a:moveTo>
                  <a:pt x="0" y="0"/>
                </a:moveTo>
                <a:lnTo>
                  <a:pt x="7086196" y="0"/>
                </a:lnTo>
                <a:lnTo>
                  <a:pt x="7086196" y="8115023"/>
                </a:lnTo>
                <a:lnTo>
                  <a:pt x="0" y="81150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452149">
            <a:off x="15073455" y="-1975675"/>
            <a:ext cx="4051343" cy="4613289"/>
          </a:xfrm>
          <a:custGeom>
            <a:avLst/>
            <a:gdLst/>
            <a:ahLst/>
            <a:cxnLst/>
            <a:rect r="r" b="b" t="t" l="l"/>
            <a:pathLst>
              <a:path h="4613289" w="4051343">
                <a:moveTo>
                  <a:pt x="0" y="0"/>
                </a:moveTo>
                <a:lnTo>
                  <a:pt x="4051343" y="0"/>
                </a:lnTo>
                <a:lnTo>
                  <a:pt x="4051343" y="4613289"/>
                </a:lnTo>
                <a:lnTo>
                  <a:pt x="0" y="46132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22249" y="8307290"/>
            <a:ext cx="5901899" cy="5143500"/>
          </a:xfrm>
          <a:custGeom>
            <a:avLst/>
            <a:gdLst/>
            <a:ahLst/>
            <a:cxnLst/>
            <a:rect r="r" b="b" t="t" l="l"/>
            <a:pathLst>
              <a:path h="5143500" w="5901899">
                <a:moveTo>
                  <a:pt x="0" y="0"/>
                </a:moveTo>
                <a:lnTo>
                  <a:pt x="5901898" y="0"/>
                </a:lnTo>
                <a:lnTo>
                  <a:pt x="5901898" y="5143500"/>
                </a:lnTo>
                <a:lnTo>
                  <a:pt x="0" y="51435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542292" y="5447679"/>
            <a:ext cx="2733548" cy="2503838"/>
          </a:xfrm>
          <a:custGeom>
            <a:avLst/>
            <a:gdLst/>
            <a:ahLst/>
            <a:cxnLst/>
            <a:rect r="r" b="b" t="t" l="l"/>
            <a:pathLst>
              <a:path h="2503838" w="2733548">
                <a:moveTo>
                  <a:pt x="0" y="0"/>
                </a:moveTo>
                <a:lnTo>
                  <a:pt x="2733548" y="0"/>
                </a:lnTo>
                <a:lnTo>
                  <a:pt x="2733548" y="2503838"/>
                </a:lnTo>
                <a:lnTo>
                  <a:pt x="0" y="250383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2374776" y="9028750"/>
            <a:ext cx="4572000" cy="4114800"/>
          </a:xfrm>
          <a:custGeom>
            <a:avLst/>
            <a:gdLst/>
            <a:ahLst/>
            <a:cxnLst/>
            <a:rect r="r" b="b" t="t" l="l"/>
            <a:pathLst>
              <a:path h="4114800" w="4572000">
                <a:moveTo>
                  <a:pt x="0" y="0"/>
                </a:moveTo>
                <a:lnTo>
                  <a:pt x="4572000" y="0"/>
                </a:lnTo>
                <a:lnTo>
                  <a:pt x="4572000"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1818680">
            <a:off x="17320334" y="4133278"/>
            <a:ext cx="1935332" cy="2628801"/>
          </a:xfrm>
          <a:custGeom>
            <a:avLst/>
            <a:gdLst/>
            <a:ahLst/>
            <a:cxnLst/>
            <a:rect r="r" b="b" t="t" l="l"/>
            <a:pathLst>
              <a:path h="2628801" w="1935332">
                <a:moveTo>
                  <a:pt x="0" y="0"/>
                </a:moveTo>
                <a:lnTo>
                  <a:pt x="1935332" y="0"/>
                </a:lnTo>
                <a:lnTo>
                  <a:pt x="1935332" y="2628801"/>
                </a:lnTo>
                <a:lnTo>
                  <a:pt x="0" y="262880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false" flipV="false" rot="0">
            <a:off x="2922491" y="-2959697"/>
            <a:ext cx="4294383" cy="4114800"/>
          </a:xfrm>
          <a:custGeom>
            <a:avLst/>
            <a:gdLst/>
            <a:ahLst/>
            <a:cxnLst/>
            <a:rect r="r" b="b" t="t" l="l"/>
            <a:pathLst>
              <a:path h="4114800" w="4294383">
                <a:moveTo>
                  <a:pt x="0" y="0"/>
                </a:moveTo>
                <a:lnTo>
                  <a:pt x="4294384" y="0"/>
                </a:lnTo>
                <a:lnTo>
                  <a:pt x="4294384" y="4114800"/>
                </a:lnTo>
                <a:lnTo>
                  <a:pt x="0" y="41148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3" id="13"/>
          <p:cNvSpPr/>
          <p:nvPr/>
        </p:nvSpPr>
        <p:spPr>
          <a:xfrm flipH="false" flipV="false" rot="8844704">
            <a:off x="-650104" y="-2363480"/>
            <a:ext cx="3357608" cy="3912467"/>
          </a:xfrm>
          <a:custGeom>
            <a:avLst/>
            <a:gdLst/>
            <a:ahLst/>
            <a:cxnLst/>
            <a:rect r="r" b="b" t="t" l="l"/>
            <a:pathLst>
              <a:path h="3912467" w="3357608">
                <a:moveTo>
                  <a:pt x="0" y="0"/>
                </a:moveTo>
                <a:lnTo>
                  <a:pt x="3357608" y="0"/>
                </a:lnTo>
                <a:lnTo>
                  <a:pt x="3357608" y="3912467"/>
                </a:lnTo>
                <a:lnTo>
                  <a:pt x="0" y="3912467"/>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7535988" y="9028750"/>
            <a:ext cx="4656667" cy="4114800"/>
          </a:xfrm>
          <a:custGeom>
            <a:avLst/>
            <a:gdLst/>
            <a:ahLst/>
            <a:cxnLst/>
            <a:rect r="r" b="b" t="t" l="l"/>
            <a:pathLst>
              <a:path h="4114800" w="4656667">
                <a:moveTo>
                  <a:pt x="0" y="0"/>
                </a:moveTo>
                <a:lnTo>
                  <a:pt x="4656667" y="0"/>
                </a:lnTo>
                <a:lnTo>
                  <a:pt x="4656667" y="4114800"/>
                </a:lnTo>
                <a:lnTo>
                  <a:pt x="0" y="411480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2316904">
            <a:off x="7708348" y="-2464647"/>
            <a:ext cx="4778736" cy="4114800"/>
          </a:xfrm>
          <a:custGeom>
            <a:avLst/>
            <a:gdLst/>
            <a:ahLst/>
            <a:cxnLst/>
            <a:rect r="r" b="b" t="t" l="l"/>
            <a:pathLst>
              <a:path h="4114800" w="4778736">
                <a:moveTo>
                  <a:pt x="0" y="0"/>
                </a:moveTo>
                <a:lnTo>
                  <a:pt x="4778737" y="0"/>
                </a:lnTo>
                <a:lnTo>
                  <a:pt x="4778737" y="4114800"/>
                </a:lnTo>
                <a:lnTo>
                  <a:pt x="0" y="41148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6" id="16"/>
          <p:cNvSpPr txBox="true"/>
          <p:nvPr/>
        </p:nvSpPr>
        <p:spPr>
          <a:xfrm rot="0">
            <a:off x="4871272" y="1578573"/>
            <a:ext cx="9332300" cy="1686742"/>
          </a:xfrm>
          <a:prstGeom prst="rect">
            <a:avLst/>
          </a:prstGeom>
        </p:spPr>
        <p:txBody>
          <a:bodyPr anchor="t" rtlCol="false" tIns="0" lIns="0" bIns="0" rIns="0">
            <a:spAutoFit/>
          </a:bodyPr>
          <a:lstStyle/>
          <a:p>
            <a:pPr algn="ctr">
              <a:lnSpc>
                <a:spcPts val="13604"/>
              </a:lnSpc>
            </a:pPr>
            <a:r>
              <a:rPr lang="en-US" sz="9717">
                <a:solidFill>
                  <a:srgbClr val="46513D"/>
                </a:solidFill>
                <a:latin typeface="Chewy"/>
                <a:ea typeface="Chewy"/>
                <a:cs typeface="Chewy"/>
                <a:sym typeface="Chewy"/>
              </a:rPr>
              <a:t>TUJUAN PROYEK</a:t>
            </a:r>
          </a:p>
        </p:txBody>
      </p:sp>
      <p:sp>
        <p:nvSpPr>
          <p:cNvPr name="TextBox 17" id="17"/>
          <p:cNvSpPr txBox="true"/>
          <p:nvPr/>
        </p:nvSpPr>
        <p:spPr>
          <a:xfrm rot="0">
            <a:off x="3027797" y="5285852"/>
            <a:ext cx="13063800" cy="1198210"/>
          </a:xfrm>
          <a:prstGeom prst="rect">
            <a:avLst/>
          </a:prstGeom>
        </p:spPr>
        <p:txBody>
          <a:bodyPr anchor="t" rtlCol="false" tIns="0" lIns="0" bIns="0" rIns="0">
            <a:spAutoFit/>
          </a:bodyPr>
          <a:lstStyle/>
          <a:p>
            <a:pPr algn="ctr" marL="745150" indent="-372575" lvl="1">
              <a:lnSpc>
                <a:spcPts val="4831"/>
              </a:lnSpc>
              <a:buFont typeface="Arial"/>
              <a:buChar char="•"/>
            </a:pPr>
            <a:r>
              <a:rPr lang="en-US" b="true" sz="3451">
                <a:solidFill>
                  <a:srgbClr val="46513D"/>
                </a:solidFill>
                <a:latin typeface="DM Sans Bold"/>
                <a:ea typeface="DM Sans Bold"/>
                <a:cs typeface="DM Sans Bold"/>
                <a:sym typeface="DM Sans Bold"/>
              </a:rPr>
              <a:t>Melatih kemampuan desain tampilan web dengan canva ai.</a:t>
            </a:r>
          </a:p>
        </p:txBody>
      </p:sp>
      <p:sp>
        <p:nvSpPr>
          <p:cNvPr name="TextBox 18" id="18"/>
          <p:cNvSpPr txBox="true"/>
          <p:nvPr/>
        </p:nvSpPr>
        <p:spPr>
          <a:xfrm rot="0">
            <a:off x="3027797" y="3827290"/>
            <a:ext cx="12809394" cy="1198210"/>
          </a:xfrm>
          <a:prstGeom prst="rect">
            <a:avLst/>
          </a:prstGeom>
        </p:spPr>
        <p:txBody>
          <a:bodyPr anchor="t" rtlCol="false" tIns="0" lIns="0" bIns="0" rIns="0">
            <a:spAutoFit/>
          </a:bodyPr>
          <a:lstStyle/>
          <a:p>
            <a:pPr algn="ctr" marL="745150" indent="-372575" lvl="1">
              <a:lnSpc>
                <a:spcPts val="4831"/>
              </a:lnSpc>
              <a:buFont typeface="Arial"/>
              <a:buChar char="•"/>
            </a:pPr>
            <a:r>
              <a:rPr lang="en-US" b="true" sz="3451">
                <a:solidFill>
                  <a:srgbClr val="46513D"/>
                </a:solidFill>
                <a:latin typeface="DM Sans Bold"/>
                <a:ea typeface="DM Sans Bold"/>
                <a:cs typeface="DM Sans Bold"/>
                <a:sym typeface="DM Sans Bold"/>
              </a:rPr>
              <a:t>Mengenal konsep CRUD ( Create,Read,Update,Delete) dalam sistem web.</a:t>
            </a:r>
          </a:p>
        </p:txBody>
      </p:sp>
      <p:sp>
        <p:nvSpPr>
          <p:cNvPr name="TextBox 19" id="19"/>
          <p:cNvSpPr txBox="true"/>
          <p:nvPr/>
        </p:nvSpPr>
        <p:spPr>
          <a:xfrm rot="0">
            <a:off x="3027797" y="7623874"/>
            <a:ext cx="745034" cy="588610"/>
          </a:xfrm>
          <a:prstGeom prst="rect">
            <a:avLst/>
          </a:prstGeom>
        </p:spPr>
        <p:txBody>
          <a:bodyPr anchor="t" rtlCol="false" tIns="0" lIns="0" bIns="0" rIns="0">
            <a:spAutoFit/>
          </a:bodyPr>
          <a:lstStyle/>
          <a:p>
            <a:pPr algn="ctr" marL="745150" indent="-372575" lvl="1">
              <a:lnSpc>
                <a:spcPts val="4831"/>
              </a:lnSpc>
              <a:buFont typeface="Arial"/>
              <a:buChar char="•"/>
            </a:pPr>
          </a:p>
        </p:txBody>
      </p:sp>
      <p:sp>
        <p:nvSpPr>
          <p:cNvPr name="TextBox 20" id="20"/>
          <p:cNvSpPr txBox="true"/>
          <p:nvPr/>
        </p:nvSpPr>
        <p:spPr>
          <a:xfrm rot="0">
            <a:off x="3400314" y="7634648"/>
            <a:ext cx="12454551" cy="1198210"/>
          </a:xfrm>
          <a:prstGeom prst="rect">
            <a:avLst/>
          </a:prstGeom>
        </p:spPr>
        <p:txBody>
          <a:bodyPr anchor="t" rtlCol="false" tIns="0" lIns="0" bIns="0" rIns="0">
            <a:spAutoFit/>
          </a:bodyPr>
          <a:lstStyle/>
          <a:p>
            <a:pPr algn="ctr">
              <a:lnSpc>
                <a:spcPts val="4831"/>
              </a:lnSpc>
              <a:spcBef>
                <a:spcPct val="0"/>
              </a:spcBef>
            </a:pPr>
            <a:r>
              <a:rPr lang="en-US" b="true" sz="3451">
                <a:solidFill>
                  <a:srgbClr val="46513D"/>
                </a:solidFill>
                <a:latin typeface="DM Sans Bold"/>
                <a:ea typeface="DM Sans Bold"/>
                <a:cs typeface="DM Sans Bold"/>
                <a:sym typeface="DM Sans Bold"/>
              </a:rPr>
              <a:t>Untuk membangun citra profesional dan meningkatkan kepercayaan pelanggan terhadap usaha Dimsum Narawi.</a:t>
            </a:r>
          </a:p>
        </p:txBody>
      </p:sp>
      <p:sp>
        <p:nvSpPr>
          <p:cNvPr name="TextBox 21" id="21"/>
          <p:cNvSpPr txBox="true"/>
          <p:nvPr/>
        </p:nvSpPr>
        <p:spPr>
          <a:xfrm rot="0">
            <a:off x="3027797" y="6417388"/>
            <a:ext cx="10875169" cy="588610"/>
          </a:xfrm>
          <a:prstGeom prst="rect">
            <a:avLst/>
          </a:prstGeom>
        </p:spPr>
        <p:txBody>
          <a:bodyPr anchor="t" rtlCol="false" tIns="0" lIns="0" bIns="0" rIns="0">
            <a:spAutoFit/>
          </a:bodyPr>
          <a:lstStyle/>
          <a:p>
            <a:pPr algn="ctr" marL="745150" indent="-372575" lvl="1">
              <a:lnSpc>
                <a:spcPts val="4831"/>
              </a:lnSpc>
              <a:buFont typeface="Arial"/>
              <a:buChar char="•"/>
            </a:pPr>
            <a:r>
              <a:rPr lang="en-US" b="true" sz="3451">
                <a:solidFill>
                  <a:srgbClr val="46513D"/>
                </a:solidFill>
                <a:latin typeface="DM Sans Bold"/>
                <a:ea typeface="DM Sans Bold"/>
                <a:cs typeface="DM Sans Bold"/>
                <a:sym typeface="DM Sans Bold"/>
              </a:rPr>
              <a:t>Mengembangkan kreativitas dan kolaborasi tim.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EADC"/>
        </a:solidFill>
      </p:bgPr>
    </p:bg>
    <p:spTree>
      <p:nvGrpSpPr>
        <p:cNvPr id="1" name=""/>
        <p:cNvGrpSpPr/>
        <p:nvPr/>
      </p:nvGrpSpPr>
      <p:grpSpPr>
        <a:xfrm>
          <a:off x="0" y="0"/>
          <a:ext cx="0" cy="0"/>
          <a:chOff x="0" y="0"/>
          <a:chExt cx="0" cy="0"/>
        </a:xfrm>
      </p:grpSpPr>
      <p:sp>
        <p:nvSpPr>
          <p:cNvPr name="Freeform 2" id="2"/>
          <p:cNvSpPr/>
          <p:nvPr/>
        </p:nvSpPr>
        <p:spPr>
          <a:xfrm flipH="false" flipV="false" rot="-6498828">
            <a:off x="-1947298" y="7537983"/>
            <a:ext cx="4782489" cy="4175521"/>
          </a:xfrm>
          <a:custGeom>
            <a:avLst/>
            <a:gdLst/>
            <a:ahLst/>
            <a:cxnLst/>
            <a:rect r="r" b="b" t="t" l="l"/>
            <a:pathLst>
              <a:path h="4175521" w="4782489">
                <a:moveTo>
                  <a:pt x="0" y="0"/>
                </a:moveTo>
                <a:lnTo>
                  <a:pt x="4782489" y="0"/>
                </a:lnTo>
                <a:lnTo>
                  <a:pt x="4782489" y="4175521"/>
                </a:lnTo>
                <a:lnTo>
                  <a:pt x="0" y="41755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09696">
            <a:off x="-1674379" y="-1674379"/>
            <a:ext cx="5406158" cy="5406158"/>
          </a:xfrm>
          <a:custGeom>
            <a:avLst/>
            <a:gdLst/>
            <a:ahLst/>
            <a:cxnLst/>
            <a:rect r="r" b="b" t="t" l="l"/>
            <a:pathLst>
              <a:path h="5406158" w="5406158">
                <a:moveTo>
                  <a:pt x="0" y="0"/>
                </a:moveTo>
                <a:lnTo>
                  <a:pt x="5406158" y="0"/>
                </a:lnTo>
                <a:lnTo>
                  <a:pt x="5406158" y="5406158"/>
                </a:lnTo>
                <a:lnTo>
                  <a:pt x="0" y="5406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847506">
            <a:off x="14754389" y="6286837"/>
            <a:ext cx="6249632" cy="7157001"/>
          </a:xfrm>
          <a:custGeom>
            <a:avLst/>
            <a:gdLst/>
            <a:ahLst/>
            <a:cxnLst/>
            <a:rect r="r" b="b" t="t" l="l"/>
            <a:pathLst>
              <a:path h="7157001" w="6249632">
                <a:moveTo>
                  <a:pt x="0" y="0"/>
                </a:moveTo>
                <a:lnTo>
                  <a:pt x="6249632" y="0"/>
                </a:lnTo>
                <a:lnTo>
                  <a:pt x="6249632" y="7157001"/>
                </a:lnTo>
                <a:lnTo>
                  <a:pt x="0" y="7157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515182">
            <a:off x="15727961" y="8996119"/>
            <a:ext cx="3062679" cy="2581762"/>
          </a:xfrm>
          <a:custGeom>
            <a:avLst/>
            <a:gdLst/>
            <a:ahLst/>
            <a:cxnLst/>
            <a:rect r="r" b="b" t="t" l="l"/>
            <a:pathLst>
              <a:path h="2581762" w="3062679">
                <a:moveTo>
                  <a:pt x="0" y="0"/>
                </a:moveTo>
                <a:lnTo>
                  <a:pt x="3062678" y="0"/>
                </a:lnTo>
                <a:lnTo>
                  <a:pt x="3062678" y="2581762"/>
                </a:lnTo>
                <a:lnTo>
                  <a:pt x="0" y="25817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3141733">
            <a:off x="13708720" y="-4464758"/>
            <a:ext cx="7086196" cy="8115023"/>
          </a:xfrm>
          <a:custGeom>
            <a:avLst/>
            <a:gdLst/>
            <a:ahLst/>
            <a:cxnLst/>
            <a:rect r="r" b="b" t="t" l="l"/>
            <a:pathLst>
              <a:path h="8115023" w="7086196">
                <a:moveTo>
                  <a:pt x="0" y="0"/>
                </a:moveTo>
                <a:lnTo>
                  <a:pt x="7086196" y="0"/>
                </a:lnTo>
                <a:lnTo>
                  <a:pt x="7086196" y="8115023"/>
                </a:lnTo>
                <a:lnTo>
                  <a:pt x="0" y="81150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452149">
            <a:off x="15073455" y="-1975675"/>
            <a:ext cx="4051343" cy="4613289"/>
          </a:xfrm>
          <a:custGeom>
            <a:avLst/>
            <a:gdLst/>
            <a:ahLst/>
            <a:cxnLst/>
            <a:rect r="r" b="b" t="t" l="l"/>
            <a:pathLst>
              <a:path h="4613289" w="4051343">
                <a:moveTo>
                  <a:pt x="0" y="0"/>
                </a:moveTo>
                <a:lnTo>
                  <a:pt x="4051343" y="0"/>
                </a:lnTo>
                <a:lnTo>
                  <a:pt x="4051343" y="4613289"/>
                </a:lnTo>
                <a:lnTo>
                  <a:pt x="0" y="46132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22249" y="8307290"/>
            <a:ext cx="5901899" cy="5143500"/>
          </a:xfrm>
          <a:custGeom>
            <a:avLst/>
            <a:gdLst/>
            <a:ahLst/>
            <a:cxnLst/>
            <a:rect r="r" b="b" t="t" l="l"/>
            <a:pathLst>
              <a:path h="5143500" w="5901899">
                <a:moveTo>
                  <a:pt x="0" y="0"/>
                </a:moveTo>
                <a:lnTo>
                  <a:pt x="5901898" y="0"/>
                </a:lnTo>
                <a:lnTo>
                  <a:pt x="5901898" y="5143500"/>
                </a:lnTo>
                <a:lnTo>
                  <a:pt x="0" y="51435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542292" y="5447679"/>
            <a:ext cx="2733548" cy="2503838"/>
          </a:xfrm>
          <a:custGeom>
            <a:avLst/>
            <a:gdLst/>
            <a:ahLst/>
            <a:cxnLst/>
            <a:rect r="r" b="b" t="t" l="l"/>
            <a:pathLst>
              <a:path h="2503838" w="2733548">
                <a:moveTo>
                  <a:pt x="0" y="0"/>
                </a:moveTo>
                <a:lnTo>
                  <a:pt x="2733548" y="0"/>
                </a:lnTo>
                <a:lnTo>
                  <a:pt x="2733548" y="2503838"/>
                </a:lnTo>
                <a:lnTo>
                  <a:pt x="0" y="250383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2374776" y="9028750"/>
            <a:ext cx="4572000" cy="4114800"/>
          </a:xfrm>
          <a:custGeom>
            <a:avLst/>
            <a:gdLst/>
            <a:ahLst/>
            <a:cxnLst/>
            <a:rect r="r" b="b" t="t" l="l"/>
            <a:pathLst>
              <a:path h="4114800" w="4572000">
                <a:moveTo>
                  <a:pt x="0" y="0"/>
                </a:moveTo>
                <a:lnTo>
                  <a:pt x="4572000" y="0"/>
                </a:lnTo>
                <a:lnTo>
                  <a:pt x="4572000"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1818680">
            <a:off x="17320334" y="4133278"/>
            <a:ext cx="1935332" cy="2628801"/>
          </a:xfrm>
          <a:custGeom>
            <a:avLst/>
            <a:gdLst/>
            <a:ahLst/>
            <a:cxnLst/>
            <a:rect r="r" b="b" t="t" l="l"/>
            <a:pathLst>
              <a:path h="2628801" w="1935332">
                <a:moveTo>
                  <a:pt x="0" y="0"/>
                </a:moveTo>
                <a:lnTo>
                  <a:pt x="1935332" y="0"/>
                </a:lnTo>
                <a:lnTo>
                  <a:pt x="1935332" y="2628801"/>
                </a:lnTo>
                <a:lnTo>
                  <a:pt x="0" y="262880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false" flipV="false" rot="0">
            <a:off x="2922491" y="-2959697"/>
            <a:ext cx="4294383" cy="4114800"/>
          </a:xfrm>
          <a:custGeom>
            <a:avLst/>
            <a:gdLst/>
            <a:ahLst/>
            <a:cxnLst/>
            <a:rect r="r" b="b" t="t" l="l"/>
            <a:pathLst>
              <a:path h="4114800" w="4294383">
                <a:moveTo>
                  <a:pt x="0" y="0"/>
                </a:moveTo>
                <a:lnTo>
                  <a:pt x="4294384" y="0"/>
                </a:lnTo>
                <a:lnTo>
                  <a:pt x="4294384" y="4114800"/>
                </a:lnTo>
                <a:lnTo>
                  <a:pt x="0" y="41148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3" id="13"/>
          <p:cNvSpPr/>
          <p:nvPr/>
        </p:nvSpPr>
        <p:spPr>
          <a:xfrm flipH="false" flipV="false" rot="8844704">
            <a:off x="-650104" y="-2363480"/>
            <a:ext cx="3357608" cy="3912467"/>
          </a:xfrm>
          <a:custGeom>
            <a:avLst/>
            <a:gdLst/>
            <a:ahLst/>
            <a:cxnLst/>
            <a:rect r="r" b="b" t="t" l="l"/>
            <a:pathLst>
              <a:path h="3912467" w="3357608">
                <a:moveTo>
                  <a:pt x="0" y="0"/>
                </a:moveTo>
                <a:lnTo>
                  <a:pt x="3357608" y="0"/>
                </a:lnTo>
                <a:lnTo>
                  <a:pt x="3357608" y="3912467"/>
                </a:lnTo>
                <a:lnTo>
                  <a:pt x="0" y="3912467"/>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7535988" y="9028750"/>
            <a:ext cx="4656667" cy="4114800"/>
          </a:xfrm>
          <a:custGeom>
            <a:avLst/>
            <a:gdLst/>
            <a:ahLst/>
            <a:cxnLst/>
            <a:rect r="r" b="b" t="t" l="l"/>
            <a:pathLst>
              <a:path h="4114800" w="4656667">
                <a:moveTo>
                  <a:pt x="0" y="0"/>
                </a:moveTo>
                <a:lnTo>
                  <a:pt x="4656667" y="0"/>
                </a:lnTo>
                <a:lnTo>
                  <a:pt x="4656667" y="4114800"/>
                </a:lnTo>
                <a:lnTo>
                  <a:pt x="0" y="411480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2316904">
            <a:off x="7708348" y="-2464647"/>
            <a:ext cx="4778736" cy="4114800"/>
          </a:xfrm>
          <a:custGeom>
            <a:avLst/>
            <a:gdLst/>
            <a:ahLst/>
            <a:cxnLst/>
            <a:rect r="r" b="b" t="t" l="l"/>
            <a:pathLst>
              <a:path h="4114800" w="4778736">
                <a:moveTo>
                  <a:pt x="0" y="0"/>
                </a:moveTo>
                <a:lnTo>
                  <a:pt x="4778737" y="0"/>
                </a:lnTo>
                <a:lnTo>
                  <a:pt x="4778737" y="4114800"/>
                </a:lnTo>
                <a:lnTo>
                  <a:pt x="0" y="41148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6" id="16"/>
          <p:cNvSpPr txBox="true"/>
          <p:nvPr/>
        </p:nvSpPr>
        <p:spPr>
          <a:xfrm rot="0">
            <a:off x="3496821" y="1974624"/>
            <a:ext cx="11827998" cy="1290691"/>
          </a:xfrm>
          <a:prstGeom prst="rect">
            <a:avLst/>
          </a:prstGeom>
        </p:spPr>
        <p:txBody>
          <a:bodyPr anchor="t" rtlCol="false" tIns="0" lIns="0" bIns="0" rIns="0">
            <a:spAutoFit/>
          </a:bodyPr>
          <a:lstStyle/>
          <a:p>
            <a:pPr algn="ctr">
              <a:lnSpc>
                <a:spcPts val="9523"/>
              </a:lnSpc>
            </a:pPr>
            <a:r>
              <a:rPr lang="en-US" sz="9717">
                <a:solidFill>
                  <a:srgbClr val="46513D"/>
                </a:solidFill>
                <a:latin typeface="Chewy"/>
                <a:ea typeface="Chewy"/>
                <a:cs typeface="Chewy"/>
                <a:sym typeface="Chewy"/>
              </a:rPr>
              <a:t>ALAT DAN BAHAN</a:t>
            </a:r>
          </a:p>
        </p:txBody>
      </p:sp>
      <p:sp>
        <p:nvSpPr>
          <p:cNvPr name="TextBox 17" id="17"/>
          <p:cNvSpPr txBox="true"/>
          <p:nvPr/>
        </p:nvSpPr>
        <p:spPr>
          <a:xfrm rot="0">
            <a:off x="2374776" y="5514590"/>
            <a:ext cx="6239296" cy="1198210"/>
          </a:xfrm>
          <a:prstGeom prst="rect">
            <a:avLst/>
          </a:prstGeom>
        </p:spPr>
        <p:txBody>
          <a:bodyPr anchor="t" rtlCol="false" tIns="0" lIns="0" bIns="0" rIns="0">
            <a:spAutoFit/>
          </a:bodyPr>
          <a:lstStyle/>
          <a:p>
            <a:pPr algn="ctr">
              <a:lnSpc>
                <a:spcPts val="4831"/>
              </a:lnSpc>
              <a:spcBef>
                <a:spcPct val="0"/>
              </a:spcBef>
            </a:pPr>
            <a:r>
              <a:rPr lang="en-US" b="true" sz="3451">
                <a:solidFill>
                  <a:srgbClr val="46513D"/>
                </a:solidFill>
                <a:latin typeface="DM Sans Bold"/>
                <a:ea typeface="DM Sans Bold"/>
                <a:cs typeface="DM Sans Bold"/>
                <a:sym typeface="DM Sans Bold"/>
              </a:rPr>
              <a:t>Canva AI ( Untuk desain UI website )</a:t>
            </a:r>
          </a:p>
        </p:txBody>
      </p:sp>
      <p:sp>
        <p:nvSpPr>
          <p:cNvPr name="TextBox 18" id="18"/>
          <p:cNvSpPr txBox="true"/>
          <p:nvPr/>
        </p:nvSpPr>
        <p:spPr>
          <a:xfrm rot="0">
            <a:off x="2374776" y="4128681"/>
            <a:ext cx="5768436" cy="764567"/>
          </a:xfrm>
          <a:prstGeom prst="rect">
            <a:avLst/>
          </a:prstGeom>
        </p:spPr>
        <p:txBody>
          <a:bodyPr anchor="t" rtlCol="false" tIns="0" lIns="0" bIns="0" rIns="0">
            <a:spAutoFit/>
          </a:bodyPr>
          <a:lstStyle/>
          <a:p>
            <a:pPr algn="ctr" marL="982758" indent="-491379" lvl="1">
              <a:lnSpc>
                <a:spcPts val="6372"/>
              </a:lnSpc>
              <a:buFont typeface="Arial"/>
              <a:buChar char="•"/>
            </a:pPr>
            <a:r>
              <a:rPr lang="en-US" b="true" sz="4551">
                <a:solidFill>
                  <a:srgbClr val="46513D"/>
                </a:solidFill>
                <a:latin typeface="DM Sans Bold"/>
                <a:ea typeface="DM Sans Bold"/>
                <a:cs typeface="DM Sans Bold"/>
                <a:sym typeface="DM Sans Bold"/>
              </a:rPr>
              <a:t>perangkat lunak :</a:t>
            </a:r>
          </a:p>
        </p:txBody>
      </p:sp>
      <p:sp>
        <p:nvSpPr>
          <p:cNvPr name="TextBox 19" id="19"/>
          <p:cNvSpPr txBox="true"/>
          <p:nvPr/>
        </p:nvSpPr>
        <p:spPr>
          <a:xfrm rot="0">
            <a:off x="10097717" y="4156103"/>
            <a:ext cx="5460498" cy="737145"/>
          </a:xfrm>
          <a:prstGeom prst="rect">
            <a:avLst/>
          </a:prstGeom>
        </p:spPr>
        <p:txBody>
          <a:bodyPr anchor="t" rtlCol="false" tIns="0" lIns="0" bIns="0" rIns="0">
            <a:spAutoFit/>
          </a:bodyPr>
          <a:lstStyle/>
          <a:p>
            <a:pPr algn="ctr" marL="930010" indent="-465005" lvl="1">
              <a:lnSpc>
                <a:spcPts val="6030"/>
              </a:lnSpc>
              <a:buFont typeface="Arial"/>
              <a:buChar char="•"/>
            </a:pPr>
            <a:r>
              <a:rPr lang="en-US" b="true" sz="4307">
                <a:solidFill>
                  <a:srgbClr val="46513D"/>
                </a:solidFill>
                <a:latin typeface="DM Sans Bold"/>
                <a:ea typeface="DM Sans Bold"/>
                <a:cs typeface="DM Sans Bold"/>
                <a:sym typeface="DM Sans Bold"/>
              </a:rPr>
              <a:t>perangkat keras :</a:t>
            </a:r>
          </a:p>
        </p:txBody>
      </p:sp>
      <p:sp>
        <p:nvSpPr>
          <p:cNvPr name="TextBox 20" id="20"/>
          <p:cNvSpPr txBox="true"/>
          <p:nvPr/>
        </p:nvSpPr>
        <p:spPr>
          <a:xfrm rot="0">
            <a:off x="10844452" y="5381004"/>
            <a:ext cx="5944791" cy="1198210"/>
          </a:xfrm>
          <a:prstGeom prst="rect">
            <a:avLst/>
          </a:prstGeom>
        </p:spPr>
        <p:txBody>
          <a:bodyPr anchor="t" rtlCol="false" tIns="0" lIns="0" bIns="0" rIns="0">
            <a:spAutoFit/>
          </a:bodyPr>
          <a:lstStyle/>
          <a:p>
            <a:pPr algn="ctr">
              <a:lnSpc>
                <a:spcPts val="4831"/>
              </a:lnSpc>
              <a:spcBef>
                <a:spcPct val="0"/>
              </a:spcBef>
            </a:pPr>
            <a:r>
              <a:rPr lang="en-US" b="true" sz="3451">
                <a:solidFill>
                  <a:srgbClr val="46513D"/>
                </a:solidFill>
                <a:latin typeface="DM Sans Bold"/>
                <a:ea typeface="DM Sans Bold"/>
                <a:cs typeface="DM Sans Bold"/>
                <a:sym typeface="DM Sans Bold"/>
              </a:rPr>
              <a:t>Laptop / PC dengan koneksi internet.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EADC"/>
        </a:solidFill>
      </p:bgPr>
    </p:bg>
    <p:spTree>
      <p:nvGrpSpPr>
        <p:cNvPr id="1" name=""/>
        <p:cNvGrpSpPr/>
        <p:nvPr/>
      </p:nvGrpSpPr>
      <p:grpSpPr>
        <a:xfrm>
          <a:off x="0" y="0"/>
          <a:ext cx="0" cy="0"/>
          <a:chOff x="0" y="0"/>
          <a:chExt cx="0" cy="0"/>
        </a:xfrm>
      </p:grpSpPr>
      <p:sp>
        <p:nvSpPr>
          <p:cNvPr name="Freeform 2" id="2"/>
          <p:cNvSpPr/>
          <p:nvPr/>
        </p:nvSpPr>
        <p:spPr>
          <a:xfrm flipH="false" flipV="false" rot="-6498828">
            <a:off x="-1947298" y="7537983"/>
            <a:ext cx="4782489" cy="4175521"/>
          </a:xfrm>
          <a:custGeom>
            <a:avLst/>
            <a:gdLst/>
            <a:ahLst/>
            <a:cxnLst/>
            <a:rect r="r" b="b" t="t" l="l"/>
            <a:pathLst>
              <a:path h="4175521" w="4782489">
                <a:moveTo>
                  <a:pt x="0" y="0"/>
                </a:moveTo>
                <a:lnTo>
                  <a:pt x="4782489" y="0"/>
                </a:lnTo>
                <a:lnTo>
                  <a:pt x="4782489" y="4175521"/>
                </a:lnTo>
                <a:lnTo>
                  <a:pt x="0" y="41755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09696">
            <a:off x="-1674379" y="-1674379"/>
            <a:ext cx="5406158" cy="5406158"/>
          </a:xfrm>
          <a:custGeom>
            <a:avLst/>
            <a:gdLst/>
            <a:ahLst/>
            <a:cxnLst/>
            <a:rect r="r" b="b" t="t" l="l"/>
            <a:pathLst>
              <a:path h="5406158" w="5406158">
                <a:moveTo>
                  <a:pt x="0" y="0"/>
                </a:moveTo>
                <a:lnTo>
                  <a:pt x="5406158" y="0"/>
                </a:lnTo>
                <a:lnTo>
                  <a:pt x="5406158" y="5406158"/>
                </a:lnTo>
                <a:lnTo>
                  <a:pt x="0" y="5406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847506">
            <a:off x="14754389" y="6286837"/>
            <a:ext cx="6249632" cy="7157001"/>
          </a:xfrm>
          <a:custGeom>
            <a:avLst/>
            <a:gdLst/>
            <a:ahLst/>
            <a:cxnLst/>
            <a:rect r="r" b="b" t="t" l="l"/>
            <a:pathLst>
              <a:path h="7157001" w="6249632">
                <a:moveTo>
                  <a:pt x="0" y="0"/>
                </a:moveTo>
                <a:lnTo>
                  <a:pt x="6249632" y="0"/>
                </a:lnTo>
                <a:lnTo>
                  <a:pt x="6249632" y="7157001"/>
                </a:lnTo>
                <a:lnTo>
                  <a:pt x="0" y="7157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515182">
            <a:off x="15727961" y="8996119"/>
            <a:ext cx="3062679" cy="2581762"/>
          </a:xfrm>
          <a:custGeom>
            <a:avLst/>
            <a:gdLst/>
            <a:ahLst/>
            <a:cxnLst/>
            <a:rect r="r" b="b" t="t" l="l"/>
            <a:pathLst>
              <a:path h="2581762" w="3062679">
                <a:moveTo>
                  <a:pt x="0" y="0"/>
                </a:moveTo>
                <a:lnTo>
                  <a:pt x="3062678" y="0"/>
                </a:lnTo>
                <a:lnTo>
                  <a:pt x="3062678" y="2581762"/>
                </a:lnTo>
                <a:lnTo>
                  <a:pt x="0" y="25817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3141733">
            <a:off x="13708720" y="-4464758"/>
            <a:ext cx="7086196" cy="8115023"/>
          </a:xfrm>
          <a:custGeom>
            <a:avLst/>
            <a:gdLst/>
            <a:ahLst/>
            <a:cxnLst/>
            <a:rect r="r" b="b" t="t" l="l"/>
            <a:pathLst>
              <a:path h="8115023" w="7086196">
                <a:moveTo>
                  <a:pt x="0" y="0"/>
                </a:moveTo>
                <a:lnTo>
                  <a:pt x="7086196" y="0"/>
                </a:lnTo>
                <a:lnTo>
                  <a:pt x="7086196" y="8115023"/>
                </a:lnTo>
                <a:lnTo>
                  <a:pt x="0" y="81150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452149">
            <a:off x="15073455" y="-1975675"/>
            <a:ext cx="4051343" cy="4613289"/>
          </a:xfrm>
          <a:custGeom>
            <a:avLst/>
            <a:gdLst/>
            <a:ahLst/>
            <a:cxnLst/>
            <a:rect r="r" b="b" t="t" l="l"/>
            <a:pathLst>
              <a:path h="4613289" w="4051343">
                <a:moveTo>
                  <a:pt x="0" y="0"/>
                </a:moveTo>
                <a:lnTo>
                  <a:pt x="4051343" y="0"/>
                </a:lnTo>
                <a:lnTo>
                  <a:pt x="4051343" y="4613289"/>
                </a:lnTo>
                <a:lnTo>
                  <a:pt x="0" y="46132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22249" y="8307290"/>
            <a:ext cx="5901899" cy="5143500"/>
          </a:xfrm>
          <a:custGeom>
            <a:avLst/>
            <a:gdLst/>
            <a:ahLst/>
            <a:cxnLst/>
            <a:rect r="r" b="b" t="t" l="l"/>
            <a:pathLst>
              <a:path h="5143500" w="5901899">
                <a:moveTo>
                  <a:pt x="0" y="0"/>
                </a:moveTo>
                <a:lnTo>
                  <a:pt x="5901898" y="0"/>
                </a:lnTo>
                <a:lnTo>
                  <a:pt x="5901898" y="5143500"/>
                </a:lnTo>
                <a:lnTo>
                  <a:pt x="0" y="51435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542292" y="5447679"/>
            <a:ext cx="2733548" cy="2503838"/>
          </a:xfrm>
          <a:custGeom>
            <a:avLst/>
            <a:gdLst/>
            <a:ahLst/>
            <a:cxnLst/>
            <a:rect r="r" b="b" t="t" l="l"/>
            <a:pathLst>
              <a:path h="2503838" w="2733548">
                <a:moveTo>
                  <a:pt x="0" y="0"/>
                </a:moveTo>
                <a:lnTo>
                  <a:pt x="2733548" y="0"/>
                </a:lnTo>
                <a:lnTo>
                  <a:pt x="2733548" y="2503838"/>
                </a:lnTo>
                <a:lnTo>
                  <a:pt x="0" y="250383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2374776" y="9028750"/>
            <a:ext cx="4572000" cy="4114800"/>
          </a:xfrm>
          <a:custGeom>
            <a:avLst/>
            <a:gdLst/>
            <a:ahLst/>
            <a:cxnLst/>
            <a:rect r="r" b="b" t="t" l="l"/>
            <a:pathLst>
              <a:path h="4114800" w="4572000">
                <a:moveTo>
                  <a:pt x="0" y="0"/>
                </a:moveTo>
                <a:lnTo>
                  <a:pt x="4572000" y="0"/>
                </a:lnTo>
                <a:lnTo>
                  <a:pt x="4572000"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1818680">
            <a:off x="17320334" y="4133278"/>
            <a:ext cx="1935332" cy="2628801"/>
          </a:xfrm>
          <a:custGeom>
            <a:avLst/>
            <a:gdLst/>
            <a:ahLst/>
            <a:cxnLst/>
            <a:rect r="r" b="b" t="t" l="l"/>
            <a:pathLst>
              <a:path h="2628801" w="1935332">
                <a:moveTo>
                  <a:pt x="0" y="0"/>
                </a:moveTo>
                <a:lnTo>
                  <a:pt x="1935332" y="0"/>
                </a:lnTo>
                <a:lnTo>
                  <a:pt x="1935332" y="2628801"/>
                </a:lnTo>
                <a:lnTo>
                  <a:pt x="0" y="262880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false" flipV="false" rot="0">
            <a:off x="2922491" y="-2959697"/>
            <a:ext cx="4294383" cy="4114800"/>
          </a:xfrm>
          <a:custGeom>
            <a:avLst/>
            <a:gdLst/>
            <a:ahLst/>
            <a:cxnLst/>
            <a:rect r="r" b="b" t="t" l="l"/>
            <a:pathLst>
              <a:path h="4114800" w="4294383">
                <a:moveTo>
                  <a:pt x="0" y="0"/>
                </a:moveTo>
                <a:lnTo>
                  <a:pt x="4294384" y="0"/>
                </a:lnTo>
                <a:lnTo>
                  <a:pt x="4294384" y="4114800"/>
                </a:lnTo>
                <a:lnTo>
                  <a:pt x="0" y="41148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3" id="13"/>
          <p:cNvSpPr/>
          <p:nvPr/>
        </p:nvSpPr>
        <p:spPr>
          <a:xfrm flipH="false" flipV="false" rot="8844704">
            <a:off x="-650104" y="-2363480"/>
            <a:ext cx="3357608" cy="3912467"/>
          </a:xfrm>
          <a:custGeom>
            <a:avLst/>
            <a:gdLst/>
            <a:ahLst/>
            <a:cxnLst/>
            <a:rect r="r" b="b" t="t" l="l"/>
            <a:pathLst>
              <a:path h="3912467" w="3357608">
                <a:moveTo>
                  <a:pt x="0" y="0"/>
                </a:moveTo>
                <a:lnTo>
                  <a:pt x="3357608" y="0"/>
                </a:lnTo>
                <a:lnTo>
                  <a:pt x="3357608" y="3912467"/>
                </a:lnTo>
                <a:lnTo>
                  <a:pt x="0" y="3912467"/>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7535988" y="9028750"/>
            <a:ext cx="4656667" cy="4114800"/>
          </a:xfrm>
          <a:custGeom>
            <a:avLst/>
            <a:gdLst/>
            <a:ahLst/>
            <a:cxnLst/>
            <a:rect r="r" b="b" t="t" l="l"/>
            <a:pathLst>
              <a:path h="4114800" w="4656667">
                <a:moveTo>
                  <a:pt x="0" y="0"/>
                </a:moveTo>
                <a:lnTo>
                  <a:pt x="4656667" y="0"/>
                </a:lnTo>
                <a:lnTo>
                  <a:pt x="4656667" y="4114800"/>
                </a:lnTo>
                <a:lnTo>
                  <a:pt x="0" y="411480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2316904">
            <a:off x="7708348" y="-2464647"/>
            <a:ext cx="4778736" cy="4114800"/>
          </a:xfrm>
          <a:custGeom>
            <a:avLst/>
            <a:gdLst/>
            <a:ahLst/>
            <a:cxnLst/>
            <a:rect r="r" b="b" t="t" l="l"/>
            <a:pathLst>
              <a:path h="4114800" w="4778736">
                <a:moveTo>
                  <a:pt x="0" y="0"/>
                </a:moveTo>
                <a:lnTo>
                  <a:pt x="4778737" y="0"/>
                </a:lnTo>
                <a:lnTo>
                  <a:pt x="4778737" y="4114800"/>
                </a:lnTo>
                <a:lnTo>
                  <a:pt x="0" y="41148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6" id="16"/>
          <p:cNvSpPr txBox="true"/>
          <p:nvPr/>
        </p:nvSpPr>
        <p:spPr>
          <a:xfrm rot="0">
            <a:off x="4660776" y="1004743"/>
            <a:ext cx="9332300" cy="1686742"/>
          </a:xfrm>
          <a:prstGeom prst="rect">
            <a:avLst/>
          </a:prstGeom>
        </p:spPr>
        <p:txBody>
          <a:bodyPr anchor="t" rtlCol="false" tIns="0" lIns="0" bIns="0" rIns="0">
            <a:spAutoFit/>
          </a:bodyPr>
          <a:lstStyle/>
          <a:p>
            <a:pPr algn="ctr">
              <a:lnSpc>
                <a:spcPts val="13604"/>
              </a:lnSpc>
            </a:pPr>
            <a:r>
              <a:rPr lang="en-US" sz="9717">
                <a:solidFill>
                  <a:srgbClr val="46513D"/>
                </a:solidFill>
                <a:latin typeface="Chewy"/>
                <a:ea typeface="Chewy"/>
                <a:cs typeface="Chewy"/>
                <a:sym typeface="Chewy"/>
              </a:rPr>
              <a:t>KONSEP CRUD </a:t>
            </a:r>
          </a:p>
        </p:txBody>
      </p:sp>
      <p:sp>
        <p:nvSpPr>
          <p:cNvPr name="TextBox 17" id="17"/>
          <p:cNvSpPr txBox="true"/>
          <p:nvPr/>
        </p:nvSpPr>
        <p:spPr>
          <a:xfrm rot="0">
            <a:off x="2549974" y="3316709"/>
            <a:ext cx="14595128" cy="588610"/>
          </a:xfrm>
          <a:prstGeom prst="rect">
            <a:avLst/>
          </a:prstGeom>
        </p:spPr>
        <p:txBody>
          <a:bodyPr anchor="t" rtlCol="false" tIns="0" lIns="0" bIns="0" rIns="0">
            <a:spAutoFit/>
          </a:bodyPr>
          <a:lstStyle/>
          <a:p>
            <a:pPr algn="ctr" marL="745150" indent="-372575" lvl="1">
              <a:lnSpc>
                <a:spcPts val="4831"/>
              </a:lnSpc>
              <a:buFont typeface="Arial"/>
              <a:buChar char="•"/>
            </a:pPr>
            <a:r>
              <a:rPr lang="en-US" b="true" sz="3451">
                <a:solidFill>
                  <a:srgbClr val="46513D"/>
                </a:solidFill>
                <a:latin typeface="DM Sans Bold"/>
                <a:ea typeface="DM Sans Bold"/>
                <a:cs typeface="DM Sans Bold"/>
                <a:sym typeface="DM Sans Bold"/>
              </a:rPr>
              <a:t>Create menambah data baru  Tambah data menu dimsum narawi.</a:t>
            </a:r>
          </a:p>
        </p:txBody>
      </p:sp>
      <p:sp>
        <p:nvSpPr>
          <p:cNvPr name="TextBox 18" id="18"/>
          <p:cNvSpPr txBox="true"/>
          <p:nvPr/>
        </p:nvSpPr>
        <p:spPr>
          <a:xfrm rot="0">
            <a:off x="2804637" y="4287667"/>
            <a:ext cx="13823681" cy="588593"/>
          </a:xfrm>
          <a:prstGeom prst="rect">
            <a:avLst/>
          </a:prstGeom>
        </p:spPr>
        <p:txBody>
          <a:bodyPr anchor="t" rtlCol="false" tIns="0" lIns="0" bIns="0" rIns="0">
            <a:spAutoFit/>
          </a:bodyPr>
          <a:lstStyle/>
          <a:p>
            <a:pPr algn="ctr" marL="745150" indent="-372575" lvl="1">
              <a:lnSpc>
                <a:spcPts val="4831"/>
              </a:lnSpc>
              <a:buFont typeface="Arial"/>
              <a:buChar char="•"/>
            </a:pPr>
            <a:r>
              <a:rPr lang="en-US" b="true" sz="3451">
                <a:solidFill>
                  <a:srgbClr val="46513D"/>
                </a:solidFill>
                <a:latin typeface="DM Sans Bold"/>
                <a:ea typeface="DM Sans Bold"/>
                <a:cs typeface="DM Sans Bold"/>
                <a:sym typeface="DM Sans Bold"/>
              </a:rPr>
              <a:t>Read menampilkan data  Melihat daftar menu dimsum narawi.</a:t>
            </a:r>
          </a:p>
        </p:txBody>
      </p:sp>
      <p:sp>
        <p:nvSpPr>
          <p:cNvPr name="TextBox 19" id="19"/>
          <p:cNvSpPr txBox="true"/>
          <p:nvPr/>
        </p:nvSpPr>
        <p:spPr>
          <a:xfrm rot="0">
            <a:off x="2639625" y="5257277"/>
            <a:ext cx="14153704" cy="588610"/>
          </a:xfrm>
          <a:prstGeom prst="rect">
            <a:avLst/>
          </a:prstGeom>
        </p:spPr>
        <p:txBody>
          <a:bodyPr anchor="t" rtlCol="false" tIns="0" lIns="0" bIns="0" rIns="0">
            <a:spAutoFit/>
          </a:bodyPr>
          <a:lstStyle/>
          <a:p>
            <a:pPr algn="ctr" marL="745150" indent="-372575" lvl="1">
              <a:lnSpc>
                <a:spcPts val="4831"/>
              </a:lnSpc>
              <a:buFont typeface="Arial"/>
              <a:buChar char="•"/>
            </a:pPr>
            <a:r>
              <a:rPr lang="en-US" b="true" sz="3451">
                <a:solidFill>
                  <a:srgbClr val="46513D"/>
                </a:solidFill>
                <a:latin typeface="DM Sans Bold"/>
                <a:ea typeface="DM Sans Bold"/>
                <a:cs typeface="DM Sans Bold"/>
                <a:sym typeface="DM Sans Bold"/>
              </a:rPr>
              <a:t>Update mengubah data Edit menu daftar harga dimsum narawi.</a:t>
            </a:r>
          </a:p>
        </p:txBody>
      </p:sp>
      <p:sp>
        <p:nvSpPr>
          <p:cNvPr name="TextBox 20" id="20"/>
          <p:cNvSpPr txBox="true"/>
          <p:nvPr/>
        </p:nvSpPr>
        <p:spPr>
          <a:xfrm rot="0">
            <a:off x="2804825" y="6371955"/>
            <a:ext cx="13085266" cy="588610"/>
          </a:xfrm>
          <a:prstGeom prst="rect">
            <a:avLst/>
          </a:prstGeom>
        </p:spPr>
        <p:txBody>
          <a:bodyPr anchor="t" rtlCol="false" tIns="0" lIns="0" bIns="0" rIns="0">
            <a:spAutoFit/>
          </a:bodyPr>
          <a:lstStyle/>
          <a:p>
            <a:pPr algn="ctr" marL="745150" indent="-372575" lvl="1">
              <a:lnSpc>
                <a:spcPts val="4831"/>
              </a:lnSpc>
              <a:buFont typeface="Arial"/>
              <a:buChar char="•"/>
            </a:pPr>
            <a:r>
              <a:rPr lang="en-US" b="true" sz="3451">
                <a:solidFill>
                  <a:srgbClr val="46513D"/>
                </a:solidFill>
                <a:latin typeface="DM Sans Bold"/>
                <a:ea typeface="DM Sans Bold"/>
                <a:cs typeface="DM Sans Bold"/>
                <a:sym typeface="DM Sans Bold"/>
              </a:rPr>
              <a:t>Delete menghapus data Hapus data menu dimsum narawi.</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EADC"/>
        </a:solidFill>
      </p:bgPr>
    </p:bg>
    <p:spTree>
      <p:nvGrpSpPr>
        <p:cNvPr id="1" name=""/>
        <p:cNvGrpSpPr/>
        <p:nvPr/>
      </p:nvGrpSpPr>
      <p:grpSpPr>
        <a:xfrm>
          <a:off x="0" y="0"/>
          <a:ext cx="0" cy="0"/>
          <a:chOff x="0" y="0"/>
          <a:chExt cx="0" cy="0"/>
        </a:xfrm>
      </p:grpSpPr>
      <p:sp>
        <p:nvSpPr>
          <p:cNvPr name="Freeform 2" id="2"/>
          <p:cNvSpPr/>
          <p:nvPr/>
        </p:nvSpPr>
        <p:spPr>
          <a:xfrm flipH="false" flipV="false" rot="-6498828">
            <a:off x="-1947298" y="7537983"/>
            <a:ext cx="4782489" cy="4175521"/>
          </a:xfrm>
          <a:custGeom>
            <a:avLst/>
            <a:gdLst/>
            <a:ahLst/>
            <a:cxnLst/>
            <a:rect r="r" b="b" t="t" l="l"/>
            <a:pathLst>
              <a:path h="4175521" w="4782489">
                <a:moveTo>
                  <a:pt x="0" y="0"/>
                </a:moveTo>
                <a:lnTo>
                  <a:pt x="4782489" y="0"/>
                </a:lnTo>
                <a:lnTo>
                  <a:pt x="4782489" y="4175521"/>
                </a:lnTo>
                <a:lnTo>
                  <a:pt x="0" y="41755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09696">
            <a:off x="-1674379" y="-1674379"/>
            <a:ext cx="5406158" cy="5406158"/>
          </a:xfrm>
          <a:custGeom>
            <a:avLst/>
            <a:gdLst/>
            <a:ahLst/>
            <a:cxnLst/>
            <a:rect r="r" b="b" t="t" l="l"/>
            <a:pathLst>
              <a:path h="5406158" w="5406158">
                <a:moveTo>
                  <a:pt x="0" y="0"/>
                </a:moveTo>
                <a:lnTo>
                  <a:pt x="5406158" y="0"/>
                </a:lnTo>
                <a:lnTo>
                  <a:pt x="5406158" y="5406158"/>
                </a:lnTo>
                <a:lnTo>
                  <a:pt x="0" y="5406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847506">
            <a:off x="14754389" y="6286837"/>
            <a:ext cx="6249632" cy="7157001"/>
          </a:xfrm>
          <a:custGeom>
            <a:avLst/>
            <a:gdLst/>
            <a:ahLst/>
            <a:cxnLst/>
            <a:rect r="r" b="b" t="t" l="l"/>
            <a:pathLst>
              <a:path h="7157001" w="6249632">
                <a:moveTo>
                  <a:pt x="0" y="0"/>
                </a:moveTo>
                <a:lnTo>
                  <a:pt x="6249632" y="0"/>
                </a:lnTo>
                <a:lnTo>
                  <a:pt x="6249632" y="7157001"/>
                </a:lnTo>
                <a:lnTo>
                  <a:pt x="0" y="7157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515182">
            <a:off x="15727961" y="8996119"/>
            <a:ext cx="3062679" cy="2581762"/>
          </a:xfrm>
          <a:custGeom>
            <a:avLst/>
            <a:gdLst/>
            <a:ahLst/>
            <a:cxnLst/>
            <a:rect r="r" b="b" t="t" l="l"/>
            <a:pathLst>
              <a:path h="2581762" w="3062679">
                <a:moveTo>
                  <a:pt x="0" y="0"/>
                </a:moveTo>
                <a:lnTo>
                  <a:pt x="3062678" y="0"/>
                </a:lnTo>
                <a:lnTo>
                  <a:pt x="3062678" y="2581762"/>
                </a:lnTo>
                <a:lnTo>
                  <a:pt x="0" y="25817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3141733">
            <a:off x="13708720" y="-4464758"/>
            <a:ext cx="7086196" cy="8115023"/>
          </a:xfrm>
          <a:custGeom>
            <a:avLst/>
            <a:gdLst/>
            <a:ahLst/>
            <a:cxnLst/>
            <a:rect r="r" b="b" t="t" l="l"/>
            <a:pathLst>
              <a:path h="8115023" w="7086196">
                <a:moveTo>
                  <a:pt x="0" y="0"/>
                </a:moveTo>
                <a:lnTo>
                  <a:pt x="7086196" y="0"/>
                </a:lnTo>
                <a:lnTo>
                  <a:pt x="7086196" y="8115023"/>
                </a:lnTo>
                <a:lnTo>
                  <a:pt x="0" y="81150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452149">
            <a:off x="15073455" y="-1975675"/>
            <a:ext cx="4051343" cy="4613289"/>
          </a:xfrm>
          <a:custGeom>
            <a:avLst/>
            <a:gdLst/>
            <a:ahLst/>
            <a:cxnLst/>
            <a:rect r="r" b="b" t="t" l="l"/>
            <a:pathLst>
              <a:path h="4613289" w="4051343">
                <a:moveTo>
                  <a:pt x="0" y="0"/>
                </a:moveTo>
                <a:lnTo>
                  <a:pt x="4051343" y="0"/>
                </a:lnTo>
                <a:lnTo>
                  <a:pt x="4051343" y="4613289"/>
                </a:lnTo>
                <a:lnTo>
                  <a:pt x="0" y="46132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22249" y="8307290"/>
            <a:ext cx="5901899" cy="5143500"/>
          </a:xfrm>
          <a:custGeom>
            <a:avLst/>
            <a:gdLst/>
            <a:ahLst/>
            <a:cxnLst/>
            <a:rect r="r" b="b" t="t" l="l"/>
            <a:pathLst>
              <a:path h="5143500" w="5901899">
                <a:moveTo>
                  <a:pt x="0" y="0"/>
                </a:moveTo>
                <a:lnTo>
                  <a:pt x="5901898" y="0"/>
                </a:lnTo>
                <a:lnTo>
                  <a:pt x="5901898" y="5143500"/>
                </a:lnTo>
                <a:lnTo>
                  <a:pt x="0" y="51435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542292" y="5447679"/>
            <a:ext cx="2733548" cy="2503838"/>
          </a:xfrm>
          <a:custGeom>
            <a:avLst/>
            <a:gdLst/>
            <a:ahLst/>
            <a:cxnLst/>
            <a:rect r="r" b="b" t="t" l="l"/>
            <a:pathLst>
              <a:path h="2503838" w="2733548">
                <a:moveTo>
                  <a:pt x="0" y="0"/>
                </a:moveTo>
                <a:lnTo>
                  <a:pt x="2733548" y="0"/>
                </a:lnTo>
                <a:lnTo>
                  <a:pt x="2733548" y="2503838"/>
                </a:lnTo>
                <a:lnTo>
                  <a:pt x="0" y="250383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2374776" y="9028750"/>
            <a:ext cx="4572000" cy="4114800"/>
          </a:xfrm>
          <a:custGeom>
            <a:avLst/>
            <a:gdLst/>
            <a:ahLst/>
            <a:cxnLst/>
            <a:rect r="r" b="b" t="t" l="l"/>
            <a:pathLst>
              <a:path h="4114800" w="4572000">
                <a:moveTo>
                  <a:pt x="0" y="0"/>
                </a:moveTo>
                <a:lnTo>
                  <a:pt x="4572000" y="0"/>
                </a:lnTo>
                <a:lnTo>
                  <a:pt x="4572000"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1818680">
            <a:off x="17320334" y="4133278"/>
            <a:ext cx="1935332" cy="2628801"/>
          </a:xfrm>
          <a:custGeom>
            <a:avLst/>
            <a:gdLst/>
            <a:ahLst/>
            <a:cxnLst/>
            <a:rect r="r" b="b" t="t" l="l"/>
            <a:pathLst>
              <a:path h="2628801" w="1935332">
                <a:moveTo>
                  <a:pt x="0" y="0"/>
                </a:moveTo>
                <a:lnTo>
                  <a:pt x="1935332" y="0"/>
                </a:lnTo>
                <a:lnTo>
                  <a:pt x="1935332" y="2628801"/>
                </a:lnTo>
                <a:lnTo>
                  <a:pt x="0" y="262880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false" flipV="false" rot="0">
            <a:off x="2922491" y="-2959697"/>
            <a:ext cx="4294383" cy="4114800"/>
          </a:xfrm>
          <a:custGeom>
            <a:avLst/>
            <a:gdLst/>
            <a:ahLst/>
            <a:cxnLst/>
            <a:rect r="r" b="b" t="t" l="l"/>
            <a:pathLst>
              <a:path h="4114800" w="4294383">
                <a:moveTo>
                  <a:pt x="0" y="0"/>
                </a:moveTo>
                <a:lnTo>
                  <a:pt x="4294384" y="0"/>
                </a:lnTo>
                <a:lnTo>
                  <a:pt x="4294384" y="4114800"/>
                </a:lnTo>
                <a:lnTo>
                  <a:pt x="0" y="41148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3" id="13"/>
          <p:cNvSpPr/>
          <p:nvPr/>
        </p:nvSpPr>
        <p:spPr>
          <a:xfrm flipH="false" flipV="false" rot="8844704">
            <a:off x="-650104" y="-2363480"/>
            <a:ext cx="3357608" cy="3912467"/>
          </a:xfrm>
          <a:custGeom>
            <a:avLst/>
            <a:gdLst/>
            <a:ahLst/>
            <a:cxnLst/>
            <a:rect r="r" b="b" t="t" l="l"/>
            <a:pathLst>
              <a:path h="3912467" w="3357608">
                <a:moveTo>
                  <a:pt x="0" y="0"/>
                </a:moveTo>
                <a:lnTo>
                  <a:pt x="3357608" y="0"/>
                </a:lnTo>
                <a:lnTo>
                  <a:pt x="3357608" y="3912467"/>
                </a:lnTo>
                <a:lnTo>
                  <a:pt x="0" y="3912467"/>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7535988" y="9028750"/>
            <a:ext cx="4656667" cy="4114800"/>
          </a:xfrm>
          <a:custGeom>
            <a:avLst/>
            <a:gdLst/>
            <a:ahLst/>
            <a:cxnLst/>
            <a:rect r="r" b="b" t="t" l="l"/>
            <a:pathLst>
              <a:path h="4114800" w="4656667">
                <a:moveTo>
                  <a:pt x="0" y="0"/>
                </a:moveTo>
                <a:lnTo>
                  <a:pt x="4656667" y="0"/>
                </a:lnTo>
                <a:lnTo>
                  <a:pt x="4656667" y="4114800"/>
                </a:lnTo>
                <a:lnTo>
                  <a:pt x="0" y="411480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2316904">
            <a:off x="7708348" y="-2464647"/>
            <a:ext cx="4778736" cy="4114800"/>
          </a:xfrm>
          <a:custGeom>
            <a:avLst/>
            <a:gdLst/>
            <a:ahLst/>
            <a:cxnLst/>
            <a:rect r="r" b="b" t="t" l="l"/>
            <a:pathLst>
              <a:path h="4114800" w="4778736">
                <a:moveTo>
                  <a:pt x="0" y="0"/>
                </a:moveTo>
                <a:lnTo>
                  <a:pt x="4778737" y="0"/>
                </a:lnTo>
                <a:lnTo>
                  <a:pt x="4778737" y="4114800"/>
                </a:lnTo>
                <a:lnTo>
                  <a:pt x="0" y="41148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grpSp>
        <p:nvGrpSpPr>
          <p:cNvPr name="Group 16" id="16"/>
          <p:cNvGrpSpPr/>
          <p:nvPr/>
        </p:nvGrpSpPr>
        <p:grpSpPr>
          <a:xfrm rot="0">
            <a:off x="11851390" y="2978753"/>
            <a:ext cx="4937852" cy="4937852"/>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156787" y="0"/>
                  </a:moveTo>
                  <a:lnTo>
                    <a:pt x="656013" y="0"/>
                  </a:lnTo>
                  <a:cubicBezTo>
                    <a:pt x="742604" y="0"/>
                    <a:pt x="812800" y="70196"/>
                    <a:pt x="812800" y="156787"/>
                  </a:cubicBezTo>
                  <a:lnTo>
                    <a:pt x="812800" y="656013"/>
                  </a:lnTo>
                  <a:cubicBezTo>
                    <a:pt x="812800" y="742604"/>
                    <a:pt x="742604" y="812800"/>
                    <a:pt x="656013" y="812800"/>
                  </a:cubicBezTo>
                  <a:lnTo>
                    <a:pt x="156787" y="812800"/>
                  </a:lnTo>
                  <a:cubicBezTo>
                    <a:pt x="70196" y="812800"/>
                    <a:pt x="0" y="742604"/>
                    <a:pt x="0" y="656013"/>
                  </a:cubicBezTo>
                  <a:lnTo>
                    <a:pt x="0" y="156787"/>
                  </a:lnTo>
                  <a:cubicBezTo>
                    <a:pt x="0" y="70196"/>
                    <a:pt x="70196" y="0"/>
                    <a:pt x="156787" y="0"/>
                  </a:cubicBezTo>
                  <a:close/>
                </a:path>
              </a:pathLst>
            </a:custGeom>
            <a:blipFill>
              <a:blip r:embed="rId28"/>
              <a:stretch>
                <a:fillRect l="0" t="-62044" r="0" b="-62044"/>
              </a:stretch>
            </a:blipFill>
          </p:spPr>
        </p:sp>
      </p:grpSp>
      <p:sp>
        <p:nvSpPr>
          <p:cNvPr name="TextBox 18" id="18"/>
          <p:cNvSpPr txBox="true"/>
          <p:nvPr/>
        </p:nvSpPr>
        <p:spPr>
          <a:xfrm rot="0">
            <a:off x="5246228" y="1021753"/>
            <a:ext cx="9236186" cy="2260626"/>
          </a:xfrm>
          <a:prstGeom prst="rect">
            <a:avLst/>
          </a:prstGeom>
        </p:spPr>
        <p:txBody>
          <a:bodyPr anchor="t" rtlCol="false" tIns="0" lIns="0" bIns="0" rIns="0">
            <a:spAutoFit/>
          </a:bodyPr>
          <a:lstStyle/>
          <a:p>
            <a:pPr algn="l">
              <a:lnSpc>
                <a:spcPts val="9040"/>
              </a:lnSpc>
            </a:pPr>
            <a:r>
              <a:rPr lang="en-US" sz="6457">
                <a:solidFill>
                  <a:srgbClr val="46513D"/>
                </a:solidFill>
                <a:latin typeface="Chewy"/>
                <a:ea typeface="Chewy"/>
                <a:cs typeface="Chewy"/>
                <a:sym typeface="Chewy"/>
              </a:rPr>
              <a:t>DESAIN UI MENGGUNAKAN CANVA AI</a:t>
            </a:r>
          </a:p>
        </p:txBody>
      </p:sp>
      <p:sp>
        <p:nvSpPr>
          <p:cNvPr name="TextBox 19" id="19"/>
          <p:cNvSpPr txBox="true"/>
          <p:nvPr/>
        </p:nvSpPr>
        <p:spPr>
          <a:xfrm rot="0">
            <a:off x="1465709" y="3599708"/>
            <a:ext cx="5751165" cy="588610"/>
          </a:xfrm>
          <a:prstGeom prst="rect">
            <a:avLst/>
          </a:prstGeom>
        </p:spPr>
        <p:txBody>
          <a:bodyPr anchor="t" rtlCol="false" tIns="0" lIns="0" bIns="0" rIns="0">
            <a:spAutoFit/>
          </a:bodyPr>
          <a:lstStyle/>
          <a:p>
            <a:pPr algn="ctr">
              <a:lnSpc>
                <a:spcPts val="4831"/>
              </a:lnSpc>
              <a:spcBef>
                <a:spcPct val="0"/>
              </a:spcBef>
            </a:pPr>
            <a:r>
              <a:rPr lang="en-US" b="true" sz="3451">
                <a:solidFill>
                  <a:srgbClr val="46513D"/>
                </a:solidFill>
                <a:latin typeface="DM Sans Bold"/>
                <a:ea typeface="DM Sans Bold"/>
                <a:cs typeface="DM Sans Bold"/>
                <a:sym typeface="DM Sans Bold"/>
              </a:rPr>
              <a:t>Canva  ai digunakan untuk :</a:t>
            </a:r>
          </a:p>
        </p:txBody>
      </p:sp>
      <p:sp>
        <p:nvSpPr>
          <p:cNvPr name="TextBox 20" id="20"/>
          <p:cNvSpPr txBox="true"/>
          <p:nvPr/>
        </p:nvSpPr>
        <p:spPr>
          <a:xfrm rot="0">
            <a:off x="0" y="4603626"/>
            <a:ext cx="10952847" cy="2327473"/>
          </a:xfrm>
          <a:prstGeom prst="rect">
            <a:avLst/>
          </a:prstGeom>
        </p:spPr>
        <p:txBody>
          <a:bodyPr anchor="t" rtlCol="false" tIns="0" lIns="0" bIns="0" rIns="0">
            <a:spAutoFit/>
          </a:bodyPr>
          <a:lstStyle/>
          <a:p>
            <a:pPr algn="ctr" marL="478762" indent="-239381" lvl="1">
              <a:lnSpc>
                <a:spcPts val="3104"/>
              </a:lnSpc>
              <a:buFont typeface="Arial"/>
              <a:buChar char="•"/>
            </a:pPr>
            <a:r>
              <a:rPr lang="en-US" b="true" sz="2217">
                <a:solidFill>
                  <a:srgbClr val="46513D"/>
                </a:solidFill>
                <a:latin typeface="DM Sans Bold"/>
                <a:ea typeface="DM Sans Bold"/>
                <a:cs typeface="DM Sans Bold"/>
                <a:sym typeface="DM Sans Bold"/>
              </a:rPr>
              <a:t>Membuat desain otomatis </a:t>
            </a:r>
            <a:r>
              <a:rPr lang="en-US" b="true" sz="2217">
                <a:solidFill>
                  <a:srgbClr val="46513D"/>
                </a:solidFill>
                <a:latin typeface="DM Sans Bold"/>
                <a:ea typeface="DM Sans Bold"/>
                <a:cs typeface="DM Sans Bold"/>
                <a:sym typeface="DM Sans Bold"/>
              </a:rPr>
              <a:t>Canva AI bisa menghasilkan desain seperti poster, presentasi, logo, flyer, kartu nama, hingga postingan media sosial hanya dari deskripsi teks (misalnya: “buatkan poster promosi Dimsum Narawi”).</a:t>
            </a:r>
          </a:p>
          <a:p>
            <a:pPr algn="ctr" marL="478762" indent="-239381" lvl="1">
              <a:lnSpc>
                <a:spcPts val="3104"/>
              </a:lnSpc>
              <a:buFont typeface="Arial"/>
              <a:buChar char="•"/>
            </a:pPr>
            <a:r>
              <a:rPr lang="en-US" b="true" sz="2217">
                <a:solidFill>
                  <a:srgbClr val="46513D"/>
                </a:solidFill>
                <a:latin typeface="DM Sans Bold"/>
                <a:ea typeface="DM Sans Bold"/>
                <a:cs typeface="DM Sans Bold"/>
                <a:sym typeface="DM Sans Bold"/>
              </a:rPr>
              <a:t> Membantu menulis konten</a:t>
            </a:r>
            <a:r>
              <a:rPr lang="en-US" b="true" sz="2217">
                <a:solidFill>
                  <a:srgbClr val="46513D"/>
                </a:solidFill>
                <a:latin typeface="DM Sans Bold"/>
                <a:ea typeface="DM Sans Bold"/>
                <a:cs typeface="DM Sans Bold"/>
                <a:sym typeface="DM Sans Bold"/>
              </a:rPr>
              <a:t> Canva AI dapat menulis judul, deskripsi, caption, dan isi dokumen secara otomatis dengan gaya profesional, santai, atau promosi.</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EADC"/>
        </a:solidFill>
      </p:bgPr>
    </p:bg>
    <p:spTree>
      <p:nvGrpSpPr>
        <p:cNvPr id="1" name=""/>
        <p:cNvGrpSpPr/>
        <p:nvPr/>
      </p:nvGrpSpPr>
      <p:grpSpPr>
        <a:xfrm>
          <a:off x="0" y="0"/>
          <a:ext cx="0" cy="0"/>
          <a:chOff x="0" y="0"/>
          <a:chExt cx="0" cy="0"/>
        </a:xfrm>
      </p:grpSpPr>
      <p:sp>
        <p:nvSpPr>
          <p:cNvPr name="Freeform 2" id="2"/>
          <p:cNvSpPr/>
          <p:nvPr/>
        </p:nvSpPr>
        <p:spPr>
          <a:xfrm flipH="false" flipV="false" rot="-6498828">
            <a:off x="-1947298" y="7537983"/>
            <a:ext cx="4782489" cy="4175521"/>
          </a:xfrm>
          <a:custGeom>
            <a:avLst/>
            <a:gdLst/>
            <a:ahLst/>
            <a:cxnLst/>
            <a:rect r="r" b="b" t="t" l="l"/>
            <a:pathLst>
              <a:path h="4175521" w="4782489">
                <a:moveTo>
                  <a:pt x="0" y="0"/>
                </a:moveTo>
                <a:lnTo>
                  <a:pt x="4782489" y="0"/>
                </a:lnTo>
                <a:lnTo>
                  <a:pt x="4782489" y="4175521"/>
                </a:lnTo>
                <a:lnTo>
                  <a:pt x="0" y="41755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09696">
            <a:off x="-1674379" y="-1674379"/>
            <a:ext cx="5406158" cy="5406158"/>
          </a:xfrm>
          <a:custGeom>
            <a:avLst/>
            <a:gdLst/>
            <a:ahLst/>
            <a:cxnLst/>
            <a:rect r="r" b="b" t="t" l="l"/>
            <a:pathLst>
              <a:path h="5406158" w="5406158">
                <a:moveTo>
                  <a:pt x="0" y="0"/>
                </a:moveTo>
                <a:lnTo>
                  <a:pt x="5406158" y="0"/>
                </a:lnTo>
                <a:lnTo>
                  <a:pt x="5406158" y="5406158"/>
                </a:lnTo>
                <a:lnTo>
                  <a:pt x="0" y="5406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847506">
            <a:off x="14754389" y="6286837"/>
            <a:ext cx="6249632" cy="7157001"/>
          </a:xfrm>
          <a:custGeom>
            <a:avLst/>
            <a:gdLst/>
            <a:ahLst/>
            <a:cxnLst/>
            <a:rect r="r" b="b" t="t" l="l"/>
            <a:pathLst>
              <a:path h="7157001" w="6249632">
                <a:moveTo>
                  <a:pt x="0" y="0"/>
                </a:moveTo>
                <a:lnTo>
                  <a:pt x="6249632" y="0"/>
                </a:lnTo>
                <a:lnTo>
                  <a:pt x="6249632" y="7157001"/>
                </a:lnTo>
                <a:lnTo>
                  <a:pt x="0" y="7157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515182">
            <a:off x="15727961" y="8996119"/>
            <a:ext cx="3062679" cy="2581762"/>
          </a:xfrm>
          <a:custGeom>
            <a:avLst/>
            <a:gdLst/>
            <a:ahLst/>
            <a:cxnLst/>
            <a:rect r="r" b="b" t="t" l="l"/>
            <a:pathLst>
              <a:path h="2581762" w="3062679">
                <a:moveTo>
                  <a:pt x="0" y="0"/>
                </a:moveTo>
                <a:lnTo>
                  <a:pt x="3062678" y="0"/>
                </a:lnTo>
                <a:lnTo>
                  <a:pt x="3062678" y="2581762"/>
                </a:lnTo>
                <a:lnTo>
                  <a:pt x="0" y="25817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3141733">
            <a:off x="13708720" y="-4464758"/>
            <a:ext cx="7086196" cy="8115023"/>
          </a:xfrm>
          <a:custGeom>
            <a:avLst/>
            <a:gdLst/>
            <a:ahLst/>
            <a:cxnLst/>
            <a:rect r="r" b="b" t="t" l="l"/>
            <a:pathLst>
              <a:path h="8115023" w="7086196">
                <a:moveTo>
                  <a:pt x="0" y="0"/>
                </a:moveTo>
                <a:lnTo>
                  <a:pt x="7086196" y="0"/>
                </a:lnTo>
                <a:lnTo>
                  <a:pt x="7086196" y="8115023"/>
                </a:lnTo>
                <a:lnTo>
                  <a:pt x="0" y="81150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452149">
            <a:off x="15073455" y="-1975675"/>
            <a:ext cx="4051343" cy="4613289"/>
          </a:xfrm>
          <a:custGeom>
            <a:avLst/>
            <a:gdLst/>
            <a:ahLst/>
            <a:cxnLst/>
            <a:rect r="r" b="b" t="t" l="l"/>
            <a:pathLst>
              <a:path h="4613289" w="4051343">
                <a:moveTo>
                  <a:pt x="0" y="0"/>
                </a:moveTo>
                <a:lnTo>
                  <a:pt x="4051343" y="0"/>
                </a:lnTo>
                <a:lnTo>
                  <a:pt x="4051343" y="4613289"/>
                </a:lnTo>
                <a:lnTo>
                  <a:pt x="0" y="46132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22249" y="8307290"/>
            <a:ext cx="5901899" cy="5143500"/>
          </a:xfrm>
          <a:custGeom>
            <a:avLst/>
            <a:gdLst/>
            <a:ahLst/>
            <a:cxnLst/>
            <a:rect r="r" b="b" t="t" l="l"/>
            <a:pathLst>
              <a:path h="5143500" w="5901899">
                <a:moveTo>
                  <a:pt x="0" y="0"/>
                </a:moveTo>
                <a:lnTo>
                  <a:pt x="5901898" y="0"/>
                </a:lnTo>
                <a:lnTo>
                  <a:pt x="5901898" y="5143500"/>
                </a:lnTo>
                <a:lnTo>
                  <a:pt x="0" y="51435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542292" y="5447679"/>
            <a:ext cx="2733548" cy="2503838"/>
          </a:xfrm>
          <a:custGeom>
            <a:avLst/>
            <a:gdLst/>
            <a:ahLst/>
            <a:cxnLst/>
            <a:rect r="r" b="b" t="t" l="l"/>
            <a:pathLst>
              <a:path h="2503838" w="2733548">
                <a:moveTo>
                  <a:pt x="0" y="0"/>
                </a:moveTo>
                <a:lnTo>
                  <a:pt x="2733548" y="0"/>
                </a:lnTo>
                <a:lnTo>
                  <a:pt x="2733548" y="2503838"/>
                </a:lnTo>
                <a:lnTo>
                  <a:pt x="0" y="250383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2374776" y="9028750"/>
            <a:ext cx="4572000" cy="4114800"/>
          </a:xfrm>
          <a:custGeom>
            <a:avLst/>
            <a:gdLst/>
            <a:ahLst/>
            <a:cxnLst/>
            <a:rect r="r" b="b" t="t" l="l"/>
            <a:pathLst>
              <a:path h="4114800" w="4572000">
                <a:moveTo>
                  <a:pt x="0" y="0"/>
                </a:moveTo>
                <a:lnTo>
                  <a:pt x="4572000" y="0"/>
                </a:lnTo>
                <a:lnTo>
                  <a:pt x="4572000"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1818680">
            <a:off x="17320334" y="4133278"/>
            <a:ext cx="1935332" cy="2628801"/>
          </a:xfrm>
          <a:custGeom>
            <a:avLst/>
            <a:gdLst/>
            <a:ahLst/>
            <a:cxnLst/>
            <a:rect r="r" b="b" t="t" l="l"/>
            <a:pathLst>
              <a:path h="2628801" w="1935332">
                <a:moveTo>
                  <a:pt x="0" y="0"/>
                </a:moveTo>
                <a:lnTo>
                  <a:pt x="1935332" y="0"/>
                </a:lnTo>
                <a:lnTo>
                  <a:pt x="1935332" y="2628801"/>
                </a:lnTo>
                <a:lnTo>
                  <a:pt x="0" y="262880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false" flipV="false" rot="0">
            <a:off x="2922491" y="-2959697"/>
            <a:ext cx="4294383" cy="4114800"/>
          </a:xfrm>
          <a:custGeom>
            <a:avLst/>
            <a:gdLst/>
            <a:ahLst/>
            <a:cxnLst/>
            <a:rect r="r" b="b" t="t" l="l"/>
            <a:pathLst>
              <a:path h="4114800" w="4294383">
                <a:moveTo>
                  <a:pt x="0" y="0"/>
                </a:moveTo>
                <a:lnTo>
                  <a:pt x="4294384" y="0"/>
                </a:lnTo>
                <a:lnTo>
                  <a:pt x="4294384" y="4114800"/>
                </a:lnTo>
                <a:lnTo>
                  <a:pt x="0" y="41148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3" id="13"/>
          <p:cNvSpPr/>
          <p:nvPr/>
        </p:nvSpPr>
        <p:spPr>
          <a:xfrm flipH="false" flipV="false" rot="8844704">
            <a:off x="-650104" y="-2363480"/>
            <a:ext cx="3357608" cy="3912467"/>
          </a:xfrm>
          <a:custGeom>
            <a:avLst/>
            <a:gdLst/>
            <a:ahLst/>
            <a:cxnLst/>
            <a:rect r="r" b="b" t="t" l="l"/>
            <a:pathLst>
              <a:path h="3912467" w="3357608">
                <a:moveTo>
                  <a:pt x="0" y="0"/>
                </a:moveTo>
                <a:lnTo>
                  <a:pt x="3357608" y="0"/>
                </a:lnTo>
                <a:lnTo>
                  <a:pt x="3357608" y="3912467"/>
                </a:lnTo>
                <a:lnTo>
                  <a:pt x="0" y="3912467"/>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7535988" y="9028750"/>
            <a:ext cx="4656667" cy="4114800"/>
          </a:xfrm>
          <a:custGeom>
            <a:avLst/>
            <a:gdLst/>
            <a:ahLst/>
            <a:cxnLst/>
            <a:rect r="r" b="b" t="t" l="l"/>
            <a:pathLst>
              <a:path h="4114800" w="4656667">
                <a:moveTo>
                  <a:pt x="0" y="0"/>
                </a:moveTo>
                <a:lnTo>
                  <a:pt x="4656667" y="0"/>
                </a:lnTo>
                <a:lnTo>
                  <a:pt x="4656667" y="4114800"/>
                </a:lnTo>
                <a:lnTo>
                  <a:pt x="0" y="411480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2316904">
            <a:off x="7708348" y="-2464647"/>
            <a:ext cx="4778736" cy="4114800"/>
          </a:xfrm>
          <a:custGeom>
            <a:avLst/>
            <a:gdLst/>
            <a:ahLst/>
            <a:cxnLst/>
            <a:rect r="r" b="b" t="t" l="l"/>
            <a:pathLst>
              <a:path h="4114800" w="4778736">
                <a:moveTo>
                  <a:pt x="0" y="0"/>
                </a:moveTo>
                <a:lnTo>
                  <a:pt x="4778737" y="0"/>
                </a:lnTo>
                <a:lnTo>
                  <a:pt x="4778737" y="4114800"/>
                </a:lnTo>
                <a:lnTo>
                  <a:pt x="0" y="41148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6" id="16"/>
          <p:cNvSpPr txBox="true"/>
          <p:nvPr/>
        </p:nvSpPr>
        <p:spPr>
          <a:xfrm rot="0">
            <a:off x="8159066" y="2015012"/>
            <a:ext cx="8630176" cy="1686760"/>
          </a:xfrm>
          <a:prstGeom prst="rect">
            <a:avLst/>
          </a:prstGeom>
        </p:spPr>
        <p:txBody>
          <a:bodyPr anchor="t" rtlCol="false" tIns="0" lIns="0" bIns="0" rIns="0">
            <a:spAutoFit/>
          </a:bodyPr>
          <a:lstStyle/>
          <a:p>
            <a:pPr algn="r">
              <a:lnSpc>
                <a:spcPts val="13604"/>
              </a:lnSpc>
            </a:pPr>
            <a:r>
              <a:rPr lang="en-US" sz="9717">
                <a:solidFill>
                  <a:srgbClr val="46513D"/>
                </a:solidFill>
                <a:latin typeface="Chewy"/>
                <a:ea typeface="Chewy"/>
                <a:cs typeface="Chewy"/>
                <a:sym typeface="Chewy"/>
              </a:rPr>
              <a:t>CUPLIKAN KODE</a:t>
            </a:r>
          </a:p>
        </p:txBody>
      </p:sp>
      <p:sp>
        <p:nvSpPr>
          <p:cNvPr name="TextBox 17" id="17"/>
          <p:cNvSpPr txBox="true"/>
          <p:nvPr/>
        </p:nvSpPr>
        <p:spPr>
          <a:xfrm rot="0">
            <a:off x="10056091" y="3786483"/>
            <a:ext cx="6147511" cy="4914026"/>
          </a:xfrm>
          <a:prstGeom prst="rect">
            <a:avLst/>
          </a:prstGeom>
        </p:spPr>
        <p:txBody>
          <a:bodyPr anchor="t" rtlCol="false" tIns="0" lIns="0" bIns="0" rIns="0">
            <a:spAutoFit/>
          </a:bodyPr>
          <a:lstStyle/>
          <a:p>
            <a:pPr algn="r">
              <a:lnSpc>
                <a:spcPts val="2628"/>
              </a:lnSpc>
            </a:pPr>
            <a:r>
              <a:rPr lang="en-US" sz="1877">
                <a:solidFill>
                  <a:srgbClr val="46513D"/>
                </a:solidFill>
                <a:latin typeface="DM Sans"/>
                <a:ea typeface="DM Sans"/>
                <a:cs typeface="DM Sans"/>
                <a:sym typeface="DM Sans"/>
              </a:rPr>
              <a:t>!DOCTYPE html&gt;</a:t>
            </a:r>
          </a:p>
          <a:p>
            <a:pPr algn="r">
              <a:lnSpc>
                <a:spcPts val="2628"/>
              </a:lnSpc>
            </a:pPr>
            <a:r>
              <a:rPr lang="en-US" sz="1877">
                <a:solidFill>
                  <a:srgbClr val="46513D"/>
                </a:solidFill>
                <a:latin typeface="DM Sans"/>
                <a:ea typeface="DM Sans"/>
                <a:cs typeface="DM Sans"/>
                <a:sym typeface="DM Sans"/>
              </a:rPr>
              <a:t>&lt;html lang="id"&gt;</a:t>
            </a:r>
          </a:p>
          <a:p>
            <a:pPr algn="r">
              <a:lnSpc>
                <a:spcPts val="2628"/>
              </a:lnSpc>
            </a:pPr>
            <a:r>
              <a:rPr lang="en-US" sz="1877">
                <a:solidFill>
                  <a:srgbClr val="46513D"/>
                </a:solidFill>
                <a:latin typeface="DM Sans"/>
                <a:ea typeface="DM Sans"/>
                <a:cs typeface="DM Sans"/>
                <a:sym typeface="DM Sans"/>
              </a:rPr>
              <a:t>&lt;head&gt;</a:t>
            </a:r>
          </a:p>
          <a:p>
            <a:pPr algn="r">
              <a:lnSpc>
                <a:spcPts val="2628"/>
              </a:lnSpc>
            </a:pPr>
            <a:r>
              <a:rPr lang="en-US" sz="1877">
                <a:solidFill>
                  <a:srgbClr val="46513D"/>
                </a:solidFill>
                <a:latin typeface="DM Sans"/>
                <a:ea typeface="DM Sans"/>
                <a:cs typeface="DM Sans"/>
                <a:sym typeface="DM Sans"/>
              </a:rPr>
              <a:t>  &lt;meta charset="UTF-8" /&gt;</a:t>
            </a:r>
          </a:p>
          <a:p>
            <a:pPr algn="r">
              <a:lnSpc>
                <a:spcPts val="2628"/>
              </a:lnSpc>
            </a:pPr>
            <a:r>
              <a:rPr lang="en-US" sz="1877">
                <a:solidFill>
                  <a:srgbClr val="46513D"/>
                </a:solidFill>
                <a:latin typeface="DM Sans"/>
                <a:ea typeface="DM Sans"/>
                <a:cs typeface="DM Sans"/>
                <a:sym typeface="DM Sans"/>
              </a:rPr>
              <a:t>  &lt;meta name="viewport" content="width=device-width, initial-scale=1.0" /&gt;</a:t>
            </a:r>
          </a:p>
          <a:p>
            <a:pPr algn="r">
              <a:lnSpc>
                <a:spcPts val="2628"/>
              </a:lnSpc>
            </a:pPr>
            <a:r>
              <a:rPr lang="en-US" sz="1877">
                <a:solidFill>
                  <a:srgbClr val="46513D"/>
                </a:solidFill>
                <a:latin typeface="DM Sans"/>
                <a:ea typeface="DM Sans"/>
                <a:cs typeface="DM Sans"/>
                <a:sym typeface="DM Sans"/>
              </a:rPr>
              <a:t>  &lt;title&gt;Menu Dimsum Narawi&lt;/title&gt;</a:t>
            </a:r>
          </a:p>
          <a:p>
            <a:pPr algn="r">
              <a:lnSpc>
                <a:spcPts val="2628"/>
              </a:lnSpc>
            </a:pPr>
            <a:r>
              <a:rPr lang="en-US" sz="1877">
                <a:solidFill>
                  <a:srgbClr val="46513D"/>
                </a:solidFill>
                <a:latin typeface="DM Sans"/>
                <a:ea typeface="DM Sans"/>
                <a:cs typeface="DM Sans"/>
                <a:sym typeface="DM Sans"/>
              </a:rPr>
              <a:t>  &lt;style&gt;</a:t>
            </a:r>
          </a:p>
          <a:p>
            <a:pPr algn="r">
              <a:lnSpc>
                <a:spcPts val="2628"/>
              </a:lnSpc>
            </a:pPr>
            <a:r>
              <a:rPr lang="en-US" sz="1877">
                <a:solidFill>
                  <a:srgbClr val="46513D"/>
                </a:solidFill>
                <a:latin typeface="DM Sans"/>
                <a:ea typeface="DM Sans"/>
                <a:cs typeface="DM Sans"/>
                <a:sym typeface="DM Sans"/>
              </a:rPr>
              <a:t>    body {</a:t>
            </a:r>
          </a:p>
          <a:p>
            <a:pPr algn="r">
              <a:lnSpc>
                <a:spcPts val="2628"/>
              </a:lnSpc>
            </a:pPr>
            <a:r>
              <a:rPr lang="en-US" sz="1877">
                <a:solidFill>
                  <a:srgbClr val="46513D"/>
                </a:solidFill>
                <a:latin typeface="DM Sans"/>
                <a:ea typeface="DM Sans"/>
                <a:cs typeface="DM Sans"/>
                <a:sym typeface="DM Sans"/>
              </a:rPr>
              <a:t>      font-family: 'Poppins', sans-serif;</a:t>
            </a:r>
          </a:p>
          <a:p>
            <a:pPr algn="r">
              <a:lnSpc>
                <a:spcPts val="2628"/>
              </a:lnSpc>
            </a:pPr>
            <a:r>
              <a:rPr lang="en-US" sz="1877">
                <a:solidFill>
                  <a:srgbClr val="46513D"/>
                </a:solidFill>
                <a:latin typeface="DM Sans"/>
                <a:ea typeface="DM Sans"/>
                <a:cs typeface="DM Sans"/>
                <a:sym typeface="DM Sans"/>
              </a:rPr>
              <a:t>      margin: 0;</a:t>
            </a:r>
          </a:p>
          <a:p>
            <a:pPr algn="r">
              <a:lnSpc>
                <a:spcPts val="2628"/>
              </a:lnSpc>
            </a:pPr>
            <a:r>
              <a:rPr lang="en-US" sz="1877">
                <a:solidFill>
                  <a:srgbClr val="46513D"/>
                </a:solidFill>
                <a:latin typeface="DM Sans"/>
                <a:ea typeface="DM Sans"/>
                <a:cs typeface="DM Sans"/>
                <a:sym typeface="DM Sans"/>
              </a:rPr>
              <a:t>      padding: 0;</a:t>
            </a:r>
          </a:p>
          <a:p>
            <a:pPr algn="r">
              <a:lnSpc>
                <a:spcPts val="2628"/>
              </a:lnSpc>
            </a:pPr>
            <a:r>
              <a:rPr lang="en-US" sz="1877">
                <a:solidFill>
                  <a:srgbClr val="46513D"/>
                </a:solidFill>
                <a:latin typeface="DM Sans"/>
                <a:ea typeface="DM Sans"/>
                <a:cs typeface="DM Sans"/>
                <a:sym typeface="DM Sans"/>
              </a:rPr>
              <a:t>      background-color: #fff8f0;</a:t>
            </a:r>
          </a:p>
          <a:p>
            <a:pPr algn="r">
              <a:lnSpc>
                <a:spcPts val="2628"/>
              </a:lnSpc>
            </a:pPr>
            <a:r>
              <a:rPr lang="en-US" sz="1877">
                <a:solidFill>
                  <a:srgbClr val="46513D"/>
                </a:solidFill>
                <a:latin typeface="DM Sans"/>
                <a:ea typeface="DM Sans"/>
                <a:cs typeface="DM Sans"/>
                <a:sym typeface="DM Sans"/>
              </a:rPr>
              <a:t>      color: #333;</a:t>
            </a:r>
          </a:p>
          <a:p>
            <a:pPr algn="r">
              <a:lnSpc>
                <a:spcPts val="2628"/>
              </a:lnSpc>
            </a:pPr>
            <a:r>
              <a:rPr lang="en-US" sz="1877">
                <a:solidFill>
                  <a:srgbClr val="46513D"/>
                </a:solidFill>
                <a:latin typeface="DM Sans"/>
                <a:ea typeface="DM Sans"/>
                <a:cs typeface="DM Sans"/>
                <a:sym typeface="DM Sans"/>
              </a:rPr>
              <a:t>    }</a:t>
            </a:r>
          </a:p>
        </p:txBody>
      </p:sp>
      <p:grpSp>
        <p:nvGrpSpPr>
          <p:cNvPr name="Group 18" id="18"/>
          <p:cNvGrpSpPr/>
          <p:nvPr/>
        </p:nvGrpSpPr>
        <p:grpSpPr>
          <a:xfrm rot="0">
            <a:off x="2846697" y="2963167"/>
            <a:ext cx="4937852" cy="4937852"/>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156787" y="0"/>
                  </a:moveTo>
                  <a:lnTo>
                    <a:pt x="656013" y="0"/>
                  </a:lnTo>
                  <a:cubicBezTo>
                    <a:pt x="742604" y="0"/>
                    <a:pt x="812800" y="70196"/>
                    <a:pt x="812800" y="156787"/>
                  </a:cubicBezTo>
                  <a:lnTo>
                    <a:pt x="812800" y="656013"/>
                  </a:lnTo>
                  <a:cubicBezTo>
                    <a:pt x="812800" y="742604"/>
                    <a:pt x="742604" y="812800"/>
                    <a:pt x="656013" y="812800"/>
                  </a:cubicBezTo>
                  <a:lnTo>
                    <a:pt x="156787" y="812800"/>
                  </a:lnTo>
                  <a:cubicBezTo>
                    <a:pt x="70196" y="812800"/>
                    <a:pt x="0" y="742604"/>
                    <a:pt x="0" y="656013"/>
                  </a:cubicBezTo>
                  <a:lnTo>
                    <a:pt x="0" y="156787"/>
                  </a:lnTo>
                  <a:cubicBezTo>
                    <a:pt x="0" y="70196"/>
                    <a:pt x="70196" y="0"/>
                    <a:pt x="156787" y="0"/>
                  </a:cubicBezTo>
                  <a:close/>
                </a:path>
              </a:pathLst>
            </a:custGeom>
            <a:blipFill>
              <a:blip r:embed="rId28"/>
              <a:stretch>
                <a:fillRect l="0" t="-61111" r="0" b="-61111"/>
              </a:stretch>
            </a:blipFill>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EADC"/>
        </a:solidFill>
      </p:bgPr>
    </p:bg>
    <p:spTree>
      <p:nvGrpSpPr>
        <p:cNvPr id="1" name=""/>
        <p:cNvGrpSpPr/>
        <p:nvPr/>
      </p:nvGrpSpPr>
      <p:grpSpPr>
        <a:xfrm>
          <a:off x="0" y="0"/>
          <a:ext cx="0" cy="0"/>
          <a:chOff x="0" y="0"/>
          <a:chExt cx="0" cy="0"/>
        </a:xfrm>
      </p:grpSpPr>
      <p:sp>
        <p:nvSpPr>
          <p:cNvPr name="Freeform 2" id="2"/>
          <p:cNvSpPr/>
          <p:nvPr/>
        </p:nvSpPr>
        <p:spPr>
          <a:xfrm flipH="false" flipV="false" rot="-6498828">
            <a:off x="-1947298" y="7537983"/>
            <a:ext cx="4782489" cy="4175521"/>
          </a:xfrm>
          <a:custGeom>
            <a:avLst/>
            <a:gdLst/>
            <a:ahLst/>
            <a:cxnLst/>
            <a:rect r="r" b="b" t="t" l="l"/>
            <a:pathLst>
              <a:path h="4175521" w="4782489">
                <a:moveTo>
                  <a:pt x="0" y="0"/>
                </a:moveTo>
                <a:lnTo>
                  <a:pt x="4782489" y="0"/>
                </a:lnTo>
                <a:lnTo>
                  <a:pt x="4782489" y="4175521"/>
                </a:lnTo>
                <a:lnTo>
                  <a:pt x="0" y="41755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09696">
            <a:off x="-1674379" y="-1674379"/>
            <a:ext cx="5406158" cy="5406158"/>
          </a:xfrm>
          <a:custGeom>
            <a:avLst/>
            <a:gdLst/>
            <a:ahLst/>
            <a:cxnLst/>
            <a:rect r="r" b="b" t="t" l="l"/>
            <a:pathLst>
              <a:path h="5406158" w="5406158">
                <a:moveTo>
                  <a:pt x="0" y="0"/>
                </a:moveTo>
                <a:lnTo>
                  <a:pt x="5406158" y="0"/>
                </a:lnTo>
                <a:lnTo>
                  <a:pt x="5406158" y="5406158"/>
                </a:lnTo>
                <a:lnTo>
                  <a:pt x="0" y="5406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847506">
            <a:off x="14754389" y="6286837"/>
            <a:ext cx="6249632" cy="7157001"/>
          </a:xfrm>
          <a:custGeom>
            <a:avLst/>
            <a:gdLst/>
            <a:ahLst/>
            <a:cxnLst/>
            <a:rect r="r" b="b" t="t" l="l"/>
            <a:pathLst>
              <a:path h="7157001" w="6249632">
                <a:moveTo>
                  <a:pt x="0" y="0"/>
                </a:moveTo>
                <a:lnTo>
                  <a:pt x="6249632" y="0"/>
                </a:lnTo>
                <a:lnTo>
                  <a:pt x="6249632" y="7157001"/>
                </a:lnTo>
                <a:lnTo>
                  <a:pt x="0" y="7157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515182">
            <a:off x="15727961" y="8996119"/>
            <a:ext cx="3062679" cy="2581762"/>
          </a:xfrm>
          <a:custGeom>
            <a:avLst/>
            <a:gdLst/>
            <a:ahLst/>
            <a:cxnLst/>
            <a:rect r="r" b="b" t="t" l="l"/>
            <a:pathLst>
              <a:path h="2581762" w="3062679">
                <a:moveTo>
                  <a:pt x="0" y="0"/>
                </a:moveTo>
                <a:lnTo>
                  <a:pt x="3062678" y="0"/>
                </a:lnTo>
                <a:lnTo>
                  <a:pt x="3062678" y="2581762"/>
                </a:lnTo>
                <a:lnTo>
                  <a:pt x="0" y="25817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3141733">
            <a:off x="13708720" y="-4464758"/>
            <a:ext cx="7086196" cy="8115023"/>
          </a:xfrm>
          <a:custGeom>
            <a:avLst/>
            <a:gdLst/>
            <a:ahLst/>
            <a:cxnLst/>
            <a:rect r="r" b="b" t="t" l="l"/>
            <a:pathLst>
              <a:path h="8115023" w="7086196">
                <a:moveTo>
                  <a:pt x="0" y="0"/>
                </a:moveTo>
                <a:lnTo>
                  <a:pt x="7086196" y="0"/>
                </a:lnTo>
                <a:lnTo>
                  <a:pt x="7086196" y="8115023"/>
                </a:lnTo>
                <a:lnTo>
                  <a:pt x="0" y="81150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452149">
            <a:off x="15073455" y="-1975675"/>
            <a:ext cx="4051343" cy="4613289"/>
          </a:xfrm>
          <a:custGeom>
            <a:avLst/>
            <a:gdLst/>
            <a:ahLst/>
            <a:cxnLst/>
            <a:rect r="r" b="b" t="t" l="l"/>
            <a:pathLst>
              <a:path h="4613289" w="4051343">
                <a:moveTo>
                  <a:pt x="0" y="0"/>
                </a:moveTo>
                <a:lnTo>
                  <a:pt x="4051343" y="0"/>
                </a:lnTo>
                <a:lnTo>
                  <a:pt x="4051343" y="4613289"/>
                </a:lnTo>
                <a:lnTo>
                  <a:pt x="0" y="46132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22249" y="8307290"/>
            <a:ext cx="5901899" cy="5143500"/>
          </a:xfrm>
          <a:custGeom>
            <a:avLst/>
            <a:gdLst/>
            <a:ahLst/>
            <a:cxnLst/>
            <a:rect r="r" b="b" t="t" l="l"/>
            <a:pathLst>
              <a:path h="5143500" w="5901899">
                <a:moveTo>
                  <a:pt x="0" y="0"/>
                </a:moveTo>
                <a:lnTo>
                  <a:pt x="5901898" y="0"/>
                </a:lnTo>
                <a:lnTo>
                  <a:pt x="5901898" y="5143500"/>
                </a:lnTo>
                <a:lnTo>
                  <a:pt x="0" y="51435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542292" y="5447679"/>
            <a:ext cx="2733548" cy="2503838"/>
          </a:xfrm>
          <a:custGeom>
            <a:avLst/>
            <a:gdLst/>
            <a:ahLst/>
            <a:cxnLst/>
            <a:rect r="r" b="b" t="t" l="l"/>
            <a:pathLst>
              <a:path h="2503838" w="2733548">
                <a:moveTo>
                  <a:pt x="0" y="0"/>
                </a:moveTo>
                <a:lnTo>
                  <a:pt x="2733548" y="0"/>
                </a:lnTo>
                <a:lnTo>
                  <a:pt x="2733548" y="2503838"/>
                </a:lnTo>
                <a:lnTo>
                  <a:pt x="0" y="250383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2374776" y="9028750"/>
            <a:ext cx="4572000" cy="4114800"/>
          </a:xfrm>
          <a:custGeom>
            <a:avLst/>
            <a:gdLst/>
            <a:ahLst/>
            <a:cxnLst/>
            <a:rect r="r" b="b" t="t" l="l"/>
            <a:pathLst>
              <a:path h="4114800" w="4572000">
                <a:moveTo>
                  <a:pt x="0" y="0"/>
                </a:moveTo>
                <a:lnTo>
                  <a:pt x="4572000" y="0"/>
                </a:lnTo>
                <a:lnTo>
                  <a:pt x="4572000"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1818680">
            <a:off x="17320334" y="4133278"/>
            <a:ext cx="1935332" cy="2628801"/>
          </a:xfrm>
          <a:custGeom>
            <a:avLst/>
            <a:gdLst/>
            <a:ahLst/>
            <a:cxnLst/>
            <a:rect r="r" b="b" t="t" l="l"/>
            <a:pathLst>
              <a:path h="2628801" w="1935332">
                <a:moveTo>
                  <a:pt x="0" y="0"/>
                </a:moveTo>
                <a:lnTo>
                  <a:pt x="1935332" y="0"/>
                </a:lnTo>
                <a:lnTo>
                  <a:pt x="1935332" y="2628801"/>
                </a:lnTo>
                <a:lnTo>
                  <a:pt x="0" y="262880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false" flipV="false" rot="0">
            <a:off x="2922491" y="-2959697"/>
            <a:ext cx="4294383" cy="4114800"/>
          </a:xfrm>
          <a:custGeom>
            <a:avLst/>
            <a:gdLst/>
            <a:ahLst/>
            <a:cxnLst/>
            <a:rect r="r" b="b" t="t" l="l"/>
            <a:pathLst>
              <a:path h="4114800" w="4294383">
                <a:moveTo>
                  <a:pt x="0" y="0"/>
                </a:moveTo>
                <a:lnTo>
                  <a:pt x="4294384" y="0"/>
                </a:lnTo>
                <a:lnTo>
                  <a:pt x="4294384" y="4114800"/>
                </a:lnTo>
                <a:lnTo>
                  <a:pt x="0" y="41148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3" id="13"/>
          <p:cNvSpPr/>
          <p:nvPr/>
        </p:nvSpPr>
        <p:spPr>
          <a:xfrm flipH="false" flipV="false" rot="8844704">
            <a:off x="-650104" y="-2363480"/>
            <a:ext cx="3357608" cy="3912467"/>
          </a:xfrm>
          <a:custGeom>
            <a:avLst/>
            <a:gdLst/>
            <a:ahLst/>
            <a:cxnLst/>
            <a:rect r="r" b="b" t="t" l="l"/>
            <a:pathLst>
              <a:path h="3912467" w="3357608">
                <a:moveTo>
                  <a:pt x="0" y="0"/>
                </a:moveTo>
                <a:lnTo>
                  <a:pt x="3357608" y="0"/>
                </a:lnTo>
                <a:lnTo>
                  <a:pt x="3357608" y="3912467"/>
                </a:lnTo>
                <a:lnTo>
                  <a:pt x="0" y="3912467"/>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7535988" y="9028750"/>
            <a:ext cx="4656667" cy="4114800"/>
          </a:xfrm>
          <a:custGeom>
            <a:avLst/>
            <a:gdLst/>
            <a:ahLst/>
            <a:cxnLst/>
            <a:rect r="r" b="b" t="t" l="l"/>
            <a:pathLst>
              <a:path h="4114800" w="4656667">
                <a:moveTo>
                  <a:pt x="0" y="0"/>
                </a:moveTo>
                <a:lnTo>
                  <a:pt x="4656667" y="0"/>
                </a:lnTo>
                <a:lnTo>
                  <a:pt x="4656667" y="4114800"/>
                </a:lnTo>
                <a:lnTo>
                  <a:pt x="0" y="411480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2316904">
            <a:off x="7708348" y="-2464647"/>
            <a:ext cx="4778736" cy="4114800"/>
          </a:xfrm>
          <a:custGeom>
            <a:avLst/>
            <a:gdLst/>
            <a:ahLst/>
            <a:cxnLst/>
            <a:rect r="r" b="b" t="t" l="l"/>
            <a:pathLst>
              <a:path h="4114800" w="4778736">
                <a:moveTo>
                  <a:pt x="0" y="0"/>
                </a:moveTo>
                <a:lnTo>
                  <a:pt x="4778737" y="0"/>
                </a:lnTo>
                <a:lnTo>
                  <a:pt x="4778737" y="4114800"/>
                </a:lnTo>
                <a:lnTo>
                  <a:pt x="0" y="41148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6" id="16"/>
          <p:cNvSpPr txBox="true"/>
          <p:nvPr/>
        </p:nvSpPr>
        <p:spPr>
          <a:xfrm rot="0">
            <a:off x="1947956" y="1578555"/>
            <a:ext cx="14841287" cy="1686760"/>
          </a:xfrm>
          <a:prstGeom prst="rect">
            <a:avLst/>
          </a:prstGeom>
        </p:spPr>
        <p:txBody>
          <a:bodyPr anchor="t" rtlCol="false" tIns="0" lIns="0" bIns="0" rIns="0">
            <a:spAutoFit/>
          </a:bodyPr>
          <a:lstStyle/>
          <a:p>
            <a:pPr algn="ctr">
              <a:lnSpc>
                <a:spcPts val="13604"/>
              </a:lnSpc>
            </a:pPr>
            <a:r>
              <a:rPr lang="en-US" sz="9717">
                <a:solidFill>
                  <a:srgbClr val="46513D"/>
                </a:solidFill>
                <a:latin typeface="Chewy"/>
                <a:ea typeface="Chewy"/>
                <a:cs typeface="Chewy"/>
                <a:sym typeface="Chewy"/>
              </a:rPr>
              <a:t>DEMO/HASIL WEBSITE </a:t>
            </a:r>
          </a:p>
        </p:txBody>
      </p:sp>
      <p:sp>
        <p:nvSpPr>
          <p:cNvPr name="TextBox 17" id="17"/>
          <p:cNvSpPr txBox="true"/>
          <p:nvPr/>
        </p:nvSpPr>
        <p:spPr>
          <a:xfrm rot="0">
            <a:off x="3790063" y="4274716"/>
            <a:ext cx="12386458" cy="3676800"/>
          </a:xfrm>
          <a:prstGeom prst="rect">
            <a:avLst/>
          </a:prstGeom>
        </p:spPr>
        <p:txBody>
          <a:bodyPr anchor="t" rtlCol="false" tIns="0" lIns="0" bIns="0" rIns="0">
            <a:spAutoFit/>
          </a:bodyPr>
          <a:lstStyle/>
          <a:p>
            <a:pPr algn="l">
              <a:lnSpc>
                <a:spcPts val="7421"/>
              </a:lnSpc>
            </a:pPr>
            <a:r>
              <a:rPr lang="en-US" sz="5300">
                <a:solidFill>
                  <a:srgbClr val="46513D"/>
                </a:solidFill>
                <a:latin typeface="DM Sans"/>
                <a:ea typeface="DM Sans"/>
                <a:cs typeface="DM Sans"/>
                <a:sym typeface="DM Sans"/>
              </a:rPr>
              <a:t>https://www.instagram.com/reel/DPxkOt2Ev67Abw-WlTBakUzyRkDHEBvB_eE0-k0/?igsh=aDFjdTF4dTZpcjNu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DAG2YY2mSjM</dc:identifier>
  <dcterms:modified xsi:type="dcterms:W3CDTF">2011-08-01T06:04:30Z</dcterms:modified>
  <cp:revision>1</cp:revision>
  <dc:title>cara membuat website menu dimsum narawii</dc:title>
</cp:coreProperties>
</file>