
<file path=[Content_Types].xml><?xml version="1.0" encoding="utf-8"?>
<Types xmlns="http://schemas.openxmlformats.org/package/2006/content-types">
  <Override PartName="/_rels/.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31" name="PlaceHolder 2"/>
          <p:cNvSpPr>
            <a:spLocks noGrp="1"/>
          </p:cNvSpPr>
          <p:nvPr>
            <p:ph type="body"/>
          </p:nvPr>
        </p:nvSpPr>
        <p:spPr>
          <a:xfrm>
            <a:off x="8610480" y="4960080"/>
            <a:ext cx="320004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32" name="PlaceHolder 3"/>
          <p:cNvSpPr>
            <a:spLocks noGrp="1"/>
          </p:cNvSpPr>
          <p:nvPr>
            <p:ph type="body"/>
          </p:nvPr>
        </p:nvSpPr>
        <p:spPr>
          <a:xfrm>
            <a:off x="8610480" y="5724360"/>
            <a:ext cx="320004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34" name="PlaceHolder 2"/>
          <p:cNvSpPr>
            <a:spLocks noGrp="1"/>
          </p:cNvSpPr>
          <p:nvPr>
            <p:ph type="body"/>
          </p:nvPr>
        </p:nvSpPr>
        <p:spPr>
          <a:xfrm>
            <a:off x="86104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35" name="PlaceHolder 3"/>
          <p:cNvSpPr>
            <a:spLocks noGrp="1"/>
          </p:cNvSpPr>
          <p:nvPr>
            <p:ph type="body"/>
          </p:nvPr>
        </p:nvSpPr>
        <p:spPr>
          <a:xfrm>
            <a:off x="102502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36" name="PlaceHolder 4"/>
          <p:cNvSpPr>
            <a:spLocks noGrp="1"/>
          </p:cNvSpPr>
          <p:nvPr>
            <p:ph type="body"/>
          </p:nvPr>
        </p:nvSpPr>
        <p:spPr>
          <a:xfrm>
            <a:off x="10250280" y="572436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37" name="PlaceHolder 5"/>
          <p:cNvSpPr>
            <a:spLocks noGrp="1"/>
          </p:cNvSpPr>
          <p:nvPr>
            <p:ph type="body"/>
          </p:nvPr>
        </p:nvSpPr>
        <p:spPr>
          <a:xfrm>
            <a:off x="8610480" y="572436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39" name="PlaceHolder 2"/>
          <p:cNvSpPr>
            <a:spLocks noGrp="1"/>
          </p:cNvSpPr>
          <p:nvPr>
            <p:ph type="body"/>
          </p:nvPr>
        </p:nvSpPr>
        <p:spPr>
          <a:xfrm>
            <a:off x="8610480" y="4960080"/>
            <a:ext cx="320004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40" name="PlaceHolder 3"/>
          <p:cNvSpPr>
            <a:spLocks noGrp="1"/>
          </p:cNvSpPr>
          <p:nvPr>
            <p:ph type="body"/>
          </p:nvPr>
        </p:nvSpPr>
        <p:spPr>
          <a:xfrm>
            <a:off x="8610480" y="4960080"/>
            <a:ext cx="320004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pic>
        <p:nvPicPr>
          <p:cNvPr id="41" name="" descr=""/>
          <p:cNvPicPr/>
          <p:nvPr/>
        </p:nvPicPr>
        <p:blipFill>
          <a:blip r:embed="rId2"/>
          <a:stretch/>
        </p:blipFill>
        <p:spPr>
          <a:xfrm>
            <a:off x="9293760" y="4959720"/>
            <a:ext cx="1833120" cy="1462680"/>
          </a:xfrm>
          <a:prstGeom prst="rect">
            <a:avLst/>
          </a:prstGeom>
          <a:ln>
            <a:noFill/>
          </a:ln>
        </p:spPr>
      </p:pic>
      <p:pic>
        <p:nvPicPr>
          <p:cNvPr id="42" name="" descr=""/>
          <p:cNvPicPr/>
          <p:nvPr/>
        </p:nvPicPr>
        <p:blipFill>
          <a:blip r:embed="rId3"/>
          <a:stretch/>
        </p:blipFill>
        <p:spPr>
          <a:xfrm>
            <a:off x="9293760" y="4959720"/>
            <a:ext cx="1833120" cy="14626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50" name="PlaceHolder 2"/>
          <p:cNvSpPr>
            <a:spLocks noGrp="1"/>
          </p:cNvSpPr>
          <p:nvPr>
            <p:ph type="subTitle"/>
          </p:nvPr>
        </p:nvSpPr>
        <p:spPr>
          <a:xfrm>
            <a:off x="8610480" y="4960080"/>
            <a:ext cx="3200040" cy="14626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52" name="PlaceHolder 2"/>
          <p:cNvSpPr>
            <a:spLocks noGrp="1"/>
          </p:cNvSpPr>
          <p:nvPr>
            <p:ph type="body"/>
          </p:nvPr>
        </p:nvSpPr>
        <p:spPr>
          <a:xfrm>
            <a:off x="8610480" y="4960080"/>
            <a:ext cx="320004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54" name="PlaceHolder 2"/>
          <p:cNvSpPr>
            <a:spLocks noGrp="1"/>
          </p:cNvSpPr>
          <p:nvPr>
            <p:ph type="body"/>
          </p:nvPr>
        </p:nvSpPr>
        <p:spPr>
          <a:xfrm>
            <a:off x="8610480" y="4960080"/>
            <a:ext cx="156132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55" name="PlaceHolder 3"/>
          <p:cNvSpPr>
            <a:spLocks noGrp="1"/>
          </p:cNvSpPr>
          <p:nvPr>
            <p:ph type="body"/>
          </p:nvPr>
        </p:nvSpPr>
        <p:spPr>
          <a:xfrm>
            <a:off x="10250280" y="4960080"/>
            <a:ext cx="156132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4960080"/>
            <a:ext cx="7772040" cy="67813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59" name="PlaceHolder 2"/>
          <p:cNvSpPr>
            <a:spLocks noGrp="1"/>
          </p:cNvSpPr>
          <p:nvPr>
            <p:ph type="body"/>
          </p:nvPr>
        </p:nvSpPr>
        <p:spPr>
          <a:xfrm>
            <a:off x="86104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60" name="PlaceHolder 3"/>
          <p:cNvSpPr>
            <a:spLocks noGrp="1"/>
          </p:cNvSpPr>
          <p:nvPr>
            <p:ph type="body"/>
          </p:nvPr>
        </p:nvSpPr>
        <p:spPr>
          <a:xfrm>
            <a:off x="8610480" y="572436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61" name="PlaceHolder 4"/>
          <p:cNvSpPr>
            <a:spLocks noGrp="1"/>
          </p:cNvSpPr>
          <p:nvPr>
            <p:ph type="body"/>
          </p:nvPr>
        </p:nvSpPr>
        <p:spPr>
          <a:xfrm>
            <a:off x="10250280" y="4960080"/>
            <a:ext cx="156132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0" name="PlaceHolder 2"/>
          <p:cNvSpPr>
            <a:spLocks noGrp="1"/>
          </p:cNvSpPr>
          <p:nvPr>
            <p:ph type="subTitle"/>
          </p:nvPr>
        </p:nvSpPr>
        <p:spPr>
          <a:xfrm>
            <a:off x="8610480" y="4960080"/>
            <a:ext cx="3200040" cy="14626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63" name="PlaceHolder 2"/>
          <p:cNvSpPr>
            <a:spLocks noGrp="1"/>
          </p:cNvSpPr>
          <p:nvPr>
            <p:ph type="body"/>
          </p:nvPr>
        </p:nvSpPr>
        <p:spPr>
          <a:xfrm>
            <a:off x="8610480" y="4960080"/>
            <a:ext cx="156132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64" name="PlaceHolder 3"/>
          <p:cNvSpPr>
            <a:spLocks noGrp="1"/>
          </p:cNvSpPr>
          <p:nvPr>
            <p:ph type="body"/>
          </p:nvPr>
        </p:nvSpPr>
        <p:spPr>
          <a:xfrm>
            <a:off x="102502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65" name="PlaceHolder 4"/>
          <p:cNvSpPr>
            <a:spLocks noGrp="1"/>
          </p:cNvSpPr>
          <p:nvPr>
            <p:ph type="body"/>
          </p:nvPr>
        </p:nvSpPr>
        <p:spPr>
          <a:xfrm>
            <a:off x="10250280" y="572436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67" name="PlaceHolder 2"/>
          <p:cNvSpPr>
            <a:spLocks noGrp="1"/>
          </p:cNvSpPr>
          <p:nvPr>
            <p:ph type="body"/>
          </p:nvPr>
        </p:nvSpPr>
        <p:spPr>
          <a:xfrm>
            <a:off x="86104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68" name="PlaceHolder 3"/>
          <p:cNvSpPr>
            <a:spLocks noGrp="1"/>
          </p:cNvSpPr>
          <p:nvPr>
            <p:ph type="body"/>
          </p:nvPr>
        </p:nvSpPr>
        <p:spPr>
          <a:xfrm>
            <a:off x="102502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69" name="PlaceHolder 4"/>
          <p:cNvSpPr>
            <a:spLocks noGrp="1"/>
          </p:cNvSpPr>
          <p:nvPr>
            <p:ph type="body"/>
          </p:nvPr>
        </p:nvSpPr>
        <p:spPr>
          <a:xfrm>
            <a:off x="8610480" y="5724360"/>
            <a:ext cx="320004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71" name="PlaceHolder 2"/>
          <p:cNvSpPr>
            <a:spLocks noGrp="1"/>
          </p:cNvSpPr>
          <p:nvPr>
            <p:ph type="body"/>
          </p:nvPr>
        </p:nvSpPr>
        <p:spPr>
          <a:xfrm>
            <a:off x="8610480" y="4960080"/>
            <a:ext cx="320004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72" name="PlaceHolder 3"/>
          <p:cNvSpPr>
            <a:spLocks noGrp="1"/>
          </p:cNvSpPr>
          <p:nvPr>
            <p:ph type="body"/>
          </p:nvPr>
        </p:nvSpPr>
        <p:spPr>
          <a:xfrm>
            <a:off x="8610480" y="5724360"/>
            <a:ext cx="320004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74" name="PlaceHolder 2"/>
          <p:cNvSpPr>
            <a:spLocks noGrp="1"/>
          </p:cNvSpPr>
          <p:nvPr>
            <p:ph type="body"/>
          </p:nvPr>
        </p:nvSpPr>
        <p:spPr>
          <a:xfrm>
            <a:off x="86104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75" name="PlaceHolder 3"/>
          <p:cNvSpPr>
            <a:spLocks noGrp="1"/>
          </p:cNvSpPr>
          <p:nvPr>
            <p:ph type="body"/>
          </p:nvPr>
        </p:nvSpPr>
        <p:spPr>
          <a:xfrm>
            <a:off x="102502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76" name="PlaceHolder 4"/>
          <p:cNvSpPr>
            <a:spLocks noGrp="1"/>
          </p:cNvSpPr>
          <p:nvPr>
            <p:ph type="body"/>
          </p:nvPr>
        </p:nvSpPr>
        <p:spPr>
          <a:xfrm>
            <a:off x="10250280" y="572436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77" name="PlaceHolder 5"/>
          <p:cNvSpPr>
            <a:spLocks noGrp="1"/>
          </p:cNvSpPr>
          <p:nvPr>
            <p:ph type="body"/>
          </p:nvPr>
        </p:nvSpPr>
        <p:spPr>
          <a:xfrm>
            <a:off x="8610480" y="572436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79" name="PlaceHolder 2"/>
          <p:cNvSpPr>
            <a:spLocks noGrp="1"/>
          </p:cNvSpPr>
          <p:nvPr>
            <p:ph type="body"/>
          </p:nvPr>
        </p:nvSpPr>
        <p:spPr>
          <a:xfrm>
            <a:off x="8610480" y="4960080"/>
            <a:ext cx="320004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80" name="PlaceHolder 3"/>
          <p:cNvSpPr>
            <a:spLocks noGrp="1"/>
          </p:cNvSpPr>
          <p:nvPr>
            <p:ph type="body"/>
          </p:nvPr>
        </p:nvSpPr>
        <p:spPr>
          <a:xfrm>
            <a:off x="8610480" y="4960080"/>
            <a:ext cx="320004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pic>
        <p:nvPicPr>
          <p:cNvPr id="81" name="" descr=""/>
          <p:cNvPicPr/>
          <p:nvPr/>
        </p:nvPicPr>
        <p:blipFill>
          <a:blip r:embed="rId2"/>
          <a:stretch/>
        </p:blipFill>
        <p:spPr>
          <a:xfrm>
            <a:off x="9293760" y="4959720"/>
            <a:ext cx="1833120" cy="1462680"/>
          </a:xfrm>
          <a:prstGeom prst="rect">
            <a:avLst/>
          </a:prstGeom>
          <a:ln>
            <a:noFill/>
          </a:ln>
        </p:spPr>
      </p:pic>
      <p:pic>
        <p:nvPicPr>
          <p:cNvPr id="82" name="" descr=""/>
          <p:cNvPicPr/>
          <p:nvPr/>
        </p:nvPicPr>
        <p:blipFill>
          <a:blip r:embed="rId3"/>
          <a:stretch/>
        </p:blipFill>
        <p:spPr>
          <a:xfrm>
            <a:off x="9293760" y="4959720"/>
            <a:ext cx="1833120" cy="14626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93" name="PlaceHolder 2"/>
          <p:cNvSpPr>
            <a:spLocks noGrp="1"/>
          </p:cNvSpPr>
          <p:nvPr>
            <p:ph type="subTitle"/>
          </p:nvPr>
        </p:nvSpPr>
        <p:spPr>
          <a:xfrm>
            <a:off x="8610480" y="4960080"/>
            <a:ext cx="3200040" cy="14626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95" name="PlaceHolder 2"/>
          <p:cNvSpPr>
            <a:spLocks noGrp="1"/>
          </p:cNvSpPr>
          <p:nvPr>
            <p:ph type="body"/>
          </p:nvPr>
        </p:nvSpPr>
        <p:spPr>
          <a:xfrm>
            <a:off x="8610480" y="4960080"/>
            <a:ext cx="320004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97" name="PlaceHolder 2"/>
          <p:cNvSpPr>
            <a:spLocks noGrp="1"/>
          </p:cNvSpPr>
          <p:nvPr>
            <p:ph type="body"/>
          </p:nvPr>
        </p:nvSpPr>
        <p:spPr>
          <a:xfrm>
            <a:off x="8610480" y="4960080"/>
            <a:ext cx="156132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98" name="PlaceHolder 3"/>
          <p:cNvSpPr>
            <a:spLocks noGrp="1"/>
          </p:cNvSpPr>
          <p:nvPr>
            <p:ph type="body"/>
          </p:nvPr>
        </p:nvSpPr>
        <p:spPr>
          <a:xfrm>
            <a:off x="10250280" y="4960080"/>
            <a:ext cx="156132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2" name="PlaceHolder 2"/>
          <p:cNvSpPr>
            <a:spLocks noGrp="1"/>
          </p:cNvSpPr>
          <p:nvPr>
            <p:ph type="body"/>
          </p:nvPr>
        </p:nvSpPr>
        <p:spPr>
          <a:xfrm>
            <a:off x="8610480" y="4960080"/>
            <a:ext cx="320004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4960080"/>
            <a:ext cx="7772040" cy="67813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02" name="PlaceHolder 2"/>
          <p:cNvSpPr>
            <a:spLocks noGrp="1"/>
          </p:cNvSpPr>
          <p:nvPr>
            <p:ph type="body"/>
          </p:nvPr>
        </p:nvSpPr>
        <p:spPr>
          <a:xfrm>
            <a:off x="86104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03" name="PlaceHolder 3"/>
          <p:cNvSpPr>
            <a:spLocks noGrp="1"/>
          </p:cNvSpPr>
          <p:nvPr>
            <p:ph type="body"/>
          </p:nvPr>
        </p:nvSpPr>
        <p:spPr>
          <a:xfrm>
            <a:off x="8610480" y="572436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04" name="PlaceHolder 4"/>
          <p:cNvSpPr>
            <a:spLocks noGrp="1"/>
          </p:cNvSpPr>
          <p:nvPr>
            <p:ph type="body"/>
          </p:nvPr>
        </p:nvSpPr>
        <p:spPr>
          <a:xfrm>
            <a:off x="10250280" y="4960080"/>
            <a:ext cx="156132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06" name="PlaceHolder 2"/>
          <p:cNvSpPr>
            <a:spLocks noGrp="1"/>
          </p:cNvSpPr>
          <p:nvPr>
            <p:ph type="body"/>
          </p:nvPr>
        </p:nvSpPr>
        <p:spPr>
          <a:xfrm>
            <a:off x="8610480" y="4960080"/>
            <a:ext cx="156132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07" name="PlaceHolder 3"/>
          <p:cNvSpPr>
            <a:spLocks noGrp="1"/>
          </p:cNvSpPr>
          <p:nvPr>
            <p:ph type="body"/>
          </p:nvPr>
        </p:nvSpPr>
        <p:spPr>
          <a:xfrm>
            <a:off x="102502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08" name="PlaceHolder 4"/>
          <p:cNvSpPr>
            <a:spLocks noGrp="1"/>
          </p:cNvSpPr>
          <p:nvPr>
            <p:ph type="body"/>
          </p:nvPr>
        </p:nvSpPr>
        <p:spPr>
          <a:xfrm>
            <a:off x="10250280" y="572436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10" name="PlaceHolder 2"/>
          <p:cNvSpPr>
            <a:spLocks noGrp="1"/>
          </p:cNvSpPr>
          <p:nvPr>
            <p:ph type="body"/>
          </p:nvPr>
        </p:nvSpPr>
        <p:spPr>
          <a:xfrm>
            <a:off x="86104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11" name="PlaceHolder 3"/>
          <p:cNvSpPr>
            <a:spLocks noGrp="1"/>
          </p:cNvSpPr>
          <p:nvPr>
            <p:ph type="body"/>
          </p:nvPr>
        </p:nvSpPr>
        <p:spPr>
          <a:xfrm>
            <a:off x="102502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12" name="PlaceHolder 4"/>
          <p:cNvSpPr>
            <a:spLocks noGrp="1"/>
          </p:cNvSpPr>
          <p:nvPr>
            <p:ph type="body"/>
          </p:nvPr>
        </p:nvSpPr>
        <p:spPr>
          <a:xfrm>
            <a:off x="8610480" y="5724360"/>
            <a:ext cx="320004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14" name="PlaceHolder 2"/>
          <p:cNvSpPr>
            <a:spLocks noGrp="1"/>
          </p:cNvSpPr>
          <p:nvPr>
            <p:ph type="body"/>
          </p:nvPr>
        </p:nvSpPr>
        <p:spPr>
          <a:xfrm>
            <a:off x="8610480" y="4960080"/>
            <a:ext cx="320004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15" name="PlaceHolder 3"/>
          <p:cNvSpPr>
            <a:spLocks noGrp="1"/>
          </p:cNvSpPr>
          <p:nvPr>
            <p:ph type="body"/>
          </p:nvPr>
        </p:nvSpPr>
        <p:spPr>
          <a:xfrm>
            <a:off x="8610480" y="5724360"/>
            <a:ext cx="320004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17" name="PlaceHolder 2"/>
          <p:cNvSpPr>
            <a:spLocks noGrp="1"/>
          </p:cNvSpPr>
          <p:nvPr>
            <p:ph type="body"/>
          </p:nvPr>
        </p:nvSpPr>
        <p:spPr>
          <a:xfrm>
            <a:off x="86104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18" name="PlaceHolder 3"/>
          <p:cNvSpPr>
            <a:spLocks noGrp="1"/>
          </p:cNvSpPr>
          <p:nvPr>
            <p:ph type="body"/>
          </p:nvPr>
        </p:nvSpPr>
        <p:spPr>
          <a:xfrm>
            <a:off x="102502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19" name="PlaceHolder 4"/>
          <p:cNvSpPr>
            <a:spLocks noGrp="1"/>
          </p:cNvSpPr>
          <p:nvPr>
            <p:ph type="body"/>
          </p:nvPr>
        </p:nvSpPr>
        <p:spPr>
          <a:xfrm>
            <a:off x="10250280" y="572436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20" name="PlaceHolder 5"/>
          <p:cNvSpPr>
            <a:spLocks noGrp="1"/>
          </p:cNvSpPr>
          <p:nvPr>
            <p:ph type="body"/>
          </p:nvPr>
        </p:nvSpPr>
        <p:spPr>
          <a:xfrm>
            <a:off x="8610480" y="572436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22" name="PlaceHolder 2"/>
          <p:cNvSpPr>
            <a:spLocks noGrp="1"/>
          </p:cNvSpPr>
          <p:nvPr>
            <p:ph type="body"/>
          </p:nvPr>
        </p:nvSpPr>
        <p:spPr>
          <a:xfrm>
            <a:off x="8610480" y="4960080"/>
            <a:ext cx="320004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23" name="PlaceHolder 3"/>
          <p:cNvSpPr>
            <a:spLocks noGrp="1"/>
          </p:cNvSpPr>
          <p:nvPr>
            <p:ph type="body"/>
          </p:nvPr>
        </p:nvSpPr>
        <p:spPr>
          <a:xfrm>
            <a:off x="8610480" y="4960080"/>
            <a:ext cx="320004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pic>
        <p:nvPicPr>
          <p:cNvPr id="124" name="" descr=""/>
          <p:cNvPicPr/>
          <p:nvPr/>
        </p:nvPicPr>
        <p:blipFill>
          <a:blip r:embed="rId2"/>
          <a:stretch/>
        </p:blipFill>
        <p:spPr>
          <a:xfrm>
            <a:off x="9293760" y="4959720"/>
            <a:ext cx="1833120" cy="1462680"/>
          </a:xfrm>
          <a:prstGeom prst="rect">
            <a:avLst/>
          </a:prstGeom>
          <a:ln>
            <a:noFill/>
          </a:ln>
        </p:spPr>
      </p:pic>
      <p:pic>
        <p:nvPicPr>
          <p:cNvPr id="125" name="" descr=""/>
          <p:cNvPicPr/>
          <p:nvPr/>
        </p:nvPicPr>
        <p:blipFill>
          <a:blip r:embed="rId3"/>
          <a:stretch/>
        </p:blipFill>
        <p:spPr>
          <a:xfrm>
            <a:off x="9293760" y="4959720"/>
            <a:ext cx="1833120" cy="14626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36" name="PlaceHolder 2"/>
          <p:cNvSpPr>
            <a:spLocks noGrp="1"/>
          </p:cNvSpPr>
          <p:nvPr>
            <p:ph type="subTitle"/>
          </p:nvPr>
        </p:nvSpPr>
        <p:spPr>
          <a:xfrm>
            <a:off x="8610480" y="4960080"/>
            <a:ext cx="3200040" cy="146268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38" name="PlaceHolder 2"/>
          <p:cNvSpPr>
            <a:spLocks noGrp="1"/>
          </p:cNvSpPr>
          <p:nvPr>
            <p:ph type="body"/>
          </p:nvPr>
        </p:nvSpPr>
        <p:spPr>
          <a:xfrm>
            <a:off x="8610480" y="4960080"/>
            <a:ext cx="320004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4" name="PlaceHolder 2"/>
          <p:cNvSpPr>
            <a:spLocks noGrp="1"/>
          </p:cNvSpPr>
          <p:nvPr>
            <p:ph type="body"/>
          </p:nvPr>
        </p:nvSpPr>
        <p:spPr>
          <a:xfrm>
            <a:off x="8610480" y="4960080"/>
            <a:ext cx="156132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5" name="PlaceHolder 3"/>
          <p:cNvSpPr>
            <a:spLocks noGrp="1"/>
          </p:cNvSpPr>
          <p:nvPr>
            <p:ph type="body"/>
          </p:nvPr>
        </p:nvSpPr>
        <p:spPr>
          <a:xfrm>
            <a:off x="10250280" y="4960080"/>
            <a:ext cx="156132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40" name="PlaceHolder 2"/>
          <p:cNvSpPr>
            <a:spLocks noGrp="1"/>
          </p:cNvSpPr>
          <p:nvPr>
            <p:ph type="body"/>
          </p:nvPr>
        </p:nvSpPr>
        <p:spPr>
          <a:xfrm>
            <a:off x="8610480" y="4960080"/>
            <a:ext cx="156132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41" name="PlaceHolder 3"/>
          <p:cNvSpPr>
            <a:spLocks noGrp="1"/>
          </p:cNvSpPr>
          <p:nvPr>
            <p:ph type="body"/>
          </p:nvPr>
        </p:nvSpPr>
        <p:spPr>
          <a:xfrm>
            <a:off x="10250280" y="4960080"/>
            <a:ext cx="156132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457200" y="4960080"/>
            <a:ext cx="7772040" cy="67813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45" name="PlaceHolder 2"/>
          <p:cNvSpPr>
            <a:spLocks noGrp="1"/>
          </p:cNvSpPr>
          <p:nvPr>
            <p:ph type="body"/>
          </p:nvPr>
        </p:nvSpPr>
        <p:spPr>
          <a:xfrm>
            <a:off x="86104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46" name="PlaceHolder 3"/>
          <p:cNvSpPr>
            <a:spLocks noGrp="1"/>
          </p:cNvSpPr>
          <p:nvPr>
            <p:ph type="body"/>
          </p:nvPr>
        </p:nvSpPr>
        <p:spPr>
          <a:xfrm>
            <a:off x="8610480" y="572436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47" name="PlaceHolder 4"/>
          <p:cNvSpPr>
            <a:spLocks noGrp="1"/>
          </p:cNvSpPr>
          <p:nvPr>
            <p:ph type="body"/>
          </p:nvPr>
        </p:nvSpPr>
        <p:spPr>
          <a:xfrm>
            <a:off x="10250280" y="4960080"/>
            <a:ext cx="156132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49" name="PlaceHolder 2"/>
          <p:cNvSpPr>
            <a:spLocks noGrp="1"/>
          </p:cNvSpPr>
          <p:nvPr>
            <p:ph type="body"/>
          </p:nvPr>
        </p:nvSpPr>
        <p:spPr>
          <a:xfrm>
            <a:off x="8610480" y="4960080"/>
            <a:ext cx="156132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50" name="PlaceHolder 3"/>
          <p:cNvSpPr>
            <a:spLocks noGrp="1"/>
          </p:cNvSpPr>
          <p:nvPr>
            <p:ph type="body"/>
          </p:nvPr>
        </p:nvSpPr>
        <p:spPr>
          <a:xfrm>
            <a:off x="102502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51" name="PlaceHolder 4"/>
          <p:cNvSpPr>
            <a:spLocks noGrp="1"/>
          </p:cNvSpPr>
          <p:nvPr>
            <p:ph type="body"/>
          </p:nvPr>
        </p:nvSpPr>
        <p:spPr>
          <a:xfrm>
            <a:off x="10250280" y="572436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53" name="PlaceHolder 2"/>
          <p:cNvSpPr>
            <a:spLocks noGrp="1"/>
          </p:cNvSpPr>
          <p:nvPr>
            <p:ph type="body"/>
          </p:nvPr>
        </p:nvSpPr>
        <p:spPr>
          <a:xfrm>
            <a:off x="86104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54" name="PlaceHolder 3"/>
          <p:cNvSpPr>
            <a:spLocks noGrp="1"/>
          </p:cNvSpPr>
          <p:nvPr>
            <p:ph type="body"/>
          </p:nvPr>
        </p:nvSpPr>
        <p:spPr>
          <a:xfrm>
            <a:off x="102502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55" name="PlaceHolder 4"/>
          <p:cNvSpPr>
            <a:spLocks noGrp="1"/>
          </p:cNvSpPr>
          <p:nvPr>
            <p:ph type="body"/>
          </p:nvPr>
        </p:nvSpPr>
        <p:spPr>
          <a:xfrm>
            <a:off x="8610480" y="5724360"/>
            <a:ext cx="320004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57" name="PlaceHolder 2"/>
          <p:cNvSpPr>
            <a:spLocks noGrp="1"/>
          </p:cNvSpPr>
          <p:nvPr>
            <p:ph type="body"/>
          </p:nvPr>
        </p:nvSpPr>
        <p:spPr>
          <a:xfrm>
            <a:off x="8610480" y="4960080"/>
            <a:ext cx="320004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58" name="PlaceHolder 3"/>
          <p:cNvSpPr>
            <a:spLocks noGrp="1"/>
          </p:cNvSpPr>
          <p:nvPr>
            <p:ph type="body"/>
          </p:nvPr>
        </p:nvSpPr>
        <p:spPr>
          <a:xfrm>
            <a:off x="8610480" y="5724360"/>
            <a:ext cx="320004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60" name="PlaceHolder 2"/>
          <p:cNvSpPr>
            <a:spLocks noGrp="1"/>
          </p:cNvSpPr>
          <p:nvPr>
            <p:ph type="body"/>
          </p:nvPr>
        </p:nvSpPr>
        <p:spPr>
          <a:xfrm>
            <a:off x="86104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61" name="PlaceHolder 3"/>
          <p:cNvSpPr>
            <a:spLocks noGrp="1"/>
          </p:cNvSpPr>
          <p:nvPr>
            <p:ph type="body"/>
          </p:nvPr>
        </p:nvSpPr>
        <p:spPr>
          <a:xfrm>
            <a:off x="102502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62" name="PlaceHolder 4"/>
          <p:cNvSpPr>
            <a:spLocks noGrp="1"/>
          </p:cNvSpPr>
          <p:nvPr>
            <p:ph type="body"/>
          </p:nvPr>
        </p:nvSpPr>
        <p:spPr>
          <a:xfrm>
            <a:off x="10250280" y="572436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63" name="PlaceHolder 5"/>
          <p:cNvSpPr>
            <a:spLocks noGrp="1"/>
          </p:cNvSpPr>
          <p:nvPr>
            <p:ph type="body"/>
          </p:nvPr>
        </p:nvSpPr>
        <p:spPr>
          <a:xfrm>
            <a:off x="8610480" y="572436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65" name="PlaceHolder 2"/>
          <p:cNvSpPr>
            <a:spLocks noGrp="1"/>
          </p:cNvSpPr>
          <p:nvPr>
            <p:ph type="body"/>
          </p:nvPr>
        </p:nvSpPr>
        <p:spPr>
          <a:xfrm>
            <a:off x="8610480" y="4960080"/>
            <a:ext cx="320004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166" name="PlaceHolder 3"/>
          <p:cNvSpPr>
            <a:spLocks noGrp="1"/>
          </p:cNvSpPr>
          <p:nvPr>
            <p:ph type="body"/>
          </p:nvPr>
        </p:nvSpPr>
        <p:spPr>
          <a:xfrm>
            <a:off x="8610480" y="4960080"/>
            <a:ext cx="320004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pic>
        <p:nvPicPr>
          <p:cNvPr id="167" name="" descr=""/>
          <p:cNvPicPr/>
          <p:nvPr/>
        </p:nvPicPr>
        <p:blipFill>
          <a:blip r:embed="rId2"/>
          <a:stretch/>
        </p:blipFill>
        <p:spPr>
          <a:xfrm>
            <a:off x="9293760" y="4959720"/>
            <a:ext cx="1833120" cy="1462680"/>
          </a:xfrm>
          <a:prstGeom prst="rect">
            <a:avLst/>
          </a:prstGeom>
          <a:ln>
            <a:noFill/>
          </a:ln>
        </p:spPr>
      </p:pic>
      <p:pic>
        <p:nvPicPr>
          <p:cNvPr id="168" name="" descr=""/>
          <p:cNvPicPr/>
          <p:nvPr/>
        </p:nvPicPr>
        <p:blipFill>
          <a:blip r:embed="rId3"/>
          <a:stretch/>
        </p:blipFill>
        <p:spPr>
          <a:xfrm>
            <a:off x="9293760" y="4959720"/>
            <a:ext cx="1833120" cy="14626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4960080"/>
            <a:ext cx="7772040" cy="67813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19" name="PlaceHolder 2"/>
          <p:cNvSpPr>
            <a:spLocks noGrp="1"/>
          </p:cNvSpPr>
          <p:nvPr>
            <p:ph type="body"/>
          </p:nvPr>
        </p:nvSpPr>
        <p:spPr>
          <a:xfrm>
            <a:off x="86104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20" name="PlaceHolder 3"/>
          <p:cNvSpPr>
            <a:spLocks noGrp="1"/>
          </p:cNvSpPr>
          <p:nvPr>
            <p:ph type="body"/>
          </p:nvPr>
        </p:nvSpPr>
        <p:spPr>
          <a:xfrm>
            <a:off x="8610480" y="572436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21" name="PlaceHolder 4"/>
          <p:cNvSpPr>
            <a:spLocks noGrp="1"/>
          </p:cNvSpPr>
          <p:nvPr>
            <p:ph type="body"/>
          </p:nvPr>
        </p:nvSpPr>
        <p:spPr>
          <a:xfrm>
            <a:off x="10250280" y="4960080"/>
            <a:ext cx="156132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23" name="PlaceHolder 2"/>
          <p:cNvSpPr>
            <a:spLocks noGrp="1"/>
          </p:cNvSpPr>
          <p:nvPr>
            <p:ph type="body"/>
          </p:nvPr>
        </p:nvSpPr>
        <p:spPr>
          <a:xfrm>
            <a:off x="8610480" y="4960080"/>
            <a:ext cx="1561320" cy="1462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24" name="PlaceHolder 3"/>
          <p:cNvSpPr>
            <a:spLocks noGrp="1"/>
          </p:cNvSpPr>
          <p:nvPr>
            <p:ph type="body"/>
          </p:nvPr>
        </p:nvSpPr>
        <p:spPr>
          <a:xfrm>
            <a:off x="102502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25" name="PlaceHolder 4"/>
          <p:cNvSpPr>
            <a:spLocks noGrp="1"/>
          </p:cNvSpPr>
          <p:nvPr>
            <p:ph type="body"/>
          </p:nvPr>
        </p:nvSpPr>
        <p:spPr>
          <a:xfrm>
            <a:off x="10250280" y="572436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4960080"/>
            <a:ext cx="7772040" cy="1462680"/>
          </a:xfrm>
          <a:prstGeom prst="rect">
            <a:avLst/>
          </a:prstGeom>
        </p:spPr>
        <p:txBody>
          <a:bodyPr lIns="0" rIns="0" tIns="0" bIns="0" anchor="ctr"/>
          <a:p>
            <a:endParaRPr lang="id-ID" sz="1800" spc="-1" strike="noStrike">
              <a:solidFill>
                <a:srgbClr val="000000"/>
              </a:solidFill>
              <a:uFill>
                <a:solidFill>
                  <a:srgbClr val="ffffff"/>
                </a:solidFill>
              </a:uFill>
              <a:latin typeface="Tw Cen MT"/>
            </a:endParaRPr>
          </a:p>
        </p:txBody>
      </p:sp>
      <p:sp>
        <p:nvSpPr>
          <p:cNvPr id="27" name="PlaceHolder 2"/>
          <p:cNvSpPr>
            <a:spLocks noGrp="1"/>
          </p:cNvSpPr>
          <p:nvPr>
            <p:ph type="body"/>
          </p:nvPr>
        </p:nvSpPr>
        <p:spPr>
          <a:xfrm>
            <a:off x="86104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28" name="PlaceHolder 3"/>
          <p:cNvSpPr>
            <a:spLocks noGrp="1"/>
          </p:cNvSpPr>
          <p:nvPr>
            <p:ph type="body"/>
          </p:nvPr>
        </p:nvSpPr>
        <p:spPr>
          <a:xfrm>
            <a:off x="10250280" y="4960080"/>
            <a:ext cx="156132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
        <p:nvSpPr>
          <p:cNvPr id="29" name="PlaceHolder 4"/>
          <p:cNvSpPr>
            <a:spLocks noGrp="1"/>
          </p:cNvSpPr>
          <p:nvPr>
            <p:ph type="body"/>
          </p:nvPr>
        </p:nvSpPr>
        <p:spPr>
          <a:xfrm>
            <a:off x="8610480" y="5724360"/>
            <a:ext cx="3200040" cy="697680"/>
          </a:xfrm>
          <a:prstGeom prst="rect">
            <a:avLst/>
          </a:prstGeom>
        </p:spPr>
        <p:txBody>
          <a:bodyPr lIns="0" rIns="0" tIns="0" bIns="0"/>
          <a:p>
            <a:endParaRPr lang="id-ID" sz="2200" spc="-1" strike="noStrike">
              <a:solidFill>
                <a:srgbClr val="000000"/>
              </a:solidFill>
              <a:uFill>
                <a:solidFill>
                  <a:srgbClr val="ffffff"/>
                </a:solidFill>
              </a:u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V="1">
            <a:off x="76176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1" name="CustomShape 2"/>
          <p:cNvSpPr/>
          <p:nvPr/>
        </p:nvSpPr>
        <p:spPr>
          <a:xfrm>
            <a:off x="0" y="0"/>
            <a:ext cx="12191760" cy="4571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0"/>
            <a:ext cx="12191760" cy="4571640"/>
          </a:xfrm>
          <a:custGeom>
            <a:avLst/>
            <a:gdLst/>
            <a:ah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PlaceHolder 4"/>
          <p:cNvSpPr>
            <a:spLocks noGrp="1"/>
          </p:cNvSpPr>
          <p:nvPr>
            <p:ph type="title"/>
          </p:nvPr>
        </p:nvSpPr>
        <p:spPr>
          <a:xfrm>
            <a:off x="457200" y="4960080"/>
            <a:ext cx="7772040" cy="1462680"/>
          </a:xfrm>
          <a:prstGeom prst="rect">
            <a:avLst/>
          </a:prstGeom>
        </p:spPr>
        <p:txBody>
          <a:bodyPr anchor="ctr"/>
          <a:p>
            <a:pPr algn="r">
              <a:lnSpc>
                <a:spcPct val="100000"/>
              </a:lnSpc>
            </a:pPr>
            <a:r>
              <a:rPr lang="id-ID" sz="5000" spc="199" strike="noStrike" cap="all">
                <a:solidFill>
                  <a:srgbClr val="0d0d0d"/>
                </a:solidFill>
                <a:uFill>
                  <a:solidFill>
                    <a:srgbClr val="ffffff"/>
                  </a:solidFill>
                </a:uFill>
                <a:latin typeface="Tw Cen MT Condensed"/>
              </a:rPr>
              <a:t>Click to edit Master title style</a:t>
            </a:r>
            <a:endParaRPr lang="id-ID" sz="1800" spc="-1" strike="noStrike">
              <a:solidFill>
                <a:srgbClr val="000000"/>
              </a:solidFill>
              <a:uFill>
                <a:solidFill>
                  <a:srgbClr val="ffffff"/>
                </a:solidFill>
              </a:uFill>
              <a:latin typeface="Tw Cen MT"/>
            </a:endParaRPr>
          </a:p>
        </p:txBody>
      </p:sp>
      <p:sp>
        <p:nvSpPr>
          <p:cNvPr id="4" name="PlaceHolder 5"/>
          <p:cNvSpPr>
            <a:spLocks noGrp="1"/>
          </p:cNvSpPr>
          <p:nvPr>
            <p:ph type="dt"/>
          </p:nvPr>
        </p:nvSpPr>
        <p:spPr>
          <a:xfrm>
            <a:off x="1024200" y="6470640"/>
            <a:ext cx="2153880" cy="273960"/>
          </a:xfrm>
          <a:prstGeom prst="rect">
            <a:avLst/>
          </a:prstGeom>
        </p:spPr>
        <p:txBody>
          <a:bodyPr anchor="ctr"/>
          <a:p>
            <a:pPr>
              <a:lnSpc>
                <a:spcPct val="100000"/>
              </a:lnSpc>
            </a:pPr>
            <a:r>
              <a:rPr lang="en-US" sz="1000" spc="-1" strike="noStrike">
                <a:solidFill>
                  <a:srgbClr val="0d0d0d"/>
                </a:solidFill>
                <a:uFill>
                  <a:solidFill>
                    <a:srgbClr val="ffffff"/>
                  </a:solidFill>
                </a:uFill>
                <a:latin typeface="Tw Cen MT Condensed"/>
              </a:rPr>
              <a:t>4/3/17</a:t>
            </a:r>
            <a:endParaRPr lang="en-US" sz="1400" spc="-1" strike="noStrike">
              <a:solidFill>
                <a:srgbClr val="000000"/>
              </a:solidFill>
              <a:uFill>
                <a:solidFill>
                  <a:srgbClr val="ffffff"/>
                </a:solidFill>
              </a:uFill>
              <a:latin typeface="Times New Roman"/>
            </a:endParaRPr>
          </a:p>
        </p:txBody>
      </p:sp>
      <p:sp>
        <p:nvSpPr>
          <p:cNvPr id="5" name="PlaceHolder 6"/>
          <p:cNvSpPr>
            <a:spLocks noGrp="1"/>
          </p:cNvSpPr>
          <p:nvPr>
            <p:ph type="ftr"/>
          </p:nvPr>
        </p:nvSpPr>
        <p:spPr>
          <a:xfrm>
            <a:off x="4843080" y="6470640"/>
            <a:ext cx="5901120" cy="27396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6" name="PlaceHolder 7"/>
          <p:cNvSpPr>
            <a:spLocks noGrp="1"/>
          </p:cNvSpPr>
          <p:nvPr>
            <p:ph type="sldNum"/>
          </p:nvPr>
        </p:nvSpPr>
        <p:spPr>
          <a:xfrm>
            <a:off x="10837440" y="6470640"/>
            <a:ext cx="973440" cy="273960"/>
          </a:xfrm>
          <a:prstGeom prst="rect">
            <a:avLst/>
          </a:prstGeom>
        </p:spPr>
        <p:txBody>
          <a:bodyPr anchor="ctr"/>
          <a:p>
            <a:pPr>
              <a:lnSpc>
                <a:spcPct val="100000"/>
              </a:lnSpc>
            </a:pPr>
            <a:fld id="{FD887F66-090F-43D5-91C5-9A0511F61584}" type="slidenum">
              <a:rPr lang="en-US" sz="1000" spc="-1" strike="noStrike">
                <a:solidFill>
                  <a:srgbClr val="0d0d0d"/>
                </a:solidFill>
                <a:uFill>
                  <a:solidFill>
                    <a:srgbClr val="ffffff"/>
                  </a:solidFill>
                </a:uFill>
                <a:latin typeface="Tw Cen MT Condensed"/>
              </a:rPr>
              <a:t>&lt;number&gt;</a:t>
            </a:fld>
            <a:endParaRPr lang="en-US" sz="1400" spc="-1" strike="noStrike">
              <a:solidFill>
                <a:srgbClr val="000000"/>
              </a:solidFill>
              <a:uFill>
                <a:solidFill>
                  <a:srgbClr val="ffffff"/>
                </a:solidFill>
              </a:uFill>
              <a:latin typeface="Times New Roman"/>
            </a:endParaRPr>
          </a:p>
        </p:txBody>
      </p:sp>
      <p:sp>
        <p:nvSpPr>
          <p:cNvPr id="7" name="Line 8"/>
          <p:cNvSpPr/>
          <p:nvPr/>
        </p:nvSpPr>
        <p:spPr>
          <a:xfrm flipV="1">
            <a:off x="8386560" y="5263920"/>
            <a:ext cx="360" cy="914400"/>
          </a:xfrm>
          <a:prstGeom prst="line">
            <a:avLst/>
          </a:prstGeom>
          <a:ln w="19080">
            <a:solidFill>
              <a:schemeClr val="accent1">
                <a:lumMod val="75000"/>
              </a:schemeClr>
            </a:solidFill>
            <a:round/>
          </a:ln>
        </p:spPr>
        <p:style>
          <a:lnRef idx="1">
            <a:schemeClr val="accent1"/>
          </a:lnRef>
          <a:fillRef idx="0">
            <a:schemeClr val="accent1"/>
          </a:fillRef>
          <a:effectRef idx="0">
            <a:schemeClr val="accent1"/>
          </a:effectRef>
          <a:fontRef idx="minor"/>
        </p:style>
      </p:sp>
      <p:sp>
        <p:nvSpPr>
          <p:cNvPr id="8" name="PlaceHolder 9"/>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id-ID" sz="2200" spc="-1" strike="noStrike">
                <a:solidFill>
                  <a:srgbClr val="000000"/>
                </a:solidFill>
                <a:uFill>
                  <a:solidFill>
                    <a:srgbClr val="ffffff"/>
                  </a:solidFill>
                </a:uFill>
                <a:latin typeface="Tw Cen MT"/>
              </a:rPr>
              <a:t>Click to edit the outline text format</a:t>
            </a:r>
            <a:endParaRPr lang="id-ID" sz="2200" spc="-1" strike="noStrike">
              <a:solidFill>
                <a:srgbClr val="000000"/>
              </a:solidFill>
              <a:uFill>
                <a:solidFill>
                  <a:srgbClr val="ffffff"/>
                </a:solidFill>
              </a:uFill>
              <a:latin typeface="Tw Cen MT"/>
            </a:endParaRPr>
          </a:p>
          <a:p>
            <a:pPr lvl="1" marL="864000" indent="-324000">
              <a:buClr>
                <a:srgbClr val="000000"/>
              </a:buClr>
              <a:buSzPct val="75000"/>
              <a:buFont typeface="Symbol" charset="2"/>
              <a:buChar char=""/>
            </a:pPr>
            <a:r>
              <a:rPr lang="id-ID" sz="1400" spc="-1" strike="noStrike">
                <a:solidFill>
                  <a:srgbClr val="000000"/>
                </a:solidFill>
                <a:uFill>
                  <a:solidFill>
                    <a:srgbClr val="ffffff"/>
                  </a:solidFill>
                </a:uFill>
                <a:latin typeface="Tw Cen MT"/>
              </a:rPr>
              <a:t>Second Outline Level</a:t>
            </a:r>
            <a:endParaRPr lang="id-ID" sz="1400" spc="-1" strike="noStrike">
              <a:solidFill>
                <a:srgbClr val="000000"/>
              </a:solidFill>
              <a:uFill>
                <a:solidFill>
                  <a:srgbClr val="ffffff"/>
                </a:solidFill>
              </a:uFill>
              <a:latin typeface="Tw Cen MT"/>
            </a:endParaRPr>
          </a:p>
          <a:p>
            <a:pPr lvl="2" marL="1296000" indent="-288000">
              <a:buClr>
                <a:srgbClr val="000000"/>
              </a:buClr>
              <a:buSzPct val="45000"/>
              <a:buFont typeface="Wingdings" charset="2"/>
              <a:buChar char=""/>
            </a:pPr>
            <a:r>
              <a:rPr lang="id-ID" sz="1400" spc="-1" strike="noStrike">
                <a:solidFill>
                  <a:srgbClr val="000000"/>
                </a:solidFill>
                <a:uFill>
                  <a:solidFill>
                    <a:srgbClr val="ffffff"/>
                  </a:solidFill>
                </a:uFill>
                <a:latin typeface="Tw Cen MT"/>
              </a:rPr>
              <a:t>Third Outline Level</a:t>
            </a:r>
            <a:endParaRPr lang="id-ID" sz="1400" spc="-1" strike="noStrike">
              <a:solidFill>
                <a:srgbClr val="000000"/>
              </a:solidFill>
              <a:uFill>
                <a:solidFill>
                  <a:srgbClr val="ffffff"/>
                </a:solidFill>
              </a:uFill>
              <a:latin typeface="Tw Cen MT"/>
            </a:endParaRPr>
          </a:p>
          <a:p>
            <a:pPr lvl="3" marL="1728000" indent="-216000">
              <a:buClr>
                <a:srgbClr val="000000"/>
              </a:buClr>
              <a:buSzPct val="75000"/>
              <a:buFont typeface="Symbol" charset="2"/>
              <a:buChar char=""/>
            </a:pPr>
            <a:r>
              <a:rPr lang="id-ID" sz="1400" spc="-1" strike="noStrike">
                <a:solidFill>
                  <a:srgbClr val="000000"/>
                </a:solidFill>
                <a:uFill>
                  <a:solidFill>
                    <a:srgbClr val="ffffff"/>
                  </a:solidFill>
                </a:uFill>
                <a:latin typeface="Tw Cen MT"/>
              </a:rPr>
              <a:t>Fourth Outline Level</a:t>
            </a:r>
            <a:endParaRPr lang="id-ID" sz="1400" spc="-1" strike="noStrike">
              <a:solidFill>
                <a:srgbClr val="000000"/>
              </a:solidFill>
              <a:uFill>
                <a:solidFill>
                  <a:srgbClr val="ffffff"/>
                </a:solidFill>
              </a:uFill>
              <a:latin typeface="Tw Cen MT"/>
            </a:endParaRPr>
          </a:p>
          <a:p>
            <a:pPr lvl="4" marL="2160000" indent="-216000">
              <a:buClr>
                <a:srgbClr val="000000"/>
              </a:buClr>
              <a:buSzPct val="45000"/>
              <a:buFont typeface="Wingdings" charset="2"/>
              <a:buChar char=""/>
            </a:pPr>
            <a:r>
              <a:rPr lang="id-ID" sz="2000" spc="-1" strike="noStrike">
                <a:solidFill>
                  <a:srgbClr val="000000"/>
                </a:solidFill>
                <a:uFill>
                  <a:solidFill>
                    <a:srgbClr val="ffffff"/>
                  </a:solidFill>
                </a:uFill>
                <a:latin typeface="Tw Cen MT"/>
              </a:rPr>
              <a:t>Fifth Outline Level</a:t>
            </a:r>
            <a:endParaRPr lang="id-ID" sz="2000" spc="-1" strike="noStrike">
              <a:solidFill>
                <a:srgbClr val="000000"/>
              </a:solidFill>
              <a:uFill>
                <a:solidFill>
                  <a:srgbClr val="ffffff"/>
                </a:solidFill>
              </a:uFill>
              <a:latin typeface="Tw Cen MT"/>
            </a:endParaRPr>
          </a:p>
          <a:p>
            <a:pPr lvl="5" marL="2592000" indent="-216000">
              <a:buClr>
                <a:srgbClr val="000000"/>
              </a:buClr>
              <a:buSzPct val="45000"/>
              <a:buFont typeface="Wingdings" charset="2"/>
              <a:buChar char=""/>
            </a:pPr>
            <a:r>
              <a:rPr lang="id-ID" sz="2000" spc="-1" strike="noStrike">
                <a:solidFill>
                  <a:srgbClr val="000000"/>
                </a:solidFill>
                <a:uFill>
                  <a:solidFill>
                    <a:srgbClr val="ffffff"/>
                  </a:solidFill>
                </a:uFill>
                <a:latin typeface="Tw Cen MT"/>
              </a:rPr>
              <a:t>Sixth Outline Level</a:t>
            </a:r>
            <a:endParaRPr lang="id-ID" sz="2000" spc="-1" strike="noStrike">
              <a:solidFill>
                <a:srgbClr val="000000"/>
              </a:solidFill>
              <a:uFill>
                <a:solidFill>
                  <a:srgbClr val="ffffff"/>
                </a:solidFill>
              </a:uFill>
              <a:latin typeface="Tw Cen MT"/>
            </a:endParaRPr>
          </a:p>
          <a:p>
            <a:pPr lvl="6" marL="3024000" indent="-216000">
              <a:buClr>
                <a:srgbClr val="000000"/>
              </a:buClr>
              <a:buSzPct val="45000"/>
              <a:buFont typeface="Wingdings" charset="2"/>
              <a:buChar char=""/>
            </a:pPr>
            <a:r>
              <a:rPr lang="id-ID" sz="2000" spc="-1" strike="noStrike">
                <a:solidFill>
                  <a:srgbClr val="000000"/>
                </a:solidFill>
                <a:uFill>
                  <a:solidFill>
                    <a:srgbClr val="ffffff"/>
                  </a:solidFill>
                </a:uFill>
                <a:latin typeface="Tw Cen MT"/>
              </a:rPr>
              <a:t>Seventh Outline Level</a:t>
            </a:r>
            <a:endParaRPr lang="id-ID" sz="2000" spc="-1" strike="noStrike">
              <a:solidFill>
                <a:srgbClr val="000000"/>
              </a:solidFill>
              <a:uFill>
                <a:solidFill>
                  <a:srgbClr val="ffffff"/>
                </a:solidFill>
              </a:uFill>
              <a:latin typeface="Tw Cen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 name="Line 1"/>
          <p:cNvSpPr/>
          <p:nvPr/>
        </p:nvSpPr>
        <p:spPr>
          <a:xfrm flipV="1">
            <a:off x="76176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44" name="PlaceHolder 2"/>
          <p:cNvSpPr>
            <a:spLocks noGrp="1"/>
          </p:cNvSpPr>
          <p:nvPr>
            <p:ph type="title"/>
          </p:nvPr>
        </p:nvSpPr>
        <p:spPr>
          <a:xfrm>
            <a:off x="1024200" y="585360"/>
            <a:ext cx="9719640" cy="1499400"/>
          </a:xfrm>
          <a:prstGeom prst="rect">
            <a:avLst/>
          </a:prstGeom>
        </p:spPr>
        <p:txBody>
          <a:bodyPr anchor="ctr"/>
          <a:p>
            <a:pPr>
              <a:lnSpc>
                <a:spcPct val="80000"/>
              </a:lnSpc>
            </a:pPr>
            <a:r>
              <a:rPr lang="id-ID" sz="5000" spc="97" strike="noStrike" cap="all">
                <a:solidFill>
                  <a:srgbClr val="0d0d0d"/>
                </a:solidFill>
                <a:uFill>
                  <a:solidFill>
                    <a:srgbClr val="ffffff"/>
                  </a:solidFill>
                </a:uFill>
                <a:latin typeface="Tw Cen MT Condensed"/>
              </a:rPr>
              <a:t>Click to edit Master title style</a:t>
            </a:r>
            <a:endParaRPr lang="id-ID" sz="1800" spc="-1" strike="noStrike">
              <a:solidFill>
                <a:srgbClr val="000000"/>
              </a:solidFill>
              <a:uFill>
                <a:solidFill>
                  <a:srgbClr val="ffffff"/>
                </a:solidFill>
              </a:uFill>
              <a:latin typeface="Tw Cen MT"/>
            </a:endParaRPr>
          </a:p>
        </p:txBody>
      </p:sp>
      <p:sp>
        <p:nvSpPr>
          <p:cNvPr id="45" name="PlaceHolder 3"/>
          <p:cNvSpPr>
            <a:spLocks noGrp="1"/>
          </p:cNvSpPr>
          <p:nvPr>
            <p:ph type="body"/>
          </p:nvPr>
        </p:nvSpPr>
        <p:spPr>
          <a:xfrm>
            <a:off x="1024200" y="2286000"/>
            <a:ext cx="9719640" cy="4023000"/>
          </a:xfrm>
          <a:prstGeom prst="rect">
            <a:avLst/>
          </a:prstGeom>
        </p:spPr>
        <p:txBody>
          <a:bodyPr lIns="45720" rIns="45720"/>
          <a:p>
            <a:pPr marL="432000" indent="-324000">
              <a:buClr>
                <a:srgbClr val="000000"/>
              </a:buClr>
              <a:buSzPct val="45000"/>
              <a:buFont typeface="Wingdings" charset="2"/>
              <a:buChar char=""/>
            </a:pPr>
            <a:r>
              <a:rPr lang="id-ID" sz="2200" spc="-1" strike="noStrike">
                <a:solidFill>
                  <a:srgbClr val="000000"/>
                </a:solidFill>
                <a:uFill>
                  <a:solidFill>
                    <a:srgbClr val="ffffff"/>
                  </a:solidFill>
                </a:uFill>
                <a:latin typeface="Tw Cen MT"/>
              </a:rPr>
              <a:t>Click to edit the outline text format</a:t>
            </a:r>
            <a:endParaRPr lang="id-ID" sz="2200" spc="-1" strike="noStrike">
              <a:solidFill>
                <a:srgbClr val="000000"/>
              </a:solidFill>
              <a:uFill>
                <a:solidFill>
                  <a:srgbClr val="ffffff"/>
                </a:solidFill>
              </a:uFill>
              <a:latin typeface="Tw Cen MT"/>
            </a:endParaRPr>
          </a:p>
          <a:p>
            <a:pPr lvl="1" marL="864000" indent="-324000">
              <a:buClr>
                <a:srgbClr val="000000"/>
              </a:buClr>
              <a:buSzPct val="75000"/>
              <a:buFont typeface="Symbol" charset="2"/>
              <a:buChar char=""/>
            </a:pPr>
            <a:r>
              <a:rPr lang="id-ID" sz="2200" spc="-1" strike="noStrike">
                <a:solidFill>
                  <a:srgbClr val="000000"/>
                </a:solidFill>
                <a:uFill>
                  <a:solidFill>
                    <a:srgbClr val="ffffff"/>
                  </a:solidFill>
                </a:uFill>
                <a:latin typeface="Tw Cen MT"/>
              </a:rPr>
              <a:t>Second Outline Level</a:t>
            </a:r>
            <a:endParaRPr lang="id-ID" sz="2200" spc="-1" strike="noStrike">
              <a:solidFill>
                <a:srgbClr val="000000"/>
              </a:solidFill>
              <a:uFill>
                <a:solidFill>
                  <a:srgbClr val="ffffff"/>
                </a:solidFill>
              </a:uFill>
              <a:latin typeface="Tw Cen MT"/>
            </a:endParaRPr>
          </a:p>
          <a:p>
            <a:pPr lvl="2" marL="1296000" indent="-288000">
              <a:buClr>
                <a:srgbClr val="000000"/>
              </a:buClr>
              <a:buSzPct val="45000"/>
              <a:buFont typeface="Wingdings" charset="2"/>
              <a:buChar char=""/>
            </a:pPr>
            <a:r>
              <a:rPr lang="id-ID" sz="2200" spc="-1" strike="noStrike">
                <a:solidFill>
                  <a:srgbClr val="000000"/>
                </a:solidFill>
                <a:uFill>
                  <a:solidFill>
                    <a:srgbClr val="ffffff"/>
                  </a:solidFill>
                </a:uFill>
                <a:latin typeface="Tw Cen MT"/>
              </a:rPr>
              <a:t>Third Outline Level</a:t>
            </a:r>
            <a:endParaRPr lang="id-ID" sz="2200" spc="-1" strike="noStrike">
              <a:solidFill>
                <a:srgbClr val="000000"/>
              </a:solidFill>
              <a:uFill>
                <a:solidFill>
                  <a:srgbClr val="ffffff"/>
                </a:solidFill>
              </a:uFill>
              <a:latin typeface="Tw Cen MT"/>
            </a:endParaRPr>
          </a:p>
          <a:p>
            <a:pPr lvl="3" marL="1728000" indent="-216000">
              <a:buClr>
                <a:srgbClr val="000000"/>
              </a:buClr>
              <a:buSzPct val="75000"/>
              <a:buFont typeface="Symbol" charset="2"/>
              <a:buChar char=""/>
            </a:pPr>
            <a:r>
              <a:rPr lang="id-ID" sz="2200" spc="-1" strike="noStrike">
                <a:solidFill>
                  <a:srgbClr val="000000"/>
                </a:solidFill>
                <a:uFill>
                  <a:solidFill>
                    <a:srgbClr val="ffffff"/>
                  </a:solidFill>
                </a:uFill>
                <a:latin typeface="Tw Cen MT"/>
              </a:rPr>
              <a:t>Fourth Outline Level</a:t>
            </a:r>
            <a:endParaRPr lang="id-ID" sz="2200" spc="-1" strike="noStrike">
              <a:solidFill>
                <a:srgbClr val="000000"/>
              </a:solidFill>
              <a:uFill>
                <a:solidFill>
                  <a:srgbClr val="ffffff"/>
                </a:solidFill>
              </a:uFill>
              <a:latin typeface="Tw Cen MT"/>
            </a:endParaRPr>
          </a:p>
          <a:p>
            <a:pPr lvl="4" marL="2160000" indent="-216000">
              <a:buClr>
                <a:srgbClr val="000000"/>
              </a:buClr>
              <a:buSzPct val="45000"/>
              <a:buFont typeface="Wingdings" charset="2"/>
              <a:buChar char=""/>
            </a:pPr>
            <a:r>
              <a:rPr lang="id-ID" sz="2200" spc="-1" strike="noStrike">
                <a:solidFill>
                  <a:srgbClr val="000000"/>
                </a:solidFill>
                <a:uFill>
                  <a:solidFill>
                    <a:srgbClr val="ffffff"/>
                  </a:solidFill>
                </a:uFill>
                <a:latin typeface="Tw Cen MT"/>
              </a:rPr>
              <a:t>Fifth Outline Level</a:t>
            </a:r>
            <a:endParaRPr lang="id-ID" sz="2200" spc="-1" strike="noStrike">
              <a:solidFill>
                <a:srgbClr val="000000"/>
              </a:solidFill>
              <a:uFill>
                <a:solidFill>
                  <a:srgbClr val="ffffff"/>
                </a:solidFill>
              </a:uFill>
              <a:latin typeface="Tw Cen MT"/>
            </a:endParaRPr>
          </a:p>
          <a:p>
            <a:pPr lvl="5" marL="2592000" indent="-216000">
              <a:buClr>
                <a:srgbClr val="000000"/>
              </a:buClr>
              <a:buSzPct val="45000"/>
              <a:buFont typeface="Wingdings" charset="2"/>
              <a:buChar char=""/>
            </a:pPr>
            <a:r>
              <a:rPr lang="id-ID" sz="2200" spc="-1" strike="noStrike">
                <a:solidFill>
                  <a:srgbClr val="000000"/>
                </a:solidFill>
                <a:uFill>
                  <a:solidFill>
                    <a:srgbClr val="ffffff"/>
                  </a:solidFill>
                </a:uFill>
                <a:latin typeface="Tw Cen MT"/>
              </a:rPr>
              <a:t>Sixth Outline Level</a:t>
            </a:r>
            <a:endParaRPr lang="id-ID" sz="2200" spc="-1" strike="noStrike">
              <a:solidFill>
                <a:srgbClr val="000000"/>
              </a:solidFill>
              <a:uFill>
                <a:solidFill>
                  <a:srgbClr val="ffffff"/>
                </a:solidFill>
              </a:uFill>
              <a:latin typeface="Tw Cen MT"/>
            </a:endParaRPr>
          </a:p>
          <a:p>
            <a:pPr marL="91440" indent="-91080">
              <a:lnSpc>
                <a:spcPct val="100000"/>
              </a:lnSpc>
              <a:buClr>
                <a:srgbClr val="1cade4"/>
              </a:buClr>
              <a:buFont typeface="Tw Cen MT"/>
              <a:buChar char=" "/>
            </a:pPr>
            <a:r>
              <a:rPr lang="id-ID" sz="2200" spc="-1" strike="noStrike">
                <a:solidFill>
                  <a:srgbClr val="000000"/>
                </a:solidFill>
                <a:uFill>
                  <a:solidFill>
                    <a:srgbClr val="ffffff"/>
                  </a:solidFill>
                </a:uFill>
                <a:latin typeface="Tw Cen MT"/>
              </a:rPr>
              <a:t>Seventh Outline LevelClick to edit Master text styles</a:t>
            </a:r>
            <a:endParaRPr lang="id-ID" sz="2200" spc="-1" strike="noStrike">
              <a:solidFill>
                <a:srgbClr val="000000"/>
              </a:solidFill>
              <a:uFill>
                <a:solidFill>
                  <a:srgbClr val="ffffff"/>
                </a:solidFill>
              </a:uFill>
              <a:latin typeface="Tw Cen MT"/>
            </a:endParaRPr>
          </a:p>
          <a:p>
            <a:pPr lvl="1" marL="265320" indent="-136800">
              <a:lnSpc>
                <a:spcPct val="100000"/>
              </a:lnSpc>
              <a:buClr>
                <a:srgbClr val="1cade4"/>
              </a:buClr>
              <a:buFont typeface="Wingdings 3" charset="2"/>
              <a:buChar char=""/>
            </a:pPr>
            <a:r>
              <a:rPr lang="id-ID" sz="1800" spc="-1" strike="noStrike">
                <a:solidFill>
                  <a:srgbClr val="000000"/>
                </a:solidFill>
                <a:uFill>
                  <a:solidFill>
                    <a:srgbClr val="ffffff"/>
                  </a:solidFill>
                </a:uFill>
                <a:latin typeface="Tw Cen MT"/>
              </a:rPr>
              <a:t>Second level</a:t>
            </a:r>
            <a:endParaRPr lang="id-ID" sz="2200" spc="-1" strike="noStrike">
              <a:solidFill>
                <a:srgbClr val="000000"/>
              </a:solidFill>
              <a:uFill>
                <a:solidFill>
                  <a:srgbClr val="ffffff"/>
                </a:solidFill>
              </a:uFill>
              <a:latin typeface="Tw Cen MT"/>
            </a:endParaRPr>
          </a:p>
          <a:p>
            <a:pPr lvl="2" marL="448200" indent="-136800">
              <a:lnSpc>
                <a:spcPct val="100000"/>
              </a:lnSpc>
              <a:buClr>
                <a:srgbClr val="1cade4"/>
              </a:buClr>
              <a:buFont typeface="Wingdings 3" charset="2"/>
              <a:buChar char=""/>
            </a:pPr>
            <a:r>
              <a:rPr lang="id-ID" sz="1400" spc="-1" strike="noStrike">
                <a:solidFill>
                  <a:srgbClr val="000000"/>
                </a:solidFill>
                <a:uFill>
                  <a:solidFill>
                    <a:srgbClr val="ffffff"/>
                  </a:solidFill>
                </a:uFill>
                <a:latin typeface="Tw Cen MT"/>
              </a:rPr>
              <a:t>Third level</a:t>
            </a:r>
            <a:endParaRPr lang="id-ID" sz="2200" spc="-1" strike="noStrike">
              <a:solidFill>
                <a:srgbClr val="000000"/>
              </a:solidFill>
              <a:uFill>
                <a:solidFill>
                  <a:srgbClr val="ffffff"/>
                </a:solidFill>
              </a:uFill>
              <a:latin typeface="Tw Cen MT"/>
            </a:endParaRPr>
          </a:p>
          <a:p>
            <a:pPr lvl="3" marL="594360" indent="-136800">
              <a:lnSpc>
                <a:spcPct val="100000"/>
              </a:lnSpc>
              <a:buClr>
                <a:srgbClr val="1cade4"/>
              </a:buClr>
              <a:buFont typeface="Wingdings 3" charset="2"/>
              <a:buChar char=""/>
            </a:pPr>
            <a:r>
              <a:rPr lang="id-ID" sz="1400" spc="-1" strike="noStrike">
                <a:solidFill>
                  <a:srgbClr val="000000"/>
                </a:solidFill>
                <a:uFill>
                  <a:solidFill>
                    <a:srgbClr val="ffffff"/>
                  </a:solidFill>
                </a:uFill>
                <a:latin typeface="Tw Cen MT"/>
              </a:rPr>
              <a:t>Fourth level</a:t>
            </a:r>
            <a:endParaRPr lang="id-ID" sz="2200" spc="-1" strike="noStrike">
              <a:solidFill>
                <a:srgbClr val="000000"/>
              </a:solidFill>
              <a:uFill>
                <a:solidFill>
                  <a:srgbClr val="ffffff"/>
                </a:solidFill>
              </a:uFill>
              <a:latin typeface="Tw Cen MT"/>
            </a:endParaRPr>
          </a:p>
          <a:p>
            <a:pPr lvl="4" marL="777240" indent="-136800">
              <a:lnSpc>
                <a:spcPct val="100000"/>
              </a:lnSpc>
              <a:buClr>
                <a:srgbClr val="1cade4"/>
              </a:buClr>
              <a:buFont typeface="Wingdings 3" charset="2"/>
              <a:buChar char=""/>
            </a:pPr>
            <a:r>
              <a:rPr lang="id-ID" sz="1400" spc="-1" strike="noStrike">
                <a:solidFill>
                  <a:srgbClr val="000000"/>
                </a:solidFill>
                <a:uFill>
                  <a:solidFill>
                    <a:srgbClr val="ffffff"/>
                  </a:solidFill>
                </a:uFill>
                <a:latin typeface="Tw Cen MT"/>
              </a:rPr>
              <a:t>Fifth level</a:t>
            </a:r>
            <a:endParaRPr lang="id-ID" sz="2200" spc="-1" strike="noStrike">
              <a:solidFill>
                <a:srgbClr val="000000"/>
              </a:solidFill>
              <a:uFill>
                <a:solidFill>
                  <a:srgbClr val="ffffff"/>
                </a:solidFill>
              </a:uFill>
              <a:latin typeface="Tw Cen MT"/>
            </a:endParaRPr>
          </a:p>
        </p:txBody>
      </p:sp>
      <p:sp>
        <p:nvSpPr>
          <p:cNvPr id="46" name="PlaceHolder 4"/>
          <p:cNvSpPr>
            <a:spLocks noGrp="1"/>
          </p:cNvSpPr>
          <p:nvPr>
            <p:ph type="dt"/>
          </p:nvPr>
        </p:nvSpPr>
        <p:spPr>
          <a:xfrm>
            <a:off x="1024200" y="6470640"/>
            <a:ext cx="2153880" cy="273960"/>
          </a:xfrm>
          <a:prstGeom prst="rect">
            <a:avLst/>
          </a:prstGeom>
        </p:spPr>
        <p:txBody>
          <a:bodyPr anchor="ctr"/>
          <a:p>
            <a:pPr>
              <a:lnSpc>
                <a:spcPct val="100000"/>
              </a:lnSpc>
            </a:pPr>
            <a:r>
              <a:rPr lang="en-US" sz="1000" spc="-1" strike="noStrike">
                <a:solidFill>
                  <a:srgbClr val="0d0d0d"/>
                </a:solidFill>
                <a:uFill>
                  <a:solidFill>
                    <a:srgbClr val="ffffff"/>
                  </a:solidFill>
                </a:uFill>
                <a:latin typeface="Tw Cen MT Condensed"/>
              </a:rPr>
              <a:t>4/3/17</a:t>
            </a:r>
            <a:endParaRPr lang="en-US" sz="1400" spc="-1" strike="noStrike">
              <a:solidFill>
                <a:srgbClr val="000000"/>
              </a:solidFill>
              <a:uFill>
                <a:solidFill>
                  <a:srgbClr val="ffffff"/>
                </a:solidFill>
              </a:uFill>
              <a:latin typeface="Times New Roman"/>
            </a:endParaRPr>
          </a:p>
        </p:txBody>
      </p:sp>
      <p:sp>
        <p:nvSpPr>
          <p:cNvPr id="47" name="PlaceHolder 5"/>
          <p:cNvSpPr>
            <a:spLocks noGrp="1"/>
          </p:cNvSpPr>
          <p:nvPr>
            <p:ph type="ftr"/>
          </p:nvPr>
        </p:nvSpPr>
        <p:spPr>
          <a:xfrm>
            <a:off x="4843080" y="6470640"/>
            <a:ext cx="5901120" cy="27396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48" name="PlaceHolder 6"/>
          <p:cNvSpPr>
            <a:spLocks noGrp="1"/>
          </p:cNvSpPr>
          <p:nvPr>
            <p:ph type="sldNum"/>
          </p:nvPr>
        </p:nvSpPr>
        <p:spPr>
          <a:xfrm>
            <a:off x="10837440" y="6470640"/>
            <a:ext cx="973440" cy="273960"/>
          </a:xfrm>
          <a:prstGeom prst="rect">
            <a:avLst/>
          </a:prstGeom>
        </p:spPr>
        <p:txBody>
          <a:bodyPr anchor="ctr"/>
          <a:p>
            <a:pPr>
              <a:lnSpc>
                <a:spcPct val="100000"/>
              </a:lnSpc>
            </a:pPr>
            <a:fld id="{E739B3B8-9487-41EF-8CC1-67E51B75CEBB}" type="slidenum">
              <a:rPr lang="en-US" sz="1000" spc="-1" strike="noStrike">
                <a:solidFill>
                  <a:srgbClr val="0d0d0d"/>
                </a:solidFill>
                <a:uFill>
                  <a:solidFill>
                    <a:srgbClr val="ffffff"/>
                  </a:solidFill>
                </a:uFill>
                <a:latin typeface="Tw Cen MT Condensed"/>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3" name="Line 1"/>
          <p:cNvSpPr/>
          <p:nvPr/>
        </p:nvSpPr>
        <p:spPr>
          <a:xfrm flipV="1">
            <a:off x="76176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84" name="CustomShape 2"/>
          <p:cNvSpPr/>
          <p:nvPr/>
        </p:nvSpPr>
        <p:spPr>
          <a:xfrm>
            <a:off x="0" y="0"/>
            <a:ext cx="12191760" cy="45716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5" name="CustomShape 3"/>
          <p:cNvSpPr/>
          <p:nvPr/>
        </p:nvSpPr>
        <p:spPr>
          <a:xfrm>
            <a:off x="0" y="0"/>
            <a:ext cx="12191760" cy="4571640"/>
          </a:xfrm>
          <a:custGeom>
            <a:avLst/>
            <a:gdLst/>
            <a:ah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6" name="PlaceHolder 4"/>
          <p:cNvSpPr>
            <a:spLocks noGrp="1"/>
          </p:cNvSpPr>
          <p:nvPr>
            <p:ph type="title"/>
          </p:nvPr>
        </p:nvSpPr>
        <p:spPr>
          <a:xfrm>
            <a:off x="457200" y="4960080"/>
            <a:ext cx="7772040" cy="1462680"/>
          </a:xfrm>
          <a:prstGeom prst="rect">
            <a:avLst/>
          </a:prstGeom>
        </p:spPr>
        <p:txBody>
          <a:bodyPr anchor="ctr"/>
          <a:p>
            <a:pPr algn="r">
              <a:lnSpc>
                <a:spcPct val="100000"/>
              </a:lnSpc>
            </a:pPr>
            <a:r>
              <a:rPr lang="id-ID" sz="5000" spc="199" strike="noStrike" cap="all">
                <a:solidFill>
                  <a:srgbClr val="0d0d0d"/>
                </a:solidFill>
                <a:uFill>
                  <a:solidFill>
                    <a:srgbClr val="ffffff"/>
                  </a:solidFill>
                </a:uFill>
                <a:latin typeface="Tw Cen MT Condensed"/>
              </a:rPr>
              <a:t>Click to edit Master title style</a:t>
            </a:r>
            <a:endParaRPr lang="id-ID" sz="1800" spc="-1" strike="noStrike">
              <a:solidFill>
                <a:srgbClr val="000000"/>
              </a:solidFill>
              <a:uFill>
                <a:solidFill>
                  <a:srgbClr val="ffffff"/>
                </a:solidFill>
              </a:uFill>
              <a:latin typeface="Tw Cen MT"/>
            </a:endParaRPr>
          </a:p>
        </p:txBody>
      </p:sp>
      <p:sp>
        <p:nvSpPr>
          <p:cNvPr id="87" name="PlaceHolder 5"/>
          <p:cNvSpPr>
            <a:spLocks noGrp="1"/>
          </p:cNvSpPr>
          <p:nvPr>
            <p:ph type="body"/>
          </p:nvPr>
        </p:nvSpPr>
        <p:spPr>
          <a:xfrm>
            <a:off x="8610480" y="4960080"/>
            <a:ext cx="3200040" cy="1462680"/>
          </a:xfrm>
          <a:prstGeom prst="rect">
            <a:avLst/>
          </a:prstGeom>
        </p:spPr>
        <p:txBody>
          <a:bodyPr anchor="ctr"/>
          <a:p>
            <a:pPr marL="432000" indent="-324000">
              <a:buClr>
                <a:srgbClr val="000000"/>
              </a:buClr>
              <a:buSzPct val="45000"/>
              <a:buFont typeface="Wingdings" charset="2"/>
              <a:buChar char=""/>
            </a:pPr>
            <a:r>
              <a:rPr lang="id-ID" sz="1800" spc="-1" strike="noStrike">
                <a:solidFill>
                  <a:srgbClr val="0d0d0d"/>
                </a:solidFill>
                <a:uFill>
                  <a:solidFill>
                    <a:srgbClr val="ffffff"/>
                  </a:solidFill>
                </a:uFill>
                <a:latin typeface="Tw Cen MT"/>
              </a:rPr>
              <a:t>Click to edit the outline text format</a:t>
            </a:r>
            <a:endParaRPr lang="id-ID" sz="1800" spc="-1" strike="noStrike">
              <a:solidFill>
                <a:srgbClr val="000000"/>
              </a:solidFill>
              <a:uFill>
                <a:solidFill>
                  <a:srgbClr val="ffffff"/>
                </a:solidFill>
              </a:uFill>
              <a:latin typeface="Tw Cen MT"/>
            </a:endParaRPr>
          </a:p>
          <a:p>
            <a:pPr lvl="1" marL="864000" indent="-324000">
              <a:buClr>
                <a:srgbClr val="000000"/>
              </a:buClr>
              <a:buSzPct val="75000"/>
              <a:buFont typeface="Symbol" charset="2"/>
              <a:buChar char=""/>
            </a:pPr>
            <a:r>
              <a:rPr lang="id-ID" sz="1800" spc="-1" strike="noStrike">
                <a:solidFill>
                  <a:srgbClr val="0d0d0d"/>
                </a:solidFill>
                <a:uFill>
                  <a:solidFill>
                    <a:srgbClr val="ffffff"/>
                  </a:solidFill>
                </a:uFill>
                <a:latin typeface="Tw Cen MT"/>
              </a:rPr>
              <a:t>Second Outline Level</a:t>
            </a:r>
            <a:endParaRPr lang="id-ID" sz="1800" spc="-1" strike="noStrike">
              <a:solidFill>
                <a:srgbClr val="000000"/>
              </a:solidFill>
              <a:uFill>
                <a:solidFill>
                  <a:srgbClr val="ffffff"/>
                </a:solidFill>
              </a:uFill>
              <a:latin typeface="Tw Cen MT"/>
            </a:endParaRPr>
          </a:p>
          <a:p>
            <a:pPr lvl="2" marL="1296000" indent="-288000">
              <a:buClr>
                <a:srgbClr val="000000"/>
              </a:buClr>
              <a:buSzPct val="45000"/>
              <a:buFont typeface="Wingdings" charset="2"/>
              <a:buChar char=""/>
            </a:pPr>
            <a:r>
              <a:rPr lang="id-ID" sz="1800" spc="-1" strike="noStrike">
                <a:solidFill>
                  <a:srgbClr val="0d0d0d"/>
                </a:solidFill>
                <a:uFill>
                  <a:solidFill>
                    <a:srgbClr val="ffffff"/>
                  </a:solidFill>
                </a:uFill>
                <a:latin typeface="Tw Cen MT"/>
              </a:rPr>
              <a:t>Third Outline Level</a:t>
            </a:r>
            <a:endParaRPr lang="id-ID" sz="1800" spc="-1" strike="noStrike">
              <a:solidFill>
                <a:srgbClr val="000000"/>
              </a:solidFill>
              <a:uFill>
                <a:solidFill>
                  <a:srgbClr val="ffffff"/>
                </a:solidFill>
              </a:uFill>
              <a:latin typeface="Tw Cen MT"/>
            </a:endParaRPr>
          </a:p>
          <a:p>
            <a:pPr lvl="3" marL="1728000" indent="-216000">
              <a:buClr>
                <a:srgbClr val="000000"/>
              </a:buClr>
              <a:buSzPct val="75000"/>
              <a:buFont typeface="Symbol" charset="2"/>
              <a:buChar char=""/>
            </a:pPr>
            <a:r>
              <a:rPr lang="id-ID" sz="1800" spc="-1" strike="noStrike">
                <a:solidFill>
                  <a:srgbClr val="0d0d0d"/>
                </a:solidFill>
                <a:uFill>
                  <a:solidFill>
                    <a:srgbClr val="ffffff"/>
                  </a:solidFill>
                </a:uFill>
                <a:latin typeface="Tw Cen MT"/>
              </a:rPr>
              <a:t>Fourth Outline Level</a:t>
            </a:r>
            <a:endParaRPr lang="id-ID" sz="1800" spc="-1" strike="noStrike">
              <a:solidFill>
                <a:srgbClr val="000000"/>
              </a:solidFill>
              <a:uFill>
                <a:solidFill>
                  <a:srgbClr val="ffffff"/>
                </a:solidFill>
              </a:uFill>
              <a:latin typeface="Tw Cen MT"/>
            </a:endParaRPr>
          </a:p>
          <a:p>
            <a:pPr lvl="4" marL="2160000" indent="-216000">
              <a:buClr>
                <a:srgbClr val="000000"/>
              </a:buClr>
              <a:buSzPct val="45000"/>
              <a:buFont typeface="Wingdings" charset="2"/>
              <a:buChar char=""/>
            </a:pPr>
            <a:r>
              <a:rPr lang="id-ID" sz="1800" spc="-1" strike="noStrike">
                <a:solidFill>
                  <a:srgbClr val="0d0d0d"/>
                </a:solidFill>
                <a:uFill>
                  <a:solidFill>
                    <a:srgbClr val="ffffff"/>
                  </a:solidFill>
                </a:uFill>
                <a:latin typeface="Tw Cen MT"/>
              </a:rPr>
              <a:t>Fifth Outline Level</a:t>
            </a:r>
            <a:endParaRPr lang="id-ID" sz="1800" spc="-1" strike="noStrike">
              <a:solidFill>
                <a:srgbClr val="000000"/>
              </a:solidFill>
              <a:uFill>
                <a:solidFill>
                  <a:srgbClr val="ffffff"/>
                </a:solidFill>
              </a:uFill>
              <a:latin typeface="Tw Cen MT"/>
            </a:endParaRPr>
          </a:p>
          <a:p>
            <a:pPr lvl="5" marL="2592000" indent="-216000">
              <a:buClr>
                <a:srgbClr val="000000"/>
              </a:buClr>
              <a:buSzPct val="45000"/>
              <a:buFont typeface="Wingdings" charset="2"/>
              <a:buChar char=""/>
            </a:pPr>
            <a:r>
              <a:rPr lang="id-ID" sz="1800" spc="-1" strike="noStrike">
                <a:solidFill>
                  <a:srgbClr val="0d0d0d"/>
                </a:solidFill>
                <a:uFill>
                  <a:solidFill>
                    <a:srgbClr val="ffffff"/>
                  </a:solidFill>
                </a:uFill>
                <a:latin typeface="Tw Cen MT"/>
              </a:rPr>
              <a:t>Sixth Outline Level</a:t>
            </a:r>
            <a:endParaRPr lang="id-ID" sz="1800" spc="-1" strike="noStrike">
              <a:solidFill>
                <a:srgbClr val="000000"/>
              </a:solidFill>
              <a:uFill>
                <a:solidFill>
                  <a:srgbClr val="ffffff"/>
                </a:solidFill>
              </a:uFill>
              <a:latin typeface="Tw Cen MT"/>
            </a:endParaRPr>
          </a:p>
          <a:p>
            <a:pPr>
              <a:lnSpc>
                <a:spcPct val="100000"/>
              </a:lnSpc>
            </a:pPr>
            <a:r>
              <a:rPr lang="id-ID" sz="1800" spc="-1" strike="noStrike">
                <a:solidFill>
                  <a:srgbClr val="0d0d0d"/>
                </a:solidFill>
                <a:uFill>
                  <a:solidFill>
                    <a:srgbClr val="ffffff"/>
                  </a:solidFill>
                </a:uFill>
                <a:latin typeface="Tw Cen MT"/>
              </a:rPr>
              <a:t>Seventh Outline LevelClick to edit Master text styles</a:t>
            </a:r>
            <a:endParaRPr lang="id-ID" sz="1800" spc="-1" strike="noStrike">
              <a:solidFill>
                <a:srgbClr val="000000"/>
              </a:solidFill>
              <a:uFill>
                <a:solidFill>
                  <a:srgbClr val="ffffff"/>
                </a:solidFill>
              </a:uFill>
              <a:latin typeface="Tw Cen MT"/>
            </a:endParaRPr>
          </a:p>
        </p:txBody>
      </p:sp>
      <p:sp>
        <p:nvSpPr>
          <p:cNvPr id="88" name="PlaceHolder 6"/>
          <p:cNvSpPr>
            <a:spLocks noGrp="1"/>
          </p:cNvSpPr>
          <p:nvPr>
            <p:ph type="dt"/>
          </p:nvPr>
        </p:nvSpPr>
        <p:spPr>
          <a:xfrm>
            <a:off x="1024200" y="6470640"/>
            <a:ext cx="2153880" cy="273960"/>
          </a:xfrm>
          <a:prstGeom prst="rect">
            <a:avLst/>
          </a:prstGeom>
        </p:spPr>
        <p:txBody>
          <a:bodyPr anchor="ctr"/>
          <a:p>
            <a:pPr>
              <a:lnSpc>
                <a:spcPct val="100000"/>
              </a:lnSpc>
            </a:pPr>
            <a:r>
              <a:rPr lang="en-US" sz="1000" spc="-1" strike="noStrike">
                <a:solidFill>
                  <a:srgbClr val="0d0d0d"/>
                </a:solidFill>
                <a:uFill>
                  <a:solidFill>
                    <a:srgbClr val="ffffff"/>
                  </a:solidFill>
                </a:uFill>
                <a:latin typeface="Tw Cen MT Condensed"/>
              </a:rPr>
              <a:t>4/3/17</a:t>
            </a:r>
            <a:endParaRPr lang="en-US" sz="1400" spc="-1" strike="noStrike">
              <a:solidFill>
                <a:srgbClr val="000000"/>
              </a:solidFill>
              <a:uFill>
                <a:solidFill>
                  <a:srgbClr val="ffffff"/>
                </a:solidFill>
              </a:uFill>
              <a:latin typeface="Times New Roman"/>
            </a:endParaRPr>
          </a:p>
        </p:txBody>
      </p:sp>
      <p:sp>
        <p:nvSpPr>
          <p:cNvPr id="89" name="PlaceHolder 7"/>
          <p:cNvSpPr>
            <a:spLocks noGrp="1"/>
          </p:cNvSpPr>
          <p:nvPr>
            <p:ph type="ftr"/>
          </p:nvPr>
        </p:nvSpPr>
        <p:spPr>
          <a:xfrm>
            <a:off x="4843080" y="6470640"/>
            <a:ext cx="5901120" cy="27396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90" name="PlaceHolder 8"/>
          <p:cNvSpPr>
            <a:spLocks noGrp="1"/>
          </p:cNvSpPr>
          <p:nvPr>
            <p:ph type="sldNum"/>
          </p:nvPr>
        </p:nvSpPr>
        <p:spPr>
          <a:xfrm>
            <a:off x="10837440" y="6470640"/>
            <a:ext cx="973440" cy="273960"/>
          </a:xfrm>
          <a:prstGeom prst="rect">
            <a:avLst/>
          </a:prstGeom>
        </p:spPr>
        <p:txBody>
          <a:bodyPr anchor="ctr"/>
          <a:p>
            <a:pPr>
              <a:lnSpc>
                <a:spcPct val="100000"/>
              </a:lnSpc>
            </a:pPr>
            <a:fld id="{098F885A-F0EF-4E24-8171-3360814B9220}" type="slidenum">
              <a:rPr lang="en-US" sz="1000" spc="-1" strike="noStrike">
                <a:solidFill>
                  <a:srgbClr val="0d0d0d"/>
                </a:solidFill>
                <a:uFill>
                  <a:solidFill>
                    <a:srgbClr val="ffffff"/>
                  </a:solidFill>
                </a:uFill>
                <a:latin typeface="Tw Cen MT Condensed"/>
              </a:rPr>
              <a:t>&lt;number&gt;</a:t>
            </a:fld>
            <a:endParaRPr lang="en-US" sz="1400" spc="-1" strike="noStrike">
              <a:solidFill>
                <a:srgbClr val="000000"/>
              </a:solidFill>
              <a:uFill>
                <a:solidFill>
                  <a:srgbClr val="ffffff"/>
                </a:solidFill>
              </a:uFill>
              <a:latin typeface="Times New Roman"/>
            </a:endParaRPr>
          </a:p>
        </p:txBody>
      </p:sp>
      <p:sp>
        <p:nvSpPr>
          <p:cNvPr id="91" name="Line 9"/>
          <p:cNvSpPr/>
          <p:nvPr/>
        </p:nvSpPr>
        <p:spPr>
          <a:xfrm flipV="1">
            <a:off x="8386560" y="5263920"/>
            <a:ext cx="360" cy="914400"/>
          </a:xfrm>
          <a:prstGeom prst="line">
            <a:avLst/>
          </a:prstGeom>
          <a:ln w="19080">
            <a:solidFill>
              <a:schemeClr val="accent1">
                <a:lumMod val="75000"/>
              </a:schemeClr>
            </a:solidFill>
            <a:round/>
          </a:ln>
        </p:spPr>
        <p:style>
          <a:lnRef idx="1">
            <a:schemeClr val="accent1"/>
          </a:lnRef>
          <a:fillRef idx="0">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6" name="Line 1"/>
          <p:cNvSpPr/>
          <p:nvPr/>
        </p:nvSpPr>
        <p:spPr>
          <a:xfrm flipV="1">
            <a:off x="76176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127" name="PlaceHolder 2"/>
          <p:cNvSpPr>
            <a:spLocks noGrp="1"/>
          </p:cNvSpPr>
          <p:nvPr>
            <p:ph type="title"/>
          </p:nvPr>
        </p:nvSpPr>
        <p:spPr>
          <a:xfrm>
            <a:off x="1024200" y="585360"/>
            <a:ext cx="9719640" cy="1499400"/>
          </a:xfrm>
          <a:prstGeom prst="rect">
            <a:avLst/>
          </a:prstGeom>
        </p:spPr>
        <p:txBody>
          <a:bodyPr anchor="ctr"/>
          <a:p>
            <a:pPr>
              <a:lnSpc>
                <a:spcPct val="80000"/>
              </a:lnSpc>
            </a:pPr>
            <a:r>
              <a:rPr lang="id-ID" sz="5000" spc="97" strike="noStrike" cap="all">
                <a:solidFill>
                  <a:srgbClr val="0d0d0d"/>
                </a:solidFill>
                <a:uFill>
                  <a:solidFill>
                    <a:srgbClr val="ffffff"/>
                  </a:solidFill>
                </a:uFill>
                <a:latin typeface="Tw Cen MT Condensed"/>
              </a:rPr>
              <a:t>Click to edit Master title style</a:t>
            </a:r>
            <a:endParaRPr lang="id-ID" sz="1800" spc="-1" strike="noStrike">
              <a:solidFill>
                <a:srgbClr val="000000"/>
              </a:solidFill>
              <a:uFill>
                <a:solidFill>
                  <a:srgbClr val="ffffff"/>
                </a:solidFill>
              </a:uFill>
              <a:latin typeface="Tw Cen MT"/>
            </a:endParaRPr>
          </a:p>
        </p:txBody>
      </p:sp>
      <p:sp>
        <p:nvSpPr>
          <p:cNvPr id="128" name="PlaceHolder 3"/>
          <p:cNvSpPr>
            <a:spLocks noGrp="1"/>
          </p:cNvSpPr>
          <p:nvPr>
            <p:ph type="body"/>
          </p:nvPr>
        </p:nvSpPr>
        <p:spPr>
          <a:xfrm>
            <a:off x="1024200" y="2179800"/>
            <a:ext cx="4754520" cy="822600"/>
          </a:xfrm>
          <a:prstGeom prst="rect">
            <a:avLst/>
          </a:prstGeom>
        </p:spPr>
        <p:txBody>
          <a:bodyPr lIns="137160" rIns="137160" anchor="ctr"/>
          <a:p>
            <a:pPr marL="432000" indent="-324000">
              <a:buClr>
                <a:srgbClr val="000000"/>
              </a:buClr>
              <a:buSzPct val="45000"/>
              <a:buFont typeface="Wingdings" charset="2"/>
              <a:buChar char=""/>
            </a:pPr>
            <a:r>
              <a:rPr lang="id-ID" sz="2300" spc="-1" strike="noStrike">
                <a:solidFill>
                  <a:srgbClr val="1cade4"/>
                </a:solidFill>
                <a:uFill>
                  <a:solidFill>
                    <a:srgbClr val="ffffff"/>
                  </a:solidFill>
                </a:uFill>
                <a:latin typeface="Tw Cen MT"/>
              </a:rPr>
              <a:t>Click to edit the outline text format</a:t>
            </a:r>
            <a:endParaRPr lang="id-ID" sz="2300" spc="-1" strike="noStrike">
              <a:solidFill>
                <a:srgbClr val="000000"/>
              </a:solidFill>
              <a:uFill>
                <a:solidFill>
                  <a:srgbClr val="ffffff"/>
                </a:solidFill>
              </a:uFill>
              <a:latin typeface="Tw Cen MT"/>
            </a:endParaRPr>
          </a:p>
          <a:p>
            <a:pPr lvl="1" marL="864000" indent="-324000">
              <a:buClr>
                <a:srgbClr val="000000"/>
              </a:buClr>
              <a:buSzPct val="75000"/>
              <a:buFont typeface="Symbol" charset="2"/>
              <a:buChar char=""/>
            </a:pPr>
            <a:r>
              <a:rPr lang="id-ID" sz="2300" spc="-1" strike="noStrike">
                <a:solidFill>
                  <a:srgbClr val="1cade4"/>
                </a:solidFill>
                <a:uFill>
                  <a:solidFill>
                    <a:srgbClr val="ffffff"/>
                  </a:solidFill>
                </a:uFill>
                <a:latin typeface="Tw Cen MT"/>
              </a:rPr>
              <a:t>Second Outline Level</a:t>
            </a:r>
            <a:endParaRPr lang="id-ID" sz="2300" spc="-1" strike="noStrike">
              <a:solidFill>
                <a:srgbClr val="000000"/>
              </a:solidFill>
              <a:uFill>
                <a:solidFill>
                  <a:srgbClr val="ffffff"/>
                </a:solidFill>
              </a:uFill>
              <a:latin typeface="Tw Cen MT"/>
            </a:endParaRPr>
          </a:p>
          <a:p>
            <a:pPr lvl="2" marL="1296000" indent="-288000">
              <a:buClr>
                <a:srgbClr val="000000"/>
              </a:buClr>
              <a:buSzPct val="45000"/>
              <a:buFont typeface="Wingdings" charset="2"/>
              <a:buChar char=""/>
            </a:pPr>
            <a:r>
              <a:rPr lang="id-ID" sz="2300" spc="-1" strike="noStrike">
                <a:solidFill>
                  <a:srgbClr val="1cade4"/>
                </a:solidFill>
                <a:uFill>
                  <a:solidFill>
                    <a:srgbClr val="ffffff"/>
                  </a:solidFill>
                </a:uFill>
                <a:latin typeface="Tw Cen MT"/>
              </a:rPr>
              <a:t>Third Outline Level</a:t>
            </a:r>
            <a:endParaRPr lang="id-ID" sz="2300" spc="-1" strike="noStrike">
              <a:solidFill>
                <a:srgbClr val="000000"/>
              </a:solidFill>
              <a:uFill>
                <a:solidFill>
                  <a:srgbClr val="ffffff"/>
                </a:solidFill>
              </a:uFill>
              <a:latin typeface="Tw Cen MT"/>
            </a:endParaRPr>
          </a:p>
          <a:p>
            <a:pPr lvl="3" marL="1728000" indent="-216000">
              <a:buClr>
                <a:srgbClr val="000000"/>
              </a:buClr>
              <a:buSzPct val="75000"/>
              <a:buFont typeface="Symbol" charset="2"/>
              <a:buChar char=""/>
            </a:pPr>
            <a:r>
              <a:rPr lang="id-ID" sz="2300" spc="-1" strike="noStrike">
                <a:solidFill>
                  <a:srgbClr val="1cade4"/>
                </a:solidFill>
                <a:uFill>
                  <a:solidFill>
                    <a:srgbClr val="ffffff"/>
                  </a:solidFill>
                </a:uFill>
                <a:latin typeface="Tw Cen MT"/>
              </a:rPr>
              <a:t>Fourth Outline Level</a:t>
            </a:r>
            <a:endParaRPr lang="id-ID" sz="2300" spc="-1" strike="noStrike">
              <a:solidFill>
                <a:srgbClr val="000000"/>
              </a:solidFill>
              <a:uFill>
                <a:solidFill>
                  <a:srgbClr val="ffffff"/>
                </a:solidFill>
              </a:uFill>
              <a:latin typeface="Tw Cen MT"/>
            </a:endParaRPr>
          </a:p>
          <a:p>
            <a:pPr lvl="4" marL="2160000" indent="-216000">
              <a:buClr>
                <a:srgbClr val="000000"/>
              </a:buClr>
              <a:buSzPct val="45000"/>
              <a:buFont typeface="Wingdings" charset="2"/>
              <a:buChar char=""/>
            </a:pPr>
            <a:r>
              <a:rPr lang="id-ID" sz="2300" spc="-1" strike="noStrike">
                <a:solidFill>
                  <a:srgbClr val="1cade4"/>
                </a:solidFill>
                <a:uFill>
                  <a:solidFill>
                    <a:srgbClr val="ffffff"/>
                  </a:solidFill>
                </a:uFill>
                <a:latin typeface="Tw Cen MT"/>
              </a:rPr>
              <a:t>Fifth Outline Level</a:t>
            </a:r>
            <a:endParaRPr lang="id-ID" sz="2300" spc="-1" strike="noStrike">
              <a:solidFill>
                <a:srgbClr val="000000"/>
              </a:solidFill>
              <a:uFill>
                <a:solidFill>
                  <a:srgbClr val="ffffff"/>
                </a:solidFill>
              </a:uFill>
              <a:latin typeface="Tw Cen MT"/>
            </a:endParaRPr>
          </a:p>
          <a:p>
            <a:pPr lvl="5" marL="2592000" indent="-216000">
              <a:buClr>
                <a:srgbClr val="000000"/>
              </a:buClr>
              <a:buSzPct val="45000"/>
              <a:buFont typeface="Wingdings" charset="2"/>
              <a:buChar char=""/>
            </a:pPr>
            <a:r>
              <a:rPr lang="id-ID" sz="2300" spc="-1" strike="noStrike">
                <a:solidFill>
                  <a:srgbClr val="1cade4"/>
                </a:solidFill>
                <a:uFill>
                  <a:solidFill>
                    <a:srgbClr val="ffffff"/>
                  </a:solidFill>
                </a:uFill>
                <a:latin typeface="Tw Cen MT"/>
              </a:rPr>
              <a:t>Sixth Outline Level</a:t>
            </a:r>
            <a:endParaRPr lang="id-ID" sz="2300" spc="-1" strike="noStrike">
              <a:solidFill>
                <a:srgbClr val="000000"/>
              </a:solidFill>
              <a:uFill>
                <a:solidFill>
                  <a:srgbClr val="ffffff"/>
                </a:solidFill>
              </a:uFill>
              <a:latin typeface="Tw Cen MT"/>
            </a:endParaRPr>
          </a:p>
          <a:p>
            <a:pPr>
              <a:lnSpc>
                <a:spcPct val="100000"/>
              </a:lnSpc>
            </a:pPr>
            <a:r>
              <a:rPr lang="id-ID" sz="2300" spc="-1" strike="noStrike">
                <a:solidFill>
                  <a:srgbClr val="1cade4"/>
                </a:solidFill>
                <a:uFill>
                  <a:solidFill>
                    <a:srgbClr val="ffffff"/>
                  </a:solidFill>
                </a:uFill>
                <a:latin typeface="Tw Cen MT"/>
              </a:rPr>
              <a:t>Seventh Outline LevelClick to edit Master text styles</a:t>
            </a:r>
            <a:endParaRPr lang="id-ID" sz="2300" spc="-1" strike="noStrike">
              <a:solidFill>
                <a:srgbClr val="000000"/>
              </a:solidFill>
              <a:uFill>
                <a:solidFill>
                  <a:srgbClr val="ffffff"/>
                </a:solidFill>
              </a:uFill>
              <a:latin typeface="Tw Cen MT"/>
            </a:endParaRPr>
          </a:p>
        </p:txBody>
      </p:sp>
      <p:sp>
        <p:nvSpPr>
          <p:cNvPr id="129" name="PlaceHolder 4"/>
          <p:cNvSpPr>
            <a:spLocks noGrp="1"/>
          </p:cNvSpPr>
          <p:nvPr>
            <p:ph type="body"/>
          </p:nvPr>
        </p:nvSpPr>
        <p:spPr>
          <a:xfrm>
            <a:off x="1024200" y="2967840"/>
            <a:ext cx="4754520" cy="3341160"/>
          </a:xfrm>
          <a:prstGeom prst="rect">
            <a:avLst/>
          </a:prstGeom>
        </p:spPr>
        <p:txBody>
          <a:bodyPr lIns="45720" rIns="45720"/>
          <a:p>
            <a:pPr marL="432000" indent="-324000">
              <a:buClr>
                <a:srgbClr val="000000"/>
              </a:buClr>
              <a:buSzPct val="45000"/>
              <a:buFont typeface="Wingdings" charset="2"/>
              <a:buChar char=""/>
            </a:pPr>
            <a:r>
              <a:rPr lang="id-ID" sz="2200" spc="-1" strike="noStrike">
                <a:solidFill>
                  <a:srgbClr val="000000"/>
                </a:solidFill>
                <a:uFill>
                  <a:solidFill>
                    <a:srgbClr val="ffffff"/>
                  </a:solidFill>
                </a:uFill>
                <a:latin typeface="Tw Cen MT"/>
              </a:rPr>
              <a:t>Click to edit the outline text format</a:t>
            </a:r>
            <a:endParaRPr lang="id-ID" sz="2200" spc="-1" strike="noStrike">
              <a:solidFill>
                <a:srgbClr val="000000"/>
              </a:solidFill>
              <a:uFill>
                <a:solidFill>
                  <a:srgbClr val="ffffff"/>
                </a:solidFill>
              </a:uFill>
              <a:latin typeface="Tw Cen MT"/>
            </a:endParaRPr>
          </a:p>
          <a:p>
            <a:pPr lvl="1" marL="864000" indent="-324000">
              <a:buClr>
                <a:srgbClr val="000000"/>
              </a:buClr>
              <a:buSzPct val="75000"/>
              <a:buFont typeface="Symbol" charset="2"/>
              <a:buChar char=""/>
            </a:pPr>
            <a:r>
              <a:rPr lang="id-ID" sz="2200" spc="-1" strike="noStrike">
                <a:solidFill>
                  <a:srgbClr val="000000"/>
                </a:solidFill>
                <a:uFill>
                  <a:solidFill>
                    <a:srgbClr val="ffffff"/>
                  </a:solidFill>
                </a:uFill>
                <a:latin typeface="Tw Cen MT"/>
              </a:rPr>
              <a:t>Second Outline Level</a:t>
            </a:r>
            <a:endParaRPr lang="id-ID" sz="2200" spc="-1" strike="noStrike">
              <a:solidFill>
                <a:srgbClr val="000000"/>
              </a:solidFill>
              <a:uFill>
                <a:solidFill>
                  <a:srgbClr val="ffffff"/>
                </a:solidFill>
              </a:uFill>
              <a:latin typeface="Tw Cen MT"/>
            </a:endParaRPr>
          </a:p>
          <a:p>
            <a:pPr lvl="2" marL="1296000" indent="-288000">
              <a:buClr>
                <a:srgbClr val="000000"/>
              </a:buClr>
              <a:buSzPct val="45000"/>
              <a:buFont typeface="Wingdings" charset="2"/>
              <a:buChar char=""/>
            </a:pPr>
            <a:r>
              <a:rPr lang="id-ID" sz="2200" spc="-1" strike="noStrike">
                <a:solidFill>
                  <a:srgbClr val="000000"/>
                </a:solidFill>
                <a:uFill>
                  <a:solidFill>
                    <a:srgbClr val="ffffff"/>
                  </a:solidFill>
                </a:uFill>
                <a:latin typeface="Tw Cen MT"/>
              </a:rPr>
              <a:t>Third Outline Level</a:t>
            </a:r>
            <a:endParaRPr lang="id-ID" sz="2200" spc="-1" strike="noStrike">
              <a:solidFill>
                <a:srgbClr val="000000"/>
              </a:solidFill>
              <a:uFill>
                <a:solidFill>
                  <a:srgbClr val="ffffff"/>
                </a:solidFill>
              </a:uFill>
              <a:latin typeface="Tw Cen MT"/>
            </a:endParaRPr>
          </a:p>
          <a:p>
            <a:pPr lvl="3" marL="1728000" indent="-216000">
              <a:buClr>
                <a:srgbClr val="000000"/>
              </a:buClr>
              <a:buSzPct val="75000"/>
              <a:buFont typeface="Symbol" charset="2"/>
              <a:buChar char=""/>
            </a:pPr>
            <a:r>
              <a:rPr lang="id-ID" sz="2200" spc="-1" strike="noStrike">
                <a:solidFill>
                  <a:srgbClr val="000000"/>
                </a:solidFill>
                <a:uFill>
                  <a:solidFill>
                    <a:srgbClr val="ffffff"/>
                  </a:solidFill>
                </a:uFill>
                <a:latin typeface="Tw Cen MT"/>
              </a:rPr>
              <a:t>Fourth Outline Level</a:t>
            </a:r>
            <a:endParaRPr lang="id-ID" sz="2200" spc="-1" strike="noStrike">
              <a:solidFill>
                <a:srgbClr val="000000"/>
              </a:solidFill>
              <a:uFill>
                <a:solidFill>
                  <a:srgbClr val="ffffff"/>
                </a:solidFill>
              </a:uFill>
              <a:latin typeface="Tw Cen MT"/>
            </a:endParaRPr>
          </a:p>
          <a:p>
            <a:pPr lvl="4" marL="2160000" indent="-216000">
              <a:buClr>
                <a:srgbClr val="000000"/>
              </a:buClr>
              <a:buSzPct val="45000"/>
              <a:buFont typeface="Wingdings" charset="2"/>
              <a:buChar char=""/>
            </a:pPr>
            <a:r>
              <a:rPr lang="id-ID" sz="2200" spc="-1" strike="noStrike">
                <a:solidFill>
                  <a:srgbClr val="000000"/>
                </a:solidFill>
                <a:uFill>
                  <a:solidFill>
                    <a:srgbClr val="ffffff"/>
                  </a:solidFill>
                </a:uFill>
                <a:latin typeface="Tw Cen MT"/>
              </a:rPr>
              <a:t>Fifth Outline Level</a:t>
            </a:r>
            <a:endParaRPr lang="id-ID" sz="2200" spc="-1" strike="noStrike">
              <a:solidFill>
                <a:srgbClr val="000000"/>
              </a:solidFill>
              <a:uFill>
                <a:solidFill>
                  <a:srgbClr val="ffffff"/>
                </a:solidFill>
              </a:uFill>
              <a:latin typeface="Tw Cen MT"/>
            </a:endParaRPr>
          </a:p>
          <a:p>
            <a:pPr lvl="5" marL="2592000" indent="-216000">
              <a:buClr>
                <a:srgbClr val="000000"/>
              </a:buClr>
              <a:buSzPct val="45000"/>
              <a:buFont typeface="Wingdings" charset="2"/>
              <a:buChar char=""/>
            </a:pPr>
            <a:r>
              <a:rPr lang="id-ID" sz="2200" spc="-1" strike="noStrike">
                <a:solidFill>
                  <a:srgbClr val="000000"/>
                </a:solidFill>
                <a:uFill>
                  <a:solidFill>
                    <a:srgbClr val="ffffff"/>
                  </a:solidFill>
                </a:uFill>
                <a:latin typeface="Tw Cen MT"/>
              </a:rPr>
              <a:t>Sixth Outline Level</a:t>
            </a:r>
            <a:endParaRPr lang="id-ID" sz="2200" spc="-1" strike="noStrike">
              <a:solidFill>
                <a:srgbClr val="000000"/>
              </a:solidFill>
              <a:uFill>
                <a:solidFill>
                  <a:srgbClr val="ffffff"/>
                </a:solidFill>
              </a:uFill>
              <a:latin typeface="Tw Cen MT"/>
            </a:endParaRPr>
          </a:p>
          <a:p>
            <a:pPr marL="91440" indent="-91080">
              <a:lnSpc>
                <a:spcPct val="100000"/>
              </a:lnSpc>
              <a:buClr>
                <a:srgbClr val="1cade4"/>
              </a:buClr>
              <a:buFont typeface="Tw Cen MT"/>
              <a:buChar char=" "/>
            </a:pPr>
            <a:r>
              <a:rPr lang="id-ID" sz="2200" spc="-1" strike="noStrike">
                <a:solidFill>
                  <a:srgbClr val="000000"/>
                </a:solidFill>
                <a:uFill>
                  <a:solidFill>
                    <a:srgbClr val="ffffff"/>
                  </a:solidFill>
                </a:uFill>
                <a:latin typeface="Tw Cen MT"/>
              </a:rPr>
              <a:t>Seventh Outline LevelClick to edit Master text styles</a:t>
            </a:r>
            <a:endParaRPr lang="id-ID" sz="2200" spc="-1" strike="noStrike">
              <a:solidFill>
                <a:srgbClr val="000000"/>
              </a:solidFill>
              <a:uFill>
                <a:solidFill>
                  <a:srgbClr val="ffffff"/>
                </a:solidFill>
              </a:uFill>
              <a:latin typeface="Tw Cen MT"/>
            </a:endParaRPr>
          </a:p>
          <a:p>
            <a:pPr lvl="1" marL="265320" indent="-136800">
              <a:lnSpc>
                <a:spcPct val="100000"/>
              </a:lnSpc>
              <a:buClr>
                <a:srgbClr val="1cade4"/>
              </a:buClr>
              <a:buFont typeface="Wingdings 3" charset="2"/>
              <a:buChar char=""/>
            </a:pPr>
            <a:r>
              <a:rPr lang="id-ID" sz="1800" spc="-1" strike="noStrike">
                <a:solidFill>
                  <a:srgbClr val="000000"/>
                </a:solidFill>
                <a:uFill>
                  <a:solidFill>
                    <a:srgbClr val="ffffff"/>
                  </a:solidFill>
                </a:uFill>
                <a:latin typeface="Tw Cen MT"/>
              </a:rPr>
              <a:t>Second level</a:t>
            </a:r>
            <a:endParaRPr lang="id-ID" sz="2200" spc="-1" strike="noStrike">
              <a:solidFill>
                <a:srgbClr val="000000"/>
              </a:solidFill>
              <a:uFill>
                <a:solidFill>
                  <a:srgbClr val="ffffff"/>
                </a:solidFill>
              </a:uFill>
              <a:latin typeface="Tw Cen MT"/>
            </a:endParaRPr>
          </a:p>
          <a:p>
            <a:pPr lvl="2" marL="448200" indent="-136800">
              <a:lnSpc>
                <a:spcPct val="100000"/>
              </a:lnSpc>
              <a:buClr>
                <a:srgbClr val="1cade4"/>
              </a:buClr>
              <a:buFont typeface="Wingdings 3" charset="2"/>
              <a:buChar char=""/>
            </a:pPr>
            <a:r>
              <a:rPr lang="id-ID" sz="1400" spc="-1" strike="noStrike">
                <a:solidFill>
                  <a:srgbClr val="000000"/>
                </a:solidFill>
                <a:uFill>
                  <a:solidFill>
                    <a:srgbClr val="ffffff"/>
                  </a:solidFill>
                </a:uFill>
                <a:latin typeface="Tw Cen MT"/>
              </a:rPr>
              <a:t>Third level</a:t>
            </a:r>
            <a:endParaRPr lang="id-ID" sz="2200" spc="-1" strike="noStrike">
              <a:solidFill>
                <a:srgbClr val="000000"/>
              </a:solidFill>
              <a:uFill>
                <a:solidFill>
                  <a:srgbClr val="ffffff"/>
                </a:solidFill>
              </a:uFill>
              <a:latin typeface="Tw Cen MT"/>
            </a:endParaRPr>
          </a:p>
          <a:p>
            <a:pPr lvl="3" marL="594360" indent="-136800">
              <a:lnSpc>
                <a:spcPct val="100000"/>
              </a:lnSpc>
              <a:buClr>
                <a:srgbClr val="1cade4"/>
              </a:buClr>
              <a:buFont typeface="Wingdings 3" charset="2"/>
              <a:buChar char=""/>
            </a:pPr>
            <a:r>
              <a:rPr lang="id-ID" sz="1400" spc="-1" strike="noStrike">
                <a:solidFill>
                  <a:srgbClr val="000000"/>
                </a:solidFill>
                <a:uFill>
                  <a:solidFill>
                    <a:srgbClr val="ffffff"/>
                  </a:solidFill>
                </a:uFill>
                <a:latin typeface="Tw Cen MT"/>
              </a:rPr>
              <a:t>Fourth level</a:t>
            </a:r>
            <a:endParaRPr lang="id-ID" sz="2200" spc="-1" strike="noStrike">
              <a:solidFill>
                <a:srgbClr val="000000"/>
              </a:solidFill>
              <a:uFill>
                <a:solidFill>
                  <a:srgbClr val="ffffff"/>
                </a:solidFill>
              </a:uFill>
              <a:latin typeface="Tw Cen MT"/>
            </a:endParaRPr>
          </a:p>
          <a:p>
            <a:pPr lvl="4" marL="777240" indent="-136800">
              <a:lnSpc>
                <a:spcPct val="100000"/>
              </a:lnSpc>
              <a:buClr>
                <a:srgbClr val="1cade4"/>
              </a:buClr>
              <a:buFont typeface="Wingdings 3" charset="2"/>
              <a:buChar char=""/>
            </a:pPr>
            <a:r>
              <a:rPr lang="id-ID" sz="1400" spc="-1" strike="noStrike">
                <a:solidFill>
                  <a:srgbClr val="000000"/>
                </a:solidFill>
                <a:uFill>
                  <a:solidFill>
                    <a:srgbClr val="ffffff"/>
                  </a:solidFill>
                </a:uFill>
                <a:latin typeface="Tw Cen MT"/>
              </a:rPr>
              <a:t>Fifth level</a:t>
            </a:r>
            <a:endParaRPr lang="id-ID" sz="2200" spc="-1" strike="noStrike">
              <a:solidFill>
                <a:srgbClr val="000000"/>
              </a:solidFill>
              <a:uFill>
                <a:solidFill>
                  <a:srgbClr val="ffffff"/>
                </a:solidFill>
              </a:uFill>
              <a:latin typeface="Tw Cen MT"/>
            </a:endParaRPr>
          </a:p>
        </p:txBody>
      </p:sp>
      <p:sp>
        <p:nvSpPr>
          <p:cNvPr id="130" name="PlaceHolder 5"/>
          <p:cNvSpPr>
            <a:spLocks noGrp="1"/>
          </p:cNvSpPr>
          <p:nvPr>
            <p:ph type="body"/>
          </p:nvPr>
        </p:nvSpPr>
        <p:spPr>
          <a:xfrm>
            <a:off x="5990760" y="2179800"/>
            <a:ext cx="4754520" cy="822600"/>
          </a:xfrm>
          <a:prstGeom prst="rect">
            <a:avLst/>
          </a:prstGeom>
        </p:spPr>
        <p:txBody>
          <a:bodyPr lIns="137160" rIns="137160" anchor="ctr"/>
          <a:p>
            <a:pPr marL="432000" indent="-324000">
              <a:buClr>
                <a:srgbClr val="000000"/>
              </a:buClr>
              <a:buSzPct val="45000"/>
              <a:buFont typeface="Wingdings" charset="2"/>
              <a:buChar char=""/>
            </a:pPr>
            <a:r>
              <a:rPr lang="id-ID" sz="2300" spc="-1" strike="noStrike">
                <a:solidFill>
                  <a:srgbClr val="1cade4"/>
                </a:solidFill>
                <a:uFill>
                  <a:solidFill>
                    <a:srgbClr val="ffffff"/>
                  </a:solidFill>
                </a:uFill>
                <a:latin typeface="Tw Cen MT"/>
              </a:rPr>
              <a:t>Click to edit the outline text format</a:t>
            </a:r>
            <a:endParaRPr lang="id-ID" sz="2300" spc="-1" strike="noStrike">
              <a:solidFill>
                <a:srgbClr val="000000"/>
              </a:solidFill>
              <a:uFill>
                <a:solidFill>
                  <a:srgbClr val="ffffff"/>
                </a:solidFill>
              </a:uFill>
              <a:latin typeface="Tw Cen MT"/>
            </a:endParaRPr>
          </a:p>
          <a:p>
            <a:pPr lvl="1" marL="864000" indent="-324000">
              <a:buClr>
                <a:srgbClr val="000000"/>
              </a:buClr>
              <a:buSzPct val="75000"/>
              <a:buFont typeface="Symbol" charset="2"/>
              <a:buChar char=""/>
            </a:pPr>
            <a:r>
              <a:rPr lang="id-ID" sz="2300" spc="-1" strike="noStrike">
                <a:solidFill>
                  <a:srgbClr val="1cade4"/>
                </a:solidFill>
                <a:uFill>
                  <a:solidFill>
                    <a:srgbClr val="ffffff"/>
                  </a:solidFill>
                </a:uFill>
                <a:latin typeface="Tw Cen MT"/>
              </a:rPr>
              <a:t>Second Outline Level</a:t>
            </a:r>
            <a:endParaRPr lang="id-ID" sz="2300" spc="-1" strike="noStrike">
              <a:solidFill>
                <a:srgbClr val="000000"/>
              </a:solidFill>
              <a:uFill>
                <a:solidFill>
                  <a:srgbClr val="ffffff"/>
                </a:solidFill>
              </a:uFill>
              <a:latin typeface="Tw Cen MT"/>
            </a:endParaRPr>
          </a:p>
          <a:p>
            <a:pPr lvl="2" marL="1296000" indent="-288000">
              <a:buClr>
                <a:srgbClr val="000000"/>
              </a:buClr>
              <a:buSzPct val="45000"/>
              <a:buFont typeface="Wingdings" charset="2"/>
              <a:buChar char=""/>
            </a:pPr>
            <a:r>
              <a:rPr lang="id-ID" sz="2300" spc="-1" strike="noStrike">
                <a:solidFill>
                  <a:srgbClr val="1cade4"/>
                </a:solidFill>
                <a:uFill>
                  <a:solidFill>
                    <a:srgbClr val="ffffff"/>
                  </a:solidFill>
                </a:uFill>
                <a:latin typeface="Tw Cen MT"/>
              </a:rPr>
              <a:t>Third Outline Level</a:t>
            </a:r>
            <a:endParaRPr lang="id-ID" sz="2300" spc="-1" strike="noStrike">
              <a:solidFill>
                <a:srgbClr val="000000"/>
              </a:solidFill>
              <a:uFill>
                <a:solidFill>
                  <a:srgbClr val="ffffff"/>
                </a:solidFill>
              </a:uFill>
              <a:latin typeface="Tw Cen MT"/>
            </a:endParaRPr>
          </a:p>
          <a:p>
            <a:pPr lvl="3" marL="1728000" indent="-216000">
              <a:buClr>
                <a:srgbClr val="000000"/>
              </a:buClr>
              <a:buSzPct val="75000"/>
              <a:buFont typeface="Symbol" charset="2"/>
              <a:buChar char=""/>
            </a:pPr>
            <a:r>
              <a:rPr lang="id-ID" sz="2300" spc="-1" strike="noStrike">
                <a:solidFill>
                  <a:srgbClr val="1cade4"/>
                </a:solidFill>
                <a:uFill>
                  <a:solidFill>
                    <a:srgbClr val="ffffff"/>
                  </a:solidFill>
                </a:uFill>
                <a:latin typeface="Tw Cen MT"/>
              </a:rPr>
              <a:t>Fourth Outline Level</a:t>
            </a:r>
            <a:endParaRPr lang="id-ID" sz="2300" spc="-1" strike="noStrike">
              <a:solidFill>
                <a:srgbClr val="000000"/>
              </a:solidFill>
              <a:uFill>
                <a:solidFill>
                  <a:srgbClr val="ffffff"/>
                </a:solidFill>
              </a:uFill>
              <a:latin typeface="Tw Cen MT"/>
            </a:endParaRPr>
          </a:p>
          <a:p>
            <a:pPr lvl="4" marL="2160000" indent="-216000">
              <a:buClr>
                <a:srgbClr val="000000"/>
              </a:buClr>
              <a:buSzPct val="45000"/>
              <a:buFont typeface="Wingdings" charset="2"/>
              <a:buChar char=""/>
            </a:pPr>
            <a:r>
              <a:rPr lang="id-ID" sz="2300" spc="-1" strike="noStrike">
                <a:solidFill>
                  <a:srgbClr val="1cade4"/>
                </a:solidFill>
                <a:uFill>
                  <a:solidFill>
                    <a:srgbClr val="ffffff"/>
                  </a:solidFill>
                </a:uFill>
                <a:latin typeface="Tw Cen MT"/>
              </a:rPr>
              <a:t>Fifth Outline Level</a:t>
            </a:r>
            <a:endParaRPr lang="id-ID" sz="2300" spc="-1" strike="noStrike">
              <a:solidFill>
                <a:srgbClr val="000000"/>
              </a:solidFill>
              <a:uFill>
                <a:solidFill>
                  <a:srgbClr val="ffffff"/>
                </a:solidFill>
              </a:uFill>
              <a:latin typeface="Tw Cen MT"/>
            </a:endParaRPr>
          </a:p>
          <a:p>
            <a:pPr lvl="5" marL="2592000" indent="-216000">
              <a:buClr>
                <a:srgbClr val="000000"/>
              </a:buClr>
              <a:buSzPct val="45000"/>
              <a:buFont typeface="Wingdings" charset="2"/>
              <a:buChar char=""/>
            </a:pPr>
            <a:r>
              <a:rPr lang="id-ID" sz="2300" spc="-1" strike="noStrike">
                <a:solidFill>
                  <a:srgbClr val="1cade4"/>
                </a:solidFill>
                <a:uFill>
                  <a:solidFill>
                    <a:srgbClr val="ffffff"/>
                  </a:solidFill>
                </a:uFill>
                <a:latin typeface="Tw Cen MT"/>
              </a:rPr>
              <a:t>Sixth Outline Level</a:t>
            </a:r>
            <a:endParaRPr lang="id-ID" sz="2300" spc="-1" strike="noStrike">
              <a:solidFill>
                <a:srgbClr val="000000"/>
              </a:solidFill>
              <a:uFill>
                <a:solidFill>
                  <a:srgbClr val="ffffff"/>
                </a:solidFill>
              </a:uFill>
              <a:latin typeface="Tw Cen MT"/>
            </a:endParaRPr>
          </a:p>
          <a:p>
            <a:pPr>
              <a:lnSpc>
                <a:spcPct val="90000"/>
              </a:lnSpc>
            </a:pPr>
            <a:r>
              <a:rPr lang="id-ID" sz="2300" spc="-1" strike="noStrike">
                <a:solidFill>
                  <a:srgbClr val="1cade4"/>
                </a:solidFill>
                <a:uFill>
                  <a:solidFill>
                    <a:srgbClr val="ffffff"/>
                  </a:solidFill>
                </a:uFill>
                <a:latin typeface="Tw Cen MT"/>
              </a:rPr>
              <a:t>Seventh Outline LevelClick to edit Master text styles</a:t>
            </a:r>
            <a:endParaRPr lang="id-ID" sz="2300" spc="-1" strike="noStrike">
              <a:solidFill>
                <a:srgbClr val="000000"/>
              </a:solidFill>
              <a:uFill>
                <a:solidFill>
                  <a:srgbClr val="ffffff"/>
                </a:solidFill>
              </a:uFill>
              <a:latin typeface="Tw Cen MT"/>
            </a:endParaRPr>
          </a:p>
        </p:txBody>
      </p:sp>
      <p:sp>
        <p:nvSpPr>
          <p:cNvPr id="131" name="PlaceHolder 6"/>
          <p:cNvSpPr>
            <a:spLocks noGrp="1"/>
          </p:cNvSpPr>
          <p:nvPr>
            <p:ph type="body"/>
          </p:nvPr>
        </p:nvSpPr>
        <p:spPr>
          <a:xfrm>
            <a:off x="5990760" y="2967840"/>
            <a:ext cx="4754520" cy="3341160"/>
          </a:xfrm>
          <a:prstGeom prst="rect">
            <a:avLst/>
          </a:prstGeom>
        </p:spPr>
        <p:txBody>
          <a:bodyPr lIns="45720" rIns="45720"/>
          <a:p>
            <a:pPr marL="432000" indent="-324000">
              <a:buClr>
                <a:srgbClr val="000000"/>
              </a:buClr>
              <a:buSzPct val="45000"/>
              <a:buFont typeface="Wingdings" charset="2"/>
              <a:buChar char=""/>
            </a:pPr>
            <a:r>
              <a:rPr lang="id-ID" sz="2200" spc="-1" strike="noStrike">
                <a:solidFill>
                  <a:srgbClr val="000000"/>
                </a:solidFill>
                <a:uFill>
                  <a:solidFill>
                    <a:srgbClr val="ffffff"/>
                  </a:solidFill>
                </a:uFill>
                <a:latin typeface="Tw Cen MT"/>
              </a:rPr>
              <a:t>Click to edit the outline text format</a:t>
            </a:r>
            <a:endParaRPr lang="id-ID" sz="2200" spc="-1" strike="noStrike">
              <a:solidFill>
                <a:srgbClr val="000000"/>
              </a:solidFill>
              <a:uFill>
                <a:solidFill>
                  <a:srgbClr val="ffffff"/>
                </a:solidFill>
              </a:uFill>
              <a:latin typeface="Tw Cen MT"/>
            </a:endParaRPr>
          </a:p>
          <a:p>
            <a:pPr lvl="1" marL="864000" indent="-324000">
              <a:buClr>
                <a:srgbClr val="000000"/>
              </a:buClr>
              <a:buSzPct val="75000"/>
              <a:buFont typeface="Symbol" charset="2"/>
              <a:buChar char=""/>
            </a:pPr>
            <a:r>
              <a:rPr lang="id-ID" sz="2200" spc="-1" strike="noStrike">
                <a:solidFill>
                  <a:srgbClr val="000000"/>
                </a:solidFill>
                <a:uFill>
                  <a:solidFill>
                    <a:srgbClr val="ffffff"/>
                  </a:solidFill>
                </a:uFill>
                <a:latin typeface="Tw Cen MT"/>
              </a:rPr>
              <a:t>Second Outline Level</a:t>
            </a:r>
            <a:endParaRPr lang="id-ID" sz="2200" spc="-1" strike="noStrike">
              <a:solidFill>
                <a:srgbClr val="000000"/>
              </a:solidFill>
              <a:uFill>
                <a:solidFill>
                  <a:srgbClr val="ffffff"/>
                </a:solidFill>
              </a:uFill>
              <a:latin typeface="Tw Cen MT"/>
            </a:endParaRPr>
          </a:p>
          <a:p>
            <a:pPr lvl="2" marL="1296000" indent="-288000">
              <a:buClr>
                <a:srgbClr val="000000"/>
              </a:buClr>
              <a:buSzPct val="45000"/>
              <a:buFont typeface="Wingdings" charset="2"/>
              <a:buChar char=""/>
            </a:pPr>
            <a:r>
              <a:rPr lang="id-ID" sz="2200" spc="-1" strike="noStrike">
                <a:solidFill>
                  <a:srgbClr val="000000"/>
                </a:solidFill>
                <a:uFill>
                  <a:solidFill>
                    <a:srgbClr val="ffffff"/>
                  </a:solidFill>
                </a:uFill>
                <a:latin typeface="Tw Cen MT"/>
              </a:rPr>
              <a:t>Third Outline Level</a:t>
            </a:r>
            <a:endParaRPr lang="id-ID" sz="2200" spc="-1" strike="noStrike">
              <a:solidFill>
                <a:srgbClr val="000000"/>
              </a:solidFill>
              <a:uFill>
                <a:solidFill>
                  <a:srgbClr val="ffffff"/>
                </a:solidFill>
              </a:uFill>
              <a:latin typeface="Tw Cen MT"/>
            </a:endParaRPr>
          </a:p>
          <a:p>
            <a:pPr lvl="3" marL="1728000" indent="-216000">
              <a:buClr>
                <a:srgbClr val="000000"/>
              </a:buClr>
              <a:buSzPct val="75000"/>
              <a:buFont typeface="Symbol" charset="2"/>
              <a:buChar char=""/>
            </a:pPr>
            <a:r>
              <a:rPr lang="id-ID" sz="2200" spc="-1" strike="noStrike">
                <a:solidFill>
                  <a:srgbClr val="000000"/>
                </a:solidFill>
                <a:uFill>
                  <a:solidFill>
                    <a:srgbClr val="ffffff"/>
                  </a:solidFill>
                </a:uFill>
                <a:latin typeface="Tw Cen MT"/>
              </a:rPr>
              <a:t>Fourth Outline Level</a:t>
            </a:r>
            <a:endParaRPr lang="id-ID" sz="2200" spc="-1" strike="noStrike">
              <a:solidFill>
                <a:srgbClr val="000000"/>
              </a:solidFill>
              <a:uFill>
                <a:solidFill>
                  <a:srgbClr val="ffffff"/>
                </a:solidFill>
              </a:uFill>
              <a:latin typeface="Tw Cen MT"/>
            </a:endParaRPr>
          </a:p>
          <a:p>
            <a:pPr lvl="4" marL="2160000" indent="-216000">
              <a:buClr>
                <a:srgbClr val="000000"/>
              </a:buClr>
              <a:buSzPct val="45000"/>
              <a:buFont typeface="Wingdings" charset="2"/>
              <a:buChar char=""/>
            </a:pPr>
            <a:r>
              <a:rPr lang="id-ID" sz="2200" spc="-1" strike="noStrike">
                <a:solidFill>
                  <a:srgbClr val="000000"/>
                </a:solidFill>
                <a:uFill>
                  <a:solidFill>
                    <a:srgbClr val="ffffff"/>
                  </a:solidFill>
                </a:uFill>
                <a:latin typeface="Tw Cen MT"/>
              </a:rPr>
              <a:t>Fifth Outline Level</a:t>
            </a:r>
            <a:endParaRPr lang="id-ID" sz="2200" spc="-1" strike="noStrike">
              <a:solidFill>
                <a:srgbClr val="000000"/>
              </a:solidFill>
              <a:uFill>
                <a:solidFill>
                  <a:srgbClr val="ffffff"/>
                </a:solidFill>
              </a:uFill>
              <a:latin typeface="Tw Cen MT"/>
            </a:endParaRPr>
          </a:p>
          <a:p>
            <a:pPr lvl="5" marL="2592000" indent="-216000">
              <a:buClr>
                <a:srgbClr val="000000"/>
              </a:buClr>
              <a:buSzPct val="45000"/>
              <a:buFont typeface="Wingdings" charset="2"/>
              <a:buChar char=""/>
            </a:pPr>
            <a:r>
              <a:rPr lang="id-ID" sz="2200" spc="-1" strike="noStrike">
                <a:solidFill>
                  <a:srgbClr val="000000"/>
                </a:solidFill>
                <a:uFill>
                  <a:solidFill>
                    <a:srgbClr val="ffffff"/>
                  </a:solidFill>
                </a:uFill>
                <a:latin typeface="Tw Cen MT"/>
              </a:rPr>
              <a:t>Sixth Outline Level</a:t>
            </a:r>
            <a:endParaRPr lang="id-ID" sz="2200" spc="-1" strike="noStrike">
              <a:solidFill>
                <a:srgbClr val="000000"/>
              </a:solidFill>
              <a:uFill>
                <a:solidFill>
                  <a:srgbClr val="ffffff"/>
                </a:solidFill>
              </a:uFill>
              <a:latin typeface="Tw Cen MT"/>
            </a:endParaRPr>
          </a:p>
          <a:p>
            <a:pPr marL="91440" indent="-91080">
              <a:lnSpc>
                <a:spcPct val="100000"/>
              </a:lnSpc>
              <a:buClr>
                <a:srgbClr val="1cade4"/>
              </a:buClr>
              <a:buFont typeface="Tw Cen MT"/>
              <a:buChar char=" "/>
            </a:pPr>
            <a:r>
              <a:rPr lang="id-ID" sz="2200" spc="-1" strike="noStrike">
                <a:solidFill>
                  <a:srgbClr val="000000"/>
                </a:solidFill>
                <a:uFill>
                  <a:solidFill>
                    <a:srgbClr val="ffffff"/>
                  </a:solidFill>
                </a:uFill>
                <a:latin typeface="Tw Cen MT"/>
              </a:rPr>
              <a:t>Seventh Outline LevelClick to edit Master text styles</a:t>
            </a:r>
            <a:endParaRPr lang="id-ID" sz="2200" spc="-1" strike="noStrike">
              <a:solidFill>
                <a:srgbClr val="000000"/>
              </a:solidFill>
              <a:uFill>
                <a:solidFill>
                  <a:srgbClr val="ffffff"/>
                </a:solidFill>
              </a:uFill>
              <a:latin typeface="Tw Cen MT"/>
            </a:endParaRPr>
          </a:p>
          <a:p>
            <a:pPr lvl="1" marL="265320" indent="-136800">
              <a:lnSpc>
                <a:spcPct val="100000"/>
              </a:lnSpc>
              <a:buClr>
                <a:srgbClr val="1cade4"/>
              </a:buClr>
              <a:buFont typeface="Wingdings 3" charset="2"/>
              <a:buChar char=""/>
            </a:pPr>
            <a:r>
              <a:rPr lang="id-ID" sz="1800" spc="-1" strike="noStrike">
                <a:solidFill>
                  <a:srgbClr val="000000"/>
                </a:solidFill>
                <a:uFill>
                  <a:solidFill>
                    <a:srgbClr val="ffffff"/>
                  </a:solidFill>
                </a:uFill>
                <a:latin typeface="Tw Cen MT"/>
              </a:rPr>
              <a:t>Second level</a:t>
            </a:r>
            <a:endParaRPr lang="id-ID" sz="2200" spc="-1" strike="noStrike">
              <a:solidFill>
                <a:srgbClr val="000000"/>
              </a:solidFill>
              <a:uFill>
                <a:solidFill>
                  <a:srgbClr val="ffffff"/>
                </a:solidFill>
              </a:uFill>
              <a:latin typeface="Tw Cen MT"/>
            </a:endParaRPr>
          </a:p>
          <a:p>
            <a:pPr lvl="2" marL="448200" indent="-136800">
              <a:lnSpc>
                <a:spcPct val="100000"/>
              </a:lnSpc>
              <a:buClr>
                <a:srgbClr val="1cade4"/>
              </a:buClr>
              <a:buFont typeface="Wingdings 3" charset="2"/>
              <a:buChar char=""/>
            </a:pPr>
            <a:r>
              <a:rPr lang="id-ID" sz="1400" spc="-1" strike="noStrike">
                <a:solidFill>
                  <a:srgbClr val="000000"/>
                </a:solidFill>
                <a:uFill>
                  <a:solidFill>
                    <a:srgbClr val="ffffff"/>
                  </a:solidFill>
                </a:uFill>
                <a:latin typeface="Tw Cen MT"/>
              </a:rPr>
              <a:t>Third level</a:t>
            </a:r>
            <a:endParaRPr lang="id-ID" sz="2200" spc="-1" strike="noStrike">
              <a:solidFill>
                <a:srgbClr val="000000"/>
              </a:solidFill>
              <a:uFill>
                <a:solidFill>
                  <a:srgbClr val="ffffff"/>
                </a:solidFill>
              </a:uFill>
              <a:latin typeface="Tw Cen MT"/>
            </a:endParaRPr>
          </a:p>
          <a:p>
            <a:pPr lvl="3" marL="594360" indent="-136800">
              <a:lnSpc>
                <a:spcPct val="100000"/>
              </a:lnSpc>
              <a:buClr>
                <a:srgbClr val="1cade4"/>
              </a:buClr>
              <a:buFont typeface="Wingdings 3" charset="2"/>
              <a:buChar char=""/>
            </a:pPr>
            <a:r>
              <a:rPr lang="id-ID" sz="1400" spc="-1" strike="noStrike">
                <a:solidFill>
                  <a:srgbClr val="000000"/>
                </a:solidFill>
                <a:uFill>
                  <a:solidFill>
                    <a:srgbClr val="ffffff"/>
                  </a:solidFill>
                </a:uFill>
                <a:latin typeface="Tw Cen MT"/>
              </a:rPr>
              <a:t>Fourth level</a:t>
            </a:r>
            <a:endParaRPr lang="id-ID" sz="2200" spc="-1" strike="noStrike">
              <a:solidFill>
                <a:srgbClr val="000000"/>
              </a:solidFill>
              <a:uFill>
                <a:solidFill>
                  <a:srgbClr val="ffffff"/>
                </a:solidFill>
              </a:uFill>
              <a:latin typeface="Tw Cen MT"/>
            </a:endParaRPr>
          </a:p>
          <a:p>
            <a:pPr lvl="4" marL="777240" indent="-136800">
              <a:lnSpc>
                <a:spcPct val="100000"/>
              </a:lnSpc>
              <a:buClr>
                <a:srgbClr val="1cade4"/>
              </a:buClr>
              <a:buFont typeface="Wingdings 3" charset="2"/>
              <a:buChar char=""/>
            </a:pPr>
            <a:r>
              <a:rPr lang="id-ID" sz="1400" spc="-1" strike="noStrike">
                <a:solidFill>
                  <a:srgbClr val="000000"/>
                </a:solidFill>
                <a:uFill>
                  <a:solidFill>
                    <a:srgbClr val="ffffff"/>
                  </a:solidFill>
                </a:uFill>
                <a:latin typeface="Tw Cen MT"/>
              </a:rPr>
              <a:t>Fifth level</a:t>
            </a:r>
            <a:endParaRPr lang="id-ID" sz="2200" spc="-1" strike="noStrike">
              <a:solidFill>
                <a:srgbClr val="000000"/>
              </a:solidFill>
              <a:uFill>
                <a:solidFill>
                  <a:srgbClr val="ffffff"/>
                </a:solidFill>
              </a:uFill>
              <a:latin typeface="Tw Cen MT"/>
            </a:endParaRPr>
          </a:p>
        </p:txBody>
      </p:sp>
      <p:sp>
        <p:nvSpPr>
          <p:cNvPr id="132" name="PlaceHolder 7"/>
          <p:cNvSpPr>
            <a:spLocks noGrp="1"/>
          </p:cNvSpPr>
          <p:nvPr>
            <p:ph type="dt"/>
          </p:nvPr>
        </p:nvSpPr>
        <p:spPr>
          <a:xfrm>
            <a:off x="1024200" y="6470640"/>
            <a:ext cx="2153880" cy="273960"/>
          </a:xfrm>
          <a:prstGeom prst="rect">
            <a:avLst/>
          </a:prstGeom>
        </p:spPr>
        <p:txBody>
          <a:bodyPr anchor="ctr"/>
          <a:p>
            <a:pPr>
              <a:lnSpc>
                <a:spcPct val="100000"/>
              </a:lnSpc>
            </a:pPr>
            <a:r>
              <a:rPr lang="en-US" sz="1000" spc="-1" strike="noStrike">
                <a:solidFill>
                  <a:srgbClr val="0d0d0d"/>
                </a:solidFill>
                <a:uFill>
                  <a:solidFill>
                    <a:srgbClr val="ffffff"/>
                  </a:solidFill>
                </a:uFill>
                <a:latin typeface="Tw Cen MT Condensed"/>
              </a:rPr>
              <a:t>4/3/17</a:t>
            </a:r>
            <a:endParaRPr lang="en-US" sz="1400" spc="-1" strike="noStrike">
              <a:solidFill>
                <a:srgbClr val="000000"/>
              </a:solidFill>
              <a:uFill>
                <a:solidFill>
                  <a:srgbClr val="ffffff"/>
                </a:solidFill>
              </a:uFill>
              <a:latin typeface="Times New Roman"/>
            </a:endParaRPr>
          </a:p>
        </p:txBody>
      </p:sp>
      <p:sp>
        <p:nvSpPr>
          <p:cNvPr id="133" name="PlaceHolder 8"/>
          <p:cNvSpPr>
            <a:spLocks noGrp="1"/>
          </p:cNvSpPr>
          <p:nvPr>
            <p:ph type="ftr"/>
          </p:nvPr>
        </p:nvSpPr>
        <p:spPr>
          <a:xfrm>
            <a:off x="4843080" y="6470640"/>
            <a:ext cx="5901120" cy="27396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134" name="PlaceHolder 9"/>
          <p:cNvSpPr>
            <a:spLocks noGrp="1"/>
          </p:cNvSpPr>
          <p:nvPr>
            <p:ph type="sldNum"/>
          </p:nvPr>
        </p:nvSpPr>
        <p:spPr>
          <a:xfrm>
            <a:off x="10837440" y="6470640"/>
            <a:ext cx="973440" cy="273960"/>
          </a:xfrm>
          <a:prstGeom prst="rect">
            <a:avLst/>
          </a:prstGeom>
        </p:spPr>
        <p:txBody>
          <a:bodyPr anchor="ctr"/>
          <a:p>
            <a:pPr>
              <a:lnSpc>
                <a:spcPct val="100000"/>
              </a:lnSpc>
            </a:pPr>
            <a:fld id="{D00D0EE4-B9F0-4904-B907-B85E3780F87D}" type="slidenum">
              <a:rPr lang="en-US" sz="1000" spc="-1" strike="noStrike">
                <a:solidFill>
                  <a:srgbClr val="0d0d0d"/>
                </a:solidFill>
                <a:uFill>
                  <a:solidFill>
                    <a:srgbClr val="ffffff"/>
                  </a:solidFill>
                </a:uFill>
                <a:latin typeface="Tw Cen MT Condensed"/>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457200" y="4960080"/>
            <a:ext cx="7772040" cy="1462680"/>
          </a:xfrm>
          <a:prstGeom prst="rect">
            <a:avLst/>
          </a:prstGeom>
          <a:noFill/>
          <a:ln>
            <a:noFill/>
          </a:ln>
        </p:spPr>
        <p:txBody>
          <a:bodyPr anchor="ctr"/>
          <a:p>
            <a:pPr algn="r">
              <a:lnSpc>
                <a:spcPct val="100000"/>
              </a:lnSpc>
            </a:pPr>
            <a:r>
              <a:rPr lang="id-ID" sz="6600" spc="199" strike="noStrike" cap="all">
                <a:solidFill>
                  <a:srgbClr val="0d0d0d"/>
                </a:solidFill>
                <a:uFill>
                  <a:solidFill>
                    <a:srgbClr val="ffffff"/>
                  </a:solidFill>
                </a:uFill>
                <a:latin typeface="Tw Cen MT Condensed"/>
              </a:rPr>
              <a:t>WEBMAIL LITE</a:t>
            </a:r>
            <a:endParaRPr lang="id-ID" sz="1800" spc="-1" strike="noStrike">
              <a:solidFill>
                <a:srgbClr val="000000"/>
              </a:solidFill>
              <a:uFill>
                <a:solidFill>
                  <a:srgbClr val="ffffff"/>
                </a:solidFill>
              </a:uFill>
              <a:latin typeface="Tw Cen MT"/>
            </a:endParaRPr>
          </a:p>
        </p:txBody>
      </p:sp>
      <p:sp>
        <p:nvSpPr>
          <p:cNvPr id="170" name="TextShape 2"/>
          <p:cNvSpPr txBox="1"/>
          <p:nvPr/>
        </p:nvSpPr>
        <p:spPr>
          <a:xfrm>
            <a:off x="8610480" y="4960080"/>
            <a:ext cx="3392280" cy="1462680"/>
          </a:xfrm>
          <a:prstGeom prst="rect">
            <a:avLst/>
          </a:prstGeom>
          <a:noFill/>
          <a:ln>
            <a:noFill/>
          </a:ln>
        </p:spPr>
        <p:txBody>
          <a:bodyPr anchor="ctr"/>
          <a:p>
            <a:pPr>
              <a:lnSpc>
                <a:spcPct val="100000"/>
              </a:lnSpc>
            </a:pPr>
            <a:r>
              <a:rPr lang="en-US" sz="1800" spc="-1" strike="noStrike">
                <a:solidFill>
                  <a:srgbClr val="0d0d0d"/>
                </a:solidFill>
                <a:uFill>
                  <a:solidFill>
                    <a:srgbClr val="ffffff"/>
                  </a:solidFill>
                </a:uFill>
                <a:latin typeface="Tw Cen MT"/>
              </a:rPr>
              <a:t>Desy Putri Pertiwi (G64140001)</a:t>
            </a:r>
            <a:endParaRPr lang="en-US" sz="3200" spc="-1" strike="noStrike">
              <a:solidFill>
                <a:srgbClr val="000000"/>
              </a:solidFill>
              <a:uFill>
                <a:solidFill>
                  <a:srgbClr val="ffffff"/>
                </a:solidFill>
              </a:uFill>
              <a:latin typeface="Arial"/>
            </a:endParaRPr>
          </a:p>
          <a:p>
            <a:pPr>
              <a:lnSpc>
                <a:spcPct val="100000"/>
              </a:lnSpc>
            </a:pPr>
            <a:r>
              <a:rPr lang="en-US" sz="1800" spc="-1" strike="noStrike">
                <a:solidFill>
                  <a:srgbClr val="0d0d0d"/>
                </a:solidFill>
                <a:uFill>
                  <a:solidFill>
                    <a:srgbClr val="ffffff"/>
                  </a:solidFill>
                </a:uFill>
                <a:latin typeface="Tw Cen MT"/>
              </a:rPr>
              <a:t>Larasati (G64140005)</a:t>
            </a:r>
            <a:endParaRPr lang="en-US" sz="3200" spc="-1" strike="noStrike">
              <a:solidFill>
                <a:srgbClr val="000000"/>
              </a:solidFill>
              <a:uFill>
                <a:solidFill>
                  <a:srgbClr val="ffffff"/>
                </a:solidFill>
              </a:uFill>
              <a:latin typeface="Arial"/>
            </a:endParaRPr>
          </a:p>
          <a:p>
            <a:pPr>
              <a:lnSpc>
                <a:spcPct val="100000"/>
              </a:lnSpc>
            </a:pPr>
            <a:r>
              <a:rPr lang="en-US" sz="1800" spc="-1" strike="noStrike">
                <a:solidFill>
                  <a:srgbClr val="0d0d0d"/>
                </a:solidFill>
                <a:uFill>
                  <a:solidFill>
                    <a:srgbClr val="ffffff"/>
                  </a:solidFill>
                </a:uFill>
                <a:latin typeface="Tw Cen MT"/>
              </a:rPr>
              <a:t>Siti Amaliyah F (G64140025)</a:t>
            </a:r>
            <a:endParaRPr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1024200" y="585360"/>
            <a:ext cx="9719640" cy="1499400"/>
          </a:xfrm>
          <a:prstGeom prst="rect">
            <a:avLst/>
          </a:prstGeom>
          <a:noFill/>
          <a:ln>
            <a:noFill/>
          </a:ln>
        </p:spPr>
        <p:txBody>
          <a:bodyPr anchor="ctr"/>
          <a:p>
            <a:pPr>
              <a:lnSpc>
                <a:spcPct val="80000"/>
              </a:lnSpc>
            </a:pPr>
            <a:r>
              <a:rPr lang="id-ID" sz="6000" spc="97" strike="noStrike" cap="all">
                <a:solidFill>
                  <a:srgbClr val="0d0d0d"/>
                </a:solidFill>
                <a:uFill>
                  <a:solidFill>
                    <a:srgbClr val="ffffff"/>
                  </a:solidFill>
                </a:uFill>
                <a:latin typeface="Tw Cen MT Condensed"/>
              </a:rPr>
              <a:t>DESKRIPSI</a:t>
            </a:r>
            <a:endParaRPr lang="id-ID" sz="1800" spc="-1" strike="noStrike">
              <a:solidFill>
                <a:srgbClr val="000000"/>
              </a:solidFill>
              <a:uFill>
                <a:solidFill>
                  <a:srgbClr val="ffffff"/>
                </a:solidFill>
              </a:uFill>
              <a:latin typeface="Tw Cen MT"/>
            </a:endParaRPr>
          </a:p>
        </p:txBody>
      </p:sp>
      <p:sp>
        <p:nvSpPr>
          <p:cNvPr id="172" name="TextShape 2"/>
          <p:cNvSpPr txBox="1"/>
          <p:nvPr/>
        </p:nvSpPr>
        <p:spPr>
          <a:xfrm>
            <a:off x="1024200" y="2286000"/>
            <a:ext cx="9719640" cy="4023000"/>
          </a:xfrm>
          <a:prstGeom prst="rect">
            <a:avLst/>
          </a:prstGeom>
          <a:solidFill>
            <a:srgbClr val="a4def4"/>
          </a:solidFill>
          <a:ln>
            <a:noFill/>
          </a:ln>
        </p:spPr>
        <p:txBody>
          <a:bodyPr lIns="45720" rIns="45720"/>
          <a:p>
            <a:pPr marL="91440" indent="-91080">
              <a:lnSpc>
                <a:spcPct val="90000"/>
              </a:lnSpc>
              <a:buClr>
                <a:srgbClr val="1cade4"/>
              </a:buClr>
              <a:buFont typeface="Tw Cen MT"/>
              <a:buChar char=" "/>
            </a:pPr>
            <a:r>
              <a:rPr lang="id-ID" sz="3600" spc="-1" strike="noStrike">
                <a:solidFill>
                  <a:srgbClr val="000000"/>
                </a:solidFill>
                <a:uFill>
                  <a:solidFill>
                    <a:srgbClr val="ffffff"/>
                  </a:solidFill>
                </a:uFill>
                <a:latin typeface="Tw Cen MT"/>
              </a:rPr>
              <a:t>Webmail lite adalah sebuah web based IMAP untuk webmail client kategori open source. Webmail lite dapat digunakan untuk mengakses email pada hampir semua IMAP diaktifkan mail server. Panel administrasi web yang terintegrasi memungkinkan anda untuk mengelola pengaturan sistem tanpa manual mengedit file konfigurasi.</a:t>
            </a:r>
            <a:endParaRPr lang="id-ID" sz="2200" spc="-1" strike="noStrike">
              <a:solidFill>
                <a:srgbClr val="000000"/>
              </a:solidFill>
              <a:uFill>
                <a:solidFill>
                  <a:srgbClr val="ffffff"/>
                </a:solidFill>
              </a:uFill>
              <a:latin typeface="Tw Cen MT"/>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457200" y="4960080"/>
            <a:ext cx="7772040" cy="1462680"/>
          </a:xfrm>
          <a:prstGeom prst="rect">
            <a:avLst/>
          </a:prstGeom>
          <a:noFill/>
          <a:ln>
            <a:noFill/>
          </a:ln>
        </p:spPr>
        <p:txBody>
          <a:bodyPr anchor="ctr"/>
          <a:p>
            <a:pPr algn="r">
              <a:lnSpc>
                <a:spcPct val="100000"/>
              </a:lnSpc>
            </a:pPr>
            <a:r>
              <a:rPr lang="id-ID" sz="5000" spc="199" strike="noStrike" cap="all">
                <a:solidFill>
                  <a:srgbClr val="0d0d0d"/>
                </a:solidFill>
                <a:uFill>
                  <a:solidFill>
                    <a:srgbClr val="ffffff"/>
                  </a:solidFill>
                </a:uFill>
                <a:latin typeface="Tw Cen MT Condensed"/>
              </a:rPr>
              <a:t>INSTALASI DAN KONFIGURASI</a:t>
            </a:r>
            <a:endParaRPr lang="id-ID" sz="1800" spc="-1" strike="noStrike">
              <a:solidFill>
                <a:srgbClr val="000000"/>
              </a:solidFill>
              <a:uFill>
                <a:solidFill>
                  <a:srgbClr val="ffffff"/>
                </a:solidFill>
              </a:uFill>
              <a:latin typeface="Tw Cen MT"/>
            </a:endParaRPr>
          </a:p>
        </p:txBody>
      </p:sp>
      <p:sp>
        <p:nvSpPr>
          <p:cNvPr id="174" name="TextShape 2"/>
          <p:cNvSpPr txBox="1"/>
          <p:nvPr/>
        </p:nvSpPr>
        <p:spPr>
          <a:xfrm>
            <a:off x="8610480" y="4960080"/>
            <a:ext cx="3200040" cy="1462680"/>
          </a:xfrm>
          <a:prstGeom prst="rect">
            <a:avLst/>
          </a:prstGeom>
          <a:noFill/>
          <a:ln>
            <a:noFill/>
          </a:ln>
        </p:spPr>
        <p:txBody>
          <a:bodyPr anchor="ctr"/>
          <a:p>
            <a:endParaRPr lang="id-ID" sz="2200" spc="-1" strike="noStrike">
              <a:solidFill>
                <a:srgbClr val="000000"/>
              </a:solidFill>
              <a:uFill>
                <a:solidFill>
                  <a:srgbClr val="ffffff"/>
                </a:solidFill>
              </a:uFill>
              <a:latin typeface="Tw Cen MT"/>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TextShape 1"/>
          <p:cNvSpPr txBox="1"/>
          <p:nvPr/>
        </p:nvSpPr>
        <p:spPr>
          <a:xfrm>
            <a:off x="457200" y="4960080"/>
            <a:ext cx="7772040" cy="1462680"/>
          </a:xfrm>
          <a:prstGeom prst="rect">
            <a:avLst/>
          </a:prstGeom>
          <a:noFill/>
          <a:ln>
            <a:noFill/>
          </a:ln>
        </p:spPr>
        <p:txBody>
          <a:bodyPr anchor="ctr"/>
          <a:p>
            <a:pPr algn="r">
              <a:lnSpc>
                <a:spcPct val="100000"/>
              </a:lnSpc>
            </a:pPr>
            <a:r>
              <a:rPr lang="id-ID" sz="5000" spc="199" strike="noStrike" cap="all">
                <a:solidFill>
                  <a:srgbClr val="0d0d0d"/>
                </a:solidFill>
                <a:uFill>
                  <a:solidFill>
                    <a:srgbClr val="ffffff"/>
                  </a:solidFill>
                </a:uFill>
                <a:latin typeface="Tw Cen MT Condensed"/>
              </a:rPr>
              <a:t>DEMO</a:t>
            </a:r>
            <a:endParaRPr lang="id-ID" sz="1800" spc="-1" strike="noStrike">
              <a:solidFill>
                <a:srgbClr val="000000"/>
              </a:solidFill>
              <a:uFill>
                <a:solidFill>
                  <a:srgbClr val="ffffff"/>
                </a:solidFill>
              </a:uFill>
              <a:latin typeface="Tw Cen MT"/>
            </a:endParaRPr>
          </a:p>
        </p:txBody>
      </p:sp>
      <p:sp>
        <p:nvSpPr>
          <p:cNvPr id="176" name="TextShape 2"/>
          <p:cNvSpPr txBox="1"/>
          <p:nvPr/>
        </p:nvSpPr>
        <p:spPr>
          <a:xfrm>
            <a:off x="8610480" y="4960080"/>
            <a:ext cx="3200040" cy="1462680"/>
          </a:xfrm>
          <a:prstGeom prst="rect">
            <a:avLst/>
          </a:prstGeom>
          <a:noFill/>
          <a:ln>
            <a:noFill/>
          </a:ln>
        </p:spPr>
        <p:txBody>
          <a:bodyPr anchor="ctr"/>
          <a:p>
            <a:endParaRPr lang="id-ID" sz="2200" spc="-1" strike="noStrike">
              <a:solidFill>
                <a:srgbClr val="000000"/>
              </a:solidFill>
              <a:uFill>
                <a:solidFill>
                  <a:srgbClr val="ffffff"/>
                </a:solidFill>
              </a:uFill>
              <a:latin typeface="Tw Cen MT"/>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1024200" y="585360"/>
            <a:ext cx="9719640" cy="1499400"/>
          </a:xfrm>
          <a:prstGeom prst="rect">
            <a:avLst/>
          </a:prstGeom>
          <a:noFill/>
          <a:ln>
            <a:noFill/>
          </a:ln>
        </p:spPr>
        <p:txBody>
          <a:bodyPr anchor="ctr"/>
          <a:p>
            <a:pPr>
              <a:lnSpc>
                <a:spcPct val="80000"/>
              </a:lnSpc>
            </a:pPr>
            <a:r>
              <a:rPr lang="id-ID" sz="6600" spc="97" strike="noStrike" cap="all">
                <a:solidFill>
                  <a:srgbClr val="0d0d0d"/>
                </a:solidFill>
                <a:uFill>
                  <a:solidFill>
                    <a:srgbClr val="ffffff"/>
                  </a:solidFill>
                </a:uFill>
                <a:latin typeface="Tw Cen MT Condensed"/>
              </a:rPr>
              <a:t>PROS &amp; CONS</a:t>
            </a:r>
            <a:endParaRPr lang="id-ID" sz="1800" spc="-1" strike="noStrike">
              <a:solidFill>
                <a:srgbClr val="000000"/>
              </a:solidFill>
              <a:uFill>
                <a:solidFill>
                  <a:srgbClr val="ffffff"/>
                </a:solidFill>
              </a:uFill>
              <a:latin typeface="Tw Cen MT"/>
            </a:endParaRPr>
          </a:p>
        </p:txBody>
      </p:sp>
      <p:sp>
        <p:nvSpPr>
          <p:cNvPr id="178" name="TextShape 2"/>
          <p:cNvSpPr txBox="1"/>
          <p:nvPr/>
        </p:nvSpPr>
        <p:spPr>
          <a:xfrm>
            <a:off x="1024200" y="2179800"/>
            <a:ext cx="4754520" cy="822600"/>
          </a:xfrm>
          <a:prstGeom prst="rect">
            <a:avLst/>
          </a:prstGeom>
          <a:noFill/>
          <a:ln>
            <a:noFill/>
          </a:ln>
        </p:spPr>
        <p:txBody>
          <a:bodyPr lIns="137160" rIns="137160" anchor="ctr"/>
          <a:p>
            <a:pPr>
              <a:lnSpc>
                <a:spcPct val="100000"/>
              </a:lnSpc>
            </a:pPr>
            <a:r>
              <a:rPr lang="id-ID" sz="3600" spc="-1" strike="noStrike">
                <a:solidFill>
                  <a:srgbClr val="1cade4"/>
                </a:solidFill>
                <a:uFill>
                  <a:solidFill>
                    <a:srgbClr val="ffffff"/>
                  </a:solidFill>
                </a:uFill>
                <a:latin typeface="Tw Cen MT"/>
              </a:rPr>
              <a:t>PROS</a:t>
            </a:r>
            <a:endParaRPr lang="id-ID" sz="2200" spc="-1" strike="noStrike">
              <a:solidFill>
                <a:srgbClr val="000000"/>
              </a:solidFill>
              <a:uFill>
                <a:solidFill>
                  <a:srgbClr val="ffffff"/>
                </a:solidFill>
              </a:uFill>
              <a:latin typeface="Tw Cen MT"/>
            </a:endParaRPr>
          </a:p>
        </p:txBody>
      </p:sp>
      <p:sp>
        <p:nvSpPr>
          <p:cNvPr id="179" name="TextShape 3"/>
          <p:cNvSpPr txBox="1"/>
          <p:nvPr/>
        </p:nvSpPr>
        <p:spPr>
          <a:xfrm>
            <a:off x="1024200" y="2967840"/>
            <a:ext cx="4754520" cy="3341160"/>
          </a:xfrm>
          <a:prstGeom prst="rect">
            <a:avLst/>
          </a:prstGeom>
          <a:noFill/>
          <a:ln>
            <a:noFill/>
          </a:ln>
        </p:spPr>
        <p:txBody>
          <a:bodyPr lIns="45720" rIns="45720"/>
          <a:p>
            <a:pPr marL="268200" indent="-264600">
              <a:lnSpc>
                <a:spcPct val="100000"/>
              </a:lnSpc>
              <a:buClr>
                <a:srgbClr val="1cade4"/>
              </a:buClr>
              <a:buFont typeface="Arial"/>
              <a:buChar char="•"/>
            </a:pPr>
            <a:r>
              <a:rPr lang="id-ID" sz="2200" spc="-1" strike="noStrike">
                <a:solidFill>
                  <a:srgbClr val="000000"/>
                </a:solidFill>
                <a:uFill>
                  <a:solidFill>
                    <a:srgbClr val="ffffff"/>
                  </a:solidFill>
                </a:uFill>
                <a:latin typeface="Tw Cen MT"/>
              </a:rPr>
              <a:t>Dapat melakukan attachment file dalam keadaan offline</a:t>
            </a:r>
            <a:endParaRPr lang="id-ID" sz="2200" spc="-1" strike="noStrike">
              <a:solidFill>
                <a:srgbClr val="000000"/>
              </a:solidFill>
              <a:uFill>
                <a:solidFill>
                  <a:srgbClr val="ffffff"/>
                </a:solidFill>
              </a:uFill>
              <a:latin typeface="Tw Cen MT"/>
            </a:endParaRPr>
          </a:p>
          <a:p>
            <a:pPr marL="268200" indent="-264600">
              <a:lnSpc>
                <a:spcPct val="100000"/>
              </a:lnSpc>
              <a:buClr>
                <a:srgbClr val="1cade4"/>
              </a:buClr>
              <a:buFont typeface="Arial"/>
              <a:buChar char="•"/>
            </a:pPr>
            <a:r>
              <a:rPr lang="id-ID" sz="2200" spc="-1" strike="noStrike">
                <a:solidFill>
                  <a:srgbClr val="000000"/>
                </a:solidFill>
                <a:uFill>
                  <a:solidFill>
                    <a:srgbClr val="ffffff"/>
                  </a:solidFill>
                </a:uFill>
                <a:latin typeface="Tw Cen MT"/>
              </a:rPr>
              <a:t>Bebas dari spam dan iklan</a:t>
            </a:r>
            <a:endParaRPr lang="id-ID" sz="2200" spc="-1" strike="noStrike">
              <a:solidFill>
                <a:srgbClr val="000000"/>
              </a:solidFill>
              <a:uFill>
                <a:solidFill>
                  <a:srgbClr val="ffffff"/>
                </a:solidFill>
              </a:uFill>
              <a:latin typeface="Tw Cen MT"/>
            </a:endParaRPr>
          </a:p>
          <a:p>
            <a:pPr marL="268200" indent="-264600">
              <a:lnSpc>
                <a:spcPct val="100000"/>
              </a:lnSpc>
              <a:buClr>
                <a:srgbClr val="1cade4"/>
              </a:buClr>
              <a:buFont typeface="Arial"/>
              <a:buChar char="•"/>
            </a:pPr>
            <a:r>
              <a:rPr lang="id-ID" sz="2200" spc="-1" strike="noStrike">
                <a:solidFill>
                  <a:srgbClr val="000000"/>
                </a:solidFill>
                <a:uFill>
                  <a:solidFill>
                    <a:srgbClr val="ffffff"/>
                  </a:solidFill>
                </a:uFill>
                <a:latin typeface="Tw Cen MT"/>
              </a:rPr>
              <a:t>Dapat mengembalikan email yang telah dihapus</a:t>
            </a:r>
            <a:endParaRPr lang="id-ID" sz="2200" spc="-1" strike="noStrike">
              <a:solidFill>
                <a:srgbClr val="000000"/>
              </a:solidFill>
              <a:uFill>
                <a:solidFill>
                  <a:srgbClr val="ffffff"/>
                </a:solidFill>
              </a:uFill>
              <a:latin typeface="Tw Cen MT"/>
            </a:endParaRPr>
          </a:p>
          <a:p>
            <a:pPr marL="268200" indent="-264600">
              <a:lnSpc>
                <a:spcPct val="100000"/>
              </a:lnSpc>
              <a:buClr>
                <a:srgbClr val="1cade4"/>
              </a:buClr>
              <a:buFont typeface="Arial"/>
              <a:buChar char="•"/>
            </a:pPr>
            <a:r>
              <a:rPr lang="id-ID" sz="2200" spc="-1" strike="noStrike">
                <a:solidFill>
                  <a:srgbClr val="000000"/>
                </a:solidFill>
                <a:uFill>
                  <a:solidFill>
                    <a:srgbClr val="ffffff"/>
                  </a:solidFill>
                </a:uFill>
                <a:latin typeface="Tw Cen MT"/>
              </a:rPr>
              <a:t>Dapat mengakses akun Twitter, Facebook, Google dan Dropbox.</a:t>
            </a:r>
            <a:endParaRPr lang="id-ID" sz="2200" spc="-1" strike="noStrike">
              <a:solidFill>
                <a:srgbClr val="000000"/>
              </a:solidFill>
              <a:uFill>
                <a:solidFill>
                  <a:srgbClr val="ffffff"/>
                </a:solidFill>
              </a:uFill>
              <a:latin typeface="Tw Cen MT"/>
            </a:endParaRPr>
          </a:p>
        </p:txBody>
      </p:sp>
      <p:sp>
        <p:nvSpPr>
          <p:cNvPr id="180" name="TextShape 4"/>
          <p:cNvSpPr txBox="1"/>
          <p:nvPr/>
        </p:nvSpPr>
        <p:spPr>
          <a:xfrm>
            <a:off x="5990760" y="2179800"/>
            <a:ext cx="4754520" cy="822600"/>
          </a:xfrm>
          <a:prstGeom prst="rect">
            <a:avLst/>
          </a:prstGeom>
          <a:noFill/>
          <a:ln>
            <a:noFill/>
          </a:ln>
        </p:spPr>
        <p:txBody>
          <a:bodyPr lIns="137160" rIns="137160" anchor="ctr"/>
          <a:p>
            <a:pPr>
              <a:lnSpc>
                <a:spcPct val="100000"/>
              </a:lnSpc>
            </a:pPr>
            <a:r>
              <a:rPr lang="id-ID" sz="3600" spc="-1" strike="noStrike">
                <a:solidFill>
                  <a:srgbClr val="1cade4"/>
                </a:solidFill>
                <a:uFill>
                  <a:solidFill>
                    <a:srgbClr val="ffffff"/>
                  </a:solidFill>
                </a:uFill>
                <a:latin typeface="Tw Cen MT"/>
              </a:rPr>
              <a:t>CONS</a:t>
            </a:r>
            <a:endParaRPr lang="id-ID" sz="2200" spc="-1" strike="noStrike">
              <a:solidFill>
                <a:srgbClr val="000000"/>
              </a:solidFill>
              <a:uFill>
                <a:solidFill>
                  <a:srgbClr val="ffffff"/>
                </a:solidFill>
              </a:uFill>
              <a:latin typeface="Tw Cen MT"/>
            </a:endParaRPr>
          </a:p>
        </p:txBody>
      </p:sp>
      <p:sp>
        <p:nvSpPr>
          <p:cNvPr id="181" name="TextShape 5"/>
          <p:cNvSpPr txBox="1"/>
          <p:nvPr/>
        </p:nvSpPr>
        <p:spPr>
          <a:xfrm>
            <a:off x="5990760" y="2967840"/>
            <a:ext cx="4754520" cy="3341160"/>
          </a:xfrm>
          <a:prstGeom prst="rect">
            <a:avLst/>
          </a:prstGeom>
          <a:noFill/>
          <a:ln>
            <a:noFill/>
          </a:ln>
        </p:spPr>
        <p:txBody>
          <a:bodyPr lIns="45720" rIns="45720"/>
          <a:p>
            <a:pPr marL="268200" indent="-267840">
              <a:lnSpc>
                <a:spcPct val="100000"/>
              </a:lnSpc>
              <a:buClr>
                <a:srgbClr val="1cade4"/>
              </a:buClr>
              <a:buFont typeface="Arial"/>
              <a:buChar char="•"/>
            </a:pPr>
            <a:r>
              <a:rPr lang="id-ID" sz="2200" spc="-1" strike="noStrike">
                <a:solidFill>
                  <a:srgbClr val="000000"/>
                </a:solidFill>
                <a:uFill>
                  <a:solidFill>
                    <a:srgbClr val="ffffff"/>
                  </a:solidFill>
                </a:uFill>
                <a:latin typeface="Tw Cen MT"/>
              </a:rPr>
              <a:t>Tidak dapat melakukan sign up</a:t>
            </a:r>
            <a:endParaRPr lang="id-ID" sz="2200" spc="-1" strike="noStrike">
              <a:solidFill>
                <a:srgbClr val="000000"/>
              </a:solidFill>
              <a:uFill>
                <a:solidFill>
                  <a:srgbClr val="ffffff"/>
                </a:solidFill>
              </a:uFill>
              <a:latin typeface="Tw Cen MT"/>
            </a:endParaRPr>
          </a:p>
          <a:p>
            <a:pPr marL="268200" indent="-267840">
              <a:lnSpc>
                <a:spcPct val="100000"/>
              </a:lnSpc>
              <a:buClr>
                <a:srgbClr val="1cade4"/>
              </a:buClr>
              <a:buFont typeface="Arial"/>
              <a:buChar char="•"/>
            </a:pPr>
            <a:r>
              <a:rPr lang="id-ID" sz="2200" spc="-1" strike="noStrike">
                <a:solidFill>
                  <a:srgbClr val="000000"/>
                </a:solidFill>
                <a:uFill>
                  <a:solidFill>
                    <a:srgbClr val="ffffff"/>
                  </a:solidFill>
                </a:uFill>
                <a:latin typeface="Tw Cen MT"/>
              </a:rPr>
              <a:t>Harus melakukan setting terlebih dahulu pada server email yang digunakan</a:t>
            </a:r>
            <a:endParaRPr lang="id-ID" sz="2200" spc="-1" strike="noStrike">
              <a:solidFill>
                <a:srgbClr val="000000"/>
              </a:solidFill>
              <a:uFill>
                <a:solidFill>
                  <a:srgbClr val="ffffff"/>
                </a:solidFill>
              </a:uFill>
              <a:latin typeface="Tw Cen MT"/>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457200" y="4960080"/>
            <a:ext cx="7772040" cy="1462680"/>
          </a:xfrm>
          <a:prstGeom prst="rect">
            <a:avLst/>
          </a:prstGeom>
          <a:noFill/>
          <a:ln>
            <a:noFill/>
          </a:ln>
        </p:spPr>
        <p:txBody>
          <a:bodyPr anchor="ctr"/>
          <a:p>
            <a:pPr algn="r">
              <a:lnSpc>
                <a:spcPct val="100000"/>
              </a:lnSpc>
            </a:pPr>
            <a:r>
              <a:rPr lang="id-ID" sz="5000" spc="199" strike="noStrike" cap="all">
                <a:solidFill>
                  <a:srgbClr val="0d0d0d"/>
                </a:solidFill>
                <a:uFill>
                  <a:solidFill>
                    <a:srgbClr val="ffffff"/>
                  </a:solidFill>
                </a:uFill>
                <a:latin typeface="Tw Cen MT Condensed"/>
              </a:rPr>
              <a:t>TERIMA KASIH</a:t>
            </a:r>
            <a:endParaRPr lang="id-ID" sz="1800" spc="-1" strike="noStrike">
              <a:solidFill>
                <a:srgbClr val="000000"/>
              </a:solidFill>
              <a:uFill>
                <a:solidFill>
                  <a:srgbClr val="ffffff"/>
                </a:solidFill>
              </a:uFill>
              <a:latin typeface="Tw Cen MT"/>
            </a:endParaRPr>
          </a:p>
        </p:txBody>
      </p:sp>
      <p:sp>
        <p:nvSpPr>
          <p:cNvPr id="183" name="TextShape 2"/>
          <p:cNvSpPr txBox="1"/>
          <p:nvPr/>
        </p:nvSpPr>
        <p:spPr>
          <a:xfrm>
            <a:off x="8610480" y="4960080"/>
            <a:ext cx="3200040" cy="1462680"/>
          </a:xfrm>
          <a:prstGeom prst="rect">
            <a:avLst/>
          </a:prstGeom>
          <a:noFill/>
          <a:ln>
            <a:noFill/>
          </a:ln>
        </p:spPr>
        <p:txBody>
          <a:bodyPr anchor="ctr"/>
          <a:p>
            <a:endParaRPr lang="id-ID" sz="2200" spc="-1" strike="noStrike">
              <a:solidFill>
                <a:srgbClr val="000000"/>
              </a:solidFill>
              <a:uFill>
                <a:solidFill>
                  <a:srgbClr val="ffffff"/>
                </a:solidFill>
              </a:uFill>
              <a:latin typeface="Tw Cen MT"/>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Integral</Template>
  <TotalTime>40</TotalTime>
  <Application>LibreOffice/5.0.5.2$Linux_X86_64 LibreOffice_project/00m0$Build-2</Application>
  <Paragraphs>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2017-04-03T03:12:22Z</dcterms:created>
  <dc:creator>user</dc:creator>
  <dc:language>en-US</dc:language>
  <dcterms:modified xsi:type="dcterms:W3CDTF">2017-04-03T11:24:20Z</dcterms:modified>
  <cp:revision>4</cp:revision>
  <dc:title>WEB MAIL LITE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