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the vaccinations that are administered, including critical information such as which vaccines were given to who, when, where, and who administered them.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a8da53e99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a8da53e99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a8da53e99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a8da53e9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a8da53e99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a8da53e99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a8da53e9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a8da53e9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a8da53e9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a8da53e9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a8da53e9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a8da53e9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a8da53e99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a8da53e9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a8da53e99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a8da53e99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a8da53e9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a8da53e9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Vaccines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Amily Luo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María Ten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Elizabeth Allum</a:t>
            </a:r>
            <a:endParaRPr/>
          </a:p>
        </p:txBody>
      </p:sp>
      <p:sp>
        <p:nvSpPr>
          <p:cNvPr id="60" name="Google Shape;60;p13"/>
          <p:cNvSpPr txBox="1"/>
          <p:nvPr>
            <p:ph idx="4294967295" type="body"/>
          </p:nvPr>
        </p:nvSpPr>
        <p:spPr>
          <a:xfrm>
            <a:off x="485875" y="2840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</a:rPr>
              <a:t>AIMS: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-GB" sz="2400">
                <a:solidFill>
                  <a:schemeClr val="lt1"/>
                </a:solidFill>
              </a:rPr>
              <a:t>Store details of patients, hospitals and staff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-GB" sz="2400">
                <a:solidFill>
                  <a:schemeClr val="lt1"/>
                </a:solidFill>
              </a:rPr>
              <a:t>Store information about the vaccines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-GB" sz="2400">
                <a:solidFill>
                  <a:schemeClr val="lt1"/>
                </a:solidFill>
              </a:rPr>
              <a:t>Log vaccinations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attention ☺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400" y="1068425"/>
            <a:ext cx="3637200" cy="36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3875"/>
            <a:ext cx="8520600" cy="203812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207525"/>
            <a:ext cx="24372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-GB" sz="1860"/>
              <a:t>Patient Details</a:t>
            </a:r>
            <a:endParaRPr sz="186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764009"/>
            <a:ext cx="4260301" cy="87389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72000" y="3269950"/>
            <a:ext cx="24372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-GB" sz="1860"/>
              <a:t>Staff Details</a:t>
            </a:r>
            <a:endParaRPr sz="186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875" y="3862648"/>
            <a:ext cx="4129999" cy="6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3269950"/>
            <a:ext cx="24372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-GB" sz="1860"/>
              <a:t>Hospital Details</a:t>
            </a:r>
            <a:endParaRPr sz="18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450" y="3326725"/>
            <a:ext cx="2544600" cy="13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5510850" y="2820825"/>
            <a:ext cx="24372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-GB" sz="1860"/>
              <a:t>Batch Distribution</a:t>
            </a:r>
            <a:endParaRPr sz="186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38" y="807425"/>
            <a:ext cx="7654124" cy="12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744950" y="353150"/>
            <a:ext cx="24372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-GB" sz="1860"/>
              <a:t>Vaccine Info</a:t>
            </a:r>
            <a:endParaRPr sz="186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950" y="3326725"/>
            <a:ext cx="2741392" cy="13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744950" y="2820825"/>
            <a:ext cx="24372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-GB" sz="1860"/>
              <a:t>Batch Info</a:t>
            </a:r>
            <a:endParaRPr sz="18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Patient Vaccine History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837" y="1762788"/>
            <a:ext cx="6656326" cy="21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 Diagram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177" y="-1095275"/>
            <a:ext cx="4879125" cy="690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Ensuring consistent formatting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Trigger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3025"/>
            <a:ext cx="5982400" cy="302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5136375" y="4076275"/>
            <a:ext cx="36381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Source Sans Pro"/>
                <a:ea typeface="Source Sans Pro"/>
                <a:cs typeface="Source Sans Pro"/>
                <a:sym typeface="Source Sans Pro"/>
              </a:rPr>
              <a:t>M14 9ig                 M14 9IG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6670875" y="4278175"/>
            <a:ext cx="569100" cy="15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a new patient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Stored Procedure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915276" cy="361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Logging the progress of the vaccine rollout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Event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6925"/>
            <a:ext cx="7480750" cy="33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850" y="3883950"/>
            <a:ext cx="5429601" cy="1018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was a problem with batch 718!!!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Subquery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825" y="3989975"/>
            <a:ext cx="4866648" cy="979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42975"/>
            <a:ext cx="5150548" cy="20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