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213963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69"/>
    <a:srgbClr val="F7934E"/>
    <a:srgbClr val="1A6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3" d="100"/>
          <a:sy n="33" d="100"/>
        </p:scale>
        <p:origin x="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3501669"/>
            <a:ext cx="25727184" cy="7449091"/>
          </a:xfrm>
        </p:spPr>
        <p:txBody>
          <a:bodyPr anchor="b"/>
          <a:lstStyle>
            <a:lvl1pPr algn="ctr">
              <a:defRPr sz="18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11238025"/>
            <a:ext cx="22700456" cy="5165824"/>
          </a:xfrm>
        </p:spPr>
        <p:txBody>
          <a:bodyPr/>
          <a:lstStyle>
            <a:lvl1pPr marL="0" indent="0" algn="ctr">
              <a:buNone/>
              <a:defRPr sz="7488"/>
            </a:lvl1pPr>
            <a:lvl2pPr marL="1426418" indent="0" algn="ctr">
              <a:buNone/>
              <a:defRPr sz="6240"/>
            </a:lvl2pPr>
            <a:lvl3pPr marL="2852837" indent="0" algn="ctr">
              <a:buNone/>
              <a:defRPr sz="5616"/>
            </a:lvl3pPr>
            <a:lvl4pPr marL="4279255" indent="0" algn="ctr">
              <a:buNone/>
              <a:defRPr sz="4992"/>
            </a:lvl4pPr>
            <a:lvl5pPr marL="5705673" indent="0" algn="ctr">
              <a:buNone/>
              <a:defRPr sz="4992"/>
            </a:lvl5pPr>
            <a:lvl6pPr marL="7132091" indent="0" algn="ctr">
              <a:buNone/>
              <a:defRPr sz="4992"/>
            </a:lvl6pPr>
            <a:lvl7pPr marL="8558510" indent="0" algn="ctr">
              <a:buNone/>
              <a:defRPr sz="4992"/>
            </a:lvl7pPr>
            <a:lvl8pPr marL="9984928" indent="0" algn="ctr">
              <a:buNone/>
              <a:defRPr sz="4992"/>
            </a:lvl8pPr>
            <a:lvl9pPr marL="11411346" indent="0" algn="ctr">
              <a:buNone/>
              <a:defRPr sz="4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1139156"/>
            <a:ext cx="6526381" cy="181323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1139156"/>
            <a:ext cx="19200803" cy="181323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5334229"/>
            <a:ext cx="26105525" cy="8900275"/>
          </a:xfrm>
        </p:spPr>
        <p:txBody>
          <a:bodyPr anchor="b"/>
          <a:lstStyle>
            <a:lvl1pPr>
              <a:defRPr sz="18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14318704"/>
            <a:ext cx="26105525" cy="4680445"/>
          </a:xfrm>
        </p:spPr>
        <p:txBody>
          <a:bodyPr/>
          <a:lstStyle>
            <a:lvl1pPr marL="0" indent="0">
              <a:buNone/>
              <a:defRPr sz="7488">
                <a:solidFill>
                  <a:schemeClr val="tx1"/>
                </a:solidFill>
              </a:defRPr>
            </a:lvl1pPr>
            <a:lvl2pPr marL="1426418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5695781"/>
            <a:ext cx="12863592" cy="1357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5695781"/>
            <a:ext cx="12863592" cy="1357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139161"/>
            <a:ext cx="26105525" cy="4135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5245073"/>
            <a:ext cx="12804474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7815602"/>
            <a:ext cx="12804474" cy="1149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5245073"/>
            <a:ext cx="12867534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7815602"/>
            <a:ext cx="12867534" cy="1149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426422"/>
            <a:ext cx="9761984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3080679"/>
            <a:ext cx="15322808" cy="15205259"/>
          </a:xfrm>
        </p:spPr>
        <p:txBody>
          <a:bodyPr/>
          <a:lstStyle>
            <a:lvl1pPr>
              <a:defRPr sz="9984"/>
            </a:lvl1pPr>
            <a:lvl2pPr>
              <a:defRPr sz="8736"/>
            </a:lvl2pPr>
            <a:lvl3pPr>
              <a:defRPr sz="7488"/>
            </a:lvl3pPr>
            <a:lvl4pPr>
              <a:defRPr sz="6240"/>
            </a:lvl4pPr>
            <a:lvl5pPr>
              <a:defRPr sz="6240"/>
            </a:lvl5pPr>
            <a:lvl6pPr>
              <a:defRPr sz="6240"/>
            </a:lvl6pPr>
            <a:lvl7pPr>
              <a:defRPr sz="6240"/>
            </a:lvl7pPr>
            <a:lvl8pPr>
              <a:defRPr sz="6240"/>
            </a:lvl8pPr>
            <a:lvl9pPr>
              <a:defRPr sz="6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6418897"/>
            <a:ext cx="9761984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426422"/>
            <a:ext cx="9761984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3080679"/>
            <a:ext cx="15322808" cy="15205259"/>
          </a:xfrm>
        </p:spPr>
        <p:txBody>
          <a:bodyPr anchor="t"/>
          <a:lstStyle>
            <a:lvl1pPr marL="0" indent="0">
              <a:buNone/>
              <a:defRPr sz="9984"/>
            </a:lvl1pPr>
            <a:lvl2pPr marL="1426418" indent="0">
              <a:buNone/>
              <a:defRPr sz="8736"/>
            </a:lvl2pPr>
            <a:lvl3pPr marL="2852837" indent="0">
              <a:buNone/>
              <a:defRPr sz="7488"/>
            </a:lvl3pPr>
            <a:lvl4pPr marL="4279255" indent="0">
              <a:buNone/>
              <a:defRPr sz="6240"/>
            </a:lvl4pPr>
            <a:lvl5pPr marL="5705673" indent="0">
              <a:buNone/>
              <a:defRPr sz="6240"/>
            </a:lvl5pPr>
            <a:lvl6pPr marL="7132091" indent="0">
              <a:buNone/>
              <a:defRPr sz="6240"/>
            </a:lvl6pPr>
            <a:lvl7pPr marL="8558510" indent="0">
              <a:buNone/>
              <a:defRPr sz="6240"/>
            </a:lvl7pPr>
            <a:lvl8pPr marL="9984928" indent="0">
              <a:buNone/>
              <a:defRPr sz="6240"/>
            </a:lvl8pPr>
            <a:lvl9pPr marL="11411346" indent="0">
              <a:buNone/>
              <a:defRPr sz="6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6418897"/>
            <a:ext cx="9761984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1139161"/>
            <a:ext cx="26105525" cy="413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5695781"/>
            <a:ext cx="26105525" cy="135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19831228"/>
            <a:ext cx="6810137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2E3D-C07D-4DB2-A979-C0EC682B8AA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19831228"/>
            <a:ext cx="10215205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19831228"/>
            <a:ext cx="6810137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126E5-4BF8-43D1-A7EF-DDA795CC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2837" rtl="0" eaLnBrk="1" latinLnBrk="0" hangingPunct="1">
        <a:lnSpc>
          <a:spcPct val="90000"/>
        </a:lnSpc>
        <a:spcBef>
          <a:spcPct val="0"/>
        </a:spcBef>
        <a:buNone/>
        <a:defRPr sz="13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3209" indent="-713209" algn="l" defTabSz="2852837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8736" kern="1200">
          <a:solidFill>
            <a:schemeClr val="tx1"/>
          </a:solidFill>
          <a:latin typeface="+mn-lt"/>
          <a:ea typeface="+mn-ea"/>
          <a:cs typeface="+mn-cs"/>
        </a:defRPr>
      </a:lvl1pPr>
      <a:lvl2pPr marL="213962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7488" kern="1200">
          <a:solidFill>
            <a:schemeClr val="tx1"/>
          </a:solidFill>
          <a:latin typeface="+mn-lt"/>
          <a:ea typeface="+mn-ea"/>
          <a:cs typeface="+mn-cs"/>
        </a:defRPr>
      </a:lvl2pPr>
      <a:lvl3pPr marL="3566046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3pPr>
      <a:lvl4pPr marL="4992464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6418882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845301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9271719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1069813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2124555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1pPr>
      <a:lvl2pPr marL="142641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852837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3pPr>
      <a:lvl4pPr marL="4279255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5705673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132091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855851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998492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1411346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C7ED12-82BC-492F-802D-BA1DD20782FC}"/>
              </a:ext>
            </a:extLst>
          </p:cNvPr>
          <p:cNvSpPr txBox="1"/>
          <p:nvPr/>
        </p:nvSpPr>
        <p:spPr>
          <a:xfrm>
            <a:off x="7896951" y="2621280"/>
            <a:ext cx="7016599" cy="1747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5D47D-3359-4284-86E3-D549EE9F2621}"/>
              </a:ext>
            </a:extLst>
          </p:cNvPr>
          <p:cNvSpPr txBox="1"/>
          <p:nvPr/>
        </p:nvSpPr>
        <p:spPr>
          <a:xfrm>
            <a:off x="22128480" y="2113280"/>
            <a:ext cx="6888480" cy="1747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07635-175D-4D88-A109-466AB0A02AA1}"/>
              </a:ext>
            </a:extLst>
          </p:cNvPr>
          <p:cNvSpPr txBox="1"/>
          <p:nvPr/>
        </p:nvSpPr>
        <p:spPr>
          <a:xfrm>
            <a:off x="440176" y="2621280"/>
            <a:ext cx="7016599" cy="1747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400" dirty="0"/>
              <a:t>POSTER SHOULD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References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Other specifications: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Font Calibri or Times new roman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 minimum 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 should include need for study and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text boxes can be rearranged or formatted according to the data in the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Figures and graphs should be of proportionate sizes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078C9-23FE-4B72-8743-A8C35F48C960}"/>
              </a:ext>
            </a:extLst>
          </p:cNvPr>
          <p:cNvSpPr txBox="1"/>
          <p:nvPr/>
        </p:nvSpPr>
        <p:spPr>
          <a:xfrm>
            <a:off x="15353726" y="2621280"/>
            <a:ext cx="7016599" cy="1747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6CA25-0869-487B-ABD4-988CDF17CFB5}"/>
              </a:ext>
            </a:extLst>
          </p:cNvPr>
          <p:cNvSpPr txBox="1"/>
          <p:nvPr/>
        </p:nvSpPr>
        <p:spPr>
          <a:xfrm>
            <a:off x="22810501" y="2621280"/>
            <a:ext cx="7016599" cy="1747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D6BDE-1BA5-4BD4-8FF8-3D7AF75ADE6A}"/>
              </a:ext>
            </a:extLst>
          </p:cNvPr>
          <p:cNvSpPr txBox="1"/>
          <p:nvPr/>
        </p:nvSpPr>
        <p:spPr>
          <a:xfrm>
            <a:off x="5176824" y="640742"/>
            <a:ext cx="19588793" cy="18466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/>
              <a:t>PAPER TITLE – Size 32, Font Calibri, </a:t>
            </a:r>
            <a:r>
              <a:rPr lang="en-US" sz="3200" b="1" dirty="0" smtClean="0"/>
              <a:t>Caps, Bold</a:t>
            </a:r>
            <a:endParaRPr lang="en-US" sz="3200" b="1" dirty="0"/>
          </a:p>
          <a:p>
            <a:pPr algn="ctr"/>
            <a:r>
              <a:rPr lang="en-US" sz="3200" dirty="0"/>
              <a:t>AUTHOR NAME</a:t>
            </a:r>
          </a:p>
          <a:p>
            <a:pPr algn="ctr"/>
            <a:r>
              <a:rPr lang="en-US" sz="3200" b="1" dirty="0"/>
              <a:t>ORGANIZATION</a:t>
            </a:r>
          </a:p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65DF02-75E4-4CCB-8433-578575B42E21}"/>
              </a:ext>
            </a:extLst>
          </p:cNvPr>
          <p:cNvGrpSpPr/>
          <p:nvPr/>
        </p:nvGrpSpPr>
        <p:grpSpPr>
          <a:xfrm>
            <a:off x="0" y="0"/>
            <a:ext cx="30267275" cy="21396325"/>
            <a:chOff x="0" y="0"/>
            <a:chExt cx="30267275" cy="213963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6A19C5-728C-47BA-84DB-50A9F9221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555360"/>
              <a:ext cx="6726380" cy="8409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B1549-1EAE-4D1E-9A34-4B8EF9EC5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173" t="103" r="22328" b="39400"/>
            <a:stretch/>
          </p:blipFill>
          <p:spPr>
            <a:xfrm>
              <a:off x="24765617" y="1074391"/>
              <a:ext cx="1614205" cy="146690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313D20-0E5E-4DAA-A184-523EB583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34852" y="0"/>
              <a:ext cx="6932423" cy="86980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BA2055-1316-4787-A2C1-80F58D2C7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6632"/>
            <a:stretch/>
          </p:blipFill>
          <p:spPr>
            <a:xfrm>
              <a:off x="828753" y="966786"/>
              <a:ext cx="3307229" cy="114649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6E3789-708B-4601-8319-13AB237A7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510"/>
            <a:stretch/>
          </p:blipFill>
          <p:spPr>
            <a:xfrm>
              <a:off x="26324705" y="1014862"/>
              <a:ext cx="3378610" cy="118083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0E2C1E-9AC5-4364-B992-6ABDF15D9031}"/>
                </a:ext>
              </a:extLst>
            </p:cNvPr>
            <p:cNvSpPr txBox="1"/>
            <p:nvPr/>
          </p:nvSpPr>
          <p:spPr>
            <a:xfrm>
              <a:off x="7663692" y="0"/>
              <a:ext cx="14939890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3600" b="1" dirty="0" smtClean="0">
                  <a:latin typeface="Century Gothic" panose="020B0502020202020204" pitchFamily="34" charset="0"/>
                  <a:cs typeface="Poppins Light" panose="00000400000000000000" pitchFamily="2" charset="0"/>
                </a:rPr>
                <a:t>NATIONAL </a:t>
              </a:r>
              <a:r>
                <a:rPr lang="en-US" sz="3600" b="1" dirty="0">
                  <a:latin typeface="Century Gothic" panose="020B0502020202020204" pitchFamily="34" charset="0"/>
                  <a:cs typeface="Poppins Light" panose="00000400000000000000" pitchFamily="2" charset="0"/>
                </a:rPr>
                <a:t>CONFERENCE ON ADVANCES IN CIVIL ENGINEERING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917AACA-16EF-40F9-B973-B4A9EA90C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0" y="0"/>
              <a:ext cx="6932423" cy="86980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AEC2D3-0474-4E27-B573-61FB8DECB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517871" y="20555360"/>
              <a:ext cx="6726380" cy="840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12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75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Poppins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j Antony anu</dc:creator>
  <cp:lastModifiedBy>Mrinal Raja</cp:lastModifiedBy>
  <cp:revision>8</cp:revision>
  <dcterms:created xsi:type="dcterms:W3CDTF">2020-04-20T18:38:45Z</dcterms:created>
  <dcterms:modified xsi:type="dcterms:W3CDTF">2020-04-21T04:32:06Z</dcterms:modified>
</cp:coreProperties>
</file>