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8" r:id="rId5"/>
    <p:sldId id="26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73" autoAdjust="0"/>
  </p:normalViewPr>
  <p:slideViewPr>
    <p:cSldViewPr snapToGrid="0">
      <p:cViewPr varScale="1">
        <p:scale>
          <a:sx n="60" d="100"/>
          <a:sy n="60" d="100"/>
        </p:scale>
        <p:origin x="72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692B-6493-4225-AE26-FABF8B961ADA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C680C-F381-483E-861B-116B3446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daycom.files.wordpress.com/2008/08/poiplay.jpg?w=450&amp;h=33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dirty="0" smtClean="0">
                <a:hlinkClick r:id="rId3"/>
              </a:rPr>
              <a:t>http://hackadaycom.files.wordpress.com/2008/08/poiplay.jpg?w=450&amp;h=338</a:t>
            </a:r>
            <a:endParaRPr lang="en-US" dirty="0" smtClean="0"/>
          </a:p>
          <a:p>
            <a:r>
              <a:rPr lang="en-US" dirty="0" smtClean="0"/>
              <a:t>And apixeltoys.com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680C-F381-483E-861B-116B34464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E2B6-C3E3-440B-AC36-ADF53BE4262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Pixel 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Keyes and </a:t>
            </a:r>
            <a:r>
              <a:rPr lang="en-US" dirty="0" err="1" smtClean="0"/>
              <a:t>Becca</a:t>
            </a:r>
            <a:r>
              <a:rPr lang="en-US" dirty="0" smtClean="0"/>
              <a:t> Greene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pixeltoys.com/resize/e/800/800/files/categories/pixelpois/aratronyuta-34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76" y="1600200"/>
            <a:ext cx="54898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ackadaycom.files.wordpress.com/2008/08/poiplay.jpg?w=450&amp;h=3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4" y="1600200"/>
            <a:ext cx="48695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board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86163" y="2743197"/>
            <a:ext cx="10075445" cy="3163466"/>
            <a:chOff x="2486526" y="2743197"/>
            <a:chExt cx="10075445" cy="3163466"/>
          </a:xfrm>
        </p:grpSpPr>
        <p:sp>
          <p:nvSpPr>
            <p:cNvPr id="36" name="Rounded Rectangle 35"/>
            <p:cNvSpPr/>
            <p:nvPr/>
          </p:nvSpPr>
          <p:spPr>
            <a:xfrm>
              <a:off x="5807242" y="2743197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32 bit STM microcontroller</a:t>
              </a:r>
              <a:endParaRPr 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184984" y="4783716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Gyro</a:t>
              </a:r>
            </a:p>
            <a:p>
              <a:pPr algn="ctr"/>
              <a:r>
                <a:rPr lang="en-US" sz="2400" dirty="0" smtClean="0"/>
                <a:t>(digital, 3 axis)</a:t>
              </a:r>
              <a:endParaRPr 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197892" y="4783715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Accelerometer</a:t>
              </a:r>
            </a:p>
            <a:p>
              <a:pPr algn="ctr"/>
              <a:r>
                <a:rPr lang="en-US" sz="2400" dirty="0" smtClean="0"/>
                <a:t>(digital, 3 axis)</a:t>
              </a:r>
              <a:endParaRPr 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099883" y="2743198"/>
              <a:ext cx="3462088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WS2811-based LED strip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(individually addressable)</a:t>
              </a:r>
              <a:endParaRPr 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486526" y="2743198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Xbee</a:t>
              </a:r>
              <a:r>
                <a:rPr lang="en-US" sz="2400" dirty="0" smtClean="0"/>
                <a:t> Radio</a:t>
              </a:r>
              <a:endParaRPr lang="en-US" sz="2400" dirty="0"/>
            </a:p>
          </p:txBody>
        </p:sp>
        <p:cxnSp>
          <p:nvCxnSpPr>
            <p:cNvPr id="41" name="Straight Arrow Connector 40"/>
            <p:cNvCxnSpPr>
              <a:stCxn id="37" idx="0"/>
            </p:cNvCxnSpPr>
            <p:nvPr/>
          </p:nvCxnSpPr>
          <p:spPr>
            <a:xfrm flipV="1">
              <a:off x="5388142" y="3866144"/>
              <a:ext cx="1203158" cy="917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>
            <a:xfrm flipH="1" flipV="1">
              <a:off x="7505700" y="3866144"/>
              <a:ext cx="895350" cy="917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3"/>
              <a:endCxn id="39" idx="1"/>
            </p:cNvCxnSpPr>
            <p:nvPr/>
          </p:nvCxnSpPr>
          <p:spPr>
            <a:xfrm>
              <a:off x="8213558" y="3304671"/>
              <a:ext cx="88632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36" idx="1"/>
            </p:cNvCxnSpPr>
            <p:nvPr/>
          </p:nvCxnSpPr>
          <p:spPr>
            <a:xfrm flipV="1">
              <a:off x="4892842" y="3304671"/>
              <a:ext cx="914400" cy="1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2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board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86163" y="2743197"/>
            <a:ext cx="10075445" cy="3163466"/>
            <a:chOff x="2486526" y="2743197"/>
            <a:chExt cx="10075445" cy="3163466"/>
          </a:xfrm>
        </p:grpSpPr>
        <p:sp>
          <p:nvSpPr>
            <p:cNvPr id="36" name="Rounded Rectangle 35"/>
            <p:cNvSpPr/>
            <p:nvPr/>
          </p:nvSpPr>
          <p:spPr>
            <a:xfrm>
              <a:off x="5807242" y="2743197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32 bit STM microcontroller</a:t>
              </a:r>
              <a:endParaRPr 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883442" y="4783716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MPU6050  IMU (digital</a:t>
              </a:r>
              <a:r>
                <a:rPr lang="en-US" sz="2400" dirty="0" smtClean="0"/>
                <a:t>, </a:t>
              </a:r>
              <a:r>
                <a:rPr lang="en-US" sz="2400" dirty="0" smtClean="0"/>
                <a:t>6 </a:t>
              </a:r>
              <a:r>
                <a:rPr lang="en-US" sz="2400" dirty="0" smtClean="0"/>
                <a:t>axis)</a:t>
              </a:r>
              <a:endParaRPr 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099883" y="2743198"/>
              <a:ext cx="3462088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WS2811-based LED strip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(individually addressable)</a:t>
              </a:r>
              <a:endParaRPr 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486526" y="2743198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Xbee</a:t>
              </a:r>
              <a:r>
                <a:rPr lang="en-US" sz="2400" dirty="0" smtClean="0"/>
                <a:t> Radio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>
              <a:stCxn id="38" idx="0"/>
            </p:cNvCxnSpPr>
            <p:nvPr/>
          </p:nvCxnSpPr>
          <p:spPr>
            <a:xfrm flipV="1">
              <a:off x="7086600" y="3866144"/>
              <a:ext cx="0" cy="917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3"/>
              <a:endCxn id="39" idx="1"/>
            </p:cNvCxnSpPr>
            <p:nvPr/>
          </p:nvCxnSpPr>
          <p:spPr>
            <a:xfrm>
              <a:off x="8213558" y="3304671"/>
              <a:ext cx="88632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36" idx="1"/>
            </p:cNvCxnSpPr>
            <p:nvPr/>
          </p:nvCxnSpPr>
          <p:spPr>
            <a:xfrm flipV="1">
              <a:off x="4892842" y="3304671"/>
              <a:ext cx="914400" cy="1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1177"/>
            <a:ext cx="5181600" cy="292023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Ordering parts</a:t>
            </a:r>
          </a:p>
          <a:p>
            <a:r>
              <a:rPr lang="en-US" dirty="0" smtClean="0"/>
              <a:t>Debugging and programming ICs</a:t>
            </a:r>
          </a:p>
          <a:p>
            <a:r>
              <a:rPr lang="en-US" dirty="0" smtClean="0"/>
              <a:t>STM Demo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88161"/>
              </p:ext>
            </p:extLst>
          </p:nvPr>
        </p:nvGraphicFramePr>
        <p:xfrm>
          <a:off x="838200" y="1556081"/>
          <a:ext cx="801704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47"/>
                <a:gridCol w="2672347"/>
                <a:gridCol w="2672347"/>
              </a:tblGrid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($)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Prototype components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Batteries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Batteries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Wireless stuff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Board manufacturing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– details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295142"/>
              </p:ext>
            </p:extLst>
          </p:nvPr>
        </p:nvGraphicFramePr>
        <p:xfrm>
          <a:off x="838200" y="1556081"/>
          <a:ext cx="53446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47"/>
                <a:gridCol w="2672347"/>
              </a:tblGrid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($)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Accelerometer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Microcontroller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 strips (per meter)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</a:t>
            </a:r>
          </a:p>
          <a:p>
            <a:pPr lvl="1"/>
            <a:r>
              <a:rPr lang="en-US" dirty="0" smtClean="0"/>
              <a:t>Spec and choose parts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parts for testing</a:t>
            </a:r>
          </a:p>
          <a:p>
            <a:r>
              <a:rPr lang="en-US" dirty="0" smtClean="0"/>
              <a:t>December</a:t>
            </a:r>
          </a:p>
          <a:p>
            <a:pPr lvl="1"/>
            <a:r>
              <a:rPr lang="en-US" dirty="0" smtClean="0"/>
              <a:t>Test circuitry on breadboard and write code that implements the following</a:t>
            </a:r>
          </a:p>
          <a:p>
            <a:pPr lvl="2"/>
            <a:r>
              <a:rPr lang="en-US" dirty="0" smtClean="0"/>
              <a:t>Communication with </a:t>
            </a:r>
            <a:r>
              <a:rPr lang="en-US" dirty="0" err="1" smtClean="0"/>
              <a:t>with</a:t>
            </a:r>
            <a:r>
              <a:rPr lang="en-US" dirty="0" smtClean="0"/>
              <a:t> gyro, accelerometer, and LEDs</a:t>
            </a:r>
          </a:p>
          <a:p>
            <a:pPr lvl="2"/>
            <a:r>
              <a:rPr lang="en-US" dirty="0" smtClean="0"/>
              <a:t>Basic dynamics calculations</a:t>
            </a:r>
          </a:p>
          <a:p>
            <a:pPr lvl="2"/>
            <a:r>
              <a:rPr lang="en-US" dirty="0" err="1" smtClean="0"/>
              <a:t>cursedlight</a:t>
            </a:r>
            <a:r>
              <a:rPr lang="en-US" dirty="0" smtClean="0"/>
              <a:t> library – Zach Banks</a:t>
            </a:r>
          </a:p>
          <a:p>
            <a:pPr lvl="1"/>
            <a:r>
              <a:rPr lang="en-US" dirty="0" smtClean="0"/>
              <a:t>Lay out and order board and other final hardware</a:t>
            </a:r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</a:t>
            </a:r>
          </a:p>
          <a:p>
            <a:pPr lvl="1"/>
            <a:r>
              <a:rPr lang="en-US" dirty="0" smtClean="0"/>
              <a:t>Manufacture case</a:t>
            </a:r>
          </a:p>
          <a:p>
            <a:pPr lvl="1"/>
            <a:r>
              <a:rPr lang="en-US" dirty="0" smtClean="0"/>
              <a:t>Assemble circuitry</a:t>
            </a:r>
          </a:p>
          <a:p>
            <a:pPr lvl="1"/>
            <a:r>
              <a:rPr lang="en-US" dirty="0" smtClean="0"/>
              <a:t>Write code that uses sensor input to drive LEDs in certain patterns</a:t>
            </a:r>
          </a:p>
          <a:p>
            <a:r>
              <a:rPr lang="en-US" dirty="0" smtClean="0"/>
              <a:t>Extra time</a:t>
            </a:r>
          </a:p>
          <a:p>
            <a:pPr lvl="1"/>
            <a:r>
              <a:rPr lang="en-US" dirty="0" smtClean="0"/>
              <a:t>Board revisions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200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Pixel Props</vt:lpstr>
      <vt:lpstr>PowerPoint Presentation</vt:lpstr>
      <vt:lpstr>Design – board</vt:lpstr>
      <vt:lpstr>Design – board</vt:lpstr>
      <vt:lpstr>Progress</vt:lpstr>
      <vt:lpstr>Budget</vt:lpstr>
      <vt:lpstr>Budget – details</vt:lpstr>
      <vt:lpstr>Timeline</vt:lpstr>
      <vt:lpstr>Timeline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</cp:revision>
  <dcterms:created xsi:type="dcterms:W3CDTF">2013-10-18T23:38:58Z</dcterms:created>
  <dcterms:modified xsi:type="dcterms:W3CDTF">2013-11-17T20:27:50Z</dcterms:modified>
</cp:coreProperties>
</file>