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D\Downloads\Google%20Capstone\Best%20Authers\Amazon%20Boo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D\Downloads\Google%20Capstone\Best%20Authers\Amazon%20Boo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MD\Downloads\Google%20Capstone\Best%20Authers\Amazon%20Boo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Genre</a:t>
            </a:r>
          </a:p>
        </c:rich>
      </c:tx>
      <c:layout>
        <c:manualLayout>
          <c:xMode val="edge"/>
          <c:yMode val="edge"/>
          <c:x val="0.44983333333333331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 Genre'!$B$1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DA-43C6-865B-52B45FF495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DA-43C6-865B-52B45FF4950E}"/>
              </c:ext>
            </c:extLst>
          </c:dPt>
          <c:cat>
            <c:strRef>
              <c:f>' Genre'!$A$2:$A$3</c:f>
              <c:strCache>
                <c:ptCount val="2"/>
                <c:pt idx="0">
                  <c:v>Non Fiction</c:v>
                </c:pt>
                <c:pt idx="1">
                  <c:v>Fiction</c:v>
                </c:pt>
              </c:strCache>
            </c:strRef>
          </c:cat>
          <c:val>
            <c:numRef>
              <c:f>' Genre'!$B$2:$B$3</c:f>
              <c:numCache>
                <c:formatCode>General</c:formatCode>
                <c:ptCount val="2"/>
                <c:pt idx="0">
                  <c:v>310</c:v>
                </c:pt>
                <c:pt idx="1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DA-43C6-865B-52B45FF49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By Year'!$B$1</c:f>
              <c:strCache>
                <c:ptCount val="1"/>
                <c:pt idx="0">
                  <c:v>Revenue in each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'Revenue By Year'!$A$2:$A$12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2011</c:v>
                </c:pt>
                <c:pt idx="2">
                  <c:v>2018</c:v>
                </c:pt>
                <c:pt idx="3">
                  <c:v>2017</c:v>
                </c:pt>
                <c:pt idx="4">
                  <c:v>2019</c:v>
                </c:pt>
                <c:pt idx="5">
                  <c:v>2014</c:v>
                </c:pt>
                <c:pt idx="6">
                  <c:v>2010</c:v>
                </c:pt>
                <c:pt idx="7">
                  <c:v>2009</c:v>
                </c:pt>
                <c:pt idx="8">
                  <c:v>2015</c:v>
                </c:pt>
                <c:pt idx="9">
                  <c:v>2013</c:v>
                </c:pt>
                <c:pt idx="10">
                  <c:v>2012</c:v>
                </c:pt>
              </c:numCache>
            </c:numRef>
          </c:cat>
          <c:val>
            <c:numRef>
              <c:f>'Revenue By Year'!$B$2:$B$12</c:f>
              <c:numCache>
                <c:formatCode>_-[$$-409]* #,##0.00_ ;_-[$$-409]* \-#,##0.00\ ;_-[$$-409]* "-"??_ ;_-@_ </c:formatCode>
                <c:ptCount val="11"/>
                <c:pt idx="0">
                  <c:v>659</c:v>
                </c:pt>
                <c:pt idx="1">
                  <c:v>755</c:v>
                </c:pt>
                <c:pt idx="2">
                  <c:v>526</c:v>
                </c:pt>
                <c:pt idx="3">
                  <c:v>569</c:v>
                </c:pt>
                <c:pt idx="4">
                  <c:v>504</c:v>
                </c:pt>
                <c:pt idx="5">
                  <c:v>732</c:v>
                </c:pt>
                <c:pt idx="6">
                  <c:v>674</c:v>
                </c:pt>
                <c:pt idx="7">
                  <c:v>770</c:v>
                </c:pt>
                <c:pt idx="8">
                  <c:v>521</c:v>
                </c:pt>
                <c:pt idx="9">
                  <c:v>730</c:v>
                </c:pt>
                <c:pt idx="10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9-46A5-B204-7B7131E43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526303"/>
        <c:axId val="691525055"/>
      </c:barChart>
      <c:catAx>
        <c:axId val="69152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25055"/>
        <c:crosses val="autoZero"/>
        <c:auto val="1"/>
        <c:lblAlgn val="ctr"/>
        <c:lblOffset val="100"/>
        <c:noMultiLvlLbl val="0"/>
      </c:catAx>
      <c:valAx>
        <c:axId val="69152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2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Count!$B$2:$B$551</cx:f>
        <cx:lvl ptCount="550">
          <cx:pt idx="0">JJ Smith</cx:pt>
          <cx:pt idx="1">Stephen King</cx:pt>
          <cx:pt idx="2">Jordan B. Peterson</cx:pt>
          <cx:pt idx="3">George Orwell</cx:pt>
          <cx:pt idx="4">National Geographic Kids</cx:pt>
          <cx:pt idx="5">George R. R. Martin</cx:pt>
          <cx:pt idx="6">Amor Towles</cx:pt>
          <cx:pt idx="7">James Comey</cx:pt>
          <cx:pt idx="8">Fredrik Backman</cx:pt>
          <cx:pt idx="9">Larry Schweikart</cx:pt>
          <cx:pt idx="10">Jaycee Dugard</cx:pt>
          <cx:pt idx="11">Madeleine L'Engle</cx:pt>
          <cx:pt idx="12">Steve Harvey</cx:pt>
          <cx:pt idx="13">Adult Coloring Book Designs</cx:pt>
          <cx:pt idx="14">Blue Star Coloring</cx:pt>
          <cx:pt idx="15">Coloring Books for Adults</cx:pt>
          <cx:pt idx="16">Ron Chernow</cx:pt>
          <cx:pt idx="17">Anthony Doerr</cx:pt>
          <cx:pt idx="18">Veronica Roth</cx:pt>
          <cx:pt idx="19">Chris Kyle</cx:pt>
          <cx:pt idx="20">Khaled Hosseini</cx:pt>
          <cx:pt idx="21">Glenn Beck</cx:pt>
          <cx:pt idx="22">Neil deGrasse Tyson</cx:pt>
          <cx:pt idx="23">Mark Twain</cx:pt>
          <cx:pt idx="24">DK</cx:pt>
          <cx:pt idx="25">Angie Grace</cx:pt>
          <cx:pt idx="26">Ina Garten</cx:pt>
          <cx:pt idx="27">Michelle Obama</cx:pt>
          <cx:pt idx="28">Atul Gawande</cx:pt>
          <cx:pt idx="29">Ta-Nehisi Coates</cx:pt>
          <cx:pt idx="30">Bruce Springsteen</cx:pt>
          <cx:pt idx="31">Stephenie Meyer</cx:pt>
          <cx:pt idx="32">Bill Martin Jr.</cx:pt>
          <cx:pt idx="33">Jeff Kinney</cx:pt>
          <cx:pt idx="34">Sasha O'Hara</cx:pt>
          <cx:pt idx="35">David Goggins</cx:pt>
          <cx:pt idx="36">Thomas Piketty</cx:pt>
          <cx:pt idx="37">Suzanne Collins</cx:pt>
          <cx:pt idx="38">Chrissy Teigen</cx:pt>
          <cx:pt idx="39">Francis Chan</cx:pt>
          <cx:pt idx="40">Kevin Kwan</cx:pt>
          <cx:pt idx="41">Marjorie Sarnat</cx:pt>
          <cx:pt idx="42">Abraham Verghese</cx:pt>
          <cx:pt idx="43">BreneÌ Brown</cx:pt>
          <cx:pt idx="44">Malcolm Gladwell</cx:pt>
          <cx:pt idx="45">Charlaine Harris</cx:pt>
          <cx:pt idx="46">Rod Campbell</cx:pt>
          <cx:pt idx="47">George W. Bush</cx:pt>
          <cx:pt idx="48">Tony Hsieh</cx:pt>
          <cx:pt idx="49">American Psychiatric Association</cx:pt>
          <cx:pt idx="50">M Prefontaine</cx:pt>
          <cx:pt idx="51">Zhi Gang Sha</cx:pt>
          <cx:pt idx="52">Dav Pilkey</cx:pt>
          <cx:pt idx="53">Marty Noble</cx:pt>
          <cx:pt idx="54">Daniel H. Pink</cx:pt>
          <cx:pt idx="55">David Zinczenko</cx:pt>
          <cx:pt idx="56">Joel Fuhrman MD</cx:pt>
          <cx:pt idx="57">Tara Westover</cx:pt>
          <cx:pt idx="58">Johanna Basford</cx:pt>
          <cx:pt idx="59">Ray Bradbury</cx:pt>
          <cx:pt idx="60">J.K. Rowling</cx:pt>
          <cx:pt idx="61">Bob Woodward</cx:pt>
          <cx:pt idx="62">E L James</cx:pt>
          <cx:pt idx="63">Michael Wolff</cx:pt>
          <cx:pt idx="64">Roger Priddy</cx:pt>
          <cx:pt idx="65">Michael Pollan</cx:pt>
          <cx:pt idx="66">RH Disney</cx:pt>
          <cx:pt idx="67">John Heilemann</cx:pt>
          <cx:pt idx="68">George R.R. Martin</cx:pt>
          <cx:pt idx="69">Peter A. Lillback</cx:pt>
          <cx:pt idx="70">Brian Kilmeade</cx:pt>
          <cx:pt idx="71">Giles Andreae</cx:pt>
          <cx:pt idx="72">Rachel Hollis</cx:pt>
          <cx:pt idx="73">Harper Lee</cx:pt>
          <cx:pt idx="74">Adam Mansbach</cx:pt>
          <cx:pt idx="75">Sarah Palin</cx:pt>
          <cx:pt idx="76">Gillian Flynn</cx:pt>
          <cx:pt idx="77">Pretty Simple Press</cx:pt>
          <cx:pt idx="78">Jim Collins</cx:pt>
          <cx:pt idx="79">Margaret Wise Brown</cx:pt>
          <cx:pt idx="80">Sherri Duskey Rinker</cx:pt>
          <cx:pt idx="81">David Perlmutter MD</cx:pt>
          <cx:pt idx="82">Raina Telgemeier</cx:pt>
          <cx:pt idx="83">Lin-Manuel Miranda</cx:pt>
          <cx:pt idx="84">Phil Robertson</cx:pt>
          <cx:pt idx="85">J. K. Rowling</cx:pt>
          <cx:pt idx="86">Scholastic</cx:pt>
          <cx:pt idx="87">Mitch Albom</cx:pt>
          <cx:pt idx="88">Todd Burpo</cx:pt>
          <cx:pt idx="89">J. D. Vance</cx:pt>
          <cx:pt idx="90">Joanna Gaines</cx:pt>
          <cx:pt idx="91">Dale Carnegie</cx:pt>
          <cx:pt idx="92">Howard Stern</cx:pt>
          <cx:pt idx="93">Brandon Stanton</cx:pt>
          <cx:pt idx="94">Allie Brosh</cx:pt>
          <cx:pt idx="95">Hopscotch Girls</cx:pt>
          <cx:pt idx="96">James Patterson</cx:pt>
          <cx:pt idx="97">Ann Whitford Paul</cx:pt>
          <cx:pt idx="98">Gayle Forman</cx:pt>
          <cx:pt idx="99">Eric Larson</cx:pt>
          <cx:pt idx="100">Dan Brown</cx:pt>
          <cx:pt idx="101">Christopher Paolini</cx:pt>
          <cx:pt idx="102">Jennifer Smith</cx:pt>
          <cx:pt idx="103">Lysa TerKeurst</cx:pt>
          <cx:pt idx="104">Sarah Young</cx:pt>
          <cx:pt idx="105">David Grann</cx:pt>
          <cx:pt idx="106">Bill O'Reilly</cx:pt>
          <cx:pt idx="107">Anthony Bourdain</cx:pt>
          <cx:pt idx="108">Rob Elliott</cx:pt>
          <cx:pt idx="109">Jill Twiss</cx:pt>
          <cx:pt idx="110">Sheryl Sandberg</cx:pt>
          <cx:pt idx="111">Walter Isaacson</cx:pt>
          <cx:pt idx="112">Paper Peony Press</cx:pt>
          <cx:pt idx="113">Mark R. Levin</cx:pt>
          <cx:pt idx="114">Keith Richards</cx:pt>
          <cx:pt idx="115">Chris Cleave</cx:pt>
          <cx:pt idx="116">Alice Schertle</cx:pt>
          <cx:pt idx="117">Celeste Ng</cx:pt>
          <cx:pt idx="118">John Green</cx:pt>
          <cx:pt idx="119">Rob Bell</cx:pt>
          <cx:pt idx="120">Robert Munsch</cx:pt>
          <cx:pt idx="121">Admiral William H. McRaven</cx:pt>
          <cx:pt idx="122">Julia Child</cx:pt>
          <cx:pt idx="123">Rupi Kaur</cx:pt>
          <cx:pt idx="124">Adam Gasiewski</cx:pt>
          <cx:pt idx="125">Carol S. Dweck</cx:pt>
          <cx:pt idx="126">Crispin Boyer</cx:pt>
          <cx:pt idx="127">Amy Shields</cx:pt>
          <cx:pt idx="128">Elie Wiesel</cx:pt>
          <cx:pt idx="129">Mark Owen</cx:pt>
          <cx:pt idx="130">Pete Souza</cx:pt>
          <cx:pt idx="131">Dr. Seuss</cx:pt>
          <cx:pt idx="132">Elizabeth Strout</cx:pt>
          <cx:pt idx="133">Ann Voskamp</cx:pt>
          <cx:pt idx="134">Christina Baker Kline</cx:pt>
          <cx:pt idx="135">Naomi Kleinberg</cx:pt>
          <cx:pt idx="136">Rick Riordan</cx:pt>
          <cx:pt idx="137">Wizards RPG Team</cx:pt>
          <cx:pt idx="138">Eben Alexander</cx:pt>
          <cx:pt idx="139">American Psychological Association</cx:pt>
          <cx:pt idx="140">Golden Books</cx:pt>
          <cx:pt idx="141">Susan Cain</cx:pt>
          <cx:pt idx="142">David Platt</cx:pt>
          <cx:pt idx="143">Ernest Cline</cx:pt>
          <cx:pt idx="144">Rush Limbaugh</cx:pt>
          <cx:pt idx="145">Samin Nosrat</cx:pt>
          <cx:pt idx="146">Tatiana de Rosnay</cx:pt>
          <cx:pt idx="147">School Zone</cx:pt>
          <cx:pt idx="148">Justin Halpern</cx:pt>
          <cx:pt idx="149">Tucker Carlson</cx:pt>
          <cx:pt idx="150">Ian K. Smith M.D.</cx:pt>
          <cx:pt idx="151">Nathan W. Pyle</cx:pt>
          <cx:pt idx="152">Gallup</cx:pt>
          <cx:pt idx="153">Steven D. Levitt</cx:pt>
          <cx:pt idx="154">Chip Heath</cx:pt>
          <cx:pt idx="155">John Grisham</cx:pt>
          <cx:pt idx="156">Doug Lemov</cx:pt>
          <cx:pt idx="157">Mike Moreno</cx:pt>
          <cx:pt idx="158">Timothy Ferriss</cx:pt>
          <cx:pt idx="159">Gary Chapman</cx:pt>
          <cx:pt idx="160">W. Cleon Skousen</cx:pt>
          <cx:pt idx="161">Stephen R. Covey</cx:pt>
          <cx:pt idx="162">Paulo Coelho</cx:pt>
          <cx:pt idx="163">Edward Klein</cx:pt>
          <cx:pt idx="164">Garth Stein</cx:pt>
          <cx:pt idx="165">Michael Lewis</cx:pt>
          <cx:pt idx="166">Mark Hyman M.D.</cx:pt>
          <cx:pt idx="167">Bessel van der Kolk M.D.</cx:pt>
          <cx:pt idx="168">Bill Simmons</cx:pt>
          <cx:pt idx="169">Markus Zusak</cx:pt>
          <cx:pt idx="170">B. J. Novak</cx:pt>
          <cx:pt idx="171">Daniel James Brown</cx:pt>
          <cx:pt idx="172">Thomas Campbell</cx:pt>
          <cx:pt idx="173">Amy Ramos</cx:pt>
          <cx:pt idx="174">Delegates of the ConstitutionalÂ…</cx:pt>
          <cx:pt idx="175">Jon Stewart</cx:pt>
          <cx:pt idx="176">Drew Daywalt</cx:pt>
          <cx:pt idx="177">Pierre Dukan</cx:pt>
          <cx:pt idx="178">Muriel Barbery</cx:pt>
          <cx:pt idx="179">Patrick Lencioni</cx:pt>
          <cx:pt idx="180">Don Miguel Ruiz</cx:pt>
          <cx:pt idx="181">Paula Hawkins</cx:pt>
          <cx:pt idx="182">Stieg Larsson</cx:pt>
          <cx:pt idx="183">Sandra Boynton</cx:pt>
          <cx:pt idx="184">Donna Tartt</cx:pt>
          <cx:pt idx="185">F. Scott Fitzgerald</cx:pt>
          <cx:pt idx="186">Mary Ann Shaffer</cx:pt>
          <cx:pt idx="187">Margaret Atwood</cx:pt>
          <cx:pt idx="188">Jonathan Cahn</cx:pt>
          <cx:pt idx="189">Angie Thomas</cx:pt>
          <cx:pt idx="190">Kathryn Stockett</cx:pt>
          <cx:pt idx="191">Rebecca Skloot</cx:pt>
          <cx:pt idx="192">Laurel Randolph</cx:pt>
          <cx:pt idx="193">Randy Pausch</cx:pt>
          <cx:pt idx="194">Patrick Thorpe</cx:pt>
          <cx:pt idx="195">Daniel Lipkowitz</cx:pt>
          <cx:pt idx="196">Marie KondÅ</cx:pt>
          <cx:pt idx="197">Stephen Kendrick</cx:pt>
          <cx:pt idx="198">Chip Gaines</cx:pt>
          <cx:pt idx="199">Andy Weir</cx:pt>
          <cx:pt idx="200">James Dashner</cx:pt>
          <cx:pt idx="201">The Washington Post</cx:pt>
          <cx:pt idx="202">Kristin Hannah</cx:pt>
          <cx:pt idx="203">The College Board</cx:pt>
          <cx:pt idx="204">Paula McLain</cx:pt>
          <cx:pt idx="205">Ree Drummond</cx:pt>
          <cx:pt idx="206">Dr. Steven R Gundry MD</cx:pt>
          <cx:pt idx="207">Deborah Diesen</cx:pt>
          <cx:pt idx="208">Charles Duhigg</cx:pt>
          <cx:pt idx="209">F. A. Hayek</cx:pt>
          <cx:pt idx="210">William P. Young</cx:pt>
          <cx:pt idx="211">Alex Michaelides</cx:pt>
          <cx:pt idx="212">Mark Manson</cx:pt>
          <cx:pt idx="213">Audrey Niffenegger</cx:pt>
          <cx:pt idx="214">Dave Ramsey</cx:pt>
          <cx:pt idx="215">Dinah Bucholz</cx:pt>
          <cx:pt idx="216">Eric Carle</cx:pt>
          <cx:pt idx="217">Melissa Hartwig Urban</cx:pt>
          <cx:pt idx="218">Emily Winfield Martin</cx:pt>
          <cx:pt idx="219">Craig Smith</cx:pt>
          <cx:pt idx="220">David McCullough</cx:pt>
          <cx:pt idx="221">Charles Krauthammer</cx:pt>
          <cx:pt idx="222">Daniel Kahneman</cx:pt>
          <cx:pt idx="223">Jay Asher</cx:pt>
          <cx:pt idx="224">Jon Meacham</cx:pt>
          <cx:pt idx="225">Greg Mortenson</cx:pt>
          <cx:pt idx="226">Thug Kitchen</cx:pt>
          <cx:pt idx="227">Tina Fey</cx:pt>
          <cx:pt idx="228">Robert Jordan</cx:pt>
          <cx:pt idx="229">Edward M. Kennedy</cx:pt>
          <cx:pt idx="230">Laura Hillenbrand</cx:pt>
          <cx:pt idx="231">Silly Bear</cx:pt>
          <cx:pt idx="232">Alan Moore</cx:pt>
          <cx:pt idx="233">Sara Gruen</cx:pt>
          <cx:pt idx="234">Hillary Rodham Clinton</cx:pt>
          <cx:pt idx="235">Randall Munroe</cx:pt>
          <cx:pt idx="236">Adir Levy</cx:pt>
          <cx:pt idx="237">Heidi Murkoff</cx:pt>
          <cx:pt idx="238">William Davis</cx:pt>
          <cx:pt idx="239">Paul Kalanithi</cx:pt>
          <cx:pt idx="240">Delia Owens</cx:pt>
          <cx:pt idx="241">Maurice Sendak</cx:pt>
          <cx:pt idx="242">The Staff of The Late Show withÂ…</cx:pt>
          <cx:pt idx="243">Cheryl Strayed</cx:pt>
          <cx:pt idx="244">Ken Follett</cx:pt>
          <cx:pt idx="245">Geneen Roth</cx:pt>
          <cx:pt idx="246">R. J. Palacio</cx:pt>
          <cx:pt idx="247">Jen Sincero</cx:pt>
          <cx:pt idx="248"/>
          <cx:pt idx="249"/>
          <cx:pt idx="250"/>
          <cx:pt idx="251"/>
          <cx:pt idx="252"/>
          <cx:pt idx="253"/>
          <cx:pt idx="254"/>
          <cx:pt idx="255"/>
          <cx:pt idx="256"/>
          <cx:pt idx="257"/>
          <cx:pt idx="258"/>
          <cx:pt idx="259"/>
          <cx:pt idx="260"/>
          <cx:pt idx="261"/>
          <cx:pt idx="262"/>
          <cx:pt idx="263"/>
          <cx:pt idx="264"/>
          <cx:pt idx="265"/>
          <cx:pt idx="266"/>
          <cx:pt idx="267"/>
          <cx:pt idx="268"/>
          <cx:pt idx="269"/>
          <cx:pt idx="270"/>
          <cx:pt idx="271"/>
          <cx:pt idx="272"/>
          <cx:pt idx="273"/>
          <cx:pt idx="274"/>
          <cx:pt idx="275"/>
          <cx:pt idx="276"/>
          <cx:pt idx="277"/>
          <cx:pt idx="278"/>
          <cx:pt idx="279"/>
          <cx:pt idx="280"/>
          <cx:pt idx="281"/>
          <cx:pt idx="282"/>
          <cx:pt idx="283"/>
          <cx:pt idx="284"/>
          <cx:pt idx="285"/>
          <cx:pt idx="286"/>
          <cx:pt idx="287"/>
          <cx:pt idx="288"/>
          <cx:pt idx="289"/>
          <cx:pt idx="290"/>
          <cx:pt idx="291"/>
          <cx:pt idx="292"/>
          <cx:pt idx="293"/>
          <cx:pt idx="294"/>
          <cx:pt idx="295"/>
          <cx:pt idx="296"/>
          <cx:pt idx="297"/>
          <cx:pt idx="298"/>
          <cx:pt idx="299"/>
          <cx:pt idx="300"/>
          <cx:pt idx="301"/>
          <cx:pt idx="302"/>
          <cx:pt idx="303"/>
          <cx:pt idx="304"/>
          <cx:pt idx="305"/>
          <cx:pt idx="306"/>
          <cx:pt idx="307"/>
          <cx:pt idx="308"/>
          <cx:pt idx="309"/>
          <cx:pt idx="310"/>
          <cx:pt idx="311"/>
          <cx:pt idx="312"/>
          <cx:pt idx="313"/>
          <cx:pt idx="314"/>
          <cx:pt idx="315"/>
          <cx:pt idx="316"/>
          <cx:pt idx="317"/>
          <cx:pt idx="318"/>
          <cx:pt idx="319"/>
          <cx:pt idx="320"/>
          <cx:pt idx="321"/>
          <cx:pt idx="322"/>
          <cx:pt idx="323"/>
          <cx:pt idx="324"/>
          <cx:pt idx="325"/>
          <cx:pt idx="326"/>
          <cx:pt idx="327"/>
          <cx:pt idx="328"/>
          <cx:pt idx="329"/>
          <cx:pt idx="330"/>
          <cx:pt idx="331"/>
          <cx:pt idx="332"/>
          <cx:pt idx="333"/>
          <cx:pt idx="334"/>
          <cx:pt idx="335"/>
          <cx:pt idx="336"/>
          <cx:pt idx="337"/>
          <cx:pt idx="338"/>
          <cx:pt idx="339"/>
          <cx:pt idx="340"/>
          <cx:pt idx="341"/>
          <cx:pt idx="342"/>
          <cx:pt idx="343"/>
          <cx:pt idx="344"/>
          <cx:pt idx="345"/>
          <cx:pt idx="346"/>
          <cx:pt idx="347"/>
          <cx:pt idx="348"/>
          <cx:pt idx="349"/>
          <cx:pt idx="350"/>
          <cx:pt idx="351"/>
          <cx:pt idx="352"/>
          <cx:pt idx="353"/>
          <cx:pt idx="354"/>
          <cx:pt idx="355"/>
          <cx:pt idx="356"/>
          <cx:pt idx="357"/>
          <cx:pt idx="358"/>
          <cx:pt idx="359"/>
          <cx:pt idx="360"/>
          <cx:pt idx="361"/>
          <cx:pt idx="362"/>
          <cx:pt idx="363"/>
          <cx:pt idx="364"/>
          <cx:pt idx="365"/>
          <cx:pt idx="366"/>
          <cx:pt idx="367"/>
          <cx:pt idx="368"/>
          <cx:pt idx="369"/>
          <cx:pt idx="370"/>
          <cx:pt idx="371"/>
          <cx:pt idx="372"/>
          <cx:pt idx="373"/>
          <cx:pt idx="374"/>
          <cx:pt idx="375"/>
          <cx:pt idx="376"/>
          <cx:pt idx="377"/>
          <cx:pt idx="378"/>
          <cx:pt idx="379"/>
          <cx:pt idx="380"/>
          <cx:pt idx="381"/>
          <cx:pt idx="382"/>
          <cx:pt idx="383"/>
          <cx:pt idx="384"/>
          <cx:pt idx="385"/>
          <cx:pt idx="386"/>
          <cx:pt idx="387"/>
          <cx:pt idx="388"/>
          <cx:pt idx="389"/>
          <cx:pt idx="390"/>
          <cx:pt idx="391"/>
          <cx:pt idx="392"/>
          <cx:pt idx="393"/>
          <cx:pt idx="394"/>
          <cx:pt idx="395"/>
          <cx:pt idx="396"/>
          <cx:pt idx="397"/>
          <cx:pt idx="398"/>
          <cx:pt idx="399"/>
          <cx:pt idx="400"/>
          <cx:pt idx="401"/>
          <cx:pt idx="402"/>
          <cx:pt idx="403"/>
          <cx:pt idx="404"/>
          <cx:pt idx="405"/>
          <cx:pt idx="406"/>
          <cx:pt idx="407"/>
          <cx:pt idx="408"/>
          <cx:pt idx="409"/>
          <cx:pt idx="410"/>
          <cx:pt idx="411"/>
          <cx:pt idx="412"/>
          <cx:pt idx="413"/>
          <cx:pt idx="414"/>
          <cx:pt idx="415"/>
          <cx:pt idx="416"/>
          <cx:pt idx="417"/>
          <cx:pt idx="418"/>
          <cx:pt idx="419"/>
          <cx:pt idx="420"/>
          <cx:pt idx="421"/>
          <cx:pt idx="422"/>
          <cx:pt idx="423"/>
          <cx:pt idx="424"/>
          <cx:pt idx="425"/>
          <cx:pt idx="426"/>
          <cx:pt idx="427"/>
          <cx:pt idx="428"/>
          <cx:pt idx="429"/>
          <cx:pt idx="430"/>
          <cx:pt idx="431"/>
          <cx:pt idx="432"/>
          <cx:pt idx="433"/>
          <cx:pt idx="434"/>
          <cx:pt idx="435"/>
          <cx:pt idx="436"/>
          <cx:pt idx="437"/>
          <cx:pt idx="438"/>
          <cx:pt idx="439"/>
          <cx:pt idx="440"/>
          <cx:pt idx="441"/>
          <cx:pt idx="442"/>
          <cx:pt idx="443"/>
          <cx:pt idx="444"/>
          <cx:pt idx="445"/>
          <cx:pt idx="446"/>
          <cx:pt idx="447"/>
          <cx:pt idx="448"/>
          <cx:pt idx="449"/>
          <cx:pt idx="450"/>
          <cx:pt idx="451"/>
          <cx:pt idx="452"/>
          <cx:pt idx="453"/>
          <cx:pt idx="454"/>
          <cx:pt idx="455"/>
          <cx:pt idx="456"/>
          <cx:pt idx="457"/>
          <cx:pt idx="458"/>
          <cx:pt idx="459"/>
          <cx:pt idx="460"/>
          <cx:pt idx="461"/>
          <cx:pt idx="462"/>
          <cx:pt idx="463"/>
          <cx:pt idx="464"/>
          <cx:pt idx="465"/>
          <cx:pt idx="466"/>
          <cx:pt idx="467"/>
          <cx:pt idx="468"/>
          <cx:pt idx="469"/>
          <cx:pt idx="470"/>
          <cx:pt idx="471"/>
          <cx:pt idx="472"/>
          <cx:pt idx="473"/>
          <cx:pt idx="474"/>
          <cx:pt idx="475"/>
          <cx:pt idx="476"/>
          <cx:pt idx="477"/>
          <cx:pt idx="478"/>
          <cx:pt idx="479"/>
          <cx:pt idx="480"/>
          <cx:pt idx="481"/>
          <cx:pt idx="482"/>
          <cx:pt idx="483"/>
          <cx:pt idx="484"/>
          <cx:pt idx="485"/>
          <cx:pt idx="486"/>
          <cx:pt idx="487"/>
          <cx:pt idx="488"/>
          <cx:pt idx="489"/>
          <cx:pt idx="490"/>
          <cx:pt idx="491"/>
          <cx:pt idx="492"/>
          <cx:pt idx="493"/>
          <cx:pt idx="494"/>
          <cx:pt idx="495"/>
          <cx:pt idx="496"/>
          <cx:pt idx="497"/>
          <cx:pt idx="498"/>
          <cx:pt idx="499"/>
          <cx:pt idx="500"/>
          <cx:pt idx="501"/>
          <cx:pt idx="502"/>
          <cx:pt idx="503"/>
          <cx:pt idx="504"/>
          <cx:pt idx="505"/>
          <cx:pt idx="506"/>
          <cx:pt idx="507"/>
          <cx:pt idx="508"/>
          <cx:pt idx="509"/>
          <cx:pt idx="510"/>
          <cx:pt idx="511"/>
          <cx:pt idx="512"/>
          <cx:pt idx="513"/>
          <cx:pt idx="514"/>
          <cx:pt idx="515"/>
          <cx:pt idx="516"/>
          <cx:pt idx="517"/>
          <cx:pt idx="518"/>
          <cx:pt idx="519"/>
          <cx:pt idx="520"/>
          <cx:pt idx="521"/>
          <cx:pt idx="522"/>
          <cx:pt idx="523"/>
          <cx:pt idx="524"/>
          <cx:pt idx="525"/>
          <cx:pt idx="526"/>
          <cx:pt idx="527"/>
          <cx:pt idx="528"/>
          <cx:pt idx="529"/>
          <cx:pt idx="530"/>
          <cx:pt idx="531"/>
          <cx:pt idx="532"/>
          <cx:pt idx="533"/>
          <cx:pt idx="534"/>
          <cx:pt idx="535"/>
          <cx:pt idx="536"/>
          <cx:pt idx="537"/>
          <cx:pt idx="538"/>
          <cx:pt idx="539"/>
          <cx:pt idx="540"/>
          <cx:pt idx="541"/>
          <cx:pt idx="542"/>
          <cx:pt idx="543"/>
          <cx:pt idx="544"/>
          <cx:pt idx="545"/>
          <cx:pt idx="546"/>
          <cx:pt idx="547"/>
          <cx:pt idx="548"/>
          <cx:pt idx="549"/>
        </cx:lvl>
      </cx:strDim>
      <cx:numDim type="val">
        <cx:f>Count!$C$2:$C$551</cx:f>
        <cx:lvl ptCount="550" formatCode="General">
          <cx:pt idx="0">1</cx:pt>
          <cx:pt idx="1">4</cx:pt>
          <cx:pt idx="2">1</cx:pt>
          <cx:pt idx="3">1</cx:pt>
          <cx:pt idx="4">1</cx:pt>
          <cx:pt idx="5">2</cx:pt>
          <cx:pt idx="6">1</cx:pt>
          <cx:pt idx="7">1</cx:pt>
          <cx:pt idx="8">2</cx:pt>
          <cx:pt idx="9">1</cx:pt>
          <cx:pt idx="10">1</cx:pt>
          <cx:pt idx="11">1</cx:pt>
          <cx:pt idx="12">1</cx:pt>
          <cx:pt idx="13">1</cx:pt>
          <cx:pt idx="14">2</cx:pt>
          <cx:pt idx="15">1</cx:pt>
          <cx:pt idx="16">1</cx:pt>
          <cx:pt idx="17">2</cx:pt>
          <cx:pt idx="18">4</cx:pt>
          <cx:pt idx="19">1</cx:pt>
          <cx:pt idx="20">1</cx:pt>
          <cx:pt idx="21">3</cx:pt>
          <cx:pt idx="22">1</cx:pt>
          <cx:pt idx="23">1</cx:pt>
          <cx:pt idx="24">2</cx:pt>
          <cx:pt idx="25">1</cx:pt>
          <cx:pt idx="26">3</cx:pt>
          <cx:pt idx="27">2</cx:pt>
          <cx:pt idx="28">1</cx:pt>
          <cx:pt idx="29">2</cx:pt>
          <cx:pt idx="30">1</cx:pt>
          <cx:pt idx="31">7</cx:pt>
          <cx:pt idx="32">2</cx:pt>
          <cx:pt idx="33">12</cx:pt>
          <cx:pt idx="34">1</cx:pt>
          <cx:pt idx="35">1</cx:pt>
          <cx:pt idx="36">1</cx:pt>
          <cx:pt idx="37">11</cx:pt>
          <cx:pt idx="38">1</cx:pt>
          <cx:pt idx="39">3</cx:pt>
          <cx:pt idx="40">1</cx:pt>
          <cx:pt idx="41">2</cx:pt>
          <cx:pt idx="42">2</cx:pt>
          <cx:pt idx="43">1</cx:pt>
          <cx:pt idx="44">4</cx:pt>
          <cx:pt idx="45">4</cx:pt>
          <cx:pt idx="46">4</cx:pt>
          <cx:pt idx="47">1</cx:pt>
          <cx:pt idx="48">1</cx:pt>
          <cx:pt idx="49">2</cx:pt>
          <cx:pt idx="50">1</cx:pt>
          <cx:pt idx="51">2</cx:pt>
          <cx:pt idx="52">7</cx:pt>
          <cx:pt idx="53">1</cx:pt>
          <cx:pt idx="54">1</cx:pt>
          <cx:pt idx="55">2</cx:pt>
          <cx:pt idx="56">2</cx:pt>
          <cx:pt idx="57">2</cx:pt>
          <cx:pt idx="58">2</cx:pt>
          <cx:pt idx="59">2</cx:pt>
          <cx:pt idx="60">6</cx:pt>
          <cx:pt idx="61">1</cx:pt>
          <cx:pt idx="62">6</cx:pt>
          <cx:pt idx="63">1</cx:pt>
          <cx:pt idx="64">5</cx:pt>
          <cx:pt idx="65">1</cx:pt>
          <cx:pt idx="66">2</cx:pt>
          <cx:pt idx="67">1</cx:pt>
          <cx:pt idx="68">3</cx:pt>
          <cx:pt idx="69">1</cx:pt>
          <cx:pt idx="70">1</cx:pt>
          <cx:pt idx="71">5</cx:pt>
          <cx:pt idx="72">3</cx:pt>
          <cx:pt idx="73">6</cx:pt>
          <cx:pt idx="74">1</cx:pt>
          <cx:pt idx="75">1</cx:pt>
          <cx:pt idx="76">3</cx:pt>
          <cx:pt idx="77">1</cx:pt>
          <cx:pt idx="78">4</cx:pt>
          <cx:pt idx="79">3</cx:pt>
          <cx:pt idx="80">2</cx:pt>
          <cx:pt idx="81">1</cx:pt>
          <cx:pt idx="82">1</cx:pt>
          <cx:pt idx="83">1</cx:pt>
          <cx:pt idx="84">1</cx:pt>
          <cx:pt idx="85">2</cx:pt>
          <cx:pt idx="86">2</cx:pt>
          <cx:pt idx="87">1</cx:pt>
          <cx:pt idx="88">2</cx:pt>
          <cx:pt idx="89">2</cx:pt>
          <cx:pt idx="90">2</cx:pt>
          <cx:pt idx="91">5</cx:pt>
          <cx:pt idx="92">1</cx:pt>
          <cx:pt idx="93">3</cx:pt>
          <cx:pt idx="94">1</cx:pt>
          <cx:pt idx="95">1</cx:pt>
          <cx:pt idx="96">2</cx:pt>
          <cx:pt idx="97">2</cx:pt>
          <cx:pt idx="98">1</cx:pt>
          <cx:pt idx="99">1</cx:pt>
          <cx:pt idx="100">3</cx:pt>
          <cx:pt idx="101">1</cx:pt>
          <cx:pt idx="102">2</cx:pt>
          <cx:pt idx="103">2</cx:pt>
          <cx:pt idx="104">6</cx:pt>
          <cx:pt idx="105">1</cx:pt>
          <cx:pt idx="106">7</cx:pt>
          <cx:pt idx="107">1</cx:pt>
          <cx:pt idx="108">8</cx:pt>
          <cx:pt idx="109">1</cx:pt>
          <cx:pt idx="110">2</cx:pt>
          <cx:pt idx="111">3</cx:pt>
          <cx:pt idx="112">1</cx:pt>
          <cx:pt idx="113">2</cx:pt>
          <cx:pt idx="114">1</cx:pt>
          <cx:pt idx="115">1</cx:pt>
          <cx:pt idx="116">1</cx:pt>
          <cx:pt idx="117">1</cx:pt>
          <cx:pt idx="118">5</cx:pt>
          <cx:pt idx="119">1</cx:pt>
          <cx:pt idx="120">2</cx:pt>
          <cx:pt idx="121">1</cx:pt>
          <cx:pt idx="122">1</cx:pt>
          <cx:pt idx="123">4</cx:pt>
          <cx:pt idx="124">1</cx:pt>
          <cx:pt idx="125">3</cx:pt>
          <cx:pt idx="126">1</cx:pt>
          <cx:pt idx="127">1</cx:pt>
          <cx:pt idx="128">1</cx:pt>
          <cx:pt idx="129">1</cx:pt>
          <cx:pt idx="130">1</cx:pt>
          <cx:pt idx="131">9</cx:pt>
          <cx:pt idx="132">1</cx:pt>
          <cx:pt idx="133">2</cx:pt>
          <cx:pt idx="134">1</cx:pt>
          <cx:pt idx="135">2</cx:pt>
          <cx:pt idx="136">11</cx:pt>
          <cx:pt idx="137">3</cx:pt>
          <cx:pt idx="138">2</cx:pt>
          <cx:pt idx="139">10</cx:pt>
          <cx:pt idx="140">1</cx:pt>
          <cx:pt idx="141">2</cx:pt>
          <cx:pt idx="142">2</cx:pt>
          <cx:pt idx="143">2</cx:pt>
          <cx:pt idx="144">2</cx:pt>
          <cx:pt idx="145">2</cx:pt>
          <cx:pt idx="146">1</cx:pt>
          <cx:pt idx="147">2</cx:pt>
          <cx:pt idx="148">1</cx:pt>
          <cx:pt idx="149">1</cx:pt>
          <cx:pt idx="150">1</cx:pt>
          <cx:pt idx="151">1</cx:pt>
          <cx:pt idx="152">9</cx:pt>
          <cx:pt idx="153">1</cx:pt>
          <cx:pt idx="154">1</cx:pt>
          <cx:pt idx="155">5</cx:pt>
          <cx:pt idx="156">2</cx:pt>
          <cx:pt idx="157">1</cx:pt>
          <cx:pt idx="158">2</cx:pt>
          <cx:pt idx="159">11</cx:pt>
          <cx:pt idx="160">1</cx:pt>
          <cx:pt idx="161">7</cx:pt>
          <cx:pt idx="162">1</cx:pt>
          <cx:pt idx="163">1</cx:pt>
          <cx:pt idx="164">2</cx:pt>
          <cx:pt idx="165">1</cx:pt>
          <cx:pt idx="166">1</cx:pt>
          <cx:pt idx="167">1</cx:pt>
          <cx:pt idx="168">1</cx:pt>
          <cx:pt idx="169">2</cx:pt>
          <cx:pt idx="170">2</cx:pt>
          <cx:pt idx="171">2</cx:pt>
          <cx:pt idx="172">1</cx:pt>
          <cx:pt idx="173">2</cx:pt>
          <cx:pt idx="174">1</cx:pt>
          <cx:pt idx="175">1</cx:pt>
          <cx:pt idx="176">3</cx:pt>
          <cx:pt idx="177">1</cx:pt>
          <cx:pt idx="178">1</cx:pt>
          <cx:pt idx="179">5</cx:pt>
          <cx:pt idx="180">6</cx:pt>
          <cx:pt idx="181">2</cx:pt>
          <cx:pt idx="182">6</cx:pt>
          <cx:pt idx="183">2</cx:pt>
          <cx:pt idx="184">2</cx:pt>
          <cx:pt idx="185">3</cx:pt>
          <cx:pt idx="186">1</cx:pt>
          <cx:pt idx="187">1</cx:pt>
          <cx:pt idx="188">1</cx:pt>
          <cx:pt idx="189">1</cx:pt>
          <cx:pt idx="190">4</cx:pt>
          <cx:pt idx="191">3</cx:pt>
          <cx:pt idx="192">2</cx:pt>
          <cx:pt idx="193">1</cx:pt>
          <cx:pt idx="194">1</cx:pt>
          <cx:pt idx="195">2</cx:pt>
          <cx:pt idx="196">4</cx:pt>
          <cx:pt idx="197">1</cx:pt>
          <cx:pt idx="198">1</cx:pt>
          <cx:pt idx="199">1</cx:pt>
          <cx:pt idx="200">1</cx:pt>
          <cx:pt idx="201">1</cx:pt>
          <cx:pt idx="202">2</cx:pt>
          <cx:pt idx="203">6</cx:pt>
          <cx:pt idx="204">1</cx:pt>
          <cx:pt idx="205">3</cx:pt>
          <cx:pt idx="206">2</cx:pt>
          <cx:pt idx="207">2</cx:pt>
          <cx:pt idx="208">1</cx:pt>
          <cx:pt idx="209">1</cx:pt>
          <cx:pt idx="210">2</cx:pt>
          <cx:pt idx="211">1</cx:pt>
          <cx:pt idx="212">3</cx:pt>
          <cx:pt idx="213">1</cx:pt>
          <cx:pt idx="214">1</cx:pt>
          <cx:pt idx="215">1</cx:pt>
          <cx:pt idx="216">7</cx:pt>
          <cx:pt idx="217">3</cx:pt>
          <cx:pt idx="218">4</cx:pt>
          <cx:pt idx="219">2</cx:pt>
          <cx:pt idx="220">1</cx:pt>
          <cx:pt idx="221">1</cx:pt>
          <cx:pt idx="222">2</cx:pt>
          <cx:pt idx="223">1</cx:pt>
          <cx:pt idx="224">1</cx:pt>
          <cx:pt idx="225">2</cx:pt>
          <cx:pt idx="226">4</cx:pt>
          <cx:pt idx="227">1</cx:pt>
          <cx:pt idx="228">1</cx:pt>
          <cx:pt idx="229">1</cx:pt>
          <cx:pt idx="230">5</cx:pt>
          <cx:pt idx="231">1</cx:pt>
          <cx:pt idx="232">1</cx:pt>
          <cx:pt idx="233">1</cx:pt>
          <cx:pt idx="234">1</cx:pt>
          <cx:pt idx="235">1</cx:pt>
          <cx:pt idx="236">1</cx:pt>
          <cx:pt idx="237">1</cx:pt>
          <cx:pt idx="238">2</cx:pt>
          <cx:pt idx="239">1</cx:pt>
          <cx:pt idx="240">1</cx:pt>
          <cx:pt idx="241">1</cx:pt>
          <cx:pt idx="242">1</cx:pt>
          <cx:pt idx="243">1</cx:pt>
          <cx:pt idx="244">1</cx:pt>
          <cx:pt idx="245">1</cx:pt>
          <cx:pt idx="246">5</cx:pt>
          <cx:pt idx="247">4</cx:pt>
        </cx:lvl>
      </cx:numDim>
    </cx:data>
  </cx:chartData>
  <cx:chart>
    <cx:title pos="t" align="ctr" overlay="0">
      <cx:tx>
        <cx:txData>
          <cx:v>Number of books written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Number of books written</a:t>
          </a:r>
        </a:p>
      </cx:txPr>
    </cx:title>
    <cx:plotArea>
      <cx:plotAreaRegion>
        <cx:series layoutId="clusteredColumn" uniqueId="{05FA22B8-78A6-448C-99B6-4AA540EC5D45}">
          <cx:tx>
            <cx:txData>
              <cx:f>Count!$C$1</cx:f>
              <cx:v>Number Of Books Written</cx:v>
            </cx:txData>
          </cx:tx>
          <cx:dataId val="0"/>
          <cx:layoutPr>
            <cx:aggregation/>
          </cx:layoutPr>
          <cx:axisId val="1"/>
        </cx:series>
        <cx:series layoutId="paretoLine" ownerIdx="0" uniqueId="{49AEA7AF-2C9C-4C20-9951-4F8149E1A5C4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2915-F511-4193-AABE-6F69AA8AD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4043E-2A50-454C-8434-328E532F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45AA-09BB-4052-AA92-E255E411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6BA7-13B5-4793-BE7E-5ABC0C49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C2BE-3B17-4F25-BEBF-D2583272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852C-6AD0-4B44-87FC-E6AAF2A3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2E5E-7090-4CE2-A4A6-3D2EE66C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C0CC-D706-4367-BB8B-AE4F404D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D733-2079-43E3-A60D-7B3E1B2B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08E5-FA56-413C-BFDF-1A19EA31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5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3B08F-A6CC-49DF-B1EA-50D516C80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08B0-EC82-4E16-9BEF-5305BDF6B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DE59-892F-4B55-88B2-C9495377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CA43-F1A4-453A-87C5-D56C1F75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70102-BACC-4C10-AA5F-F5CA7FAC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5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CE41-D619-4FBF-9673-C6A80DD3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1316-1638-4C37-88D3-40F1BA2A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E82C-05A1-4746-BDBF-FA77B57B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30F2-2782-4134-BB22-3893987C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F9EA7-1D3E-43AE-B965-F6E35C49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3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6425-01F3-4399-AA87-961EE2B4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148E0-BF14-4E69-A76F-9DBF95B7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8280-4979-4334-AD99-E89BCBB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7D7E-7ADB-4273-B2CF-E53D51DD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0206-A137-46F7-BA28-493A09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69E-6DB7-4C6F-A4FC-D823E554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03C0-EFE2-4743-93D2-3FDC013DE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0EC18-2E2E-47A2-9D6A-F74C06DA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47334-01AC-4790-98C9-6B729C32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71BEE-4E32-4426-ADF0-6820E6B0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2B482-EF63-4394-9420-8BEB9CF9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3ACF-B14B-415A-BC16-E28975AE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5872-ACF7-47E8-AE3E-59CC69DA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B8838-65E3-4433-AABF-5D6AFC54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DBF7A-7F32-4812-B498-8DAB117C0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A399-67F6-4099-B8F0-5942FFB35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E5B4B-2ED0-4189-A057-5552FF3A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8057E-AF78-4D22-BE7A-354FFB82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1850A-02A0-43B8-BA92-6B818C41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518B-4E89-4CD3-A7EA-7948A7D1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B8041-F628-4BC0-B7C3-E549E8D9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AB394-753F-4378-B8B0-74360609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9160C-4D76-4D99-841A-7B562A1B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1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93377-10DC-4F3A-8B1D-F42F9953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0B517-C7B9-4497-BD46-60969069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68063-B835-4252-B7BC-EE4F8A0C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61EB-68DB-40A6-95B9-C8818A52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B6E3-B1FF-48ED-88FA-50456E02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33108-E0E3-464B-8604-9FE7DEFA4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8411E-61FF-4DE1-96FB-554D82A3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9E66-069A-4231-8C82-A2A25E50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D226F-F23D-4B15-98D4-FCC14758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9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4F82-AC57-4B93-82B4-0749FD6D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22496-B02F-46E3-8116-B55409C6E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7F2E-DF86-439F-9192-B3371AED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1A918-D85C-4F8E-A61C-5E423E55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752C-7C84-45A7-97FE-D58E036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5AAA-1935-4CE2-9D6F-D5B4CEA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4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ABDDB-0CE9-4BA9-BCDC-57C8B5D5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15F3-4EB3-4361-8CBE-62B1A8CF5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F44B-EBDB-486E-8139-786A62BC8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E6A-FBDB-44F2-8D9A-A554588679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7618-AEAC-4C42-9BE9-7BED3B8E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7E30-4D75-4DC4-9CA7-266C1803A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B4B1-1849-424A-BB04-10F302D9F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86870E-5D78-41E2-B61A-8B512A7B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Books Analysis  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CD4B2-2186-4D1C-96CA-09618CF1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3" y="18345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9E2BA149-67DA-4E0D-BE7D-8B6948DEDB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5767012"/>
                  </p:ext>
                </p:extLst>
              </p:nvPr>
            </p:nvGraphicFramePr>
            <p:xfrm>
              <a:off x="265591" y="2246050"/>
              <a:ext cx="11088209" cy="37160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9E2BA149-67DA-4E0D-BE7D-8B6948DEDB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91" y="2246050"/>
                <a:ext cx="11088209" cy="37160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2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ADF7-2349-40F9-9F97-6883B208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Genre of Books</a:t>
            </a:r>
            <a:endParaRPr lang="en-IN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8B2352-45F8-4E12-A02E-0DEDFDC13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75390"/>
              </p:ext>
            </p:extLst>
          </p:nvPr>
        </p:nvGraphicFramePr>
        <p:xfrm>
          <a:off x="2850101" y="1534565"/>
          <a:ext cx="6275773" cy="378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859ED3-39B0-43B7-BD42-8AB8284DE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98268"/>
              </p:ext>
            </p:extLst>
          </p:nvPr>
        </p:nvGraphicFramePr>
        <p:xfrm>
          <a:off x="4341180" y="5575146"/>
          <a:ext cx="3133818" cy="681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909">
                  <a:extLst>
                    <a:ext uri="{9D8B030D-6E8A-4147-A177-3AD203B41FA5}">
                      <a16:colId xmlns:a16="http://schemas.microsoft.com/office/drawing/2014/main" val="604103653"/>
                    </a:ext>
                  </a:extLst>
                </a:gridCol>
                <a:gridCol w="1566909">
                  <a:extLst>
                    <a:ext uri="{9D8B030D-6E8A-4147-A177-3AD203B41FA5}">
                      <a16:colId xmlns:a16="http://schemas.microsoft.com/office/drawing/2014/main" val="2794123480"/>
                    </a:ext>
                  </a:extLst>
                </a:gridCol>
              </a:tblGrid>
              <a:tr h="2641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Genre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770558"/>
                  </a:ext>
                </a:extLst>
              </a:tr>
              <a:tr h="1953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Non Fiction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987177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240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78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93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5066-5127-456B-A432-325A2D60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Revenue Of Books By Year</a:t>
            </a:r>
            <a:endParaRPr lang="en-IN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BAC977-377E-4F33-A8DC-99667CB93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58142"/>
              </p:ext>
            </p:extLst>
          </p:nvPr>
        </p:nvGraphicFramePr>
        <p:xfrm>
          <a:off x="2284705" y="2497846"/>
          <a:ext cx="2926488" cy="2482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3750">
                  <a:extLst>
                    <a:ext uri="{9D8B030D-6E8A-4147-A177-3AD203B41FA5}">
                      <a16:colId xmlns:a16="http://schemas.microsoft.com/office/drawing/2014/main" val="791066618"/>
                    </a:ext>
                  </a:extLst>
                </a:gridCol>
                <a:gridCol w="1762738">
                  <a:extLst>
                    <a:ext uri="{9D8B030D-6E8A-4147-A177-3AD203B41FA5}">
                      <a16:colId xmlns:a16="http://schemas.microsoft.com/office/drawing/2014/main" val="1774049643"/>
                    </a:ext>
                  </a:extLst>
                </a:gridCol>
              </a:tblGrid>
              <a:tr h="167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Revenue in each Year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7395549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$                          659.00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39086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             755.00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178401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$                          526.00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0316606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$                          569.00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987412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             504.00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1625741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$                          732.00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554117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$                          674.00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879897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$                          770.00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719065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$                          521.00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96709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$                          730.00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23510"/>
                  </a:ext>
                </a:extLst>
              </a:tr>
              <a:tr h="20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             765.00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418033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C06A99-4DE7-48ED-906C-B33CC6D97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944479"/>
              </p:ext>
            </p:extLst>
          </p:nvPr>
        </p:nvGraphicFramePr>
        <p:xfrm>
          <a:off x="5798597" y="22376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934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Books Analysis  </vt:lpstr>
      <vt:lpstr>Genre of Books</vt:lpstr>
      <vt:lpstr>Revenue Of Books By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Analysis  </dc:title>
  <dc:creator>Amal Jose</dc:creator>
  <cp:lastModifiedBy>Amal Jose</cp:lastModifiedBy>
  <cp:revision>2</cp:revision>
  <dcterms:created xsi:type="dcterms:W3CDTF">2024-04-02T14:36:26Z</dcterms:created>
  <dcterms:modified xsi:type="dcterms:W3CDTF">2024-04-02T14:46:48Z</dcterms:modified>
</cp:coreProperties>
</file>