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8.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9.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 id="2147483683" r:id="rId5"/>
    <p:sldMasterId id="2147483671" r:id="rId6"/>
    <p:sldMasterId id="2147483694" r:id="rId7"/>
    <p:sldMasterId id="2147483698" r:id="rId8"/>
    <p:sldMasterId id="2147483700" r:id="rId9"/>
    <p:sldMasterId id="2147483709" r:id="rId10"/>
    <p:sldMasterId id="2147483721" r:id="rId11"/>
    <p:sldMasterId id="2147483733" r:id="rId12"/>
    <p:sldMasterId id="2147483736" r:id="rId13"/>
  </p:sldMasterIdLst>
  <p:notesMasterIdLst>
    <p:notesMasterId r:id="rId25"/>
  </p:notesMasterIdLst>
  <p:handoutMasterIdLst>
    <p:handoutMasterId r:id="rId26"/>
  </p:handoutMasterIdLst>
  <p:sldIdLst>
    <p:sldId id="297" r:id="rId14"/>
    <p:sldId id="431" r:id="rId15"/>
    <p:sldId id="473" r:id="rId16"/>
    <p:sldId id="474" r:id="rId17"/>
    <p:sldId id="476" r:id="rId18"/>
    <p:sldId id="475" r:id="rId19"/>
    <p:sldId id="478" r:id="rId20"/>
    <p:sldId id="481" r:id="rId21"/>
    <p:sldId id="477" r:id="rId22"/>
    <p:sldId id="483" r:id="rId23"/>
    <p:sldId id="43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2880">
          <p15:clr>
            <a:srgbClr val="A4A3A4"/>
          </p15:clr>
        </p15:guide>
        <p15:guide id="3" pos="45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ghane, Rahul" initials="BR" lastIdx="2" clrIdx="0">
    <p:extLst>
      <p:ext uri="{19B8F6BF-5375-455C-9EA6-DF929625EA0E}">
        <p15:presenceInfo xmlns:p15="http://schemas.microsoft.com/office/powerpoint/2012/main" userId="S::bighane@arcesium.com::500b3299-67c7-4b19-93b5-0e53901414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6E9"/>
    <a:srgbClr val="C1CBFB"/>
    <a:srgbClr val="DEDCF8"/>
    <a:srgbClr val="CDF3FB"/>
    <a:srgbClr val="CBC8F4"/>
    <a:srgbClr val="F9FDCF"/>
    <a:srgbClr val="E7D0F8"/>
    <a:srgbClr val="C6E098"/>
    <a:srgbClr val="D9B6F4"/>
    <a:srgbClr val="B3D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5226" autoAdjust="0"/>
  </p:normalViewPr>
  <p:slideViewPr>
    <p:cSldViewPr showGuides="1">
      <p:cViewPr>
        <p:scale>
          <a:sx n="70" d="100"/>
          <a:sy n="70" d="100"/>
        </p:scale>
        <p:origin x="1901" y="307"/>
      </p:cViewPr>
      <p:guideLst>
        <p:guide orient="horz" pos="3840"/>
        <p:guide pos="2880"/>
        <p:guide pos="4560"/>
      </p:guideLst>
    </p:cSldViewPr>
  </p:slideViewPr>
  <p:notesTextViewPr>
    <p:cViewPr>
      <p:scale>
        <a:sx n="3" d="2"/>
        <a:sy n="3" d="2"/>
      </p:scale>
      <p:origin x="0" y="0"/>
    </p:cViewPr>
  </p:notesTextViewPr>
  <p:sorterViewPr>
    <p:cViewPr>
      <p:scale>
        <a:sx n="100" d="100"/>
        <a:sy n="100" d="100"/>
      </p:scale>
      <p:origin x="0" y="474"/>
    </p:cViewPr>
  </p:sorterViewPr>
  <p:notesViewPr>
    <p:cSldViewPr>
      <p:cViewPr varScale="1">
        <p:scale>
          <a:sx n="64" d="100"/>
          <a:sy n="64" d="100"/>
        </p:scale>
        <p:origin x="-114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8E51BF-4489-47D5-8B6F-0DFFF0C8C659}" type="datetimeFigureOut">
              <a:rPr lang="en-US" smtClean="0"/>
              <a:t>11/4/2022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421664-0469-42D8-80CD-9231D65B26E7}" type="slidenum">
              <a:rPr lang="en-US" smtClean="0"/>
              <a:t>‹#›</a:t>
            </a:fld>
            <a:endParaRPr lang="en-US"/>
          </a:p>
        </p:txBody>
      </p:sp>
    </p:spTree>
    <p:extLst>
      <p:ext uri="{BB962C8B-B14F-4D97-AF65-F5344CB8AC3E}">
        <p14:creationId xmlns:p14="http://schemas.microsoft.com/office/powerpoint/2010/main" val="3288515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FF596-3876-44E0-B034-56559C28262D}"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26AA2-4FC6-4941-A5F5-90F9E5B52070}" type="slidenum">
              <a:rPr lang="en-US" smtClean="0"/>
              <a:t>‹#›</a:t>
            </a:fld>
            <a:endParaRPr lang="en-US"/>
          </a:p>
        </p:txBody>
      </p:sp>
    </p:spTree>
    <p:extLst>
      <p:ext uri="{BB962C8B-B14F-4D97-AF65-F5344CB8AC3E}">
        <p14:creationId xmlns:p14="http://schemas.microsoft.com/office/powerpoint/2010/main" val="3367661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733800"/>
            <a:ext cx="4800600" cy="457200"/>
          </a:xfrm>
          <a:prstGeom prst="rect">
            <a:avLst/>
          </a:prstGeom>
        </p:spPr>
        <p:txBody>
          <a:bodyPr/>
          <a:lstStyle>
            <a:lvl1pPr marL="0" indent="0" algn="l">
              <a:lnSpc>
                <a:spcPts val="2100"/>
              </a:lnSpc>
              <a:spcBef>
                <a:spcPts val="1200"/>
              </a:spcBef>
              <a:buNone/>
              <a:defRPr sz="1400">
                <a:solidFill>
                  <a:schemeClr val="bg1">
                    <a:lumMod val="50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itle 10"/>
          <p:cNvSpPr>
            <a:spLocks noGrp="1"/>
          </p:cNvSpPr>
          <p:nvPr>
            <p:ph type="title"/>
          </p:nvPr>
        </p:nvSpPr>
        <p:spPr>
          <a:xfrm>
            <a:off x="152400" y="3352800"/>
            <a:ext cx="5410200" cy="381000"/>
          </a:xfrm>
          <a:prstGeom prst="rect">
            <a:avLst/>
          </a:prstGeom>
        </p:spPr>
        <p:txBody>
          <a:bodyPr/>
          <a:lstStyle>
            <a:lvl1pPr>
              <a:defRPr sz="21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5883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Layout 5">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9F39CEA-6703-4162-AF8F-B35BA8A4B591}"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
        <p:nvSpPr>
          <p:cNvPr id="25" name="Picture Placeholder 8"/>
          <p:cNvSpPr>
            <a:spLocks noGrp="1"/>
          </p:cNvSpPr>
          <p:nvPr>
            <p:ph type="pic" sz="quarter" idx="13" hasCustomPrompt="1"/>
          </p:nvPr>
        </p:nvSpPr>
        <p:spPr>
          <a:xfrm>
            <a:off x="460624"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26" name="Text Placeholder 20"/>
          <p:cNvSpPr>
            <a:spLocks noGrp="1"/>
          </p:cNvSpPr>
          <p:nvPr>
            <p:ph type="body" sz="quarter" idx="20"/>
          </p:nvPr>
        </p:nvSpPr>
        <p:spPr>
          <a:xfrm>
            <a:off x="899050"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7" name="Text Placeholder 20"/>
          <p:cNvSpPr>
            <a:spLocks noGrp="1"/>
          </p:cNvSpPr>
          <p:nvPr>
            <p:ph type="body" sz="quarter" idx="18"/>
          </p:nvPr>
        </p:nvSpPr>
        <p:spPr>
          <a:xfrm>
            <a:off x="909968"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8" name="Text Placeholder 20"/>
          <p:cNvSpPr>
            <a:spLocks noGrp="1"/>
          </p:cNvSpPr>
          <p:nvPr>
            <p:ph type="body" sz="quarter" idx="21"/>
          </p:nvPr>
        </p:nvSpPr>
        <p:spPr>
          <a:xfrm>
            <a:off x="909967"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9" name="Text Placeholder 20"/>
          <p:cNvSpPr>
            <a:spLocks noGrp="1"/>
          </p:cNvSpPr>
          <p:nvPr>
            <p:ph type="body" sz="quarter" idx="22"/>
          </p:nvPr>
        </p:nvSpPr>
        <p:spPr>
          <a:xfrm>
            <a:off x="920885"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0" name="Text Placeholder 20"/>
          <p:cNvSpPr>
            <a:spLocks noGrp="1"/>
          </p:cNvSpPr>
          <p:nvPr>
            <p:ph type="body" sz="quarter" idx="19"/>
          </p:nvPr>
        </p:nvSpPr>
        <p:spPr>
          <a:xfrm>
            <a:off x="920886"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1" name="Text Placeholder 20"/>
          <p:cNvSpPr>
            <a:spLocks noGrp="1"/>
          </p:cNvSpPr>
          <p:nvPr>
            <p:ph type="body" sz="quarter" idx="23"/>
          </p:nvPr>
        </p:nvSpPr>
        <p:spPr>
          <a:xfrm>
            <a:off x="909968"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2" name="Picture Placeholder 8"/>
          <p:cNvSpPr>
            <a:spLocks noGrp="1"/>
          </p:cNvSpPr>
          <p:nvPr>
            <p:ph type="pic" sz="quarter" idx="24" hasCustomPrompt="1"/>
          </p:nvPr>
        </p:nvSpPr>
        <p:spPr>
          <a:xfrm>
            <a:off x="460624"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3" name="Picture Placeholder 8"/>
          <p:cNvSpPr>
            <a:spLocks noGrp="1"/>
          </p:cNvSpPr>
          <p:nvPr>
            <p:ph type="pic" sz="quarter" idx="25" hasCustomPrompt="1"/>
          </p:nvPr>
        </p:nvSpPr>
        <p:spPr>
          <a:xfrm>
            <a:off x="460624"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4" name="Picture Placeholder 8"/>
          <p:cNvSpPr>
            <a:spLocks noGrp="1"/>
          </p:cNvSpPr>
          <p:nvPr>
            <p:ph type="pic" sz="quarter" idx="26" hasCustomPrompt="1"/>
          </p:nvPr>
        </p:nvSpPr>
        <p:spPr>
          <a:xfrm>
            <a:off x="4651623"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5" name="Text Placeholder 20"/>
          <p:cNvSpPr>
            <a:spLocks noGrp="1"/>
          </p:cNvSpPr>
          <p:nvPr>
            <p:ph type="body" sz="quarter" idx="27"/>
          </p:nvPr>
        </p:nvSpPr>
        <p:spPr>
          <a:xfrm>
            <a:off x="5090049"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6" name="Text Placeholder 20"/>
          <p:cNvSpPr>
            <a:spLocks noGrp="1"/>
          </p:cNvSpPr>
          <p:nvPr>
            <p:ph type="body" sz="quarter" idx="28"/>
          </p:nvPr>
        </p:nvSpPr>
        <p:spPr>
          <a:xfrm>
            <a:off x="5100967"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7" name="Text Placeholder 20"/>
          <p:cNvSpPr>
            <a:spLocks noGrp="1"/>
          </p:cNvSpPr>
          <p:nvPr>
            <p:ph type="body" sz="quarter" idx="29"/>
          </p:nvPr>
        </p:nvSpPr>
        <p:spPr>
          <a:xfrm>
            <a:off x="5100966"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8" name="Text Placeholder 20"/>
          <p:cNvSpPr>
            <a:spLocks noGrp="1"/>
          </p:cNvSpPr>
          <p:nvPr>
            <p:ph type="body" sz="quarter" idx="30"/>
          </p:nvPr>
        </p:nvSpPr>
        <p:spPr>
          <a:xfrm>
            <a:off x="5111884"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9" name="Text Placeholder 20"/>
          <p:cNvSpPr>
            <a:spLocks noGrp="1"/>
          </p:cNvSpPr>
          <p:nvPr>
            <p:ph type="body" sz="quarter" idx="31"/>
          </p:nvPr>
        </p:nvSpPr>
        <p:spPr>
          <a:xfrm>
            <a:off x="5111885"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0" name="Text Placeholder 20"/>
          <p:cNvSpPr>
            <a:spLocks noGrp="1"/>
          </p:cNvSpPr>
          <p:nvPr>
            <p:ph type="body" sz="quarter" idx="32"/>
          </p:nvPr>
        </p:nvSpPr>
        <p:spPr>
          <a:xfrm>
            <a:off x="5100967"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1" name="Picture Placeholder 8"/>
          <p:cNvSpPr>
            <a:spLocks noGrp="1"/>
          </p:cNvSpPr>
          <p:nvPr>
            <p:ph type="pic" sz="quarter" idx="33" hasCustomPrompt="1"/>
          </p:nvPr>
        </p:nvSpPr>
        <p:spPr>
          <a:xfrm>
            <a:off x="4651623"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42" name="Picture Placeholder 8"/>
          <p:cNvSpPr>
            <a:spLocks noGrp="1"/>
          </p:cNvSpPr>
          <p:nvPr>
            <p:ph type="pic" sz="quarter" idx="34" hasCustomPrompt="1"/>
          </p:nvPr>
        </p:nvSpPr>
        <p:spPr>
          <a:xfrm>
            <a:off x="4651623"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Tree>
    <p:extLst>
      <p:ext uri="{BB962C8B-B14F-4D97-AF65-F5344CB8AC3E}">
        <p14:creationId xmlns:p14="http://schemas.microsoft.com/office/powerpoint/2010/main" val="119616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048E-1465-4172-999B-2A6FCC85D284}" type="datetime1">
              <a:rPr lang="en-US" smtClean="0"/>
              <a:t>11/3/2022</a:t>
            </a:fld>
            <a:endParaRPr lang="en-US"/>
          </a:p>
        </p:txBody>
      </p:sp>
      <p:sp>
        <p:nvSpPr>
          <p:cNvPr id="3" name="Footer Placeholder 2"/>
          <p:cNvSpPr>
            <a:spLocks noGrp="1"/>
          </p:cNvSpPr>
          <p:nvPr>
            <p:ph type="ftr" sz="quarter" idx="11"/>
          </p:nvPr>
        </p:nvSpPr>
        <p:spPr/>
        <p:txBody>
          <a:bodyPr/>
          <a:lstStyle/>
          <a:p>
            <a:r>
              <a:rPr lang="en-US" dirty="0"/>
              <a:t>Confidential | Copyright © Arcesium</a:t>
            </a:r>
          </a:p>
        </p:txBody>
      </p:sp>
      <p:sp>
        <p:nvSpPr>
          <p:cNvPr id="4" name="Slide Number Placeholder 3"/>
          <p:cNvSpPr>
            <a:spLocks noGrp="1"/>
          </p:cNvSpPr>
          <p:nvPr>
            <p:ph type="sldNum" sz="quarter" idx="12"/>
          </p:nvPr>
        </p:nvSpPr>
        <p:spPr/>
        <p:txBody>
          <a:bodyPr/>
          <a:lstStyle/>
          <a:p>
            <a:fld id="{1E166990-71EB-4097-99E2-64C6D99EF1F4}" type="slidenum">
              <a:rPr lang="en-US" smtClean="0"/>
              <a:t>‹#›</a:t>
            </a:fld>
            <a:endParaRPr lang="en-US"/>
          </a:p>
        </p:txBody>
      </p:sp>
    </p:spTree>
    <p:extLst>
      <p:ext uri="{BB962C8B-B14F-4D97-AF65-F5344CB8AC3E}">
        <p14:creationId xmlns:p14="http://schemas.microsoft.com/office/powerpoint/2010/main" val="1203839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Tree>
    <p:extLst>
      <p:ext uri="{BB962C8B-B14F-4D97-AF65-F5344CB8AC3E}">
        <p14:creationId xmlns:p14="http://schemas.microsoft.com/office/powerpoint/2010/main" val="94793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wo Li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781800" cy="1020762"/>
          </a:xfrm>
        </p:spPr>
        <p:txBody>
          <a:bodyPr anchor="b"/>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
        <p:nvSpPr>
          <p:cNvPr id="9" name="Content Placeholder 2"/>
          <p:cNvSpPr>
            <a:spLocks noGrp="1"/>
          </p:cNvSpPr>
          <p:nvPr>
            <p:ph idx="1"/>
          </p:nvPr>
        </p:nvSpPr>
        <p:spPr>
          <a:xfrm>
            <a:off x="457200" y="1444751"/>
            <a:ext cx="8229600" cy="4681728"/>
          </a:xfrm>
        </p:spPr>
        <p:txBody>
          <a:bodyPr/>
          <a:lstStyle>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01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vider Slide">
    <p:bg>
      <p:bgPr>
        <a:solidFill>
          <a:schemeClr val="bg1"/>
        </a:solidFill>
        <a:effectLst/>
      </p:bgPr>
    </p:bg>
    <p:spTree>
      <p:nvGrpSpPr>
        <p:cNvPr id="1" name=""/>
        <p:cNvGrpSpPr/>
        <p:nvPr/>
      </p:nvGrpSpPr>
      <p:grpSpPr>
        <a:xfrm>
          <a:off x="0" y="0"/>
          <a:ext cx="0" cy="0"/>
          <a:chOff x="0" y="0"/>
          <a:chExt cx="0" cy="0"/>
        </a:xfrm>
      </p:grpSpPr>
      <p:pic>
        <p:nvPicPr>
          <p:cNvPr id="1027" name="Picture 3" descr="C:\Users\chandrah\Downloads\Arcesium_Symbol_ArcBlu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11160" y="6225160"/>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0" y="2529230"/>
            <a:ext cx="9144000" cy="1530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9600" y="2971800"/>
            <a:ext cx="7826375" cy="457200"/>
          </a:xfrm>
          <a:prstGeom prst="rect">
            <a:avLst/>
          </a:prstGeom>
        </p:spPr>
        <p:txBody>
          <a:bodyPr/>
          <a:lstStyle>
            <a:lvl1pPr algn="l">
              <a:defRPr sz="2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58727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2529230"/>
            <a:ext cx="9144000" cy="1530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813" y="2659063"/>
            <a:ext cx="1177926"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85000" y="3046413"/>
            <a:ext cx="19097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912813" fontAlgn="base">
              <a:spcBef>
                <a:spcPct val="0"/>
              </a:spcBef>
              <a:spcAft>
                <a:spcPct val="0"/>
              </a:spcAft>
              <a:defRPr>
                <a:solidFill>
                  <a:schemeClr val="tx1"/>
                </a:solidFill>
                <a:latin typeface="Calibri" pitchFamily="34" charset="0"/>
                <a:ea typeface="MS PGothic" pitchFamily="34" charset="-128"/>
              </a:defRPr>
            </a:lvl6pPr>
            <a:lvl7pPr marL="2971800" indent="-228600" defTabSz="912813" fontAlgn="base">
              <a:spcBef>
                <a:spcPct val="0"/>
              </a:spcBef>
              <a:spcAft>
                <a:spcPct val="0"/>
              </a:spcAft>
              <a:defRPr>
                <a:solidFill>
                  <a:schemeClr val="tx1"/>
                </a:solidFill>
                <a:latin typeface="Calibri" pitchFamily="34" charset="0"/>
                <a:ea typeface="MS PGothic" pitchFamily="34" charset="-128"/>
              </a:defRPr>
            </a:lvl7pPr>
            <a:lvl8pPr marL="3429000" indent="-228600" defTabSz="912813" fontAlgn="base">
              <a:spcBef>
                <a:spcPct val="0"/>
              </a:spcBef>
              <a:spcAft>
                <a:spcPct val="0"/>
              </a:spcAft>
              <a:defRPr>
                <a:solidFill>
                  <a:schemeClr val="tx1"/>
                </a:solidFill>
                <a:latin typeface="Calibri" pitchFamily="34" charset="0"/>
                <a:ea typeface="MS PGothic" pitchFamily="34" charset="-128"/>
              </a:defRPr>
            </a:lvl8pPr>
            <a:lvl9pPr marL="3886200" indent="-228600" defTabSz="912813" fontAlgn="base">
              <a:spcBef>
                <a:spcPct val="0"/>
              </a:spcBef>
              <a:spcAft>
                <a:spcPct val="0"/>
              </a:spcAft>
              <a:defRPr>
                <a:solidFill>
                  <a:schemeClr val="tx1"/>
                </a:solidFill>
                <a:latin typeface="Calibri" pitchFamily="34" charset="0"/>
                <a:ea typeface="MS PGothic" pitchFamily="34" charset="-128"/>
              </a:defRPr>
            </a:lvl9pPr>
          </a:lstStyle>
          <a:p>
            <a:r>
              <a:rPr lang="en-US" altLang="en-US" sz="2500" dirty="0">
                <a:solidFill>
                  <a:schemeClr val="bg1"/>
                </a:solidFill>
                <a:latin typeface="+mn-lt"/>
              </a:rPr>
              <a:t>Thank You</a:t>
            </a:r>
          </a:p>
        </p:txBody>
      </p:sp>
    </p:spTree>
    <p:extLst>
      <p:ext uri="{BB962C8B-B14F-4D97-AF65-F5344CB8AC3E}">
        <p14:creationId xmlns:p14="http://schemas.microsoft.com/office/powerpoint/2010/main" val="57647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pic>
        <p:nvPicPr>
          <p:cNvPr id="2051" name="Picture 3" descr="C:\Users\chandrah\Downloads\Arcesium_Symbol_Blu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11160" y="6225160"/>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2529230"/>
            <a:ext cx="9144000" cy="15306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9600" y="2971800"/>
            <a:ext cx="7826375" cy="457200"/>
          </a:xfrm>
          <a:prstGeom prst="rect">
            <a:avLst/>
          </a:prstGeom>
        </p:spPr>
        <p:txBody>
          <a:bodyPr/>
          <a:lstStyle>
            <a:lvl1pPr algn="l">
              <a:defRPr sz="2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60747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2529230"/>
            <a:ext cx="9144000" cy="15306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9600" y="2971800"/>
            <a:ext cx="7826375" cy="533400"/>
          </a:xfrm>
          <a:prstGeom prst="rect">
            <a:avLst/>
          </a:prstGeom>
        </p:spPr>
        <p:txBody>
          <a:bodyPr/>
          <a:lstStyle>
            <a:lvl1pPr algn="l">
              <a:defRPr sz="2400">
                <a:solidFill>
                  <a:schemeClr val="bg1"/>
                </a:solidFill>
              </a:defRPr>
            </a:lvl1pPr>
          </a:lstStyle>
          <a:p>
            <a:r>
              <a:rPr lang="en-US" dirty="0"/>
              <a:t>Click to edit Master title style</a:t>
            </a:r>
          </a:p>
        </p:txBody>
      </p:sp>
      <p:pic>
        <p:nvPicPr>
          <p:cNvPr id="3074" name="Picture 2" descr="C:\Users\chandrah\Downloads\Arcesium_Symbol_Gre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11160" y="6225160"/>
            <a:ext cx="54864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105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lvl2pP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C748518-3077-40FF-B691-1C3C731FBB20}" type="datetime1">
              <a:rPr lang="en-US" smtClean="0">
                <a:solidFill>
                  <a:srgbClr val="C7CCD2"/>
                </a:solidFill>
              </a:rPr>
              <a:pPr/>
              <a:t>11/3/2022</a:t>
            </a:fld>
            <a:endParaRPr lang="en-US">
              <a:solidFill>
                <a:srgbClr val="C7CCD2"/>
              </a:solidFill>
            </a:endParaRPr>
          </a:p>
        </p:txBody>
      </p:sp>
      <p:sp>
        <p:nvSpPr>
          <p:cNvPr id="8" name="Footer Placeholder 7"/>
          <p:cNvSpPr>
            <a:spLocks noGrp="1"/>
          </p:cNvSpPr>
          <p:nvPr>
            <p:ph type="ftr" sz="quarter" idx="11"/>
          </p:nvPr>
        </p:nvSpPr>
        <p:spPr/>
        <p:txBody>
          <a:bodyPr/>
          <a:lstStyle/>
          <a:p>
            <a:r>
              <a:rPr lang="en-US" dirty="0">
                <a:solidFill>
                  <a:srgbClr val="C7CCD2"/>
                </a:solidFill>
              </a:rPr>
              <a:t>Confidential | Copyright © Arcesium</a:t>
            </a:r>
          </a:p>
        </p:txBody>
      </p:sp>
      <p:sp>
        <p:nvSpPr>
          <p:cNvPr id="9" name="Slide Number Placeholder 8"/>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dirty="0">
              <a:solidFill>
                <a:srgbClr val="C7CCD2"/>
              </a:solidFill>
            </a:endParaRPr>
          </a:p>
        </p:txBody>
      </p:sp>
    </p:spTree>
    <p:extLst>
      <p:ext uri="{BB962C8B-B14F-4D97-AF65-F5344CB8AC3E}">
        <p14:creationId xmlns:p14="http://schemas.microsoft.com/office/powerpoint/2010/main" val="2503764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457200" y="1020761"/>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A1482-E360-4500-B65D-AF317C257754}" type="datetime1">
              <a:rPr lang="en-US" smtClean="0">
                <a:solidFill>
                  <a:srgbClr val="C7CCD2"/>
                </a:solidFill>
              </a:rPr>
              <a:pPr/>
              <a:t>11/3/2022</a:t>
            </a:fld>
            <a:endParaRPr lang="en-US">
              <a:solidFill>
                <a:srgbClr val="C7CCD2"/>
              </a:solidFill>
            </a:endParaRPr>
          </a:p>
        </p:txBody>
      </p:sp>
      <p:sp>
        <p:nvSpPr>
          <p:cNvPr id="6" name="Footer Placeholder 5"/>
          <p:cNvSpPr>
            <a:spLocks noGrp="1"/>
          </p:cNvSpPr>
          <p:nvPr>
            <p:ph type="ftr" sz="quarter" idx="11"/>
          </p:nvPr>
        </p:nvSpPr>
        <p:spPr/>
        <p:txBody>
          <a:bodyPr/>
          <a:lstStyle/>
          <a:p>
            <a:r>
              <a:rPr lang="en-US" dirty="0">
                <a:solidFill>
                  <a:srgbClr val="C7CCD2"/>
                </a:solidFill>
              </a:rPr>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381862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1524000" y="3239811"/>
            <a:ext cx="2375664" cy="2566447"/>
          </a:xfrm>
          <a:prstGeom prst="rect">
            <a:avLst/>
          </a:prstGeom>
        </p:spPr>
        <p:txBody>
          <a:bodyPr lIns="91440"/>
          <a:lstStyle>
            <a:lvl1pPr marL="457200" marR="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sz="1400">
                <a:latin typeface="+mn-lt"/>
              </a:defRPr>
            </a:lvl1pPr>
            <a:lvl2pPr marL="685800" indent="-342900">
              <a:buFont typeface="+mj-lt"/>
              <a:buAutoNum type="arabicPeriod"/>
              <a:defRPr/>
            </a:lvl2pPr>
            <a:lvl3pPr marL="1028700" indent="-342900">
              <a:buFont typeface="+mj-lt"/>
              <a:buAutoNum type="arabicPeriod"/>
              <a:defRPr/>
            </a:lvl3pPr>
            <a:lvl4pPr marL="1371600" indent="-342900">
              <a:buFont typeface="+mj-lt"/>
              <a:buAutoNum type="arabicPeriod"/>
              <a:defRPr/>
            </a:lvl4pPr>
            <a:lvl5pPr marL="1714500" indent="-342900">
              <a:buFont typeface="+mj-lt"/>
              <a:buAutoNum type="arabicPeriod"/>
              <a:defRPr/>
            </a:lvl5pPr>
          </a:lstStyle>
          <a:p>
            <a:pPr lvl="0"/>
            <a:r>
              <a:rPr lang="en-US" dirty="0"/>
              <a:t>Section Headline</a:t>
            </a:r>
          </a:p>
          <a:p>
            <a:pPr lvl="0"/>
            <a:r>
              <a:rPr lang="en-US" dirty="0"/>
              <a:t>Section Headline</a:t>
            </a:r>
          </a:p>
          <a:p>
            <a:pPr marL="457200" marR="0" lvl="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a:pPr>
            <a:r>
              <a:rPr lang="en-US" dirty="0"/>
              <a:t>Section Headline</a:t>
            </a:r>
          </a:p>
          <a:p>
            <a:pPr marL="457200" marR="0" lvl="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a:pPr>
            <a:r>
              <a:rPr lang="en-US" dirty="0"/>
              <a:t>Section Headline</a:t>
            </a:r>
          </a:p>
          <a:p>
            <a:pPr marL="457200" marR="0" lvl="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a:pPr>
            <a:r>
              <a:rPr lang="en-US" dirty="0"/>
              <a:t>Section Headline</a:t>
            </a:r>
          </a:p>
          <a:p>
            <a:pPr marL="457200" marR="0" lvl="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a:pPr>
            <a:r>
              <a:rPr lang="en-US" dirty="0"/>
              <a:t>Section Headline</a:t>
            </a:r>
          </a:p>
          <a:p>
            <a:pPr marL="457200" marR="0" lvl="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a:pPr>
            <a:r>
              <a:rPr lang="en-US" dirty="0"/>
              <a:t>Section Headline</a:t>
            </a:r>
          </a:p>
          <a:p>
            <a:pPr marL="457200" marR="0" lvl="0" indent="-274320" algn="l" defTabSz="684213" rtl="0" eaLnBrk="1" fontAlgn="base" latinLnBrk="0" hangingPunct="1">
              <a:lnSpc>
                <a:spcPct val="90000"/>
              </a:lnSpc>
              <a:spcBef>
                <a:spcPts val="750"/>
              </a:spcBef>
              <a:spcAft>
                <a:spcPct val="0"/>
              </a:spcAft>
              <a:buClr>
                <a:schemeClr val="tx2"/>
              </a:buClr>
              <a:buSzTx/>
              <a:buFont typeface="+mj-lt"/>
              <a:buAutoNum type="arabicPeriod"/>
              <a:tabLst/>
              <a:defRPr/>
            </a:pPr>
            <a:r>
              <a:rPr lang="en-US" dirty="0"/>
              <a:t>Section Headline</a:t>
            </a:r>
          </a:p>
          <a:p>
            <a:pPr lvl="0"/>
            <a:endParaRPr lang="en-US" dirty="0"/>
          </a:p>
        </p:txBody>
      </p:sp>
      <p:sp>
        <p:nvSpPr>
          <p:cNvPr id="12" name="Text Placeholder 2"/>
          <p:cNvSpPr txBox="1">
            <a:spLocks/>
          </p:cNvSpPr>
          <p:nvPr userDrawn="1"/>
        </p:nvSpPr>
        <p:spPr>
          <a:xfrm>
            <a:off x="196080" y="3112199"/>
            <a:ext cx="8688410" cy="60064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raphik" charset="0"/>
                <a:ea typeface="Graphik" charset="0"/>
                <a:cs typeface="Graphi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Graphik" charset="0"/>
                <a:ea typeface="Graphik" charset="0"/>
                <a:cs typeface="Graphi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Graphik" charset="0"/>
                <a:ea typeface="Graphik" charset="0"/>
                <a:cs typeface="Graphi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Graphik" charset="0"/>
                <a:ea typeface="Graphik" charset="0"/>
                <a:cs typeface="Graphi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Graphik" charset="0"/>
                <a:ea typeface="Graphik" charset="0"/>
                <a:cs typeface="Graphi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indent="0" algn="l" defTabSz="685783" rtl="0" eaLnBrk="1" fontAlgn="auto" latinLnBrk="0" hangingPunct="1">
              <a:lnSpc>
                <a:spcPct val="90000"/>
              </a:lnSpc>
              <a:spcBef>
                <a:spcPts val="750"/>
              </a:spcBef>
              <a:spcAft>
                <a:spcPts val="0"/>
              </a:spcAft>
              <a:buClrTx/>
              <a:buSzTx/>
              <a:buFont typeface="Arial"/>
              <a:buNone/>
              <a:tabLst/>
              <a:defRPr/>
            </a:pPr>
            <a:r>
              <a:rPr lang="en-US" sz="2550" dirty="0">
                <a:solidFill>
                  <a:srgbClr val="00A7FD"/>
                </a:solidFill>
                <a:latin typeface="+mn-lt"/>
                <a:ea typeface="Graphik" charset="0"/>
                <a:cs typeface="Graphik" charset="0"/>
              </a:rPr>
              <a:t>Index</a:t>
            </a:r>
          </a:p>
        </p:txBody>
      </p:sp>
      <p:sp>
        <p:nvSpPr>
          <p:cNvPr id="21" name="Text Placeholder 10"/>
          <p:cNvSpPr>
            <a:spLocks noGrp="1"/>
          </p:cNvSpPr>
          <p:nvPr>
            <p:ph type="body" sz="quarter" idx="12" hasCustomPrompt="1"/>
          </p:nvPr>
        </p:nvSpPr>
        <p:spPr>
          <a:xfrm>
            <a:off x="4406136" y="3239811"/>
            <a:ext cx="2375664" cy="2566447"/>
          </a:xfrm>
          <a:prstGeom prst="rect">
            <a:avLst/>
          </a:prstGeom>
        </p:spPr>
        <p:txBody>
          <a:bodyPr lIns="91440"/>
          <a:lstStyle>
            <a:lvl1pPr marL="457200" indent="-274320">
              <a:buClr>
                <a:schemeClr val="tx2"/>
              </a:buClr>
              <a:buFont typeface="+mj-lt"/>
              <a:buAutoNum type="arabicPeriod" startAt="9"/>
              <a:defRPr sz="1400">
                <a:latin typeface="+mn-lt"/>
              </a:defRPr>
            </a:lvl1pPr>
            <a:lvl2pPr marL="685800" indent="-342900">
              <a:buFont typeface="+mj-lt"/>
              <a:buAutoNum type="arabicPeriod"/>
              <a:defRPr/>
            </a:lvl2pPr>
            <a:lvl3pPr marL="1028700" indent="-342900">
              <a:buFont typeface="+mj-lt"/>
              <a:buAutoNum type="arabicPeriod"/>
              <a:defRPr/>
            </a:lvl3pPr>
            <a:lvl4pPr marL="1371600" indent="-342900">
              <a:buFont typeface="+mj-lt"/>
              <a:buAutoNum type="arabicPeriod"/>
              <a:defRPr/>
            </a:lvl4pPr>
            <a:lvl5pPr marL="1714500" indent="-342900">
              <a:buFont typeface="+mj-lt"/>
              <a:buAutoNum type="arabicPeriod"/>
              <a:defRPr/>
            </a:lvl5pPr>
          </a:lstStyle>
          <a:p>
            <a:pPr lvl="0"/>
            <a:r>
              <a:rPr lang="en-US" dirty="0"/>
              <a:t>Section Headline</a:t>
            </a:r>
          </a:p>
          <a:p>
            <a:pPr lvl="0"/>
            <a:r>
              <a:rPr lang="en-US" dirty="0"/>
              <a:t>Section Headline</a:t>
            </a:r>
          </a:p>
        </p:txBody>
      </p:sp>
    </p:spTree>
    <p:extLst>
      <p:ext uri="{BB962C8B-B14F-4D97-AF65-F5344CB8AC3E}">
        <p14:creationId xmlns:p14="http://schemas.microsoft.com/office/powerpoint/2010/main" val="43055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2"/>
          <p:cNvSpPr>
            <a:spLocks noGrp="1"/>
          </p:cNvSpPr>
          <p:nvPr>
            <p:ph type="pic" sz="quarter" idx="13"/>
          </p:nvPr>
        </p:nvSpPr>
        <p:spPr>
          <a:xfrm>
            <a:off x="4645152" y="1020763"/>
            <a:ext cx="4041648" cy="5102352"/>
          </a:xfrm>
        </p:spPr>
        <p:txBody>
          <a:body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DAA3AEF8-1DC3-42DE-A2E5-7AF657011811}" type="datetime1">
              <a:rPr lang="en-US" smtClean="0">
                <a:solidFill>
                  <a:srgbClr val="C7CCD2"/>
                </a:solidFill>
              </a:rPr>
              <a:pPr/>
              <a:t>11/3/2022</a:t>
            </a:fld>
            <a:endParaRPr lang="en-US">
              <a:solidFill>
                <a:srgbClr val="C7CCD2"/>
              </a:solidFill>
            </a:endParaRPr>
          </a:p>
        </p:txBody>
      </p:sp>
      <p:sp>
        <p:nvSpPr>
          <p:cNvPr id="6" name="Footer Placeholder 5"/>
          <p:cNvSpPr>
            <a:spLocks noGrp="1"/>
          </p:cNvSpPr>
          <p:nvPr>
            <p:ph type="ftr" sz="quarter" idx="11"/>
          </p:nvPr>
        </p:nvSpPr>
        <p:spPr/>
        <p:txBody>
          <a:bodyPr/>
          <a:lstStyle/>
          <a:p>
            <a:r>
              <a:rPr lang="en-US" dirty="0">
                <a:solidFill>
                  <a:srgbClr val="C7CCD2"/>
                </a:solidFill>
              </a:rPr>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4164432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Layout 1">
    <p:spTree>
      <p:nvGrpSpPr>
        <p:cNvPr id="1" name=""/>
        <p:cNvGrpSpPr/>
        <p:nvPr/>
      </p:nvGrpSpPr>
      <p:grpSpPr>
        <a:xfrm>
          <a:off x="0" y="0"/>
          <a:ext cx="0" cy="0"/>
          <a:chOff x="0" y="0"/>
          <a:chExt cx="0" cy="0"/>
        </a:xfrm>
      </p:grpSpPr>
      <p:sp>
        <p:nvSpPr>
          <p:cNvPr id="197" name="Picture Placeholder 8"/>
          <p:cNvSpPr>
            <a:spLocks noGrp="1"/>
          </p:cNvSpPr>
          <p:nvPr>
            <p:ph type="pic" sz="quarter" idx="35"/>
          </p:nvPr>
        </p:nvSpPr>
        <p:spPr>
          <a:xfrm>
            <a:off x="6707825" y="4893386"/>
            <a:ext cx="384048" cy="381001"/>
          </a:xfrm>
          <a:prstGeom prst="rect">
            <a:avLst/>
          </a:prstGeom>
        </p:spPr>
        <p:txBody>
          <a:bodyPr lIns="82058" tIns="41029" rIns="82058" bIns="41029"/>
          <a:lstStyle/>
          <a:p>
            <a:pPr lvl="0"/>
            <a:endParaRPr lang="en-US" noProof="0" dirty="0"/>
          </a:p>
        </p:txBody>
      </p:sp>
      <p:sp>
        <p:nvSpPr>
          <p:cNvPr id="196" name="Picture Placeholder 8"/>
          <p:cNvSpPr>
            <a:spLocks noGrp="1"/>
          </p:cNvSpPr>
          <p:nvPr>
            <p:ph type="pic" sz="quarter" idx="34"/>
          </p:nvPr>
        </p:nvSpPr>
        <p:spPr>
          <a:xfrm>
            <a:off x="4044635" y="4893386"/>
            <a:ext cx="384048" cy="381001"/>
          </a:xfrm>
          <a:prstGeom prst="rect">
            <a:avLst/>
          </a:prstGeom>
        </p:spPr>
        <p:txBody>
          <a:bodyPr lIns="82058" tIns="41029" rIns="82058" bIns="41029"/>
          <a:lstStyle/>
          <a:p>
            <a:pPr lvl="0"/>
            <a:endParaRPr lang="en-US" noProof="0" dirty="0"/>
          </a:p>
        </p:txBody>
      </p:sp>
      <p:sp>
        <p:nvSpPr>
          <p:cNvPr id="195" name="Picture Placeholder 8"/>
          <p:cNvSpPr>
            <a:spLocks noGrp="1"/>
          </p:cNvSpPr>
          <p:nvPr>
            <p:ph type="pic" sz="quarter" idx="33"/>
          </p:nvPr>
        </p:nvSpPr>
        <p:spPr>
          <a:xfrm>
            <a:off x="1381445" y="4893386"/>
            <a:ext cx="384048" cy="381001"/>
          </a:xfrm>
          <a:prstGeom prst="rect">
            <a:avLst/>
          </a:prstGeom>
        </p:spPr>
        <p:txBody>
          <a:bodyPr lIns="82058" tIns="41029" rIns="82058" bIns="41029"/>
          <a:lstStyle/>
          <a:p>
            <a:pPr lvl="0"/>
            <a:endParaRPr lang="en-US" noProof="0" dirty="0"/>
          </a:p>
        </p:txBody>
      </p:sp>
      <p:sp>
        <p:nvSpPr>
          <p:cNvPr id="2" name="Title 1"/>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3" name="Date Placeholder 2"/>
          <p:cNvSpPr>
            <a:spLocks noGrp="1"/>
          </p:cNvSpPr>
          <p:nvPr>
            <p:ph type="dt" sz="half" idx="10"/>
          </p:nvPr>
        </p:nvSpPr>
        <p:spPr/>
        <p:txBody>
          <a:bodyPr/>
          <a:lstStyle/>
          <a:p>
            <a:fld id="{CF840E73-8008-406A-A2EF-BEF33893F0D2}"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158" name="Rectangle 157"/>
          <p:cNvSpPr/>
          <p:nvPr userDrawn="1"/>
        </p:nvSpPr>
        <p:spPr>
          <a:xfrm>
            <a:off x="461018" y="1037349"/>
            <a:ext cx="2230438" cy="493712"/>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cxnSp>
        <p:nvCxnSpPr>
          <p:cNvPr id="159" name="Straight Connector 158"/>
          <p:cNvCxnSpPr/>
          <p:nvPr userDrawn="1"/>
        </p:nvCxnSpPr>
        <p:spPr>
          <a:xfrm>
            <a:off x="1565918" y="1142124"/>
            <a:ext cx="0" cy="687387"/>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0" name="Rectangle 159"/>
          <p:cNvSpPr/>
          <p:nvPr userDrawn="1"/>
        </p:nvSpPr>
        <p:spPr>
          <a:xfrm>
            <a:off x="461018" y="1829511"/>
            <a:ext cx="2225675" cy="1898650"/>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1" name="Rectangle 160"/>
          <p:cNvSpPr/>
          <p:nvPr userDrawn="1"/>
        </p:nvSpPr>
        <p:spPr>
          <a:xfrm>
            <a:off x="461018" y="3964699"/>
            <a:ext cx="1012825" cy="487362"/>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2" name="Rectangle 161"/>
          <p:cNvSpPr/>
          <p:nvPr userDrawn="1"/>
        </p:nvSpPr>
        <p:spPr>
          <a:xfrm>
            <a:off x="1672281" y="3972636"/>
            <a:ext cx="1014412" cy="4857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cxnSp>
        <p:nvCxnSpPr>
          <p:cNvPr id="163" name="Straight Connector 162"/>
          <p:cNvCxnSpPr/>
          <p:nvPr userDrawn="1"/>
        </p:nvCxnSpPr>
        <p:spPr>
          <a:xfrm>
            <a:off x="967431" y="3728161"/>
            <a:ext cx="0" cy="227013"/>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2183456" y="3734511"/>
            <a:ext cx="0" cy="228600"/>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5" name="Rectangle 164"/>
          <p:cNvSpPr/>
          <p:nvPr userDrawn="1"/>
        </p:nvSpPr>
        <p:spPr>
          <a:xfrm>
            <a:off x="3124843" y="1829511"/>
            <a:ext cx="2224088" cy="1898650"/>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6" name="Rectangle 165"/>
          <p:cNvSpPr/>
          <p:nvPr userDrawn="1"/>
        </p:nvSpPr>
        <p:spPr>
          <a:xfrm>
            <a:off x="3124843" y="1037349"/>
            <a:ext cx="2224088" cy="487362"/>
          </a:xfrm>
          <a:prstGeom prst="rect">
            <a:avLst/>
          </a:prstGeom>
          <a:solidFill>
            <a:srgbClr val="C7CCD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7" name="Rectangle 166"/>
          <p:cNvSpPr/>
          <p:nvPr userDrawn="1"/>
        </p:nvSpPr>
        <p:spPr>
          <a:xfrm>
            <a:off x="3124843" y="3964699"/>
            <a:ext cx="1012825" cy="487362"/>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8" name="Rectangle 167"/>
          <p:cNvSpPr/>
          <p:nvPr userDrawn="1"/>
        </p:nvSpPr>
        <p:spPr>
          <a:xfrm>
            <a:off x="4336106" y="3972636"/>
            <a:ext cx="1012825" cy="4857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9" name="Rectangle 168"/>
          <p:cNvSpPr/>
          <p:nvPr userDrawn="1"/>
        </p:nvSpPr>
        <p:spPr>
          <a:xfrm>
            <a:off x="5787081" y="1819986"/>
            <a:ext cx="2225675" cy="1898650"/>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0" name="Rectangle 169"/>
          <p:cNvSpPr/>
          <p:nvPr userDrawn="1"/>
        </p:nvSpPr>
        <p:spPr>
          <a:xfrm>
            <a:off x="5787081" y="1027824"/>
            <a:ext cx="2225675" cy="487362"/>
          </a:xfrm>
          <a:prstGeom prst="rect">
            <a:avLst/>
          </a:prstGeom>
          <a:solidFill>
            <a:srgbClr val="4E4F4F"/>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1" name="Rectangle 170"/>
          <p:cNvSpPr/>
          <p:nvPr userDrawn="1"/>
        </p:nvSpPr>
        <p:spPr>
          <a:xfrm>
            <a:off x="5787081" y="3955174"/>
            <a:ext cx="1014412" cy="48736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2" name="Rectangle 171"/>
          <p:cNvSpPr/>
          <p:nvPr userDrawn="1"/>
        </p:nvSpPr>
        <p:spPr>
          <a:xfrm>
            <a:off x="6998343" y="3963111"/>
            <a:ext cx="1014413" cy="485775"/>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cxnSp>
        <p:nvCxnSpPr>
          <p:cNvPr id="173" name="Straight Connector 172"/>
          <p:cNvCxnSpPr/>
          <p:nvPr userDrawn="1"/>
        </p:nvCxnSpPr>
        <p:spPr>
          <a:xfrm>
            <a:off x="4229743" y="1148474"/>
            <a:ext cx="0" cy="687387"/>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631256"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4845693"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880868" y="1126249"/>
            <a:ext cx="0" cy="688975"/>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282381" y="3718636"/>
            <a:ext cx="0" cy="227013"/>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498406" y="3726574"/>
            <a:ext cx="0" cy="227012"/>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sp>
        <p:nvSpPr>
          <p:cNvPr id="180" name="Text Placeholder 24"/>
          <p:cNvSpPr>
            <a:spLocks noGrp="1"/>
          </p:cNvSpPr>
          <p:nvPr>
            <p:ph type="body" sz="quarter" idx="22"/>
          </p:nvPr>
        </p:nvSpPr>
        <p:spPr>
          <a:xfrm>
            <a:off x="167252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1" name="Text Placeholder 24"/>
          <p:cNvSpPr>
            <a:spLocks noGrp="1"/>
          </p:cNvSpPr>
          <p:nvPr>
            <p:ph type="body" sz="quarter" idx="21"/>
          </p:nvPr>
        </p:nvSpPr>
        <p:spPr>
          <a:xfrm>
            <a:off x="46094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dirty="0"/>
              <a:t>Click to edit Master text styles</a:t>
            </a:r>
          </a:p>
        </p:txBody>
      </p:sp>
      <p:sp>
        <p:nvSpPr>
          <p:cNvPr id="182" name="Text Placeholder 24"/>
          <p:cNvSpPr>
            <a:spLocks noGrp="1"/>
          </p:cNvSpPr>
          <p:nvPr>
            <p:ph type="body" sz="quarter" idx="23"/>
          </p:nvPr>
        </p:nvSpPr>
        <p:spPr>
          <a:xfrm>
            <a:off x="584393"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dirty="0"/>
              <a:t>Click to edit Master text styles</a:t>
            </a:r>
          </a:p>
        </p:txBody>
      </p:sp>
      <p:sp>
        <p:nvSpPr>
          <p:cNvPr id="183" name="Text Placeholder 20"/>
          <p:cNvSpPr>
            <a:spLocks noGrp="1"/>
          </p:cNvSpPr>
          <p:nvPr>
            <p:ph type="body" sz="quarter" idx="19"/>
          </p:nvPr>
        </p:nvSpPr>
        <p:spPr>
          <a:xfrm>
            <a:off x="63163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4" name="Text Placeholder 20"/>
          <p:cNvSpPr>
            <a:spLocks noGrp="1"/>
          </p:cNvSpPr>
          <p:nvPr>
            <p:ph type="body" sz="quarter" idx="20"/>
          </p:nvPr>
        </p:nvSpPr>
        <p:spPr>
          <a:xfrm>
            <a:off x="631637" y="2736308"/>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5" name="Text Placeholder 24"/>
          <p:cNvSpPr>
            <a:spLocks noGrp="1"/>
          </p:cNvSpPr>
          <p:nvPr>
            <p:ph type="body" sz="quarter" idx="24"/>
          </p:nvPr>
        </p:nvSpPr>
        <p:spPr>
          <a:xfrm>
            <a:off x="324453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6" name="Text Placeholder 24"/>
          <p:cNvSpPr>
            <a:spLocks noGrp="1"/>
          </p:cNvSpPr>
          <p:nvPr>
            <p:ph type="body" sz="quarter" idx="25"/>
          </p:nvPr>
        </p:nvSpPr>
        <p:spPr>
          <a:xfrm>
            <a:off x="590772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7" name="Text Placeholder 24"/>
          <p:cNvSpPr>
            <a:spLocks noGrp="1"/>
          </p:cNvSpPr>
          <p:nvPr>
            <p:ph type="body" sz="quarter" idx="26"/>
          </p:nvPr>
        </p:nvSpPr>
        <p:spPr>
          <a:xfrm>
            <a:off x="434271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8" name="Text Placeholder 24"/>
          <p:cNvSpPr>
            <a:spLocks noGrp="1"/>
          </p:cNvSpPr>
          <p:nvPr>
            <p:ph type="body" sz="quarter" idx="27"/>
          </p:nvPr>
        </p:nvSpPr>
        <p:spPr>
          <a:xfrm>
            <a:off x="313113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9" name="Text Placeholder 24"/>
          <p:cNvSpPr>
            <a:spLocks noGrp="1"/>
          </p:cNvSpPr>
          <p:nvPr>
            <p:ph type="body" sz="quarter" idx="28"/>
          </p:nvPr>
        </p:nvSpPr>
        <p:spPr>
          <a:xfrm>
            <a:off x="700609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0" name="Text Placeholder 24"/>
          <p:cNvSpPr>
            <a:spLocks noGrp="1"/>
          </p:cNvSpPr>
          <p:nvPr>
            <p:ph type="body" sz="quarter" idx="29"/>
          </p:nvPr>
        </p:nvSpPr>
        <p:spPr>
          <a:xfrm>
            <a:off x="579451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1" name="Content Placeholder 9"/>
          <p:cNvSpPr>
            <a:spLocks noGrp="1"/>
          </p:cNvSpPr>
          <p:nvPr>
            <p:ph sz="quarter" idx="15" hasCustomPrompt="1"/>
          </p:nvPr>
        </p:nvSpPr>
        <p:spPr>
          <a:xfrm>
            <a:off x="3294827" y="1921586"/>
            <a:ext cx="1883664" cy="1280160"/>
          </a:xfrm>
          <a:prstGeom prst="rect">
            <a:avLst/>
          </a:prstGeom>
        </p:spPr>
        <p:txBody>
          <a:bodyPr vert="horz"/>
          <a:lstStyle>
            <a:lvl2pPr marL="164098" indent="-164098">
              <a:lnSpc>
                <a:spcPct val="100000"/>
              </a:lnSpc>
              <a:buClr>
                <a:srgbClr val="000000"/>
              </a:buClr>
              <a:buFont typeface="Arial"/>
              <a:buChar char="•"/>
              <a:defRPr sz="1100">
                <a:solidFill>
                  <a:schemeClr val="tx1"/>
                </a:solidFill>
              </a:defRPr>
            </a:lvl2pPr>
            <a:lvl3pPr marL="210312" indent="-210312">
              <a:defRPr sz="1100">
                <a:solidFill>
                  <a:schemeClr val="tx1"/>
                </a:solidFill>
              </a:defRPr>
            </a:lvl3pPr>
            <a:lvl4pPr>
              <a:defRPr sz="1100">
                <a:solidFill>
                  <a:schemeClr val="tx1"/>
                </a:solidFill>
              </a:defRPr>
            </a:lvl4pPr>
            <a:lvl5pPr>
              <a:defRPr sz="1100">
                <a:solidFill>
                  <a:schemeClr val="tx1"/>
                </a:solidFill>
              </a:defRPr>
            </a:lvl5pPr>
          </a:lstStyle>
          <a:p>
            <a:pPr lvl="1"/>
            <a:r>
              <a:rPr lang="en-US" dirty="0"/>
              <a:t>Bullet Point 1</a:t>
            </a:r>
          </a:p>
          <a:p>
            <a:pPr lvl="1"/>
            <a:r>
              <a:rPr lang="en-US" dirty="0"/>
              <a:t>Bullet Point 2</a:t>
            </a:r>
          </a:p>
          <a:p>
            <a:pPr lvl="1"/>
            <a:endParaRPr lang="en-US" dirty="0"/>
          </a:p>
        </p:txBody>
      </p:sp>
      <p:sp>
        <p:nvSpPr>
          <p:cNvPr id="192" name="Text Placeholder 20"/>
          <p:cNvSpPr>
            <a:spLocks noGrp="1"/>
          </p:cNvSpPr>
          <p:nvPr>
            <p:ph type="body" sz="quarter" idx="30"/>
          </p:nvPr>
        </p:nvSpPr>
        <p:spPr>
          <a:xfrm>
            <a:off x="595801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264498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19EB29B-E2FA-4AFE-BE31-BDB4E59C16A5}"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44" name="Rectangle 43"/>
          <p:cNvSpPr/>
          <p:nvPr userDrawn="1"/>
        </p:nvSpPr>
        <p:spPr>
          <a:xfrm>
            <a:off x="472904" y="4586560"/>
            <a:ext cx="2965450" cy="319088"/>
          </a:xfrm>
          <a:prstGeom prst="rect">
            <a:avLst/>
          </a:prstGeom>
          <a:solidFill>
            <a:srgbClr val="4E4F4F"/>
          </a:solidFill>
          <a:ln w="28575">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5" name="Rectangle 44"/>
          <p:cNvSpPr/>
          <p:nvPr userDrawn="1"/>
        </p:nvSpPr>
        <p:spPr>
          <a:xfrm>
            <a:off x="3449466" y="2562498"/>
            <a:ext cx="2967038" cy="3206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6" name="Rectangle 45"/>
          <p:cNvSpPr/>
          <p:nvPr userDrawn="1"/>
        </p:nvSpPr>
        <p:spPr>
          <a:xfrm>
            <a:off x="3438354" y="1033735"/>
            <a:ext cx="2967037" cy="320675"/>
          </a:xfrm>
          <a:prstGeom prst="rect">
            <a:avLst/>
          </a:prstGeom>
          <a:solidFill>
            <a:schemeClr val="bg1"/>
          </a:solid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7" name="Rectangle 46"/>
          <p:cNvSpPr/>
          <p:nvPr userDrawn="1"/>
        </p:nvSpPr>
        <p:spPr>
          <a:xfrm>
            <a:off x="3449466" y="2883173"/>
            <a:ext cx="2967038" cy="14255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8" name="Rectangle 47"/>
          <p:cNvSpPr/>
          <p:nvPr userDrawn="1"/>
        </p:nvSpPr>
        <p:spPr>
          <a:xfrm>
            <a:off x="472904" y="2562498"/>
            <a:ext cx="2965450" cy="320675"/>
          </a:xfrm>
          <a:prstGeom prst="rect">
            <a:avLst/>
          </a:prstGeom>
          <a:solidFill>
            <a:srgbClr val="C7CCD2"/>
          </a:solidFill>
          <a:ln w="28575">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9" name="Rectangle 48"/>
          <p:cNvSpPr/>
          <p:nvPr userDrawn="1"/>
        </p:nvSpPr>
        <p:spPr>
          <a:xfrm>
            <a:off x="472904" y="1033735"/>
            <a:ext cx="2965450" cy="320675"/>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0" name="Rectangle 49"/>
          <p:cNvSpPr/>
          <p:nvPr userDrawn="1"/>
        </p:nvSpPr>
        <p:spPr>
          <a:xfrm>
            <a:off x="472904" y="1354410"/>
            <a:ext cx="2965450" cy="9683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1" name="Rectangle 50"/>
          <p:cNvSpPr/>
          <p:nvPr userDrawn="1"/>
        </p:nvSpPr>
        <p:spPr>
          <a:xfrm>
            <a:off x="472904" y="2883173"/>
            <a:ext cx="2965450" cy="14255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2" name="Rectangle 51"/>
          <p:cNvSpPr/>
          <p:nvPr userDrawn="1"/>
        </p:nvSpPr>
        <p:spPr>
          <a:xfrm>
            <a:off x="3438354" y="1354410"/>
            <a:ext cx="2967037" cy="968375"/>
          </a:xfrm>
          <a:prstGeom prst="rect">
            <a:avLst/>
          </a:prstGeom>
          <a:no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3" name="Rectangle 52"/>
          <p:cNvSpPr/>
          <p:nvPr userDrawn="1"/>
        </p:nvSpPr>
        <p:spPr>
          <a:xfrm>
            <a:off x="472904" y="4905648"/>
            <a:ext cx="2965450" cy="78581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4" name="Rectangle 53"/>
          <p:cNvSpPr/>
          <p:nvPr userDrawn="1"/>
        </p:nvSpPr>
        <p:spPr>
          <a:xfrm>
            <a:off x="3438354" y="4905648"/>
            <a:ext cx="2967037" cy="785812"/>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5" name="Rectangle 54"/>
          <p:cNvSpPr/>
          <p:nvPr userDrawn="1"/>
        </p:nvSpPr>
        <p:spPr>
          <a:xfrm>
            <a:off x="3438354" y="4586560"/>
            <a:ext cx="2967037" cy="319088"/>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6" name="Text Placeholder 26"/>
          <p:cNvSpPr>
            <a:spLocks noGrp="1"/>
          </p:cNvSpPr>
          <p:nvPr>
            <p:ph type="body" sz="quarter" idx="22"/>
          </p:nvPr>
        </p:nvSpPr>
        <p:spPr>
          <a:xfrm>
            <a:off x="573723" y="5033007"/>
            <a:ext cx="2679192" cy="477478"/>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57" name="Text Placeholder 24"/>
          <p:cNvSpPr>
            <a:spLocks noGrp="1"/>
          </p:cNvSpPr>
          <p:nvPr>
            <p:ph type="body" sz="quarter" idx="21"/>
          </p:nvPr>
        </p:nvSpPr>
        <p:spPr>
          <a:xfrm>
            <a:off x="573723" y="4596085"/>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58" name="Text Placeholder 24"/>
          <p:cNvSpPr>
            <a:spLocks noGrp="1"/>
          </p:cNvSpPr>
          <p:nvPr>
            <p:ph type="body" sz="quarter" idx="16"/>
          </p:nvPr>
        </p:nvSpPr>
        <p:spPr>
          <a:xfrm>
            <a:off x="3601403" y="1041872"/>
            <a:ext cx="2632364" cy="313944"/>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59" name="Text Placeholder 24"/>
          <p:cNvSpPr>
            <a:spLocks noGrp="1"/>
          </p:cNvSpPr>
          <p:nvPr>
            <p:ph type="body" sz="quarter" idx="15"/>
          </p:nvPr>
        </p:nvSpPr>
        <p:spPr>
          <a:xfrm>
            <a:off x="3601403" y="257075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0" name="Text Placeholder 26"/>
          <p:cNvSpPr>
            <a:spLocks noGrp="1"/>
          </p:cNvSpPr>
          <p:nvPr>
            <p:ph type="body" sz="quarter" idx="17"/>
          </p:nvPr>
        </p:nvSpPr>
        <p:spPr>
          <a:xfrm>
            <a:off x="3601403" y="1471885"/>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1" name="Text Placeholder 26"/>
          <p:cNvSpPr>
            <a:spLocks noGrp="1"/>
          </p:cNvSpPr>
          <p:nvPr>
            <p:ph type="body" sz="quarter" idx="18"/>
          </p:nvPr>
        </p:nvSpPr>
        <p:spPr>
          <a:xfrm>
            <a:off x="3601403" y="3007677"/>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2" name="Text Placeholder 24"/>
          <p:cNvSpPr>
            <a:spLocks noGrp="1"/>
          </p:cNvSpPr>
          <p:nvPr>
            <p:ph type="body" sz="quarter" idx="13"/>
          </p:nvPr>
        </p:nvSpPr>
        <p:spPr>
          <a:xfrm>
            <a:off x="553403" y="2563070"/>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3" name="Text Placeholder 24"/>
          <p:cNvSpPr>
            <a:spLocks noGrp="1"/>
          </p:cNvSpPr>
          <p:nvPr>
            <p:ph type="body" sz="quarter" idx="23"/>
          </p:nvPr>
        </p:nvSpPr>
        <p:spPr>
          <a:xfrm>
            <a:off x="553403" y="1034187"/>
            <a:ext cx="2632364" cy="313944"/>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4" name="Text Placeholder 26"/>
          <p:cNvSpPr>
            <a:spLocks noGrp="1"/>
          </p:cNvSpPr>
          <p:nvPr>
            <p:ph type="body" sz="quarter" idx="24"/>
          </p:nvPr>
        </p:nvSpPr>
        <p:spPr>
          <a:xfrm>
            <a:off x="553402" y="1464200"/>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5" name="Text Placeholder 26"/>
          <p:cNvSpPr>
            <a:spLocks noGrp="1"/>
          </p:cNvSpPr>
          <p:nvPr>
            <p:ph type="body" sz="quarter" idx="14"/>
          </p:nvPr>
        </p:nvSpPr>
        <p:spPr>
          <a:xfrm>
            <a:off x="553403" y="2999992"/>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6" name="Text Placeholder 24"/>
          <p:cNvSpPr>
            <a:spLocks noGrp="1"/>
          </p:cNvSpPr>
          <p:nvPr>
            <p:ph type="body" sz="quarter" idx="25"/>
          </p:nvPr>
        </p:nvSpPr>
        <p:spPr>
          <a:xfrm>
            <a:off x="3601403" y="459608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7" name="Text Placeholder 26"/>
          <p:cNvSpPr>
            <a:spLocks noGrp="1"/>
          </p:cNvSpPr>
          <p:nvPr>
            <p:ph type="body" sz="quarter" idx="26"/>
          </p:nvPr>
        </p:nvSpPr>
        <p:spPr>
          <a:xfrm>
            <a:off x="3601403" y="5033007"/>
            <a:ext cx="2679192" cy="477478"/>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Tree>
    <p:extLst>
      <p:ext uri="{BB962C8B-B14F-4D97-AF65-F5344CB8AC3E}">
        <p14:creationId xmlns:p14="http://schemas.microsoft.com/office/powerpoint/2010/main" val="1791533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Layout 3">
    <p:spTree>
      <p:nvGrpSpPr>
        <p:cNvPr id="1" name=""/>
        <p:cNvGrpSpPr/>
        <p:nvPr/>
      </p:nvGrpSpPr>
      <p:grpSpPr>
        <a:xfrm>
          <a:off x="0" y="0"/>
          <a:ext cx="0" cy="0"/>
          <a:chOff x="0" y="0"/>
          <a:chExt cx="0" cy="0"/>
        </a:xfrm>
      </p:grpSpPr>
      <p:sp>
        <p:nvSpPr>
          <p:cNvPr id="102" name="Picture Placeholder 8"/>
          <p:cNvSpPr>
            <a:spLocks noGrp="1"/>
          </p:cNvSpPr>
          <p:nvPr>
            <p:ph type="pic" sz="quarter" idx="23" hasCustomPrompt="1"/>
          </p:nvPr>
        </p:nvSpPr>
        <p:spPr>
          <a:xfrm>
            <a:off x="459524" y="4245639"/>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101" name="Picture Placeholder 8"/>
          <p:cNvSpPr>
            <a:spLocks noGrp="1"/>
          </p:cNvSpPr>
          <p:nvPr>
            <p:ph type="pic" sz="quarter" idx="22" hasCustomPrompt="1"/>
          </p:nvPr>
        </p:nvSpPr>
        <p:spPr>
          <a:xfrm>
            <a:off x="459524" y="2673058"/>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8E82CB9-7DE5-4023-BCD0-CD6FFCA6D5CE}"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81" name="Text Placeholder 20"/>
          <p:cNvSpPr>
            <a:spLocks noGrp="1"/>
          </p:cNvSpPr>
          <p:nvPr>
            <p:ph type="body" sz="quarter" idx="18"/>
          </p:nvPr>
        </p:nvSpPr>
        <p:spPr>
          <a:xfrm>
            <a:off x="943602" y="4166096"/>
            <a:ext cx="532638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2" name="Text Placeholder 20"/>
          <p:cNvSpPr>
            <a:spLocks noGrp="1"/>
          </p:cNvSpPr>
          <p:nvPr>
            <p:ph type="body" sz="quarter" idx="19"/>
          </p:nvPr>
        </p:nvSpPr>
        <p:spPr>
          <a:xfrm>
            <a:off x="954520" y="4515708"/>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5" name="Text Placeholder 20"/>
          <p:cNvSpPr>
            <a:spLocks noGrp="1"/>
          </p:cNvSpPr>
          <p:nvPr>
            <p:ph type="body" sz="quarter" idx="15"/>
          </p:nvPr>
        </p:nvSpPr>
        <p:spPr>
          <a:xfrm>
            <a:off x="954520" y="2585802"/>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6" name="Picture Placeholder 8"/>
          <p:cNvSpPr>
            <a:spLocks noGrp="1"/>
          </p:cNvSpPr>
          <p:nvPr>
            <p:ph type="pic" sz="quarter" idx="13" hasCustomPrompt="1"/>
          </p:nvPr>
        </p:nvSpPr>
        <p:spPr>
          <a:xfrm>
            <a:off x="459524" y="1087171"/>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87" name="Text Placeholder 20"/>
          <p:cNvSpPr>
            <a:spLocks noGrp="1"/>
          </p:cNvSpPr>
          <p:nvPr>
            <p:ph type="body" sz="quarter" idx="20"/>
          </p:nvPr>
        </p:nvSpPr>
        <p:spPr>
          <a:xfrm>
            <a:off x="954520" y="1023155"/>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8" name="Text Placeholder 20"/>
          <p:cNvSpPr>
            <a:spLocks noGrp="1"/>
          </p:cNvSpPr>
          <p:nvPr>
            <p:ph type="body" sz="quarter" idx="21"/>
          </p:nvPr>
        </p:nvSpPr>
        <p:spPr>
          <a:xfrm>
            <a:off x="965437" y="1372767"/>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9" name="Text Placeholder 20"/>
          <p:cNvSpPr>
            <a:spLocks noGrp="1"/>
          </p:cNvSpPr>
          <p:nvPr>
            <p:ph type="body" sz="quarter" idx="16"/>
          </p:nvPr>
        </p:nvSpPr>
        <p:spPr>
          <a:xfrm>
            <a:off x="965438" y="2935414"/>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578998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Layout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DC5DFA-8DD2-4EE7-98CB-F0811AFE844F}"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15" name="Picture Placeholder 8"/>
          <p:cNvSpPr>
            <a:spLocks noGrp="1"/>
          </p:cNvSpPr>
          <p:nvPr>
            <p:ph type="pic" sz="quarter" idx="13"/>
          </p:nvPr>
        </p:nvSpPr>
        <p:spPr>
          <a:xfrm>
            <a:off x="465301" y="1111161"/>
            <a:ext cx="1737612" cy="1161288"/>
          </a:xfrm>
          <a:prstGeom prst="rect">
            <a:avLst/>
          </a:prstGeom>
        </p:spPr>
        <p:txBody>
          <a:bodyPr lIns="82058" tIns="41029" rIns="82058" bIns="41029"/>
          <a:lstStyle/>
          <a:p>
            <a:pPr lvl="0"/>
            <a:endParaRPr lang="en-US" noProof="0" dirty="0"/>
          </a:p>
        </p:txBody>
      </p:sp>
      <p:sp>
        <p:nvSpPr>
          <p:cNvPr id="16" name="Picture Placeholder 8"/>
          <p:cNvSpPr>
            <a:spLocks noGrp="1"/>
          </p:cNvSpPr>
          <p:nvPr>
            <p:ph type="pic" sz="quarter" idx="22"/>
          </p:nvPr>
        </p:nvSpPr>
        <p:spPr>
          <a:xfrm>
            <a:off x="465301" y="2674651"/>
            <a:ext cx="1737612" cy="1161288"/>
          </a:xfrm>
          <a:prstGeom prst="rect">
            <a:avLst/>
          </a:prstGeom>
        </p:spPr>
        <p:txBody>
          <a:bodyPr lIns="82058" tIns="41029" rIns="82058" bIns="41029"/>
          <a:lstStyle/>
          <a:p>
            <a:pPr lvl="0"/>
            <a:endParaRPr lang="en-US" noProof="0" dirty="0"/>
          </a:p>
        </p:txBody>
      </p:sp>
      <p:sp>
        <p:nvSpPr>
          <p:cNvPr id="17" name="Picture Placeholder 8"/>
          <p:cNvSpPr>
            <a:spLocks noGrp="1"/>
          </p:cNvSpPr>
          <p:nvPr>
            <p:ph type="pic" sz="quarter" idx="23"/>
          </p:nvPr>
        </p:nvSpPr>
        <p:spPr>
          <a:xfrm>
            <a:off x="465301" y="4289721"/>
            <a:ext cx="1737612" cy="1161288"/>
          </a:xfrm>
          <a:prstGeom prst="rect">
            <a:avLst/>
          </a:prstGeom>
        </p:spPr>
        <p:txBody>
          <a:bodyPr lIns="82058" tIns="41029" rIns="82058" bIns="41029"/>
          <a:lstStyle/>
          <a:p>
            <a:pPr lvl="0"/>
            <a:endParaRPr lang="en-US" noProof="0" dirty="0"/>
          </a:p>
        </p:txBody>
      </p:sp>
      <p:sp>
        <p:nvSpPr>
          <p:cNvPr id="18" name="Text Placeholder 20"/>
          <p:cNvSpPr>
            <a:spLocks noGrp="1"/>
          </p:cNvSpPr>
          <p:nvPr>
            <p:ph type="body" sz="quarter" idx="21"/>
          </p:nvPr>
        </p:nvSpPr>
        <p:spPr>
          <a:xfrm>
            <a:off x="2419158" y="4510362"/>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9" name="Text Placeholder 20"/>
          <p:cNvSpPr>
            <a:spLocks noGrp="1"/>
          </p:cNvSpPr>
          <p:nvPr>
            <p:ph type="body" sz="quarter" idx="20"/>
          </p:nvPr>
        </p:nvSpPr>
        <p:spPr>
          <a:xfrm>
            <a:off x="2408240" y="4160750"/>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0" name="Text Placeholder 20"/>
          <p:cNvSpPr>
            <a:spLocks noGrp="1"/>
          </p:cNvSpPr>
          <p:nvPr>
            <p:ph type="body" sz="quarter" idx="18"/>
          </p:nvPr>
        </p:nvSpPr>
        <p:spPr>
          <a:xfrm>
            <a:off x="2419158" y="2580456"/>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1" name="Text Placeholder 20"/>
          <p:cNvSpPr>
            <a:spLocks noGrp="1"/>
          </p:cNvSpPr>
          <p:nvPr>
            <p:ph type="body" sz="quarter" idx="24"/>
          </p:nvPr>
        </p:nvSpPr>
        <p:spPr>
          <a:xfrm>
            <a:off x="2419158" y="1017809"/>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2" name="Text Placeholder 20"/>
          <p:cNvSpPr>
            <a:spLocks noGrp="1"/>
          </p:cNvSpPr>
          <p:nvPr>
            <p:ph type="body" sz="quarter" idx="25"/>
          </p:nvPr>
        </p:nvSpPr>
        <p:spPr>
          <a:xfrm>
            <a:off x="2430076" y="1367421"/>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3" name="Text Placeholder 20"/>
          <p:cNvSpPr>
            <a:spLocks noGrp="1"/>
          </p:cNvSpPr>
          <p:nvPr>
            <p:ph type="body" sz="quarter" idx="19"/>
          </p:nvPr>
        </p:nvSpPr>
        <p:spPr>
          <a:xfrm>
            <a:off x="2430076" y="2930068"/>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957567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Layout 5">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9F39CEA-6703-4162-AF8F-B35BA8A4B591}"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25" name="Picture Placeholder 8"/>
          <p:cNvSpPr>
            <a:spLocks noGrp="1"/>
          </p:cNvSpPr>
          <p:nvPr>
            <p:ph type="pic" sz="quarter" idx="13" hasCustomPrompt="1"/>
          </p:nvPr>
        </p:nvSpPr>
        <p:spPr>
          <a:xfrm>
            <a:off x="460624"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26" name="Text Placeholder 20"/>
          <p:cNvSpPr>
            <a:spLocks noGrp="1"/>
          </p:cNvSpPr>
          <p:nvPr>
            <p:ph type="body" sz="quarter" idx="20"/>
          </p:nvPr>
        </p:nvSpPr>
        <p:spPr>
          <a:xfrm>
            <a:off x="899050"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7" name="Text Placeholder 20"/>
          <p:cNvSpPr>
            <a:spLocks noGrp="1"/>
          </p:cNvSpPr>
          <p:nvPr>
            <p:ph type="body" sz="quarter" idx="18"/>
          </p:nvPr>
        </p:nvSpPr>
        <p:spPr>
          <a:xfrm>
            <a:off x="909968"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8" name="Text Placeholder 20"/>
          <p:cNvSpPr>
            <a:spLocks noGrp="1"/>
          </p:cNvSpPr>
          <p:nvPr>
            <p:ph type="body" sz="quarter" idx="21"/>
          </p:nvPr>
        </p:nvSpPr>
        <p:spPr>
          <a:xfrm>
            <a:off x="909967"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9" name="Text Placeholder 20"/>
          <p:cNvSpPr>
            <a:spLocks noGrp="1"/>
          </p:cNvSpPr>
          <p:nvPr>
            <p:ph type="body" sz="quarter" idx="22"/>
          </p:nvPr>
        </p:nvSpPr>
        <p:spPr>
          <a:xfrm>
            <a:off x="920885"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0" name="Text Placeholder 20"/>
          <p:cNvSpPr>
            <a:spLocks noGrp="1"/>
          </p:cNvSpPr>
          <p:nvPr>
            <p:ph type="body" sz="quarter" idx="19"/>
          </p:nvPr>
        </p:nvSpPr>
        <p:spPr>
          <a:xfrm>
            <a:off x="920886"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1" name="Text Placeholder 20"/>
          <p:cNvSpPr>
            <a:spLocks noGrp="1"/>
          </p:cNvSpPr>
          <p:nvPr>
            <p:ph type="body" sz="quarter" idx="23"/>
          </p:nvPr>
        </p:nvSpPr>
        <p:spPr>
          <a:xfrm>
            <a:off x="909968"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2" name="Picture Placeholder 8"/>
          <p:cNvSpPr>
            <a:spLocks noGrp="1"/>
          </p:cNvSpPr>
          <p:nvPr>
            <p:ph type="pic" sz="quarter" idx="24" hasCustomPrompt="1"/>
          </p:nvPr>
        </p:nvSpPr>
        <p:spPr>
          <a:xfrm>
            <a:off x="460624"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3" name="Picture Placeholder 8"/>
          <p:cNvSpPr>
            <a:spLocks noGrp="1"/>
          </p:cNvSpPr>
          <p:nvPr>
            <p:ph type="pic" sz="quarter" idx="25" hasCustomPrompt="1"/>
          </p:nvPr>
        </p:nvSpPr>
        <p:spPr>
          <a:xfrm>
            <a:off x="460624"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4" name="Picture Placeholder 8"/>
          <p:cNvSpPr>
            <a:spLocks noGrp="1"/>
          </p:cNvSpPr>
          <p:nvPr>
            <p:ph type="pic" sz="quarter" idx="26" hasCustomPrompt="1"/>
          </p:nvPr>
        </p:nvSpPr>
        <p:spPr>
          <a:xfrm>
            <a:off x="4651623"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5" name="Text Placeholder 20"/>
          <p:cNvSpPr>
            <a:spLocks noGrp="1"/>
          </p:cNvSpPr>
          <p:nvPr>
            <p:ph type="body" sz="quarter" idx="27"/>
          </p:nvPr>
        </p:nvSpPr>
        <p:spPr>
          <a:xfrm>
            <a:off x="5090049"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6" name="Text Placeholder 20"/>
          <p:cNvSpPr>
            <a:spLocks noGrp="1"/>
          </p:cNvSpPr>
          <p:nvPr>
            <p:ph type="body" sz="quarter" idx="28"/>
          </p:nvPr>
        </p:nvSpPr>
        <p:spPr>
          <a:xfrm>
            <a:off x="5100967"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7" name="Text Placeholder 20"/>
          <p:cNvSpPr>
            <a:spLocks noGrp="1"/>
          </p:cNvSpPr>
          <p:nvPr>
            <p:ph type="body" sz="quarter" idx="29"/>
          </p:nvPr>
        </p:nvSpPr>
        <p:spPr>
          <a:xfrm>
            <a:off x="5100966"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8" name="Text Placeholder 20"/>
          <p:cNvSpPr>
            <a:spLocks noGrp="1"/>
          </p:cNvSpPr>
          <p:nvPr>
            <p:ph type="body" sz="quarter" idx="30"/>
          </p:nvPr>
        </p:nvSpPr>
        <p:spPr>
          <a:xfrm>
            <a:off x="5111884"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9" name="Text Placeholder 20"/>
          <p:cNvSpPr>
            <a:spLocks noGrp="1"/>
          </p:cNvSpPr>
          <p:nvPr>
            <p:ph type="body" sz="quarter" idx="31"/>
          </p:nvPr>
        </p:nvSpPr>
        <p:spPr>
          <a:xfrm>
            <a:off x="5111885"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0" name="Text Placeholder 20"/>
          <p:cNvSpPr>
            <a:spLocks noGrp="1"/>
          </p:cNvSpPr>
          <p:nvPr>
            <p:ph type="body" sz="quarter" idx="32"/>
          </p:nvPr>
        </p:nvSpPr>
        <p:spPr>
          <a:xfrm>
            <a:off x="5100967"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1" name="Picture Placeholder 8"/>
          <p:cNvSpPr>
            <a:spLocks noGrp="1"/>
          </p:cNvSpPr>
          <p:nvPr>
            <p:ph type="pic" sz="quarter" idx="33" hasCustomPrompt="1"/>
          </p:nvPr>
        </p:nvSpPr>
        <p:spPr>
          <a:xfrm>
            <a:off x="4651623"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42" name="Picture Placeholder 8"/>
          <p:cNvSpPr>
            <a:spLocks noGrp="1"/>
          </p:cNvSpPr>
          <p:nvPr>
            <p:ph type="pic" sz="quarter" idx="34" hasCustomPrompt="1"/>
          </p:nvPr>
        </p:nvSpPr>
        <p:spPr>
          <a:xfrm>
            <a:off x="4651623"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Tree>
    <p:extLst>
      <p:ext uri="{BB962C8B-B14F-4D97-AF65-F5344CB8AC3E}">
        <p14:creationId xmlns:p14="http://schemas.microsoft.com/office/powerpoint/2010/main" val="2951084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048E-1465-4172-999B-2A6FCC85D284}" type="datetime1">
              <a:rPr lang="en-US" smtClean="0">
                <a:solidFill>
                  <a:srgbClr val="C7CCD2"/>
                </a:solidFill>
              </a:rPr>
              <a:pPr/>
              <a:t>11/3/2022</a:t>
            </a:fld>
            <a:endParaRPr lang="en-US">
              <a:solidFill>
                <a:srgbClr val="C7CCD2"/>
              </a:solidFill>
            </a:endParaRPr>
          </a:p>
        </p:txBody>
      </p:sp>
      <p:sp>
        <p:nvSpPr>
          <p:cNvPr id="3" name="Footer Placeholder 2"/>
          <p:cNvSpPr>
            <a:spLocks noGrp="1"/>
          </p:cNvSpPr>
          <p:nvPr>
            <p:ph type="ftr" sz="quarter" idx="11"/>
          </p:nvPr>
        </p:nvSpPr>
        <p:spPr/>
        <p:txBody>
          <a:bodyPr/>
          <a:lstStyle/>
          <a:p>
            <a:r>
              <a:rPr lang="en-US" dirty="0">
                <a:solidFill>
                  <a:srgbClr val="C7CCD2"/>
                </a:solidFill>
              </a:rPr>
              <a:t>Confidential | Copyright © Arcesium</a:t>
            </a:r>
          </a:p>
        </p:txBody>
      </p:sp>
      <p:sp>
        <p:nvSpPr>
          <p:cNvPr id="4" name="Slide Number Placeholder 3"/>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3990282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29873287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wo Li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781800" cy="1020762"/>
          </a:xfrm>
        </p:spPr>
        <p:txBody>
          <a:bodyPr anchor="b"/>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9" name="Content Placeholder 2"/>
          <p:cNvSpPr>
            <a:spLocks noGrp="1"/>
          </p:cNvSpPr>
          <p:nvPr>
            <p:ph idx="1"/>
          </p:nvPr>
        </p:nvSpPr>
        <p:spPr>
          <a:xfrm>
            <a:off x="457200" y="1444751"/>
            <a:ext cx="8229600" cy="4681728"/>
          </a:xfrm>
        </p:spPr>
        <p:txBody>
          <a:bodyPr/>
          <a:lstStyle>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556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lvl2pP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C748518-3077-40FF-B691-1C3C731FBB20}" type="datetime1">
              <a:rPr lang="en-US" smtClean="0">
                <a:solidFill>
                  <a:srgbClr val="C7CCD2"/>
                </a:solidFill>
              </a:rPr>
              <a:pPr/>
              <a:t>11/3/2022</a:t>
            </a:fld>
            <a:endParaRPr lang="en-US">
              <a:solidFill>
                <a:srgbClr val="C7CCD2"/>
              </a:solidFill>
            </a:endParaRPr>
          </a:p>
        </p:txBody>
      </p:sp>
      <p:sp>
        <p:nvSpPr>
          <p:cNvPr id="8" name="Footer Placeholder 7"/>
          <p:cNvSpPr>
            <a:spLocks noGrp="1"/>
          </p:cNvSpPr>
          <p:nvPr>
            <p:ph type="ftr" sz="quarter" idx="11"/>
          </p:nvPr>
        </p:nvSpPr>
        <p:spPr/>
        <p:txBody>
          <a:bodyPr/>
          <a:lstStyle/>
          <a:p>
            <a:r>
              <a:rPr lang="en-US" dirty="0">
                <a:solidFill>
                  <a:srgbClr val="C7CCD2"/>
                </a:solidFill>
              </a:rPr>
              <a:t>Confidential | Copyright © Arcesium</a:t>
            </a:r>
          </a:p>
        </p:txBody>
      </p:sp>
      <p:sp>
        <p:nvSpPr>
          <p:cNvPr id="9" name="Slide Number Placeholder 8"/>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dirty="0">
              <a:solidFill>
                <a:srgbClr val="C7CCD2"/>
              </a:solidFill>
            </a:endParaRPr>
          </a:p>
        </p:txBody>
      </p:sp>
    </p:spTree>
    <p:extLst>
      <p:ext uri="{BB962C8B-B14F-4D97-AF65-F5344CB8AC3E}">
        <p14:creationId xmlns:p14="http://schemas.microsoft.com/office/powerpoint/2010/main" val="258771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lvl2pP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C748518-3077-40FF-B691-1C3C731FBB20}" type="datetime1">
              <a:rPr lang="en-US" smtClean="0"/>
              <a:t>11/3/2022</a:t>
            </a:fld>
            <a:endParaRPr lang="en-US"/>
          </a:p>
        </p:txBody>
      </p:sp>
      <p:sp>
        <p:nvSpPr>
          <p:cNvPr id="8" name="Footer Placeholder 7"/>
          <p:cNvSpPr>
            <a:spLocks noGrp="1"/>
          </p:cNvSpPr>
          <p:nvPr>
            <p:ph type="ftr" sz="quarter" idx="11"/>
          </p:nvPr>
        </p:nvSpPr>
        <p:spPr/>
        <p:txBody>
          <a:bodyPr/>
          <a:lstStyle/>
          <a:p>
            <a:r>
              <a:rPr lang="en-US" dirty="0"/>
              <a:t>Confidential | Copyright © Arcesium</a:t>
            </a:r>
          </a:p>
        </p:txBody>
      </p:sp>
      <p:sp>
        <p:nvSpPr>
          <p:cNvPr id="9" name="Slide Number Placeholder 8"/>
          <p:cNvSpPr>
            <a:spLocks noGrp="1"/>
          </p:cNvSpPr>
          <p:nvPr>
            <p:ph type="sldNum" sz="quarter" idx="12"/>
          </p:nvPr>
        </p:nvSpPr>
        <p:spPr/>
        <p:txBody>
          <a:bodyPr/>
          <a:lstStyle/>
          <a:p>
            <a:fld id="{1E166990-71EB-4097-99E2-64C6D99EF1F4}" type="slidenum">
              <a:rPr lang="en-US" smtClean="0"/>
              <a:pPr/>
              <a:t>‹#›</a:t>
            </a:fld>
            <a:endParaRPr lang="en-US" dirty="0"/>
          </a:p>
        </p:txBody>
      </p:sp>
    </p:spTree>
    <p:extLst>
      <p:ext uri="{BB962C8B-B14F-4D97-AF65-F5344CB8AC3E}">
        <p14:creationId xmlns:p14="http://schemas.microsoft.com/office/powerpoint/2010/main" val="2396427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457200" y="1020761"/>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A1482-E360-4500-B65D-AF317C257754}" type="datetime1">
              <a:rPr lang="en-US" smtClean="0">
                <a:solidFill>
                  <a:srgbClr val="C7CCD2"/>
                </a:solidFill>
              </a:rPr>
              <a:pPr/>
              <a:t>11/3/2022</a:t>
            </a:fld>
            <a:endParaRPr lang="en-US">
              <a:solidFill>
                <a:srgbClr val="C7CCD2"/>
              </a:solidFill>
            </a:endParaRPr>
          </a:p>
        </p:txBody>
      </p:sp>
      <p:sp>
        <p:nvSpPr>
          <p:cNvPr id="6" name="Footer Placeholder 5"/>
          <p:cNvSpPr>
            <a:spLocks noGrp="1"/>
          </p:cNvSpPr>
          <p:nvPr>
            <p:ph type="ftr" sz="quarter" idx="11"/>
          </p:nvPr>
        </p:nvSpPr>
        <p:spPr/>
        <p:txBody>
          <a:bodyPr/>
          <a:lstStyle/>
          <a:p>
            <a:r>
              <a:rPr lang="en-US" dirty="0">
                <a:solidFill>
                  <a:srgbClr val="C7CCD2"/>
                </a:solidFill>
              </a:rPr>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32443155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2"/>
          <p:cNvSpPr>
            <a:spLocks noGrp="1"/>
          </p:cNvSpPr>
          <p:nvPr>
            <p:ph type="pic" sz="quarter" idx="13"/>
          </p:nvPr>
        </p:nvSpPr>
        <p:spPr>
          <a:xfrm>
            <a:off x="4645152" y="1020763"/>
            <a:ext cx="4041648" cy="5102352"/>
          </a:xfrm>
        </p:spPr>
        <p:txBody>
          <a:body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DAA3AEF8-1DC3-42DE-A2E5-7AF657011811}" type="datetime1">
              <a:rPr lang="en-US" smtClean="0">
                <a:solidFill>
                  <a:srgbClr val="C7CCD2"/>
                </a:solidFill>
              </a:rPr>
              <a:pPr/>
              <a:t>11/3/2022</a:t>
            </a:fld>
            <a:endParaRPr lang="en-US">
              <a:solidFill>
                <a:srgbClr val="C7CCD2"/>
              </a:solidFill>
            </a:endParaRPr>
          </a:p>
        </p:txBody>
      </p:sp>
      <p:sp>
        <p:nvSpPr>
          <p:cNvPr id="6" name="Footer Placeholder 5"/>
          <p:cNvSpPr>
            <a:spLocks noGrp="1"/>
          </p:cNvSpPr>
          <p:nvPr>
            <p:ph type="ftr" sz="quarter" idx="11"/>
          </p:nvPr>
        </p:nvSpPr>
        <p:spPr/>
        <p:txBody>
          <a:bodyPr/>
          <a:lstStyle/>
          <a:p>
            <a:r>
              <a:rPr lang="en-US" dirty="0">
                <a:solidFill>
                  <a:srgbClr val="C7CCD2"/>
                </a:solidFill>
              </a:rPr>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1010277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Layout 1">
    <p:spTree>
      <p:nvGrpSpPr>
        <p:cNvPr id="1" name=""/>
        <p:cNvGrpSpPr/>
        <p:nvPr/>
      </p:nvGrpSpPr>
      <p:grpSpPr>
        <a:xfrm>
          <a:off x="0" y="0"/>
          <a:ext cx="0" cy="0"/>
          <a:chOff x="0" y="0"/>
          <a:chExt cx="0" cy="0"/>
        </a:xfrm>
      </p:grpSpPr>
      <p:sp>
        <p:nvSpPr>
          <p:cNvPr id="197" name="Picture Placeholder 8"/>
          <p:cNvSpPr>
            <a:spLocks noGrp="1"/>
          </p:cNvSpPr>
          <p:nvPr>
            <p:ph type="pic" sz="quarter" idx="35"/>
          </p:nvPr>
        </p:nvSpPr>
        <p:spPr>
          <a:xfrm>
            <a:off x="6707825" y="4893386"/>
            <a:ext cx="384048" cy="381001"/>
          </a:xfrm>
          <a:prstGeom prst="rect">
            <a:avLst/>
          </a:prstGeom>
        </p:spPr>
        <p:txBody>
          <a:bodyPr lIns="82058" tIns="41029" rIns="82058" bIns="41029"/>
          <a:lstStyle/>
          <a:p>
            <a:pPr lvl="0"/>
            <a:endParaRPr lang="en-US" noProof="0" dirty="0"/>
          </a:p>
        </p:txBody>
      </p:sp>
      <p:sp>
        <p:nvSpPr>
          <p:cNvPr id="196" name="Picture Placeholder 8"/>
          <p:cNvSpPr>
            <a:spLocks noGrp="1"/>
          </p:cNvSpPr>
          <p:nvPr>
            <p:ph type="pic" sz="quarter" idx="34"/>
          </p:nvPr>
        </p:nvSpPr>
        <p:spPr>
          <a:xfrm>
            <a:off x="4044635" y="4893386"/>
            <a:ext cx="384048" cy="381001"/>
          </a:xfrm>
          <a:prstGeom prst="rect">
            <a:avLst/>
          </a:prstGeom>
        </p:spPr>
        <p:txBody>
          <a:bodyPr lIns="82058" tIns="41029" rIns="82058" bIns="41029"/>
          <a:lstStyle/>
          <a:p>
            <a:pPr lvl="0"/>
            <a:endParaRPr lang="en-US" noProof="0" dirty="0"/>
          </a:p>
        </p:txBody>
      </p:sp>
      <p:sp>
        <p:nvSpPr>
          <p:cNvPr id="195" name="Picture Placeholder 8"/>
          <p:cNvSpPr>
            <a:spLocks noGrp="1"/>
          </p:cNvSpPr>
          <p:nvPr>
            <p:ph type="pic" sz="quarter" idx="33"/>
          </p:nvPr>
        </p:nvSpPr>
        <p:spPr>
          <a:xfrm>
            <a:off x="1381445" y="4893386"/>
            <a:ext cx="384048" cy="381001"/>
          </a:xfrm>
          <a:prstGeom prst="rect">
            <a:avLst/>
          </a:prstGeom>
        </p:spPr>
        <p:txBody>
          <a:bodyPr lIns="82058" tIns="41029" rIns="82058" bIns="41029"/>
          <a:lstStyle/>
          <a:p>
            <a:pPr lvl="0"/>
            <a:endParaRPr lang="en-US" noProof="0" dirty="0"/>
          </a:p>
        </p:txBody>
      </p:sp>
      <p:sp>
        <p:nvSpPr>
          <p:cNvPr id="2" name="Title 1"/>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3" name="Date Placeholder 2"/>
          <p:cNvSpPr>
            <a:spLocks noGrp="1"/>
          </p:cNvSpPr>
          <p:nvPr>
            <p:ph type="dt" sz="half" idx="10"/>
          </p:nvPr>
        </p:nvSpPr>
        <p:spPr/>
        <p:txBody>
          <a:bodyPr/>
          <a:lstStyle/>
          <a:p>
            <a:fld id="{CF840E73-8008-406A-A2EF-BEF33893F0D2}"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158" name="Rectangle 157"/>
          <p:cNvSpPr/>
          <p:nvPr userDrawn="1"/>
        </p:nvSpPr>
        <p:spPr>
          <a:xfrm>
            <a:off x="461018" y="1037349"/>
            <a:ext cx="2230438" cy="493712"/>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cxnSp>
        <p:nvCxnSpPr>
          <p:cNvPr id="159" name="Straight Connector 158"/>
          <p:cNvCxnSpPr/>
          <p:nvPr userDrawn="1"/>
        </p:nvCxnSpPr>
        <p:spPr>
          <a:xfrm>
            <a:off x="1565918" y="1142124"/>
            <a:ext cx="0" cy="687387"/>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0" name="Rectangle 159"/>
          <p:cNvSpPr/>
          <p:nvPr userDrawn="1"/>
        </p:nvSpPr>
        <p:spPr>
          <a:xfrm>
            <a:off x="461018" y="1829511"/>
            <a:ext cx="2225675" cy="1898650"/>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1" name="Rectangle 160"/>
          <p:cNvSpPr/>
          <p:nvPr userDrawn="1"/>
        </p:nvSpPr>
        <p:spPr>
          <a:xfrm>
            <a:off x="461018" y="3964699"/>
            <a:ext cx="1012825" cy="487362"/>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2" name="Rectangle 161"/>
          <p:cNvSpPr/>
          <p:nvPr userDrawn="1"/>
        </p:nvSpPr>
        <p:spPr>
          <a:xfrm>
            <a:off x="1672281" y="3972636"/>
            <a:ext cx="1014412" cy="4857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cxnSp>
        <p:nvCxnSpPr>
          <p:cNvPr id="163" name="Straight Connector 162"/>
          <p:cNvCxnSpPr/>
          <p:nvPr userDrawn="1"/>
        </p:nvCxnSpPr>
        <p:spPr>
          <a:xfrm>
            <a:off x="967431" y="3728161"/>
            <a:ext cx="0" cy="227013"/>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2183456" y="3734511"/>
            <a:ext cx="0" cy="228600"/>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5" name="Rectangle 164"/>
          <p:cNvSpPr/>
          <p:nvPr userDrawn="1"/>
        </p:nvSpPr>
        <p:spPr>
          <a:xfrm>
            <a:off x="3124843" y="1829511"/>
            <a:ext cx="2224088" cy="1898650"/>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6" name="Rectangle 165"/>
          <p:cNvSpPr/>
          <p:nvPr userDrawn="1"/>
        </p:nvSpPr>
        <p:spPr>
          <a:xfrm>
            <a:off x="3124843" y="1037349"/>
            <a:ext cx="2224088" cy="487362"/>
          </a:xfrm>
          <a:prstGeom prst="rect">
            <a:avLst/>
          </a:prstGeom>
          <a:solidFill>
            <a:srgbClr val="C7CCD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7" name="Rectangle 166"/>
          <p:cNvSpPr/>
          <p:nvPr userDrawn="1"/>
        </p:nvSpPr>
        <p:spPr>
          <a:xfrm>
            <a:off x="3124843" y="3964699"/>
            <a:ext cx="1012825" cy="487362"/>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8" name="Rectangle 167"/>
          <p:cNvSpPr/>
          <p:nvPr userDrawn="1"/>
        </p:nvSpPr>
        <p:spPr>
          <a:xfrm>
            <a:off x="4336106" y="3972636"/>
            <a:ext cx="1012825" cy="4857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9" name="Rectangle 168"/>
          <p:cNvSpPr/>
          <p:nvPr userDrawn="1"/>
        </p:nvSpPr>
        <p:spPr>
          <a:xfrm>
            <a:off x="5787081" y="1819986"/>
            <a:ext cx="2225675" cy="1898650"/>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0" name="Rectangle 169"/>
          <p:cNvSpPr/>
          <p:nvPr userDrawn="1"/>
        </p:nvSpPr>
        <p:spPr>
          <a:xfrm>
            <a:off x="5787081" y="1027824"/>
            <a:ext cx="2225675" cy="487362"/>
          </a:xfrm>
          <a:prstGeom prst="rect">
            <a:avLst/>
          </a:prstGeom>
          <a:solidFill>
            <a:srgbClr val="4E4F4F"/>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1" name="Rectangle 170"/>
          <p:cNvSpPr/>
          <p:nvPr userDrawn="1"/>
        </p:nvSpPr>
        <p:spPr>
          <a:xfrm>
            <a:off x="5787081" y="3955174"/>
            <a:ext cx="1014412" cy="48736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2" name="Rectangle 171"/>
          <p:cNvSpPr/>
          <p:nvPr userDrawn="1"/>
        </p:nvSpPr>
        <p:spPr>
          <a:xfrm>
            <a:off x="6998343" y="3963111"/>
            <a:ext cx="1014413" cy="485775"/>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cxnSp>
        <p:nvCxnSpPr>
          <p:cNvPr id="173" name="Straight Connector 172"/>
          <p:cNvCxnSpPr/>
          <p:nvPr userDrawn="1"/>
        </p:nvCxnSpPr>
        <p:spPr>
          <a:xfrm>
            <a:off x="4229743" y="1148474"/>
            <a:ext cx="0" cy="687387"/>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631256"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4845693"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880868" y="1126249"/>
            <a:ext cx="0" cy="688975"/>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282381" y="3718636"/>
            <a:ext cx="0" cy="227013"/>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498406" y="3726574"/>
            <a:ext cx="0" cy="227012"/>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sp>
        <p:nvSpPr>
          <p:cNvPr id="180" name="Text Placeholder 24"/>
          <p:cNvSpPr>
            <a:spLocks noGrp="1"/>
          </p:cNvSpPr>
          <p:nvPr>
            <p:ph type="body" sz="quarter" idx="22"/>
          </p:nvPr>
        </p:nvSpPr>
        <p:spPr>
          <a:xfrm>
            <a:off x="167252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1" name="Text Placeholder 24"/>
          <p:cNvSpPr>
            <a:spLocks noGrp="1"/>
          </p:cNvSpPr>
          <p:nvPr>
            <p:ph type="body" sz="quarter" idx="21"/>
          </p:nvPr>
        </p:nvSpPr>
        <p:spPr>
          <a:xfrm>
            <a:off x="46094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dirty="0"/>
              <a:t>Click to edit Master text styles</a:t>
            </a:r>
          </a:p>
        </p:txBody>
      </p:sp>
      <p:sp>
        <p:nvSpPr>
          <p:cNvPr id="182" name="Text Placeholder 24"/>
          <p:cNvSpPr>
            <a:spLocks noGrp="1"/>
          </p:cNvSpPr>
          <p:nvPr>
            <p:ph type="body" sz="quarter" idx="23"/>
          </p:nvPr>
        </p:nvSpPr>
        <p:spPr>
          <a:xfrm>
            <a:off x="584393"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dirty="0"/>
              <a:t>Click to edit Master text styles</a:t>
            </a:r>
          </a:p>
        </p:txBody>
      </p:sp>
      <p:sp>
        <p:nvSpPr>
          <p:cNvPr id="183" name="Text Placeholder 20"/>
          <p:cNvSpPr>
            <a:spLocks noGrp="1"/>
          </p:cNvSpPr>
          <p:nvPr>
            <p:ph type="body" sz="quarter" idx="19"/>
          </p:nvPr>
        </p:nvSpPr>
        <p:spPr>
          <a:xfrm>
            <a:off x="63163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4" name="Text Placeholder 20"/>
          <p:cNvSpPr>
            <a:spLocks noGrp="1"/>
          </p:cNvSpPr>
          <p:nvPr>
            <p:ph type="body" sz="quarter" idx="20"/>
          </p:nvPr>
        </p:nvSpPr>
        <p:spPr>
          <a:xfrm>
            <a:off x="631637" y="2736308"/>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5" name="Text Placeholder 24"/>
          <p:cNvSpPr>
            <a:spLocks noGrp="1"/>
          </p:cNvSpPr>
          <p:nvPr>
            <p:ph type="body" sz="quarter" idx="24"/>
          </p:nvPr>
        </p:nvSpPr>
        <p:spPr>
          <a:xfrm>
            <a:off x="324453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6" name="Text Placeholder 24"/>
          <p:cNvSpPr>
            <a:spLocks noGrp="1"/>
          </p:cNvSpPr>
          <p:nvPr>
            <p:ph type="body" sz="quarter" idx="25"/>
          </p:nvPr>
        </p:nvSpPr>
        <p:spPr>
          <a:xfrm>
            <a:off x="590772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7" name="Text Placeholder 24"/>
          <p:cNvSpPr>
            <a:spLocks noGrp="1"/>
          </p:cNvSpPr>
          <p:nvPr>
            <p:ph type="body" sz="quarter" idx="26"/>
          </p:nvPr>
        </p:nvSpPr>
        <p:spPr>
          <a:xfrm>
            <a:off x="434271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8" name="Text Placeholder 24"/>
          <p:cNvSpPr>
            <a:spLocks noGrp="1"/>
          </p:cNvSpPr>
          <p:nvPr>
            <p:ph type="body" sz="quarter" idx="27"/>
          </p:nvPr>
        </p:nvSpPr>
        <p:spPr>
          <a:xfrm>
            <a:off x="313113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9" name="Text Placeholder 24"/>
          <p:cNvSpPr>
            <a:spLocks noGrp="1"/>
          </p:cNvSpPr>
          <p:nvPr>
            <p:ph type="body" sz="quarter" idx="28"/>
          </p:nvPr>
        </p:nvSpPr>
        <p:spPr>
          <a:xfrm>
            <a:off x="700609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0" name="Text Placeholder 24"/>
          <p:cNvSpPr>
            <a:spLocks noGrp="1"/>
          </p:cNvSpPr>
          <p:nvPr>
            <p:ph type="body" sz="quarter" idx="29"/>
          </p:nvPr>
        </p:nvSpPr>
        <p:spPr>
          <a:xfrm>
            <a:off x="579451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1" name="Content Placeholder 9"/>
          <p:cNvSpPr>
            <a:spLocks noGrp="1"/>
          </p:cNvSpPr>
          <p:nvPr>
            <p:ph sz="quarter" idx="15" hasCustomPrompt="1"/>
          </p:nvPr>
        </p:nvSpPr>
        <p:spPr>
          <a:xfrm>
            <a:off x="3294827" y="1921586"/>
            <a:ext cx="1883664" cy="1280160"/>
          </a:xfrm>
          <a:prstGeom prst="rect">
            <a:avLst/>
          </a:prstGeom>
        </p:spPr>
        <p:txBody>
          <a:bodyPr vert="horz"/>
          <a:lstStyle>
            <a:lvl2pPr marL="164098" indent="-164098">
              <a:lnSpc>
                <a:spcPct val="100000"/>
              </a:lnSpc>
              <a:buClr>
                <a:srgbClr val="000000"/>
              </a:buClr>
              <a:buFont typeface="Arial"/>
              <a:buChar char="•"/>
              <a:defRPr sz="1100">
                <a:solidFill>
                  <a:schemeClr val="tx1"/>
                </a:solidFill>
              </a:defRPr>
            </a:lvl2pPr>
            <a:lvl3pPr marL="210312" indent="-210312">
              <a:defRPr sz="1100">
                <a:solidFill>
                  <a:schemeClr val="tx1"/>
                </a:solidFill>
              </a:defRPr>
            </a:lvl3pPr>
            <a:lvl4pPr>
              <a:defRPr sz="1100">
                <a:solidFill>
                  <a:schemeClr val="tx1"/>
                </a:solidFill>
              </a:defRPr>
            </a:lvl4pPr>
            <a:lvl5pPr>
              <a:defRPr sz="1100">
                <a:solidFill>
                  <a:schemeClr val="tx1"/>
                </a:solidFill>
              </a:defRPr>
            </a:lvl5pPr>
          </a:lstStyle>
          <a:p>
            <a:pPr lvl="1"/>
            <a:r>
              <a:rPr lang="en-US" dirty="0"/>
              <a:t>Bullet Point 1</a:t>
            </a:r>
          </a:p>
          <a:p>
            <a:pPr lvl="1"/>
            <a:r>
              <a:rPr lang="en-US" dirty="0"/>
              <a:t>Bullet Point 2</a:t>
            </a:r>
          </a:p>
          <a:p>
            <a:pPr lvl="1"/>
            <a:endParaRPr lang="en-US" dirty="0"/>
          </a:p>
        </p:txBody>
      </p:sp>
      <p:sp>
        <p:nvSpPr>
          <p:cNvPr id="192" name="Text Placeholder 20"/>
          <p:cNvSpPr>
            <a:spLocks noGrp="1"/>
          </p:cNvSpPr>
          <p:nvPr>
            <p:ph type="body" sz="quarter" idx="30"/>
          </p:nvPr>
        </p:nvSpPr>
        <p:spPr>
          <a:xfrm>
            <a:off x="595801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11797895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19EB29B-E2FA-4AFE-BE31-BDB4E59C16A5}"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44" name="Rectangle 43"/>
          <p:cNvSpPr/>
          <p:nvPr userDrawn="1"/>
        </p:nvSpPr>
        <p:spPr>
          <a:xfrm>
            <a:off x="472904" y="4586560"/>
            <a:ext cx="2965450" cy="319088"/>
          </a:xfrm>
          <a:prstGeom prst="rect">
            <a:avLst/>
          </a:prstGeom>
          <a:solidFill>
            <a:srgbClr val="4E4F4F"/>
          </a:solidFill>
          <a:ln w="28575">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5" name="Rectangle 44"/>
          <p:cNvSpPr/>
          <p:nvPr userDrawn="1"/>
        </p:nvSpPr>
        <p:spPr>
          <a:xfrm>
            <a:off x="3449466" y="2562498"/>
            <a:ext cx="2967038" cy="3206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6" name="Rectangle 45"/>
          <p:cNvSpPr/>
          <p:nvPr userDrawn="1"/>
        </p:nvSpPr>
        <p:spPr>
          <a:xfrm>
            <a:off x="3438354" y="1033735"/>
            <a:ext cx="2967037" cy="320675"/>
          </a:xfrm>
          <a:prstGeom prst="rect">
            <a:avLst/>
          </a:prstGeom>
          <a:solidFill>
            <a:schemeClr val="bg1"/>
          </a:solid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7" name="Rectangle 46"/>
          <p:cNvSpPr/>
          <p:nvPr userDrawn="1"/>
        </p:nvSpPr>
        <p:spPr>
          <a:xfrm>
            <a:off x="3449466" y="2883173"/>
            <a:ext cx="2967038" cy="14255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8" name="Rectangle 47"/>
          <p:cNvSpPr/>
          <p:nvPr userDrawn="1"/>
        </p:nvSpPr>
        <p:spPr>
          <a:xfrm>
            <a:off x="472904" y="2562498"/>
            <a:ext cx="2965450" cy="320675"/>
          </a:xfrm>
          <a:prstGeom prst="rect">
            <a:avLst/>
          </a:prstGeom>
          <a:solidFill>
            <a:srgbClr val="C7CCD2"/>
          </a:solidFill>
          <a:ln w="28575">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9" name="Rectangle 48"/>
          <p:cNvSpPr/>
          <p:nvPr userDrawn="1"/>
        </p:nvSpPr>
        <p:spPr>
          <a:xfrm>
            <a:off x="472904" y="1033735"/>
            <a:ext cx="2965450" cy="320675"/>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0" name="Rectangle 49"/>
          <p:cNvSpPr/>
          <p:nvPr userDrawn="1"/>
        </p:nvSpPr>
        <p:spPr>
          <a:xfrm>
            <a:off x="472904" y="1354410"/>
            <a:ext cx="2965450" cy="9683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1" name="Rectangle 50"/>
          <p:cNvSpPr/>
          <p:nvPr userDrawn="1"/>
        </p:nvSpPr>
        <p:spPr>
          <a:xfrm>
            <a:off x="472904" y="2883173"/>
            <a:ext cx="2965450" cy="14255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2" name="Rectangle 51"/>
          <p:cNvSpPr/>
          <p:nvPr userDrawn="1"/>
        </p:nvSpPr>
        <p:spPr>
          <a:xfrm>
            <a:off x="3438354" y="1354410"/>
            <a:ext cx="2967037" cy="968375"/>
          </a:xfrm>
          <a:prstGeom prst="rect">
            <a:avLst/>
          </a:prstGeom>
          <a:no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3" name="Rectangle 52"/>
          <p:cNvSpPr/>
          <p:nvPr userDrawn="1"/>
        </p:nvSpPr>
        <p:spPr>
          <a:xfrm>
            <a:off x="472904" y="4905648"/>
            <a:ext cx="2965450" cy="78581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4" name="Rectangle 53"/>
          <p:cNvSpPr/>
          <p:nvPr userDrawn="1"/>
        </p:nvSpPr>
        <p:spPr>
          <a:xfrm>
            <a:off x="3438354" y="4905648"/>
            <a:ext cx="2967037" cy="785812"/>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5" name="Rectangle 54"/>
          <p:cNvSpPr/>
          <p:nvPr userDrawn="1"/>
        </p:nvSpPr>
        <p:spPr>
          <a:xfrm>
            <a:off x="3438354" y="4586560"/>
            <a:ext cx="2967037" cy="319088"/>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6" name="Text Placeholder 26"/>
          <p:cNvSpPr>
            <a:spLocks noGrp="1"/>
          </p:cNvSpPr>
          <p:nvPr>
            <p:ph type="body" sz="quarter" idx="22"/>
          </p:nvPr>
        </p:nvSpPr>
        <p:spPr>
          <a:xfrm>
            <a:off x="573723" y="5033007"/>
            <a:ext cx="2679192" cy="477478"/>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57" name="Text Placeholder 24"/>
          <p:cNvSpPr>
            <a:spLocks noGrp="1"/>
          </p:cNvSpPr>
          <p:nvPr>
            <p:ph type="body" sz="quarter" idx="21"/>
          </p:nvPr>
        </p:nvSpPr>
        <p:spPr>
          <a:xfrm>
            <a:off x="573723" y="4596085"/>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58" name="Text Placeholder 24"/>
          <p:cNvSpPr>
            <a:spLocks noGrp="1"/>
          </p:cNvSpPr>
          <p:nvPr>
            <p:ph type="body" sz="quarter" idx="16"/>
          </p:nvPr>
        </p:nvSpPr>
        <p:spPr>
          <a:xfrm>
            <a:off x="3601403" y="1041872"/>
            <a:ext cx="2632364" cy="313944"/>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59" name="Text Placeholder 24"/>
          <p:cNvSpPr>
            <a:spLocks noGrp="1"/>
          </p:cNvSpPr>
          <p:nvPr>
            <p:ph type="body" sz="quarter" idx="15"/>
          </p:nvPr>
        </p:nvSpPr>
        <p:spPr>
          <a:xfrm>
            <a:off x="3601403" y="257075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0" name="Text Placeholder 26"/>
          <p:cNvSpPr>
            <a:spLocks noGrp="1"/>
          </p:cNvSpPr>
          <p:nvPr>
            <p:ph type="body" sz="quarter" idx="17"/>
          </p:nvPr>
        </p:nvSpPr>
        <p:spPr>
          <a:xfrm>
            <a:off x="3601403" y="1471885"/>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1" name="Text Placeholder 26"/>
          <p:cNvSpPr>
            <a:spLocks noGrp="1"/>
          </p:cNvSpPr>
          <p:nvPr>
            <p:ph type="body" sz="quarter" idx="18"/>
          </p:nvPr>
        </p:nvSpPr>
        <p:spPr>
          <a:xfrm>
            <a:off x="3601403" y="3007677"/>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2" name="Text Placeholder 24"/>
          <p:cNvSpPr>
            <a:spLocks noGrp="1"/>
          </p:cNvSpPr>
          <p:nvPr>
            <p:ph type="body" sz="quarter" idx="13"/>
          </p:nvPr>
        </p:nvSpPr>
        <p:spPr>
          <a:xfrm>
            <a:off x="553403" y="2563070"/>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3" name="Text Placeholder 24"/>
          <p:cNvSpPr>
            <a:spLocks noGrp="1"/>
          </p:cNvSpPr>
          <p:nvPr>
            <p:ph type="body" sz="quarter" idx="23"/>
          </p:nvPr>
        </p:nvSpPr>
        <p:spPr>
          <a:xfrm>
            <a:off x="553403" y="1034187"/>
            <a:ext cx="2632364" cy="313944"/>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4" name="Text Placeholder 26"/>
          <p:cNvSpPr>
            <a:spLocks noGrp="1"/>
          </p:cNvSpPr>
          <p:nvPr>
            <p:ph type="body" sz="quarter" idx="24"/>
          </p:nvPr>
        </p:nvSpPr>
        <p:spPr>
          <a:xfrm>
            <a:off x="553402" y="1464200"/>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5" name="Text Placeholder 26"/>
          <p:cNvSpPr>
            <a:spLocks noGrp="1"/>
          </p:cNvSpPr>
          <p:nvPr>
            <p:ph type="body" sz="quarter" idx="14"/>
          </p:nvPr>
        </p:nvSpPr>
        <p:spPr>
          <a:xfrm>
            <a:off x="553403" y="2999992"/>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6" name="Text Placeholder 24"/>
          <p:cNvSpPr>
            <a:spLocks noGrp="1"/>
          </p:cNvSpPr>
          <p:nvPr>
            <p:ph type="body" sz="quarter" idx="25"/>
          </p:nvPr>
        </p:nvSpPr>
        <p:spPr>
          <a:xfrm>
            <a:off x="3601403" y="459608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7" name="Text Placeholder 26"/>
          <p:cNvSpPr>
            <a:spLocks noGrp="1"/>
          </p:cNvSpPr>
          <p:nvPr>
            <p:ph type="body" sz="quarter" idx="26"/>
          </p:nvPr>
        </p:nvSpPr>
        <p:spPr>
          <a:xfrm>
            <a:off x="3601403" y="5033007"/>
            <a:ext cx="2679192" cy="477478"/>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Tree>
    <p:extLst>
      <p:ext uri="{BB962C8B-B14F-4D97-AF65-F5344CB8AC3E}">
        <p14:creationId xmlns:p14="http://schemas.microsoft.com/office/powerpoint/2010/main" val="2521373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Layout 3">
    <p:spTree>
      <p:nvGrpSpPr>
        <p:cNvPr id="1" name=""/>
        <p:cNvGrpSpPr/>
        <p:nvPr/>
      </p:nvGrpSpPr>
      <p:grpSpPr>
        <a:xfrm>
          <a:off x="0" y="0"/>
          <a:ext cx="0" cy="0"/>
          <a:chOff x="0" y="0"/>
          <a:chExt cx="0" cy="0"/>
        </a:xfrm>
      </p:grpSpPr>
      <p:sp>
        <p:nvSpPr>
          <p:cNvPr id="102" name="Picture Placeholder 8"/>
          <p:cNvSpPr>
            <a:spLocks noGrp="1"/>
          </p:cNvSpPr>
          <p:nvPr>
            <p:ph type="pic" sz="quarter" idx="23" hasCustomPrompt="1"/>
          </p:nvPr>
        </p:nvSpPr>
        <p:spPr>
          <a:xfrm>
            <a:off x="459524" y="4245639"/>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101" name="Picture Placeholder 8"/>
          <p:cNvSpPr>
            <a:spLocks noGrp="1"/>
          </p:cNvSpPr>
          <p:nvPr>
            <p:ph type="pic" sz="quarter" idx="22" hasCustomPrompt="1"/>
          </p:nvPr>
        </p:nvSpPr>
        <p:spPr>
          <a:xfrm>
            <a:off x="459524" y="2673058"/>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8E82CB9-7DE5-4023-BCD0-CD6FFCA6D5CE}"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81" name="Text Placeholder 20"/>
          <p:cNvSpPr>
            <a:spLocks noGrp="1"/>
          </p:cNvSpPr>
          <p:nvPr>
            <p:ph type="body" sz="quarter" idx="18"/>
          </p:nvPr>
        </p:nvSpPr>
        <p:spPr>
          <a:xfrm>
            <a:off x="943602" y="4166096"/>
            <a:ext cx="532638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2" name="Text Placeholder 20"/>
          <p:cNvSpPr>
            <a:spLocks noGrp="1"/>
          </p:cNvSpPr>
          <p:nvPr>
            <p:ph type="body" sz="quarter" idx="19"/>
          </p:nvPr>
        </p:nvSpPr>
        <p:spPr>
          <a:xfrm>
            <a:off x="954520" y="4515708"/>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5" name="Text Placeholder 20"/>
          <p:cNvSpPr>
            <a:spLocks noGrp="1"/>
          </p:cNvSpPr>
          <p:nvPr>
            <p:ph type="body" sz="quarter" idx="15"/>
          </p:nvPr>
        </p:nvSpPr>
        <p:spPr>
          <a:xfrm>
            <a:off x="954520" y="2585802"/>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6" name="Picture Placeholder 8"/>
          <p:cNvSpPr>
            <a:spLocks noGrp="1"/>
          </p:cNvSpPr>
          <p:nvPr>
            <p:ph type="pic" sz="quarter" idx="13" hasCustomPrompt="1"/>
          </p:nvPr>
        </p:nvSpPr>
        <p:spPr>
          <a:xfrm>
            <a:off x="459524" y="1087171"/>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87" name="Text Placeholder 20"/>
          <p:cNvSpPr>
            <a:spLocks noGrp="1"/>
          </p:cNvSpPr>
          <p:nvPr>
            <p:ph type="body" sz="quarter" idx="20"/>
          </p:nvPr>
        </p:nvSpPr>
        <p:spPr>
          <a:xfrm>
            <a:off x="954520" y="1023155"/>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8" name="Text Placeholder 20"/>
          <p:cNvSpPr>
            <a:spLocks noGrp="1"/>
          </p:cNvSpPr>
          <p:nvPr>
            <p:ph type="body" sz="quarter" idx="21"/>
          </p:nvPr>
        </p:nvSpPr>
        <p:spPr>
          <a:xfrm>
            <a:off x="965437" y="1372767"/>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9" name="Text Placeholder 20"/>
          <p:cNvSpPr>
            <a:spLocks noGrp="1"/>
          </p:cNvSpPr>
          <p:nvPr>
            <p:ph type="body" sz="quarter" idx="16"/>
          </p:nvPr>
        </p:nvSpPr>
        <p:spPr>
          <a:xfrm>
            <a:off x="965438" y="2935414"/>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74352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Layout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DC5DFA-8DD2-4EE7-98CB-F0811AFE844F}"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15" name="Picture Placeholder 8"/>
          <p:cNvSpPr>
            <a:spLocks noGrp="1"/>
          </p:cNvSpPr>
          <p:nvPr>
            <p:ph type="pic" sz="quarter" idx="13"/>
          </p:nvPr>
        </p:nvSpPr>
        <p:spPr>
          <a:xfrm>
            <a:off x="465301" y="1111161"/>
            <a:ext cx="1737612" cy="1161288"/>
          </a:xfrm>
          <a:prstGeom prst="rect">
            <a:avLst/>
          </a:prstGeom>
        </p:spPr>
        <p:txBody>
          <a:bodyPr lIns="82058" tIns="41029" rIns="82058" bIns="41029"/>
          <a:lstStyle/>
          <a:p>
            <a:pPr lvl="0"/>
            <a:endParaRPr lang="en-US" noProof="0" dirty="0"/>
          </a:p>
        </p:txBody>
      </p:sp>
      <p:sp>
        <p:nvSpPr>
          <p:cNvPr id="16" name="Picture Placeholder 8"/>
          <p:cNvSpPr>
            <a:spLocks noGrp="1"/>
          </p:cNvSpPr>
          <p:nvPr>
            <p:ph type="pic" sz="quarter" idx="22"/>
          </p:nvPr>
        </p:nvSpPr>
        <p:spPr>
          <a:xfrm>
            <a:off x="465301" y="2674651"/>
            <a:ext cx="1737612" cy="1161288"/>
          </a:xfrm>
          <a:prstGeom prst="rect">
            <a:avLst/>
          </a:prstGeom>
        </p:spPr>
        <p:txBody>
          <a:bodyPr lIns="82058" tIns="41029" rIns="82058" bIns="41029"/>
          <a:lstStyle/>
          <a:p>
            <a:pPr lvl="0"/>
            <a:endParaRPr lang="en-US" noProof="0" dirty="0"/>
          </a:p>
        </p:txBody>
      </p:sp>
      <p:sp>
        <p:nvSpPr>
          <p:cNvPr id="17" name="Picture Placeholder 8"/>
          <p:cNvSpPr>
            <a:spLocks noGrp="1"/>
          </p:cNvSpPr>
          <p:nvPr>
            <p:ph type="pic" sz="quarter" idx="23"/>
          </p:nvPr>
        </p:nvSpPr>
        <p:spPr>
          <a:xfrm>
            <a:off x="465301" y="4289721"/>
            <a:ext cx="1737612" cy="1161288"/>
          </a:xfrm>
          <a:prstGeom prst="rect">
            <a:avLst/>
          </a:prstGeom>
        </p:spPr>
        <p:txBody>
          <a:bodyPr lIns="82058" tIns="41029" rIns="82058" bIns="41029"/>
          <a:lstStyle/>
          <a:p>
            <a:pPr lvl="0"/>
            <a:endParaRPr lang="en-US" noProof="0" dirty="0"/>
          </a:p>
        </p:txBody>
      </p:sp>
      <p:sp>
        <p:nvSpPr>
          <p:cNvPr id="18" name="Text Placeholder 20"/>
          <p:cNvSpPr>
            <a:spLocks noGrp="1"/>
          </p:cNvSpPr>
          <p:nvPr>
            <p:ph type="body" sz="quarter" idx="21"/>
          </p:nvPr>
        </p:nvSpPr>
        <p:spPr>
          <a:xfrm>
            <a:off x="2419158" y="4510362"/>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9" name="Text Placeholder 20"/>
          <p:cNvSpPr>
            <a:spLocks noGrp="1"/>
          </p:cNvSpPr>
          <p:nvPr>
            <p:ph type="body" sz="quarter" idx="20"/>
          </p:nvPr>
        </p:nvSpPr>
        <p:spPr>
          <a:xfrm>
            <a:off x="2408240" y="4160750"/>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0" name="Text Placeholder 20"/>
          <p:cNvSpPr>
            <a:spLocks noGrp="1"/>
          </p:cNvSpPr>
          <p:nvPr>
            <p:ph type="body" sz="quarter" idx="18"/>
          </p:nvPr>
        </p:nvSpPr>
        <p:spPr>
          <a:xfrm>
            <a:off x="2419158" y="2580456"/>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1" name="Text Placeholder 20"/>
          <p:cNvSpPr>
            <a:spLocks noGrp="1"/>
          </p:cNvSpPr>
          <p:nvPr>
            <p:ph type="body" sz="quarter" idx="24"/>
          </p:nvPr>
        </p:nvSpPr>
        <p:spPr>
          <a:xfrm>
            <a:off x="2419158" y="1017809"/>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2" name="Text Placeholder 20"/>
          <p:cNvSpPr>
            <a:spLocks noGrp="1"/>
          </p:cNvSpPr>
          <p:nvPr>
            <p:ph type="body" sz="quarter" idx="25"/>
          </p:nvPr>
        </p:nvSpPr>
        <p:spPr>
          <a:xfrm>
            <a:off x="2430076" y="1367421"/>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3" name="Text Placeholder 20"/>
          <p:cNvSpPr>
            <a:spLocks noGrp="1"/>
          </p:cNvSpPr>
          <p:nvPr>
            <p:ph type="body" sz="quarter" idx="19"/>
          </p:nvPr>
        </p:nvSpPr>
        <p:spPr>
          <a:xfrm>
            <a:off x="2430076" y="2930068"/>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333752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Layout 5">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9F39CEA-6703-4162-AF8F-B35BA8A4B591}"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25" name="Picture Placeholder 8"/>
          <p:cNvSpPr>
            <a:spLocks noGrp="1"/>
          </p:cNvSpPr>
          <p:nvPr>
            <p:ph type="pic" sz="quarter" idx="13" hasCustomPrompt="1"/>
          </p:nvPr>
        </p:nvSpPr>
        <p:spPr>
          <a:xfrm>
            <a:off x="460624"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26" name="Text Placeholder 20"/>
          <p:cNvSpPr>
            <a:spLocks noGrp="1"/>
          </p:cNvSpPr>
          <p:nvPr>
            <p:ph type="body" sz="quarter" idx="20"/>
          </p:nvPr>
        </p:nvSpPr>
        <p:spPr>
          <a:xfrm>
            <a:off x="899050"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7" name="Text Placeholder 20"/>
          <p:cNvSpPr>
            <a:spLocks noGrp="1"/>
          </p:cNvSpPr>
          <p:nvPr>
            <p:ph type="body" sz="quarter" idx="18"/>
          </p:nvPr>
        </p:nvSpPr>
        <p:spPr>
          <a:xfrm>
            <a:off x="909968"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8" name="Text Placeholder 20"/>
          <p:cNvSpPr>
            <a:spLocks noGrp="1"/>
          </p:cNvSpPr>
          <p:nvPr>
            <p:ph type="body" sz="quarter" idx="21"/>
          </p:nvPr>
        </p:nvSpPr>
        <p:spPr>
          <a:xfrm>
            <a:off x="909967"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9" name="Text Placeholder 20"/>
          <p:cNvSpPr>
            <a:spLocks noGrp="1"/>
          </p:cNvSpPr>
          <p:nvPr>
            <p:ph type="body" sz="quarter" idx="22"/>
          </p:nvPr>
        </p:nvSpPr>
        <p:spPr>
          <a:xfrm>
            <a:off x="920885"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0" name="Text Placeholder 20"/>
          <p:cNvSpPr>
            <a:spLocks noGrp="1"/>
          </p:cNvSpPr>
          <p:nvPr>
            <p:ph type="body" sz="quarter" idx="19"/>
          </p:nvPr>
        </p:nvSpPr>
        <p:spPr>
          <a:xfrm>
            <a:off x="920886"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1" name="Text Placeholder 20"/>
          <p:cNvSpPr>
            <a:spLocks noGrp="1"/>
          </p:cNvSpPr>
          <p:nvPr>
            <p:ph type="body" sz="quarter" idx="23"/>
          </p:nvPr>
        </p:nvSpPr>
        <p:spPr>
          <a:xfrm>
            <a:off x="909968"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2" name="Picture Placeholder 8"/>
          <p:cNvSpPr>
            <a:spLocks noGrp="1"/>
          </p:cNvSpPr>
          <p:nvPr>
            <p:ph type="pic" sz="quarter" idx="24" hasCustomPrompt="1"/>
          </p:nvPr>
        </p:nvSpPr>
        <p:spPr>
          <a:xfrm>
            <a:off x="460624"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3" name="Picture Placeholder 8"/>
          <p:cNvSpPr>
            <a:spLocks noGrp="1"/>
          </p:cNvSpPr>
          <p:nvPr>
            <p:ph type="pic" sz="quarter" idx="25" hasCustomPrompt="1"/>
          </p:nvPr>
        </p:nvSpPr>
        <p:spPr>
          <a:xfrm>
            <a:off x="460624"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4" name="Picture Placeholder 8"/>
          <p:cNvSpPr>
            <a:spLocks noGrp="1"/>
          </p:cNvSpPr>
          <p:nvPr>
            <p:ph type="pic" sz="quarter" idx="26" hasCustomPrompt="1"/>
          </p:nvPr>
        </p:nvSpPr>
        <p:spPr>
          <a:xfrm>
            <a:off x="4651623"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5" name="Text Placeholder 20"/>
          <p:cNvSpPr>
            <a:spLocks noGrp="1"/>
          </p:cNvSpPr>
          <p:nvPr>
            <p:ph type="body" sz="quarter" idx="27"/>
          </p:nvPr>
        </p:nvSpPr>
        <p:spPr>
          <a:xfrm>
            <a:off x="5090049"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6" name="Text Placeholder 20"/>
          <p:cNvSpPr>
            <a:spLocks noGrp="1"/>
          </p:cNvSpPr>
          <p:nvPr>
            <p:ph type="body" sz="quarter" idx="28"/>
          </p:nvPr>
        </p:nvSpPr>
        <p:spPr>
          <a:xfrm>
            <a:off x="5100967"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7" name="Text Placeholder 20"/>
          <p:cNvSpPr>
            <a:spLocks noGrp="1"/>
          </p:cNvSpPr>
          <p:nvPr>
            <p:ph type="body" sz="quarter" idx="29"/>
          </p:nvPr>
        </p:nvSpPr>
        <p:spPr>
          <a:xfrm>
            <a:off x="5100966"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8" name="Text Placeholder 20"/>
          <p:cNvSpPr>
            <a:spLocks noGrp="1"/>
          </p:cNvSpPr>
          <p:nvPr>
            <p:ph type="body" sz="quarter" idx="30"/>
          </p:nvPr>
        </p:nvSpPr>
        <p:spPr>
          <a:xfrm>
            <a:off x="5111884"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9" name="Text Placeholder 20"/>
          <p:cNvSpPr>
            <a:spLocks noGrp="1"/>
          </p:cNvSpPr>
          <p:nvPr>
            <p:ph type="body" sz="quarter" idx="31"/>
          </p:nvPr>
        </p:nvSpPr>
        <p:spPr>
          <a:xfrm>
            <a:off x="5111885"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0" name="Text Placeholder 20"/>
          <p:cNvSpPr>
            <a:spLocks noGrp="1"/>
          </p:cNvSpPr>
          <p:nvPr>
            <p:ph type="body" sz="quarter" idx="32"/>
          </p:nvPr>
        </p:nvSpPr>
        <p:spPr>
          <a:xfrm>
            <a:off x="5100967"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1" name="Picture Placeholder 8"/>
          <p:cNvSpPr>
            <a:spLocks noGrp="1"/>
          </p:cNvSpPr>
          <p:nvPr>
            <p:ph type="pic" sz="quarter" idx="33" hasCustomPrompt="1"/>
          </p:nvPr>
        </p:nvSpPr>
        <p:spPr>
          <a:xfrm>
            <a:off x="4651623"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42" name="Picture Placeholder 8"/>
          <p:cNvSpPr>
            <a:spLocks noGrp="1"/>
          </p:cNvSpPr>
          <p:nvPr>
            <p:ph type="pic" sz="quarter" idx="34" hasCustomPrompt="1"/>
          </p:nvPr>
        </p:nvSpPr>
        <p:spPr>
          <a:xfrm>
            <a:off x="4651623"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Tree>
    <p:extLst>
      <p:ext uri="{BB962C8B-B14F-4D97-AF65-F5344CB8AC3E}">
        <p14:creationId xmlns:p14="http://schemas.microsoft.com/office/powerpoint/2010/main" val="2644778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048E-1465-4172-999B-2A6FCC85D284}" type="datetime1">
              <a:rPr lang="en-US" smtClean="0">
                <a:solidFill>
                  <a:srgbClr val="C7CCD2"/>
                </a:solidFill>
              </a:rPr>
              <a:pPr/>
              <a:t>11/3/2022</a:t>
            </a:fld>
            <a:endParaRPr lang="en-US">
              <a:solidFill>
                <a:srgbClr val="C7CCD2"/>
              </a:solidFill>
            </a:endParaRPr>
          </a:p>
        </p:txBody>
      </p:sp>
      <p:sp>
        <p:nvSpPr>
          <p:cNvPr id="3" name="Footer Placeholder 2"/>
          <p:cNvSpPr>
            <a:spLocks noGrp="1"/>
          </p:cNvSpPr>
          <p:nvPr>
            <p:ph type="ftr" sz="quarter" idx="11"/>
          </p:nvPr>
        </p:nvSpPr>
        <p:spPr/>
        <p:txBody>
          <a:bodyPr/>
          <a:lstStyle/>
          <a:p>
            <a:r>
              <a:rPr lang="en-US" dirty="0">
                <a:solidFill>
                  <a:srgbClr val="C7CCD2"/>
                </a:solidFill>
              </a:rPr>
              <a:t>Confidential | Copyright © Arcesium</a:t>
            </a:r>
          </a:p>
        </p:txBody>
      </p:sp>
      <p:sp>
        <p:nvSpPr>
          <p:cNvPr id="4" name="Slide Number Placeholder 3"/>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37426433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32929600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wo Li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781800" cy="1020762"/>
          </a:xfrm>
        </p:spPr>
        <p:txBody>
          <a:bodyPr anchor="b"/>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9" name="Content Placeholder 2"/>
          <p:cNvSpPr>
            <a:spLocks noGrp="1"/>
          </p:cNvSpPr>
          <p:nvPr>
            <p:ph idx="1"/>
          </p:nvPr>
        </p:nvSpPr>
        <p:spPr>
          <a:xfrm>
            <a:off x="457200" y="1444751"/>
            <a:ext cx="8229600" cy="4681728"/>
          </a:xfrm>
        </p:spPr>
        <p:txBody>
          <a:bodyPr/>
          <a:lstStyle>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79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457200" y="1020761"/>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A1482-E360-4500-B65D-AF317C257754}" type="datetime1">
              <a:rPr lang="en-US" smtClean="0"/>
              <a:t>11/3/2022</a:t>
            </a:fld>
            <a:endParaRPr lang="en-US"/>
          </a:p>
        </p:txBody>
      </p:sp>
      <p:sp>
        <p:nvSpPr>
          <p:cNvPr id="6" name="Footer Placeholder 5"/>
          <p:cNvSpPr>
            <a:spLocks noGrp="1"/>
          </p:cNvSpPr>
          <p:nvPr>
            <p:ph type="ftr" sz="quarter" idx="11"/>
          </p:nvPr>
        </p:nvSpPr>
        <p:spPr/>
        <p:txBody>
          <a:bodyPr/>
          <a:lstStyle/>
          <a:p>
            <a:r>
              <a:rPr lang="en-US" dirty="0"/>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t>‹#›</a:t>
            </a:fld>
            <a:endParaRPr lang="en-US"/>
          </a:p>
        </p:txBody>
      </p:sp>
    </p:spTree>
    <p:extLst>
      <p:ext uri="{BB962C8B-B14F-4D97-AF65-F5344CB8AC3E}">
        <p14:creationId xmlns:p14="http://schemas.microsoft.com/office/powerpoint/2010/main" val="4243777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5975" y="6149975"/>
            <a:ext cx="708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609600" y="2971800"/>
            <a:ext cx="7826375" cy="1143000"/>
          </a:xfrm>
          <a:prstGeom prst="rect">
            <a:avLst/>
          </a:prstGeom>
        </p:spPr>
        <p:txBody>
          <a:bodyPr/>
          <a:lstStyle>
            <a:lvl1pPr algn="l">
              <a:defRPr sz="2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28614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813" y="2659063"/>
            <a:ext cx="1177926"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85000" y="3046413"/>
            <a:ext cx="19097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7" tIns="45693" rIns="91387" bIns="45693">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912813" fontAlgn="base">
              <a:spcBef>
                <a:spcPct val="0"/>
              </a:spcBef>
              <a:spcAft>
                <a:spcPct val="0"/>
              </a:spcAft>
              <a:defRPr>
                <a:solidFill>
                  <a:schemeClr val="tx1"/>
                </a:solidFill>
                <a:latin typeface="Calibri" pitchFamily="34" charset="0"/>
                <a:ea typeface="MS PGothic" pitchFamily="34" charset="-128"/>
              </a:defRPr>
            </a:lvl6pPr>
            <a:lvl7pPr marL="2971800" indent="-228600" defTabSz="912813" fontAlgn="base">
              <a:spcBef>
                <a:spcPct val="0"/>
              </a:spcBef>
              <a:spcAft>
                <a:spcPct val="0"/>
              </a:spcAft>
              <a:defRPr>
                <a:solidFill>
                  <a:schemeClr val="tx1"/>
                </a:solidFill>
                <a:latin typeface="Calibri" pitchFamily="34" charset="0"/>
                <a:ea typeface="MS PGothic" pitchFamily="34" charset="-128"/>
              </a:defRPr>
            </a:lvl7pPr>
            <a:lvl8pPr marL="3429000" indent="-228600" defTabSz="912813" fontAlgn="base">
              <a:spcBef>
                <a:spcPct val="0"/>
              </a:spcBef>
              <a:spcAft>
                <a:spcPct val="0"/>
              </a:spcAft>
              <a:defRPr>
                <a:solidFill>
                  <a:schemeClr val="tx1"/>
                </a:solidFill>
                <a:latin typeface="Calibri" pitchFamily="34" charset="0"/>
                <a:ea typeface="MS PGothic" pitchFamily="34" charset="-128"/>
              </a:defRPr>
            </a:lvl8pPr>
            <a:lvl9pPr marL="3886200" indent="-228600" defTabSz="912813" fontAlgn="base">
              <a:spcBef>
                <a:spcPct val="0"/>
              </a:spcBef>
              <a:spcAft>
                <a:spcPct val="0"/>
              </a:spcAft>
              <a:defRPr>
                <a:solidFill>
                  <a:schemeClr val="tx1"/>
                </a:solidFill>
                <a:latin typeface="Calibri" pitchFamily="34" charset="0"/>
                <a:ea typeface="MS PGothic" pitchFamily="34" charset="-128"/>
              </a:defRPr>
            </a:lvl9pPr>
          </a:lstStyle>
          <a:p>
            <a:r>
              <a:rPr lang="en-US" altLang="en-US" sz="2500" dirty="0">
                <a:solidFill>
                  <a:prstClr val="white"/>
                </a:solidFill>
                <a:latin typeface="Graphik"/>
              </a:rPr>
              <a:t>Thank You</a:t>
            </a:r>
          </a:p>
        </p:txBody>
      </p:sp>
    </p:spTree>
    <p:extLst>
      <p:ext uri="{BB962C8B-B14F-4D97-AF65-F5344CB8AC3E}">
        <p14:creationId xmlns:p14="http://schemas.microsoft.com/office/powerpoint/2010/main" val="41172276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lvl2pP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C748518-3077-40FF-B691-1C3C731FBB20}" type="datetime1">
              <a:rPr lang="en-US" smtClean="0">
                <a:solidFill>
                  <a:srgbClr val="C7CCD2"/>
                </a:solidFill>
              </a:rPr>
              <a:pPr/>
              <a:t>11/3/2022</a:t>
            </a:fld>
            <a:endParaRPr lang="en-US">
              <a:solidFill>
                <a:srgbClr val="C7CCD2"/>
              </a:solidFill>
            </a:endParaRPr>
          </a:p>
        </p:txBody>
      </p:sp>
      <p:sp>
        <p:nvSpPr>
          <p:cNvPr id="8" name="Footer Placeholder 7"/>
          <p:cNvSpPr>
            <a:spLocks noGrp="1"/>
          </p:cNvSpPr>
          <p:nvPr>
            <p:ph type="ftr" sz="quarter" idx="11"/>
          </p:nvPr>
        </p:nvSpPr>
        <p:spPr/>
        <p:txBody>
          <a:bodyPr/>
          <a:lstStyle/>
          <a:p>
            <a:r>
              <a:rPr lang="en-US" dirty="0">
                <a:solidFill>
                  <a:srgbClr val="C7CCD2"/>
                </a:solidFill>
              </a:rPr>
              <a:t>Confidential | Copyright © Arcesium</a:t>
            </a:r>
          </a:p>
        </p:txBody>
      </p:sp>
      <p:sp>
        <p:nvSpPr>
          <p:cNvPr id="9" name="Slide Number Placeholder 8"/>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dirty="0">
              <a:solidFill>
                <a:srgbClr val="C7CCD2"/>
              </a:solidFill>
            </a:endParaRPr>
          </a:p>
        </p:txBody>
      </p:sp>
    </p:spTree>
    <p:extLst>
      <p:ext uri="{BB962C8B-B14F-4D97-AF65-F5344CB8AC3E}">
        <p14:creationId xmlns:p14="http://schemas.microsoft.com/office/powerpoint/2010/main" val="33371520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457200" y="1020761"/>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A1482-E360-4500-B65D-AF317C257754}" type="datetime1">
              <a:rPr lang="en-US" smtClean="0">
                <a:solidFill>
                  <a:srgbClr val="C7CCD2"/>
                </a:solidFill>
              </a:rPr>
              <a:pPr/>
              <a:t>11/3/2022</a:t>
            </a:fld>
            <a:endParaRPr lang="en-US">
              <a:solidFill>
                <a:srgbClr val="C7CCD2"/>
              </a:solidFill>
            </a:endParaRPr>
          </a:p>
        </p:txBody>
      </p:sp>
      <p:sp>
        <p:nvSpPr>
          <p:cNvPr id="6" name="Footer Placeholder 5"/>
          <p:cNvSpPr>
            <a:spLocks noGrp="1"/>
          </p:cNvSpPr>
          <p:nvPr>
            <p:ph type="ftr" sz="quarter" idx="11"/>
          </p:nvPr>
        </p:nvSpPr>
        <p:spPr/>
        <p:txBody>
          <a:bodyPr/>
          <a:lstStyle/>
          <a:p>
            <a:r>
              <a:rPr lang="en-US" dirty="0">
                <a:solidFill>
                  <a:srgbClr val="C7CCD2"/>
                </a:solidFill>
              </a:rPr>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1115675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2"/>
          <p:cNvSpPr>
            <a:spLocks noGrp="1"/>
          </p:cNvSpPr>
          <p:nvPr>
            <p:ph type="pic" sz="quarter" idx="13"/>
          </p:nvPr>
        </p:nvSpPr>
        <p:spPr>
          <a:xfrm>
            <a:off x="4645152" y="1020763"/>
            <a:ext cx="4041648" cy="5102352"/>
          </a:xfrm>
        </p:spPr>
        <p:txBody>
          <a:body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DAA3AEF8-1DC3-42DE-A2E5-7AF657011811}" type="datetime1">
              <a:rPr lang="en-US" smtClean="0">
                <a:solidFill>
                  <a:srgbClr val="C7CCD2"/>
                </a:solidFill>
              </a:rPr>
              <a:pPr/>
              <a:t>11/3/2022</a:t>
            </a:fld>
            <a:endParaRPr lang="en-US">
              <a:solidFill>
                <a:srgbClr val="C7CCD2"/>
              </a:solidFill>
            </a:endParaRPr>
          </a:p>
        </p:txBody>
      </p:sp>
      <p:sp>
        <p:nvSpPr>
          <p:cNvPr id="6" name="Footer Placeholder 5"/>
          <p:cNvSpPr>
            <a:spLocks noGrp="1"/>
          </p:cNvSpPr>
          <p:nvPr>
            <p:ph type="ftr" sz="quarter" idx="11"/>
          </p:nvPr>
        </p:nvSpPr>
        <p:spPr/>
        <p:txBody>
          <a:bodyPr/>
          <a:lstStyle/>
          <a:p>
            <a:r>
              <a:rPr lang="en-US" dirty="0">
                <a:solidFill>
                  <a:srgbClr val="C7CCD2"/>
                </a:solidFill>
              </a:rPr>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957432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Layout 1">
    <p:spTree>
      <p:nvGrpSpPr>
        <p:cNvPr id="1" name=""/>
        <p:cNvGrpSpPr/>
        <p:nvPr/>
      </p:nvGrpSpPr>
      <p:grpSpPr>
        <a:xfrm>
          <a:off x="0" y="0"/>
          <a:ext cx="0" cy="0"/>
          <a:chOff x="0" y="0"/>
          <a:chExt cx="0" cy="0"/>
        </a:xfrm>
      </p:grpSpPr>
      <p:sp>
        <p:nvSpPr>
          <p:cNvPr id="197" name="Picture Placeholder 8"/>
          <p:cNvSpPr>
            <a:spLocks noGrp="1"/>
          </p:cNvSpPr>
          <p:nvPr>
            <p:ph type="pic" sz="quarter" idx="35"/>
          </p:nvPr>
        </p:nvSpPr>
        <p:spPr>
          <a:xfrm>
            <a:off x="6707825" y="4893386"/>
            <a:ext cx="384048" cy="381001"/>
          </a:xfrm>
          <a:prstGeom prst="rect">
            <a:avLst/>
          </a:prstGeom>
        </p:spPr>
        <p:txBody>
          <a:bodyPr lIns="82058" tIns="41029" rIns="82058" bIns="41029"/>
          <a:lstStyle/>
          <a:p>
            <a:pPr lvl="0"/>
            <a:endParaRPr lang="en-US" noProof="0" dirty="0"/>
          </a:p>
        </p:txBody>
      </p:sp>
      <p:sp>
        <p:nvSpPr>
          <p:cNvPr id="196" name="Picture Placeholder 8"/>
          <p:cNvSpPr>
            <a:spLocks noGrp="1"/>
          </p:cNvSpPr>
          <p:nvPr>
            <p:ph type="pic" sz="quarter" idx="34"/>
          </p:nvPr>
        </p:nvSpPr>
        <p:spPr>
          <a:xfrm>
            <a:off x="4044635" y="4893386"/>
            <a:ext cx="384048" cy="381001"/>
          </a:xfrm>
          <a:prstGeom prst="rect">
            <a:avLst/>
          </a:prstGeom>
        </p:spPr>
        <p:txBody>
          <a:bodyPr lIns="82058" tIns="41029" rIns="82058" bIns="41029"/>
          <a:lstStyle/>
          <a:p>
            <a:pPr lvl="0"/>
            <a:endParaRPr lang="en-US" noProof="0" dirty="0"/>
          </a:p>
        </p:txBody>
      </p:sp>
      <p:sp>
        <p:nvSpPr>
          <p:cNvPr id="195" name="Picture Placeholder 8"/>
          <p:cNvSpPr>
            <a:spLocks noGrp="1"/>
          </p:cNvSpPr>
          <p:nvPr>
            <p:ph type="pic" sz="quarter" idx="33"/>
          </p:nvPr>
        </p:nvSpPr>
        <p:spPr>
          <a:xfrm>
            <a:off x="1381445" y="4893386"/>
            <a:ext cx="384048" cy="381001"/>
          </a:xfrm>
          <a:prstGeom prst="rect">
            <a:avLst/>
          </a:prstGeom>
        </p:spPr>
        <p:txBody>
          <a:bodyPr lIns="82058" tIns="41029" rIns="82058" bIns="41029"/>
          <a:lstStyle/>
          <a:p>
            <a:pPr lvl="0"/>
            <a:endParaRPr lang="en-US" noProof="0" dirty="0"/>
          </a:p>
        </p:txBody>
      </p:sp>
      <p:sp>
        <p:nvSpPr>
          <p:cNvPr id="2" name="Title 1"/>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3" name="Date Placeholder 2"/>
          <p:cNvSpPr>
            <a:spLocks noGrp="1"/>
          </p:cNvSpPr>
          <p:nvPr>
            <p:ph type="dt" sz="half" idx="10"/>
          </p:nvPr>
        </p:nvSpPr>
        <p:spPr/>
        <p:txBody>
          <a:bodyPr/>
          <a:lstStyle/>
          <a:p>
            <a:fld id="{CF840E73-8008-406A-A2EF-BEF33893F0D2}"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158" name="Rectangle 157"/>
          <p:cNvSpPr/>
          <p:nvPr userDrawn="1"/>
        </p:nvSpPr>
        <p:spPr>
          <a:xfrm>
            <a:off x="461018" y="1037349"/>
            <a:ext cx="2230438" cy="493712"/>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cxnSp>
        <p:nvCxnSpPr>
          <p:cNvPr id="159" name="Straight Connector 158"/>
          <p:cNvCxnSpPr/>
          <p:nvPr userDrawn="1"/>
        </p:nvCxnSpPr>
        <p:spPr>
          <a:xfrm>
            <a:off x="1565918" y="1142124"/>
            <a:ext cx="0" cy="687387"/>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0" name="Rectangle 159"/>
          <p:cNvSpPr/>
          <p:nvPr userDrawn="1"/>
        </p:nvSpPr>
        <p:spPr>
          <a:xfrm>
            <a:off x="461018" y="1829511"/>
            <a:ext cx="2225675" cy="1898650"/>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1" name="Rectangle 160"/>
          <p:cNvSpPr/>
          <p:nvPr userDrawn="1"/>
        </p:nvSpPr>
        <p:spPr>
          <a:xfrm>
            <a:off x="461018" y="3964699"/>
            <a:ext cx="1012825" cy="487362"/>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2" name="Rectangle 161"/>
          <p:cNvSpPr/>
          <p:nvPr userDrawn="1"/>
        </p:nvSpPr>
        <p:spPr>
          <a:xfrm>
            <a:off x="1672281" y="3972636"/>
            <a:ext cx="1014412" cy="4857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cxnSp>
        <p:nvCxnSpPr>
          <p:cNvPr id="163" name="Straight Connector 162"/>
          <p:cNvCxnSpPr/>
          <p:nvPr userDrawn="1"/>
        </p:nvCxnSpPr>
        <p:spPr>
          <a:xfrm>
            <a:off x="967431" y="3728161"/>
            <a:ext cx="0" cy="227013"/>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2183456" y="3734511"/>
            <a:ext cx="0" cy="228600"/>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5" name="Rectangle 164"/>
          <p:cNvSpPr/>
          <p:nvPr userDrawn="1"/>
        </p:nvSpPr>
        <p:spPr>
          <a:xfrm>
            <a:off x="3124843" y="1829511"/>
            <a:ext cx="2224088" cy="1898650"/>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6" name="Rectangle 165"/>
          <p:cNvSpPr/>
          <p:nvPr userDrawn="1"/>
        </p:nvSpPr>
        <p:spPr>
          <a:xfrm>
            <a:off x="3124843" y="1037349"/>
            <a:ext cx="2224088" cy="487362"/>
          </a:xfrm>
          <a:prstGeom prst="rect">
            <a:avLst/>
          </a:prstGeom>
          <a:solidFill>
            <a:srgbClr val="C7CCD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7" name="Rectangle 166"/>
          <p:cNvSpPr/>
          <p:nvPr userDrawn="1"/>
        </p:nvSpPr>
        <p:spPr>
          <a:xfrm>
            <a:off x="3124843" y="3964699"/>
            <a:ext cx="1012825" cy="487362"/>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8" name="Rectangle 167"/>
          <p:cNvSpPr/>
          <p:nvPr userDrawn="1"/>
        </p:nvSpPr>
        <p:spPr>
          <a:xfrm>
            <a:off x="4336106" y="3972636"/>
            <a:ext cx="1012825" cy="4857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69" name="Rectangle 168"/>
          <p:cNvSpPr/>
          <p:nvPr userDrawn="1"/>
        </p:nvSpPr>
        <p:spPr>
          <a:xfrm>
            <a:off x="5787081" y="1819986"/>
            <a:ext cx="2225675" cy="1898650"/>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0" name="Rectangle 169"/>
          <p:cNvSpPr/>
          <p:nvPr userDrawn="1"/>
        </p:nvSpPr>
        <p:spPr>
          <a:xfrm>
            <a:off x="5787081" y="1027824"/>
            <a:ext cx="2225675" cy="487362"/>
          </a:xfrm>
          <a:prstGeom prst="rect">
            <a:avLst/>
          </a:prstGeom>
          <a:solidFill>
            <a:srgbClr val="4E4F4F"/>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1" name="Rectangle 170"/>
          <p:cNvSpPr/>
          <p:nvPr userDrawn="1"/>
        </p:nvSpPr>
        <p:spPr>
          <a:xfrm>
            <a:off x="5787081" y="3955174"/>
            <a:ext cx="1014412" cy="48736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sp>
        <p:nvSpPr>
          <p:cNvPr id="172" name="Rectangle 171"/>
          <p:cNvSpPr/>
          <p:nvPr userDrawn="1"/>
        </p:nvSpPr>
        <p:spPr>
          <a:xfrm>
            <a:off x="6998343" y="3963111"/>
            <a:ext cx="1014413" cy="485775"/>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sz="1350">
              <a:solidFill>
                <a:prstClr val="white"/>
              </a:solidFill>
            </a:endParaRPr>
          </a:p>
        </p:txBody>
      </p:sp>
      <p:cxnSp>
        <p:nvCxnSpPr>
          <p:cNvPr id="173" name="Straight Connector 172"/>
          <p:cNvCxnSpPr/>
          <p:nvPr userDrawn="1"/>
        </p:nvCxnSpPr>
        <p:spPr>
          <a:xfrm>
            <a:off x="4229743" y="1148474"/>
            <a:ext cx="0" cy="687387"/>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631256"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4845693"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880868" y="1126249"/>
            <a:ext cx="0" cy="688975"/>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282381" y="3718636"/>
            <a:ext cx="0" cy="227013"/>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498406" y="3726574"/>
            <a:ext cx="0" cy="227012"/>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sp>
        <p:nvSpPr>
          <p:cNvPr id="180" name="Text Placeholder 24"/>
          <p:cNvSpPr>
            <a:spLocks noGrp="1"/>
          </p:cNvSpPr>
          <p:nvPr>
            <p:ph type="body" sz="quarter" idx="22"/>
          </p:nvPr>
        </p:nvSpPr>
        <p:spPr>
          <a:xfrm>
            <a:off x="167252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1" name="Text Placeholder 24"/>
          <p:cNvSpPr>
            <a:spLocks noGrp="1"/>
          </p:cNvSpPr>
          <p:nvPr>
            <p:ph type="body" sz="quarter" idx="21"/>
          </p:nvPr>
        </p:nvSpPr>
        <p:spPr>
          <a:xfrm>
            <a:off x="46094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dirty="0"/>
              <a:t>Click to edit Master text styles</a:t>
            </a:r>
          </a:p>
        </p:txBody>
      </p:sp>
      <p:sp>
        <p:nvSpPr>
          <p:cNvPr id="182" name="Text Placeholder 24"/>
          <p:cNvSpPr>
            <a:spLocks noGrp="1"/>
          </p:cNvSpPr>
          <p:nvPr>
            <p:ph type="body" sz="quarter" idx="23"/>
          </p:nvPr>
        </p:nvSpPr>
        <p:spPr>
          <a:xfrm>
            <a:off x="584393"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dirty="0"/>
              <a:t>Click to edit Master text styles</a:t>
            </a:r>
          </a:p>
        </p:txBody>
      </p:sp>
      <p:sp>
        <p:nvSpPr>
          <p:cNvPr id="183" name="Text Placeholder 20"/>
          <p:cNvSpPr>
            <a:spLocks noGrp="1"/>
          </p:cNvSpPr>
          <p:nvPr>
            <p:ph type="body" sz="quarter" idx="19"/>
          </p:nvPr>
        </p:nvSpPr>
        <p:spPr>
          <a:xfrm>
            <a:off x="63163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4" name="Text Placeholder 20"/>
          <p:cNvSpPr>
            <a:spLocks noGrp="1"/>
          </p:cNvSpPr>
          <p:nvPr>
            <p:ph type="body" sz="quarter" idx="20"/>
          </p:nvPr>
        </p:nvSpPr>
        <p:spPr>
          <a:xfrm>
            <a:off x="631637" y="2736308"/>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5" name="Text Placeholder 24"/>
          <p:cNvSpPr>
            <a:spLocks noGrp="1"/>
          </p:cNvSpPr>
          <p:nvPr>
            <p:ph type="body" sz="quarter" idx="24"/>
          </p:nvPr>
        </p:nvSpPr>
        <p:spPr>
          <a:xfrm>
            <a:off x="324453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6" name="Text Placeholder 24"/>
          <p:cNvSpPr>
            <a:spLocks noGrp="1"/>
          </p:cNvSpPr>
          <p:nvPr>
            <p:ph type="body" sz="quarter" idx="25"/>
          </p:nvPr>
        </p:nvSpPr>
        <p:spPr>
          <a:xfrm>
            <a:off x="590772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7" name="Text Placeholder 24"/>
          <p:cNvSpPr>
            <a:spLocks noGrp="1"/>
          </p:cNvSpPr>
          <p:nvPr>
            <p:ph type="body" sz="quarter" idx="26"/>
          </p:nvPr>
        </p:nvSpPr>
        <p:spPr>
          <a:xfrm>
            <a:off x="434271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8" name="Text Placeholder 24"/>
          <p:cNvSpPr>
            <a:spLocks noGrp="1"/>
          </p:cNvSpPr>
          <p:nvPr>
            <p:ph type="body" sz="quarter" idx="27"/>
          </p:nvPr>
        </p:nvSpPr>
        <p:spPr>
          <a:xfrm>
            <a:off x="313113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9" name="Text Placeholder 24"/>
          <p:cNvSpPr>
            <a:spLocks noGrp="1"/>
          </p:cNvSpPr>
          <p:nvPr>
            <p:ph type="body" sz="quarter" idx="28"/>
          </p:nvPr>
        </p:nvSpPr>
        <p:spPr>
          <a:xfrm>
            <a:off x="700609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0" name="Text Placeholder 24"/>
          <p:cNvSpPr>
            <a:spLocks noGrp="1"/>
          </p:cNvSpPr>
          <p:nvPr>
            <p:ph type="body" sz="quarter" idx="29"/>
          </p:nvPr>
        </p:nvSpPr>
        <p:spPr>
          <a:xfrm>
            <a:off x="579451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1" name="Content Placeholder 9"/>
          <p:cNvSpPr>
            <a:spLocks noGrp="1"/>
          </p:cNvSpPr>
          <p:nvPr>
            <p:ph sz="quarter" idx="15" hasCustomPrompt="1"/>
          </p:nvPr>
        </p:nvSpPr>
        <p:spPr>
          <a:xfrm>
            <a:off x="3294827" y="1921586"/>
            <a:ext cx="1883664" cy="1280160"/>
          </a:xfrm>
          <a:prstGeom prst="rect">
            <a:avLst/>
          </a:prstGeom>
        </p:spPr>
        <p:txBody>
          <a:bodyPr vert="horz"/>
          <a:lstStyle>
            <a:lvl2pPr marL="164098" indent="-164098">
              <a:lnSpc>
                <a:spcPct val="100000"/>
              </a:lnSpc>
              <a:buClr>
                <a:srgbClr val="000000"/>
              </a:buClr>
              <a:buFont typeface="Arial"/>
              <a:buChar char="•"/>
              <a:defRPr sz="1100">
                <a:solidFill>
                  <a:schemeClr val="tx1"/>
                </a:solidFill>
              </a:defRPr>
            </a:lvl2pPr>
            <a:lvl3pPr marL="210312" indent="-210312">
              <a:defRPr sz="1100">
                <a:solidFill>
                  <a:schemeClr val="tx1"/>
                </a:solidFill>
              </a:defRPr>
            </a:lvl3pPr>
            <a:lvl4pPr>
              <a:defRPr sz="1100">
                <a:solidFill>
                  <a:schemeClr val="tx1"/>
                </a:solidFill>
              </a:defRPr>
            </a:lvl4pPr>
            <a:lvl5pPr>
              <a:defRPr sz="1100">
                <a:solidFill>
                  <a:schemeClr val="tx1"/>
                </a:solidFill>
              </a:defRPr>
            </a:lvl5pPr>
          </a:lstStyle>
          <a:p>
            <a:pPr lvl="1"/>
            <a:r>
              <a:rPr lang="en-US" dirty="0"/>
              <a:t>Bullet Point 1</a:t>
            </a:r>
          </a:p>
          <a:p>
            <a:pPr lvl="1"/>
            <a:r>
              <a:rPr lang="en-US" dirty="0"/>
              <a:t>Bullet Point 2</a:t>
            </a:r>
          </a:p>
          <a:p>
            <a:pPr lvl="1"/>
            <a:endParaRPr lang="en-US" dirty="0"/>
          </a:p>
        </p:txBody>
      </p:sp>
      <p:sp>
        <p:nvSpPr>
          <p:cNvPr id="192" name="Text Placeholder 20"/>
          <p:cNvSpPr>
            <a:spLocks noGrp="1"/>
          </p:cNvSpPr>
          <p:nvPr>
            <p:ph type="body" sz="quarter" idx="30"/>
          </p:nvPr>
        </p:nvSpPr>
        <p:spPr>
          <a:xfrm>
            <a:off x="595801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6356412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19EB29B-E2FA-4AFE-BE31-BDB4E59C16A5}"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44" name="Rectangle 43"/>
          <p:cNvSpPr/>
          <p:nvPr userDrawn="1"/>
        </p:nvSpPr>
        <p:spPr>
          <a:xfrm>
            <a:off x="472904" y="4586560"/>
            <a:ext cx="2965450" cy="319088"/>
          </a:xfrm>
          <a:prstGeom prst="rect">
            <a:avLst/>
          </a:prstGeom>
          <a:solidFill>
            <a:srgbClr val="4E4F4F"/>
          </a:solidFill>
          <a:ln w="28575">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5" name="Rectangle 44"/>
          <p:cNvSpPr/>
          <p:nvPr userDrawn="1"/>
        </p:nvSpPr>
        <p:spPr>
          <a:xfrm>
            <a:off x="3449466" y="2562498"/>
            <a:ext cx="2967038" cy="3206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6" name="Rectangle 45"/>
          <p:cNvSpPr/>
          <p:nvPr userDrawn="1"/>
        </p:nvSpPr>
        <p:spPr>
          <a:xfrm>
            <a:off x="3438354" y="1033735"/>
            <a:ext cx="2967037" cy="320675"/>
          </a:xfrm>
          <a:prstGeom prst="rect">
            <a:avLst/>
          </a:prstGeom>
          <a:solidFill>
            <a:schemeClr val="bg1"/>
          </a:solid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7" name="Rectangle 46"/>
          <p:cNvSpPr/>
          <p:nvPr userDrawn="1"/>
        </p:nvSpPr>
        <p:spPr>
          <a:xfrm>
            <a:off x="3449466" y="2883173"/>
            <a:ext cx="2967038" cy="14255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8" name="Rectangle 47"/>
          <p:cNvSpPr/>
          <p:nvPr userDrawn="1"/>
        </p:nvSpPr>
        <p:spPr>
          <a:xfrm>
            <a:off x="472904" y="2562498"/>
            <a:ext cx="2965450" cy="320675"/>
          </a:xfrm>
          <a:prstGeom prst="rect">
            <a:avLst/>
          </a:prstGeom>
          <a:solidFill>
            <a:srgbClr val="C7CCD2"/>
          </a:solidFill>
          <a:ln w="28575">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49" name="Rectangle 48"/>
          <p:cNvSpPr/>
          <p:nvPr userDrawn="1"/>
        </p:nvSpPr>
        <p:spPr>
          <a:xfrm>
            <a:off x="472904" y="1033735"/>
            <a:ext cx="2965450" cy="320675"/>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0" name="Rectangle 49"/>
          <p:cNvSpPr/>
          <p:nvPr userDrawn="1"/>
        </p:nvSpPr>
        <p:spPr>
          <a:xfrm>
            <a:off x="472904" y="1354410"/>
            <a:ext cx="2965450" cy="9683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1" name="Rectangle 50"/>
          <p:cNvSpPr/>
          <p:nvPr userDrawn="1"/>
        </p:nvSpPr>
        <p:spPr>
          <a:xfrm>
            <a:off x="472904" y="2883173"/>
            <a:ext cx="2965450" cy="14255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2" name="Rectangle 51"/>
          <p:cNvSpPr/>
          <p:nvPr userDrawn="1"/>
        </p:nvSpPr>
        <p:spPr>
          <a:xfrm>
            <a:off x="3438354" y="1354410"/>
            <a:ext cx="2967037" cy="968375"/>
          </a:xfrm>
          <a:prstGeom prst="rect">
            <a:avLst/>
          </a:prstGeom>
          <a:no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3" name="Rectangle 52"/>
          <p:cNvSpPr/>
          <p:nvPr userDrawn="1"/>
        </p:nvSpPr>
        <p:spPr>
          <a:xfrm>
            <a:off x="472904" y="4905648"/>
            <a:ext cx="2965450" cy="78581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4" name="Rectangle 53"/>
          <p:cNvSpPr/>
          <p:nvPr userDrawn="1"/>
        </p:nvSpPr>
        <p:spPr>
          <a:xfrm>
            <a:off x="3438354" y="4905648"/>
            <a:ext cx="2967037" cy="785812"/>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5" name="Rectangle 54"/>
          <p:cNvSpPr/>
          <p:nvPr userDrawn="1"/>
        </p:nvSpPr>
        <p:spPr>
          <a:xfrm>
            <a:off x="3438354" y="4586560"/>
            <a:ext cx="2967037" cy="319088"/>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a:defRPr/>
            </a:pPr>
            <a:endParaRPr lang="en-US">
              <a:solidFill>
                <a:prstClr val="white"/>
              </a:solidFill>
            </a:endParaRPr>
          </a:p>
        </p:txBody>
      </p:sp>
      <p:sp>
        <p:nvSpPr>
          <p:cNvPr id="56" name="Text Placeholder 26"/>
          <p:cNvSpPr>
            <a:spLocks noGrp="1"/>
          </p:cNvSpPr>
          <p:nvPr>
            <p:ph type="body" sz="quarter" idx="22"/>
          </p:nvPr>
        </p:nvSpPr>
        <p:spPr>
          <a:xfrm>
            <a:off x="573723" y="5033007"/>
            <a:ext cx="2679192" cy="477478"/>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57" name="Text Placeholder 24"/>
          <p:cNvSpPr>
            <a:spLocks noGrp="1"/>
          </p:cNvSpPr>
          <p:nvPr>
            <p:ph type="body" sz="quarter" idx="21"/>
          </p:nvPr>
        </p:nvSpPr>
        <p:spPr>
          <a:xfrm>
            <a:off x="573723" y="4596085"/>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58" name="Text Placeholder 24"/>
          <p:cNvSpPr>
            <a:spLocks noGrp="1"/>
          </p:cNvSpPr>
          <p:nvPr>
            <p:ph type="body" sz="quarter" idx="16"/>
          </p:nvPr>
        </p:nvSpPr>
        <p:spPr>
          <a:xfrm>
            <a:off x="3601403" y="1041872"/>
            <a:ext cx="2632364" cy="313944"/>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59" name="Text Placeholder 24"/>
          <p:cNvSpPr>
            <a:spLocks noGrp="1"/>
          </p:cNvSpPr>
          <p:nvPr>
            <p:ph type="body" sz="quarter" idx="15"/>
          </p:nvPr>
        </p:nvSpPr>
        <p:spPr>
          <a:xfrm>
            <a:off x="3601403" y="257075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0" name="Text Placeholder 26"/>
          <p:cNvSpPr>
            <a:spLocks noGrp="1"/>
          </p:cNvSpPr>
          <p:nvPr>
            <p:ph type="body" sz="quarter" idx="17"/>
          </p:nvPr>
        </p:nvSpPr>
        <p:spPr>
          <a:xfrm>
            <a:off x="3601403" y="1471885"/>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1" name="Text Placeholder 26"/>
          <p:cNvSpPr>
            <a:spLocks noGrp="1"/>
          </p:cNvSpPr>
          <p:nvPr>
            <p:ph type="body" sz="quarter" idx="18"/>
          </p:nvPr>
        </p:nvSpPr>
        <p:spPr>
          <a:xfrm>
            <a:off x="3601403" y="3007677"/>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2" name="Text Placeholder 24"/>
          <p:cNvSpPr>
            <a:spLocks noGrp="1"/>
          </p:cNvSpPr>
          <p:nvPr>
            <p:ph type="body" sz="quarter" idx="13"/>
          </p:nvPr>
        </p:nvSpPr>
        <p:spPr>
          <a:xfrm>
            <a:off x="553403" y="2563070"/>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3" name="Text Placeholder 24"/>
          <p:cNvSpPr>
            <a:spLocks noGrp="1"/>
          </p:cNvSpPr>
          <p:nvPr>
            <p:ph type="body" sz="quarter" idx="23"/>
          </p:nvPr>
        </p:nvSpPr>
        <p:spPr>
          <a:xfrm>
            <a:off x="553403" y="1034187"/>
            <a:ext cx="2632364" cy="313944"/>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4" name="Text Placeholder 26"/>
          <p:cNvSpPr>
            <a:spLocks noGrp="1"/>
          </p:cNvSpPr>
          <p:nvPr>
            <p:ph type="body" sz="quarter" idx="24"/>
          </p:nvPr>
        </p:nvSpPr>
        <p:spPr>
          <a:xfrm>
            <a:off x="553402" y="1464200"/>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5" name="Text Placeholder 26"/>
          <p:cNvSpPr>
            <a:spLocks noGrp="1"/>
          </p:cNvSpPr>
          <p:nvPr>
            <p:ph type="body" sz="quarter" idx="14"/>
          </p:nvPr>
        </p:nvSpPr>
        <p:spPr>
          <a:xfrm>
            <a:off x="553403" y="2999992"/>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6" name="Text Placeholder 24"/>
          <p:cNvSpPr>
            <a:spLocks noGrp="1"/>
          </p:cNvSpPr>
          <p:nvPr>
            <p:ph type="body" sz="quarter" idx="25"/>
          </p:nvPr>
        </p:nvSpPr>
        <p:spPr>
          <a:xfrm>
            <a:off x="3601403" y="459608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7" name="Text Placeholder 26"/>
          <p:cNvSpPr>
            <a:spLocks noGrp="1"/>
          </p:cNvSpPr>
          <p:nvPr>
            <p:ph type="body" sz="quarter" idx="26"/>
          </p:nvPr>
        </p:nvSpPr>
        <p:spPr>
          <a:xfrm>
            <a:off x="3601403" y="5033007"/>
            <a:ext cx="2679192" cy="477478"/>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Tree>
    <p:extLst>
      <p:ext uri="{BB962C8B-B14F-4D97-AF65-F5344CB8AC3E}">
        <p14:creationId xmlns:p14="http://schemas.microsoft.com/office/powerpoint/2010/main" val="38475902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leLayout 3">
    <p:spTree>
      <p:nvGrpSpPr>
        <p:cNvPr id="1" name=""/>
        <p:cNvGrpSpPr/>
        <p:nvPr/>
      </p:nvGrpSpPr>
      <p:grpSpPr>
        <a:xfrm>
          <a:off x="0" y="0"/>
          <a:ext cx="0" cy="0"/>
          <a:chOff x="0" y="0"/>
          <a:chExt cx="0" cy="0"/>
        </a:xfrm>
      </p:grpSpPr>
      <p:sp>
        <p:nvSpPr>
          <p:cNvPr id="102" name="Picture Placeholder 8"/>
          <p:cNvSpPr>
            <a:spLocks noGrp="1"/>
          </p:cNvSpPr>
          <p:nvPr>
            <p:ph type="pic" sz="quarter" idx="23" hasCustomPrompt="1"/>
          </p:nvPr>
        </p:nvSpPr>
        <p:spPr>
          <a:xfrm>
            <a:off x="459524" y="4245639"/>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101" name="Picture Placeholder 8"/>
          <p:cNvSpPr>
            <a:spLocks noGrp="1"/>
          </p:cNvSpPr>
          <p:nvPr>
            <p:ph type="pic" sz="quarter" idx="22" hasCustomPrompt="1"/>
          </p:nvPr>
        </p:nvSpPr>
        <p:spPr>
          <a:xfrm>
            <a:off x="459524" y="2673058"/>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8E82CB9-7DE5-4023-BCD0-CD6FFCA6D5CE}"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81" name="Text Placeholder 20"/>
          <p:cNvSpPr>
            <a:spLocks noGrp="1"/>
          </p:cNvSpPr>
          <p:nvPr>
            <p:ph type="body" sz="quarter" idx="18"/>
          </p:nvPr>
        </p:nvSpPr>
        <p:spPr>
          <a:xfrm>
            <a:off x="943602" y="4166096"/>
            <a:ext cx="532638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2" name="Text Placeholder 20"/>
          <p:cNvSpPr>
            <a:spLocks noGrp="1"/>
          </p:cNvSpPr>
          <p:nvPr>
            <p:ph type="body" sz="quarter" idx="19"/>
          </p:nvPr>
        </p:nvSpPr>
        <p:spPr>
          <a:xfrm>
            <a:off x="954520" y="4515708"/>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5" name="Text Placeholder 20"/>
          <p:cNvSpPr>
            <a:spLocks noGrp="1"/>
          </p:cNvSpPr>
          <p:nvPr>
            <p:ph type="body" sz="quarter" idx="15"/>
          </p:nvPr>
        </p:nvSpPr>
        <p:spPr>
          <a:xfrm>
            <a:off x="954520" y="2585802"/>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6" name="Picture Placeholder 8"/>
          <p:cNvSpPr>
            <a:spLocks noGrp="1"/>
          </p:cNvSpPr>
          <p:nvPr>
            <p:ph type="pic" sz="quarter" idx="13" hasCustomPrompt="1"/>
          </p:nvPr>
        </p:nvSpPr>
        <p:spPr>
          <a:xfrm>
            <a:off x="459524" y="1087171"/>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87" name="Text Placeholder 20"/>
          <p:cNvSpPr>
            <a:spLocks noGrp="1"/>
          </p:cNvSpPr>
          <p:nvPr>
            <p:ph type="body" sz="quarter" idx="20"/>
          </p:nvPr>
        </p:nvSpPr>
        <p:spPr>
          <a:xfrm>
            <a:off x="954520" y="1023155"/>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8" name="Text Placeholder 20"/>
          <p:cNvSpPr>
            <a:spLocks noGrp="1"/>
          </p:cNvSpPr>
          <p:nvPr>
            <p:ph type="body" sz="quarter" idx="21"/>
          </p:nvPr>
        </p:nvSpPr>
        <p:spPr>
          <a:xfrm>
            <a:off x="965437" y="1372767"/>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9" name="Text Placeholder 20"/>
          <p:cNvSpPr>
            <a:spLocks noGrp="1"/>
          </p:cNvSpPr>
          <p:nvPr>
            <p:ph type="body" sz="quarter" idx="16"/>
          </p:nvPr>
        </p:nvSpPr>
        <p:spPr>
          <a:xfrm>
            <a:off x="965438" y="2935414"/>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10455712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Layout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DC5DFA-8DD2-4EE7-98CB-F0811AFE844F}"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15" name="Picture Placeholder 8"/>
          <p:cNvSpPr>
            <a:spLocks noGrp="1"/>
          </p:cNvSpPr>
          <p:nvPr>
            <p:ph type="pic" sz="quarter" idx="13"/>
          </p:nvPr>
        </p:nvSpPr>
        <p:spPr>
          <a:xfrm>
            <a:off x="465301" y="1111161"/>
            <a:ext cx="1737612" cy="1161288"/>
          </a:xfrm>
          <a:prstGeom prst="rect">
            <a:avLst/>
          </a:prstGeom>
        </p:spPr>
        <p:txBody>
          <a:bodyPr lIns="82058" tIns="41029" rIns="82058" bIns="41029"/>
          <a:lstStyle/>
          <a:p>
            <a:pPr lvl="0"/>
            <a:endParaRPr lang="en-US" noProof="0" dirty="0"/>
          </a:p>
        </p:txBody>
      </p:sp>
      <p:sp>
        <p:nvSpPr>
          <p:cNvPr id="16" name="Picture Placeholder 8"/>
          <p:cNvSpPr>
            <a:spLocks noGrp="1"/>
          </p:cNvSpPr>
          <p:nvPr>
            <p:ph type="pic" sz="quarter" idx="22"/>
          </p:nvPr>
        </p:nvSpPr>
        <p:spPr>
          <a:xfrm>
            <a:off x="465301" y="2674651"/>
            <a:ext cx="1737612" cy="1161288"/>
          </a:xfrm>
          <a:prstGeom prst="rect">
            <a:avLst/>
          </a:prstGeom>
        </p:spPr>
        <p:txBody>
          <a:bodyPr lIns="82058" tIns="41029" rIns="82058" bIns="41029"/>
          <a:lstStyle/>
          <a:p>
            <a:pPr lvl="0"/>
            <a:endParaRPr lang="en-US" noProof="0" dirty="0"/>
          </a:p>
        </p:txBody>
      </p:sp>
      <p:sp>
        <p:nvSpPr>
          <p:cNvPr id="17" name="Picture Placeholder 8"/>
          <p:cNvSpPr>
            <a:spLocks noGrp="1"/>
          </p:cNvSpPr>
          <p:nvPr>
            <p:ph type="pic" sz="quarter" idx="23"/>
          </p:nvPr>
        </p:nvSpPr>
        <p:spPr>
          <a:xfrm>
            <a:off x="465301" y="4289721"/>
            <a:ext cx="1737612" cy="1161288"/>
          </a:xfrm>
          <a:prstGeom prst="rect">
            <a:avLst/>
          </a:prstGeom>
        </p:spPr>
        <p:txBody>
          <a:bodyPr lIns="82058" tIns="41029" rIns="82058" bIns="41029"/>
          <a:lstStyle/>
          <a:p>
            <a:pPr lvl="0"/>
            <a:endParaRPr lang="en-US" noProof="0" dirty="0"/>
          </a:p>
        </p:txBody>
      </p:sp>
      <p:sp>
        <p:nvSpPr>
          <p:cNvPr id="18" name="Text Placeholder 20"/>
          <p:cNvSpPr>
            <a:spLocks noGrp="1"/>
          </p:cNvSpPr>
          <p:nvPr>
            <p:ph type="body" sz="quarter" idx="21"/>
          </p:nvPr>
        </p:nvSpPr>
        <p:spPr>
          <a:xfrm>
            <a:off x="2419158" y="4510362"/>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9" name="Text Placeholder 20"/>
          <p:cNvSpPr>
            <a:spLocks noGrp="1"/>
          </p:cNvSpPr>
          <p:nvPr>
            <p:ph type="body" sz="quarter" idx="20"/>
          </p:nvPr>
        </p:nvSpPr>
        <p:spPr>
          <a:xfrm>
            <a:off x="2408240" y="4160750"/>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0" name="Text Placeholder 20"/>
          <p:cNvSpPr>
            <a:spLocks noGrp="1"/>
          </p:cNvSpPr>
          <p:nvPr>
            <p:ph type="body" sz="quarter" idx="18"/>
          </p:nvPr>
        </p:nvSpPr>
        <p:spPr>
          <a:xfrm>
            <a:off x="2419158" y="2580456"/>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1" name="Text Placeholder 20"/>
          <p:cNvSpPr>
            <a:spLocks noGrp="1"/>
          </p:cNvSpPr>
          <p:nvPr>
            <p:ph type="body" sz="quarter" idx="24"/>
          </p:nvPr>
        </p:nvSpPr>
        <p:spPr>
          <a:xfrm>
            <a:off x="2419158" y="1017809"/>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2" name="Text Placeholder 20"/>
          <p:cNvSpPr>
            <a:spLocks noGrp="1"/>
          </p:cNvSpPr>
          <p:nvPr>
            <p:ph type="body" sz="quarter" idx="25"/>
          </p:nvPr>
        </p:nvSpPr>
        <p:spPr>
          <a:xfrm>
            <a:off x="2430076" y="1367421"/>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3" name="Text Placeholder 20"/>
          <p:cNvSpPr>
            <a:spLocks noGrp="1"/>
          </p:cNvSpPr>
          <p:nvPr>
            <p:ph type="body" sz="quarter" idx="19"/>
          </p:nvPr>
        </p:nvSpPr>
        <p:spPr>
          <a:xfrm>
            <a:off x="2430076" y="2930068"/>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6598956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Layout 5">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9F39CEA-6703-4162-AF8F-B35BA8A4B591}"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25" name="Picture Placeholder 8"/>
          <p:cNvSpPr>
            <a:spLocks noGrp="1"/>
          </p:cNvSpPr>
          <p:nvPr>
            <p:ph type="pic" sz="quarter" idx="13" hasCustomPrompt="1"/>
          </p:nvPr>
        </p:nvSpPr>
        <p:spPr>
          <a:xfrm>
            <a:off x="460624"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26" name="Text Placeholder 20"/>
          <p:cNvSpPr>
            <a:spLocks noGrp="1"/>
          </p:cNvSpPr>
          <p:nvPr>
            <p:ph type="body" sz="quarter" idx="20"/>
          </p:nvPr>
        </p:nvSpPr>
        <p:spPr>
          <a:xfrm>
            <a:off x="899050"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7" name="Text Placeholder 20"/>
          <p:cNvSpPr>
            <a:spLocks noGrp="1"/>
          </p:cNvSpPr>
          <p:nvPr>
            <p:ph type="body" sz="quarter" idx="18"/>
          </p:nvPr>
        </p:nvSpPr>
        <p:spPr>
          <a:xfrm>
            <a:off x="909968"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8" name="Text Placeholder 20"/>
          <p:cNvSpPr>
            <a:spLocks noGrp="1"/>
          </p:cNvSpPr>
          <p:nvPr>
            <p:ph type="body" sz="quarter" idx="21"/>
          </p:nvPr>
        </p:nvSpPr>
        <p:spPr>
          <a:xfrm>
            <a:off x="909967"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9" name="Text Placeholder 20"/>
          <p:cNvSpPr>
            <a:spLocks noGrp="1"/>
          </p:cNvSpPr>
          <p:nvPr>
            <p:ph type="body" sz="quarter" idx="22"/>
          </p:nvPr>
        </p:nvSpPr>
        <p:spPr>
          <a:xfrm>
            <a:off x="920885"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0" name="Text Placeholder 20"/>
          <p:cNvSpPr>
            <a:spLocks noGrp="1"/>
          </p:cNvSpPr>
          <p:nvPr>
            <p:ph type="body" sz="quarter" idx="19"/>
          </p:nvPr>
        </p:nvSpPr>
        <p:spPr>
          <a:xfrm>
            <a:off x="920886"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1" name="Text Placeholder 20"/>
          <p:cNvSpPr>
            <a:spLocks noGrp="1"/>
          </p:cNvSpPr>
          <p:nvPr>
            <p:ph type="body" sz="quarter" idx="23"/>
          </p:nvPr>
        </p:nvSpPr>
        <p:spPr>
          <a:xfrm>
            <a:off x="909968"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2" name="Picture Placeholder 8"/>
          <p:cNvSpPr>
            <a:spLocks noGrp="1"/>
          </p:cNvSpPr>
          <p:nvPr>
            <p:ph type="pic" sz="quarter" idx="24" hasCustomPrompt="1"/>
          </p:nvPr>
        </p:nvSpPr>
        <p:spPr>
          <a:xfrm>
            <a:off x="460624"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3" name="Picture Placeholder 8"/>
          <p:cNvSpPr>
            <a:spLocks noGrp="1"/>
          </p:cNvSpPr>
          <p:nvPr>
            <p:ph type="pic" sz="quarter" idx="25" hasCustomPrompt="1"/>
          </p:nvPr>
        </p:nvSpPr>
        <p:spPr>
          <a:xfrm>
            <a:off x="460624"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4" name="Picture Placeholder 8"/>
          <p:cNvSpPr>
            <a:spLocks noGrp="1"/>
          </p:cNvSpPr>
          <p:nvPr>
            <p:ph type="pic" sz="quarter" idx="26" hasCustomPrompt="1"/>
          </p:nvPr>
        </p:nvSpPr>
        <p:spPr>
          <a:xfrm>
            <a:off x="4651623" y="1022405"/>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35" name="Text Placeholder 20"/>
          <p:cNvSpPr>
            <a:spLocks noGrp="1"/>
          </p:cNvSpPr>
          <p:nvPr>
            <p:ph type="body" sz="quarter" idx="27"/>
          </p:nvPr>
        </p:nvSpPr>
        <p:spPr>
          <a:xfrm>
            <a:off x="5090049" y="3979892"/>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6" name="Text Placeholder 20"/>
          <p:cNvSpPr>
            <a:spLocks noGrp="1"/>
          </p:cNvSpPr>
          <p:nvPr>
            <p:ph type="body" sz="quarter" idx="28"/>
          </p:nvPr>
        </p:nvSpPr>
        <p:spPr>
          <a:xfrm>
            <a:off x="5100967" y="2403816"/>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7" name="Text Placeholder 20"/>
          <p:cNvSpPr>
            <a:spLocks noGrp="1"/>
          </p:cNvSpPr>
          <p:nvPr>
            <p:ph type="body" sz="quarter" idx="29"/>
          </p:nvPr>
        </p:nvSpPr>
        <p:spPr>
          <a:xfrm>
            <a:off x="5100966" y="1022405"/>
            <a:ext cx="3334266"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8" name="Text Placeholder 20"/>
          <p:cNvSpPr>
            <a:spLocks noGrp="1"/>
          </p:cNvSpPr>
          <p:nvPr>
            <p:ph type="body" sz="quarter" idx="30"/>
          </p:nvPr>
        </p:nvSpPr>
        <p:spPr>
          <a:xfrm>
            <a:off x="5111884" y="1372017"/>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39" name="Text Placeholder 20"/>
          <p:cNvSpPr>
            <a:spLocks noGrp="1"/>
          </p:cNvSpPr>
          <p:nvPr>
            <p:ph type="body" sz="quarter" idx="31"/>
          </p:nvPr>
        </p:nvSpPr>
        <p:spPr>
          <a:xfrm>
            <a:off x="5111885" y="2753428"/>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0" name="Text Placeholder 20"/>
          <p:cNvSpPr>
            <a:spLocks noGrp="1"/>
          </p:cNvSpPr>
          <p:nvPr>
            <p:ph type="body" sz="quarter" idx="32"/>
          </p:nvPr>
        </p:nvSpPr>
        <p:spPr>
          <a:xfrm>
            <a:off x="5100967" y="4329504"/>
            <a:ext cx="3291840"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41" name="Picture Placeholder 8"/>
          <p:cNvSpPr>
            <a:spLocks noGrp="1"/>
          </p:cNvSpPr>
          <p:nvPr>
            <p:ph type="pic" sz="quarter" idx="33" hasCustomPrompt="1"/>
          </p:nvPr>
        </p:nvSpPr>
        <p:spPr>
          <a:xfrm>
            <a:off x="4651623" y="2403816"/>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
        <p:nvSpPr>
          <p:cNvPr id="42" name="Picture Placeholder 8"/>
          <p:cNvSpPr>
            <a:spLocks noGrp="1"/>
          </p:cNvSpPr>
          <p:nvPr>
            <p:ph type="pic" sz="quarter" idx="34" hasCustomPrompt="1"/>
          </p:nvPr>
        </p:nvSpPr>
        <p:spPr>
          <a:xfrm>
            <a:off x="4651623" y="3979892"/>
            <a:ext cx="384048" cy="384048"/>
          </a:xfrm>
          <a:prstGeom prst="rect">
            <a:avLst/>
          </a:prstGeom>
        </p:spPr>
        <p:txBody>
          <a:bodyPr lIns="82058" tIns="41029" rIns="82058" bIns="41029"/>
          <a:lstStyle>
            <a:lvl1pPr marL="0" marR="0" indent="0" algn="l" defTabSz="914400" rtl="0" eaLnBrk="1" fontAlgn="auto" latinLnBrk="0" hangingPunct="1">
              <a:lnSpc>
                <a:spcPts val="2400"/>
              </a:lnSpc>
              <a:spcBef>
                <a:spcPts val="1200"/>
              </a:spcBef>
              <a:spcAft>
                <a:spcPts val="0"/>
              </a:spcAft>
              <a:buClr>
                <a:schemeClr val="tx1">
                  <a:lumMod val="50000"/>
                </a:schemeClr>
              </a:buClr>
              <a:buSzTx/>
              <a:buFontTx/>
              <a:buNone/>
              <a:tabLst/>
              <a:defRPr sz="900"/>
            </a:lvl1pPr>
          </a:lstStyle>
          <a:p>
            <a:pPr marL="0" marR="0" lvl="0" indent="0" algn="l" defTabSz="914400" rtl="0" eaLnBrk="1" fontAlgn="auto" latinLnBrk="0" hangingPunct="1">
              <a:lnSpc>
                <a:spcPts val="2400"/>
              </a:lnSpc>
              <a:spcBef>
                <a:spcPts val="1200"/>
              </a:spcBef>
              <a:spcAft>
                <a:spcPts val="0"/>
              </a:spcAft>
              <a:buClr>
                <a:schemeClr val="tx1">
                  <a:lumMod val="50000"/>
                </a:schemeClr>
              </a:buClr>
              <a:buSzTx/>
              <a:buFontTx/>
              <a:buNone/>
              <a:tabLst/>
              <a:defRPr/>
            </a:pPr>
            <a:r>
              <a:rPr lang="en-US" noProof="0" dirty="0"/>
              <a:t>Icon</a:t>
            </a:r>
          </a:p>
          <a:p>
            <a:pPr lvl="0"/>
            <a:endParaRPr lang="en-US" noProof="0" dirty="0"/>
          </a:p>
        </p:txBody>
      </p:sp>
    </p:spTree>
    <p:extLst>
      <p:ext uri="{BB962C8B-B14F-4D97-AF65-F5344CB8AC3E}">
        <p14:creationId xmlns:p14="http://schemas.microsoft.com/office/powerpoint/2010/main" val="136408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0763"/>
            <a:ext cx="4038600" cy="5102352"/>
          </a:xfrm>
        </p:spPr>
        <p:txBody>
          <a:bodyPr>
            <a:no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2"/>
          <p:cNvSpPr>
            <a:spLocks noGrp="1"/>
          </p:cNvSpPr>
          <p:nvPr>
            <p:ph type="pic" sz="quarter" idx="13"/>
          </p:nvPr>
        </p:nvSpPr>
        <p:spPr>
          <a:xfrm>
            <a:off x="4645152" y="1020763"/>
            <a:ext cx="4041648" cy="5102352"/>
          </a:xfrm>
        </p:spPr>
        <p:txBody>
          <a:body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DAA3AEF8-1DC3-42DE-A2E5-7AF657011811}" type="datetime1">
              <a:rPr lang="en-US" smtClean="0"/>
              <a:t>11/3/2022</a:t>
            </a:fld>
            <a:endParaRPr lang="en-US"/>
          </a:p>
        </p:txBody>
      </p:sp>
      <p:sp>
        <p:nvSpPr>
          <p:cNvPr id="6" name="Footer Placeholder 5"/>
          <p:cNvSpPr>
            <a:spLocks noGrp="1"/>
          </p:cNvSpPr>
          <p:nvPr>
            <p:ph type="ftr" sz="quarter" idx="11"/>
          </p:nvPr>
        </p:nvSpPr>
        <p:spPr/>
        <p:txBody>
          <a:bodyPr/>
          <a:lstStyle/>
          <a:p>
            <a:r>
              <a:rPr lang="en-US" dirty="0"/>
              <a:t>Confidential | Copyright © Arcesium</a:t>
            </a:r>
          </a:p>
        </p:txBody>
      </p:sp>
      <p:sp>
        <p:nvSpPr>
          <p:cNvPr id="7" name="Slide Number Placeholder 6"/>
          <p:cNvSpPr>
            <a:spLocks noGrp="1"/>
          </p:cNvSpPr>
          <p:nvPr>
            <p:ph type="sldNum" sz="quarter" idx="12"/>
          </p:nvPr>
        </p:nvSpPr>
        <p:spPr/>
        <p:txBody>
          <a:bodyPr/>
          <a:lstStyle/>
          <a:p>
            <a:fld id="{1E166990-71EB-4097-99E2-64C6D99EF1F4}" type="slidenum">
              <a:rPr lang="en-US" smtClean="0"/>
              <a:t>‹#›</a:t>
            </a:fld>
            <a:endParaRPr lang="en-US"/>
          </a:p>
        </p:txBody>
      </p:sp>
    </p:spTree>
    <p:extLst>
      <p:ext uri="{BB962C8B-B14F-4D97-AF65-F5344CB8AC3E}">
        <p14:creationId xmlns:p14="http://schemas.microsoft.com/office/powerpoint/2010/main" val="29390510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048E-1465-4172-999B-2A6FCC85D284}" type="datetime1">
              <a:rPr lang="en-US" smtClean="0">
                <a:solidFill>
                  <a:srgbClr val="C7CCD2"/>
                </a:solidFill>
              </a:rPr>
              <a:pPr/>
              <a:t>11/3/2022</a:t>
            </a:fld>
            <a:endParaRPr lang="en-US">
              <a:solidFill>
                <a:srgbClr val="C7CCD2"/>
              </a:solidFill>
            </a:endParaRPr>
          </a:p>
        </p:txBody>
      </p:sp>
      <p:sp>
        <p:nvSpPr>
          <p:cNvPr id="3" name="Footer Placeholder 2"/>
          <p:cNvSpPr>
            <a:spLocks noGrp="1"/>
          </p:cNvSpPr>
          <p:nvPr>
            <p:ph type="ftr" sz="quarter" idx="11"/>
          </p:nvPr>
        </p:nvSpPr>
        <p:spPr/>
        <p:txBody>
          <a:bodyPr/>
          <a:lstStyle/>
          <a:p>
            <a:r>
              <a:rPr lang="en-US" dirty="0">
                <a:solidFill>
                  <a:srgbClr val="C7CCD2"/>
                </a:solidFill>
              </a:rPr>
              <a:t>Confidential | Copyright © Arcesium</a:t>
            </a:r>
          </a:p>
        </p:txBody>
      </p:sp>
      <p:sp>
        <p:nvSpPr>
          <p:cNvPr id="4" name="Slide Number Placeholder 3"/>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19532245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Tree>
    <p:extLst>
      <p:ext uri="{BB962C8B-B14F-4D97-AF65-F5344CB8AC3E}">
        <p14:creationId xmlns:p14="http://schemas.microsoft.com/office/powerpoint/2010/main" val="5580827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Two Li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781800" cy="1020762"/>
          </a:xfrm>
        </p:spPr>
        <p:txBody>
          <a:bodyPr anchor="b"/>
          <a:lstStyle/>
          <a:p>
            <a:r>
              <a:rPr lang="en-US" dirty="0"/>
              <a:t>Click to edit master title style</a:t>
            </a:r>
          </a:p>
        </p:txBody>
      </p:sp>
      <p:sp>
        <p:nvSpPr>
          <p:cNvPr id="3" name="Date Placeholder 2"/>
          <p:cNvSpPr>
            <a:spLocks noGrp="1"/>
          </p:cNvSpPr>
          <p:nvPr>
            <p:ph type="dt" sz="half" idx="10"/>
          </p:nvPr>
        </p:nvSpPr>
        <p:spPr/>
        <p:txBody>
          <a:bodyPr/>
          <a:lstStyle/>
          <a:p>
            <a:fld id="{BA11DC09-B2D0-45C6-ABF1-2A15A8AF5049}" type="datetime1">
              <a:rPr lang="en-US" smtClean="0">
                <a:solidFill>
                  <a:srgbClr val="C7CCD2"/>
                </a:solidFill>
              </a:rPr>
              <a:pPr/>
              <a:t>11/3/2022</a:t>
            </a:fld>
            <a:endParaRPr lang="en-US">
              <a:solidFill>
                <a:srgbClr val="C7CCD2"/>
              </a:solidFill>
            </a:endParaRPr>
          </a:p>
        </p:txBody>
      </p:sp>
      <p:sp>
        <p:nvSpPr>
          <p:cNvPr id="4" name="Footer Placeholder 3"/>
          <p:cNvSpPr>
            <a:spLocks noGrp="1"/>
          </p:cNvSpPr>
          <p:nvPr>
            <p:ph type="ftr" sz="quarter" idx="11"/>
          </p:nvPr>
        </p:nvSpPr>
        <p:spPr/>
        <p:txBody>
          <a:bodyPr/>
          <a:lstStyle/>
          <a:p>
            <a:r>
              <a:rPr lang="en-US" dirty="0">
                <a:solidFill>
                  <a:srgbClr val="C7CCD2"/>
                </a:solidFill>
              </a:rPr>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solidFill>
                  <a:srgbClr val="C7CCD2"/>
                </a:solidFill>
              </a:rPr>
              <a:pPr/>
              <a:t>‹#›</a:t>
            </a:fld>
            <a:endParaRPr lang="en-US">
              <a:solidFill>
                <a:srgbClr val="C7CCD2"/>
              </a:solidFill>
            </a:endParaRPr>
          </a:p>
        </p:txBody>
      </p:sp>
      <p:sp>
        <p:nvSpPr>
          <p:cNvPr id="9" name="Content Placeholder 2"/>
          <p:cNvSpPr>
            <a:spLocks noGrp="1"/>
          </p:cNvSpPr>
          <p:nvPr>
            <p:ph idx="1"/>
          </p:nvPr>
        </p:nvSpPr>
        <p:spPr>
          <a:xfrm>
            <a:off x="457200" y="1444751"/>
            <a:ext cx="8229600" cy="4681728"/>
          </a:xfrm>
        </p:spPr>
        <p:txBody>
          <a:bodyPr/>
          <a:lstStyle>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359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Layout 1">
    <p:spTree>
      <p:nvGrpSpPr>
        <p:cNvPr id="1" name=""/>
        <p:cNvGrpSpPr/>
        <p:nvPr/>
      </p:nvGrpSpPr>
      <p:grpSpPr>
        <a:xfrm>
          <a:off x="0" y="0"/>
          <a:ext cx="0" cy="0"/>
          <a:chOff x="0" y="0"/>
          <a:chExt cx="0" cy="0"/>
        </a:xfrm>
      </p:grpSpPr>
      <p:sp>
        <p:nvSpPr>
          <p:cNvPr id="197" name="Picture Placeholder 8"/>
          <p:cNvSpPr>
            <a:spLocks noGrp="1"/>
          </p:cNvSpPr>
          <p:nvPr>
            <p:ph type="pic" sz="quarter" idx="35"/>
          </p:nvPr>
        </p:nvSpPr>
        <p:spPr>
          <a:xfrm>
            <a:off x="6707825" y="4893386"/>
            <a:ext cx="384048" cy="381001"/>
          </a:xfrm>
          <a:prstGeom prst="rect">
            <a:avLst/>
          </a:prstGeom>
        </p:spPr>
        <p:txBody>
          <a:bodyPr lIns="82058" tIns="41029" rIns="82058" bIns="41029"/>
          <a:lstStyle/>
          <a:p>
            <a:pPr lvl="0"/>
            <a:endParaRPr lang="en-US" noProof="0" dirty="0"/>
          </a:p>
        </p:txBody>
      </p:sp>
      <p:sp>
        <p:nvSpPr>
          <p:cNvPr id="196" name="Picture Placeholder 8"/>
          <p:cNvSpPr>
            <a:spLocks noGrp="1"/>
          </p:cNvSpPr>
          <p:nvPr>
            <p:ph type="pic" sz="quarter" idx="34"/>
          </p:nvPr>
        </p:nvSpPr>
        <p:spPr>
          <a:xfrm>
            <a:off x="4044635" y="4893386"/>
            <a:ext cx="384048" cy="381001"/>
          </a:xfrm>
          <a:prstGeom prst="rect">
            <a:avLst/>
          </a:prstGeom>
        </p:spPr>
        <p:txBody>
          <a:bodyPr lIns="82058" tIns="41029" rIns="82058" bIns="41029"/>
          <a:lstStyle/>
          <a:p>
            <a:pPr lvl="0"/>
            <a:endParaRPr lang="en-US" noProof="0" dirty="0"/>
          </a:p>
        </p:txBody>
      </p:sp>
      <p:sp>
        <p:nvSpPr>
          <p:cNvPr id="195" name="Picture Placeholder 8"/>
          <p:cNvSpPr>
            <a:spLocks noGrp="1"/>
          </p:cNvSpPr>
          <p:nvPr>
            <p:ph type="pic" sz="quarter" idx="33"/>
          </p:nvPr>
        </p:nvSpPr>
        <p:spPr>
          <a:xfrm>
            <a:off x="1381445" y="4893386"/>
            <a:ext cx="384048" cy="381001"/>
          </a:xfrm>
          <a:prstGeom prst="rect">
            <a:avLst/>
          </a:prstGeom>
        </p:spPr>
        <p:txBody>
          <a:bodyPr lIns="82058" tIns="41029" rIns="82058" bIns="41029"/>
          <a:lstStyle/>
          <a:p>
            <a:pPr lvl="0"/>
            <a:endParaRPr lang="en-US" noProof="0" dirty="0"/>
          </a:p>
        </p:txBody>
      </p:sp>
      <p:sp>
        <p:nvSpPr>
          <p:cNvPr id="2" name="Title 1"/>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3" name="Date Placeholder 2"/>
          <p:cNvSpPr>
            <a:spLocks noGrp="1"/>
          </p:cNvSpPr>
          <p:nvPr>
            <p:ph type="dt" sz="half" idx="10"/>
          </p:nvPr>
        </p:nvSpPr>
        <p:spPr/>
        <p:txBody>
          <a:bodyPr/>
          <a:lstStyle/>
          <a:p>
            <a:fld id="{CF840E73-8008-406A-A2EF-BEF33893F0D2}"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
        <p:nvSpPr>
          <p:cNvPr id="158" name="Rectangle 157"/>
          <p:cNvSpPr/>
          <p:nvPr userDrawn="1"/>
        </p:nvSpPr>
        <p:spPr>
          <a:xfrm>
            <a:off x="461018" y="1037349"/>
            <a:ext cx="2230438" cy="493712"/>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a:p>
        </p:txBody>
      </p:sp>
      <p:cxnSp>
        <p:nvCxnSpPr>
          <p:cNvPr id="159" name="Straight Connector 158"/>
          <p:cNvCxnSpPr/>
          <p:nvPr userDrawn="1"/>
        </p:nvCxnSpPr>
        <p:spPr>
          <a:xfrm>
            <a:off x="1565918" y="1142124"/>
            <a:ext cx="0" cy="687387"/>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0" name="Rectangle 159"/>
          <p:cNvSpPr/>
          <p:nvPr userDrawn="1"/>
        </p:nvSpPr>
        <p:spPr>
          <a:xfrm>
            <a:off x="461018" y="1829511"/>
            <a:ext cx="2225675" cy="1898650"/>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61" name="Rectangle 160"/>
          <p:cNvSpPr/>
          <p:nvPr userDrawn="1"/>
        </p:nvSpPr>
        <p:spPr>
          <a:xfrm>
            <a:off x="461018" y="3964699"/>
            <a:ext cx="1012825" cy="487362"/>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62" name="Rectangle 161"/>
          <p:cNvSpPr/>
          <p:nvPr userDrawn="1"/>
        </p:nvSpPr>
        <p:spPr>
          <a:xfrm>
            <a:off x="1672281" y="3972636"/>
            <a:ext cx="1014412" cy="4857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cxnSp>
        <p:nvCxnSpPr>
          <p:cNvPr id="163" name="Straight Connector 162"/>
          <p:cNvCxnSpPr/>
          <p:nvPr userDrawn="1"/>
        </p:nvCxnSpPr>
        <p:spPr>
          <a:xfrm>
            <a:off x="967431" y="3728161"/>
            <a:ext cx="0" cy="227013"/>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2183456" y="3734511"/>
            <a:ext cx="0" cy="228600"/>
          </a:xfrm>
          <a:prstGeom prst="line">
            <a:avLst/>
          </a:prstGeom>
          <a:ln w="12700">
            <a:solidFill>
              <a:srgbClr val="00A7FD"/>
            </a:solidFill>
          </a:ln>
        </p:spPr>
        <p:style>
          <a:lnRef idx="1">
            <a:schemeClr val="accent1"/>
          </a:lnRef>
          <a:fillRef idx="0">
            <a:schemeClr val="accent1"/>
          </a:fillRef>
          <a:effectRef idx="0">
            <a:schemeClr val="accent1"/>
          </a:effectRef>
          <a:fontRef idx="minor">
            <a:schemeClr val="tx1"/>
          </a:fontRef>
        </p:style>
      </p:cxnSp>
      <p:sp>
        <p:nvSpPr>
          <p:cNvPr id="165" name="Rectangle 164"/>
          <p:cNvSpPr/>
          <p:nvPr userDrawn="1"/>
        </p:nvSpPr>
        <p:spPr>
          <a:xfrm>
            <a:off x="3124843" y="1829511"/>
            <a:ext cx="2224088" cy="1898650"/>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66" name="Rectangle 165"/>
          <p:cNvSpPr/>
          <p:nvPr userDrawn="1"/>
        </p:nvSpPr>
        <p:spPr>
          <a:xfrm>
            <a:off x="3124843" y="1037349"/>
            <a:ext cx="2224088" cy="487362"/>
          </a:xfrm>
          <a:prstGeom prst="rect">
            <a:avLst/>
          </a:prstGeom>
          <a:solidFill>
            <a:srgbClr val="C7CCD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67" name="Rectangle 166"/>
          <p:cNvSpPr/>
          <p:nvPr userDrawn="1"/>
        </p:nvSpPr>
        <p:spPr>
          <a:xfrm>
            <a:off x="3124843" y="3964699"/>
            <a:ext cx="1012825" cy="487362"/>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68" name="Rectangle 167"/>
          <p:cNvSpPr/>
          <p:nvPr userDrawn="1"/>
        </p:nvSpPr>
        <p:spPr>
          <a:xfrm>
            <a:off x="4336106" y="3972636"/>
            <a:ext cx="1012825" cy="4857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69" name="Rectangle 168"/>
          <p:cNvSpPr/>
          <p:nvPr userDrawn="1"/>
        </p:nvSpPr>
        <p:spPr>
          <a:xfrm>
            <a:off x="5787081" y="1819986"/>
            <a:ext cx="2225675" cy="1898650"/>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70" name="Rectangle 169"/>
          <p:cNvSpPr/>
          <p:nvPr userDrawn="1"/>
        </p:nvSpPr>
        <p:spPr>
          <a:xfrm>
            <a:off x="5787081" y="1027824"/>
            <a:ext cx="2225675" cy="487362"/>
          </a:xfrm>
          <a:prstGeom prst="rect">
            <a:avLst/>
          </a:prstGeom>
          <a:solidFill>
            <a:srgbClr val="4E4F4F"/>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71" name="Rectangle 170"/>
          <p:cNvSpPr/>
          <p:nvPr userDrawn="1"/>
        </p:nvSpPr>
        <p:spPr>
          <a:xfrm>
            <a:off x="5787081" y="3955174"/>
            <a:ext cx="1014412" cy="48736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sp>
        <p:nvSpPr>
          <p:cNvPr id="172" name="Rectangle 171"/>
          <p:cNvSpPr/>
          <p:nvPr userDrawn="1"/>
        </p:nvSpPr>
        <p:spPr>
          <a:xfrm>
            <a:off x="6998343" y="3963111"/>
            <a:ext cx="1014413" cy="485775"/>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lnSpc>
                <a:spcPct val="100000"/>
              </a:lnSpc>
              <a:spcBef>
                <a:spcPts val="0"/>
              </a:spcBef>
              <a:spcAft>
                <a:spcPts val="0"/>
              </a:spcAft>
              <a:defRPr/>
            </a:pPr>
            <a:endParaRPr lang="en-US" sz="1350"/>
          </a:p>
        </p:txBody>
      </p:sp>
      <p:cxnSp>
        <p:nvCxnSpPr>
          <p:cNvPr id="173" name="Straight Connector 172"/>
          <p:cNvCxnSpPr/>
          <p:nvPr userDrawn="1"/>
        </p:nvCxnSpPr>
        <p:spPr>
          <a:xfrm>
            <a:off x="4229743" y="1148474"/>
            <a:ext cx="0" cy="687387"/>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631256"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4845693" y="3740861"/>
            <a:ext cx="0" cy="227013"/>
          </a:xfrm>
          <a:prstGeom prst="line">
            <a:avLst/>
          </a:prstGeom>
          <a:ln w="12700">
            <a:solidFill>
              <a:srgbClr val="C7CCD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880868" y="1126249"/>
            <a:ext cx="0" cy="688975"/>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282381" y="3718636"/>
            <a:ext cx="0" cy="227013"/>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498406" y="3726574"/>
            <a:ext cx="0" cy="227012"/>
          </a:xfrm>
          <a:prstGeom prst="line">
            <a:avLst/>
          </a:prstGeom>
          <a:ln w="12700">
            <a:solidFill>
              <a:srgbClr val="4E4F4F"/>
            </a:solidFill>
          </a:ln>
        </p:spPr>
        <p:style>
          <a:lnRef idx="1">
            <a:schemeClr val="accent1"/>
          </a:lnRef>
          <a:fillRef idx="0">
            <a:schemeClr val="accent1"/>
          </a:fillRef>
          <a:effectRef idx="0">
            <a:schemeClr val="accent1"/>
          </a:effectRef>
          <a:fontRef idx="minor">
            <a:schemeClr val="tx1"/>
          </a:fontRef>
        </p:style>
      </p:cxnSp>
      <p:sp>
        <p:nvSpPr>
          <p:cNvPr id="180" name="Text Placeholder 24"/>
          <p:cNvSpPr>
            <a:spLocks noGrp="1"/>
          </p:cNvSpPr>
          <p:nvPr>
            <p:ph type="body" sz="quarter" idx="22"/>
          </p:nvPr>
        </p:nvSpPr>
        <p:spPr>
          <a:xfrm>
            <a:off x="167252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1" name="Text Placeholder 24"/>
          <p:cNvSpPr>
            <a:spLocks noGrp="1"/>
          </p:cNvSpPr>
          <p:nvPr>
            <p:ph type="body" sz="quarter" idx="21"/>
          </p:nvPr>
        </p:nvSpPr>
        <p:spPr>
          <a:xfrm>
            <a:off x="46094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dirty="0"/>
              <a:t>Click to edit Master text styles</a:t>
            </a:r>
          </a:p>
        </p:txBody>
      </p:sp>
      <p:sp>
        <p:nvSpPr>
          <p:cNvPr id="182" name="Text Placeholder 24"/>
          <p:cNvSpPr>
            <a:spLocks noGrp="1"/>
          </p:cNvSpPr>
          <p:nvPr>
            <p:ph type="body" sz="quarter" idx="23"/>
          </p:nvPr>
        </p:nvSpPr>
        <p:spPr>
          <a:xfrm>
            <a:off x="584393"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dirty="0"/>
              <a:t>Click to edit Master text styles</a:t>
            </a:r>
          </a:p>
        </p:txBody>
      </p:sp>
      <p:sp>
        <p:nvSpPr>
          <p:cNvPr id="183" name="Text Placeholder 20"/>
          <p:cNvSpPr>
            <a:spLocks noGrp="1"/>
          </p:cNvSpPr>
          <p:nvPr>
            <p:ph type="body" sz="quarter" idx="19"/>
          </p:nvPr>
        </p:nvSpPr>
        <p:spPr>
          <a:xfrm>
            <a:off x="63163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4" name="Text Placeholder 20"/>
          <p:cNvSpPr>
            <a:spLocks noGrp="1"/>
          </p:cNvSpPr>
          <p:nvPr>
            <p:ph type="body" sz="quarter" idx="20"/>
          </p:nvPr>
        </p:nvSpPr>
        <p:spPr>
          <a:xfrm>
            <a:off x="631637" y="2736308"/>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85" name="Text Placeholder 24"/>
          <p:cNvSpPr>
            <a:spLocks noGrp="1"/>
          </p:cNvSpPr>
          <p:nvPr>
            <p:ph type="body" sz="quarter" idx="24"/>
          </p:nvPr>
        </p:nvSpPr>
        <p:spPr>
          <a:xfrm>
            <a:off x="324453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6" name="Text Placeholder 24"/>
          <p:cNvSpPr>
            <a:spLocks noGrp="1"/>
          </p:cNvSpPr>
          <p:nvPr>
            <p:ph type="body" sz="quarter" idx="25"/>
          </p:nvPr>
        </p:nvSpPr>
        <p:spPr>
          <a:xfrm>
            <a:off x="5907725" y="1131885"/>
            <a:ext cx="1984248" cy="301752"/>
          </a:xfrm>
          <a:prstGeom prst="rect">
            <a:avLst/>
          </a:prstGeom>
        </p:spPr>
        <p:txBody>
          <a:bodyPr lIns="82058" tIns="41029" rIns="82058" bIns="41029"/>
          <a:lstStyle>
            <a:lvl1pPr algn="ctr">
              <a:lnSpc>
                <a:spcPct val="100000"/>
              </a:lnSpc>
              <a:defRPr sz="1350" baseline="0">
                <a:solidFill>
                  <a:schemeClr val="bg1"/>
                </a:solidFill>
              </a:defRPr>
            </a:lvl1pPr>
          </a:lstStyle>
          <a:p>
            <a:pPr lvl="0"/>
            <a:r>
              <a:rPr lang="en-US"/>
              <a:t>Click to edit Master text styles</a:t>
            </a:r>
          </a:p>
        </p:txBody>
      </p:sp>
      <p:sp>
        <p:nvSpPr>
          <p:cNvPr id="187" name="Text Placeholder 24"/>
          <p:cNvSpPr>
            <a:spLocks noGrp="1"/>
          </p:cNvSpPr>
          <p:nvPr>
            <p:ph type="body" sz="quarter" idx="26"/>
          </p:nvPr>
        </p:nvSpPr>
        <p:spPr>
          <a:xfrm>
            <a:off x="434271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8" name="Text Placeholder 24"/>
          <p:cNvSpPr>
            <a:spLocks noGrp="1"/>
          </p:cNvSpPr>
          <p:nvPr>
            <p:ph type="body" sz="quarter" idx="27"/>
          </p:nvPr>
        </p:nvSpPr>
        <p:spPr>
          <a:xfrm>
            <a:off x="3131139"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89" name="Text Placeholder 24"/>
          <p:cNvSpPr>
            <a:spLocks noGrp="1"/>
          </p:cNvSpPr>
          <p:nvPr>
            <p:ph type="body" sz="quarter" idx="28"/>
          </p:nvPr>
        </p:nvSpPr>
        <p:spPr>
          <a:xfrm>
            <a:off x="700609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0" name="Text Placeholder 24"/>
          <p:cNvSpPr>
            <a:spLocks noGrp="1"/>
          </p:cNvSpPr>
          <p:nvPr>
            <p:ph type="body" sz="quarter" idx="29"/>
          </p:nvPr>
        </p:nvSpPr>
        <p:spPr>
          <a:xfrm>
            <a:off x="5794512" y="4055186"/>
            <a:ext cx="1024128" cy="265176"/>
          </a:xfrm>
          <a:prstGeom prst="rect">
            <a:avLst/>
          </a:prstGeom>
        </p:spPr>
        <p:txBody>
          <a:bodyPr lIns="82058" tIns="41029" rIns="82058" bIns="41029"/>
          <a:lstStyle>
            <a:lvl1pPr algn="ctr">
              <a:lnSpc>
                <a:spcPct val="100000"/>
              </a:lnSpc>
              <a:defRPr sz="1100" baseline="0">
                <a:solidFill>
                  <a:srgbClr val="4E4F4F"/>
                </a:solidFill>
              </a:defRPr>
            </a:lvl1pPr>
          </a:lstStyle>
          <a:p>
            <a:pPr lvl="0"/>
            <a:r>
              <a:rPr lang="en-US"/>
              <a:t>Click to edit Master text styles</a:t>
            </a:r>
          </a:p>
        </p:txBody>
      </p:sp>
      <p:sp>
        <p:nvSpPr>
          <p:cNvPr id="191" name="Content Placeholder 9"/>
          <p:cNvSpPr>
            <a:spLocks noGrp="1"/>
          </p:cNvSpPr>
          <p:nvPr>
            <p:ph sz="quarter" idx="15" hasCustomPrompt="1"/>
          </p:nvPr>
        </p:nvSpPr>
        <p:spPr>
          <a:xfrm>
            <a:off x="3294827" y="1921586"/>
            <a:ext cx="1883664" cy="1280160"/>
          </a:xfrm>
          <a:prstGeom prst="rect">
            <a:avLst/>
          </a:prstGeom>
        </p:spPr>
        <p:txBody>
          <a:bodyPr vert="horz"/>
          <a:lstStyle>
            <a:lvl2pPr marL="164098" indent="-164098">
              <a:lnSpc>
                <a:spcPct val="100000"/>
              </a:lnSpc>
              <a:buClr>
                <a:srgbClr val="000000"/>
              </a:buClr>
              <a:buFont typeface="Arial"/>
              <a:buChar char="•"/>
              <a:defRPr sz="1100">
                <a:solidFill>
                  <a:schemeClr val="tx1"/>
                </a:solidFill>
              </a:defRPr>
            </a:lvl2pPr>
            <a:lvl3pPr marL="210312" indent="-210312">
              <a:defRPr sz="1100">
                <a:solidFill>
                  <a:schemeClr val="tx1"/>
                </a:solidFill>
              </a:defRPr>
            </a:lvl3pPr>
            <a:lvl4pPr>
              <a:defRPr sz="1100">
                <a:solidFill>
                  <a:schemeClr val="tx1"/>
                </a:solidFill>
              </a:defRPr>
            </a:lvl4pPr>
            <a:lvl5pPr>
              <a:defRPr sz="1100">
                <a:solidFill>
                  <a:schemeClr val="tx1"/>
                </a:solidFill>
              </a:defRPr>
            </a:lvl5pPr>
          </a:lstStyle>
          <a:p>
            <a:pPr lvl="1"/>
            <a:r>
              <a:rPr lang="en-US" dirty="0"/>
              <a:t>Bullet Point 1</a:t>
            </a:r>
          </a:p>
          <a:p>
            <a:pPr lvl="1"/>
            <a:r>
              <a:rPr lang="en-US" dirty="0"/>
              <a:t>Bullet Point 2</a:t>
            </a:r>
          </a:p>
          <a:p>
            <a:pPr lvl="1"/>
            <a:endParaRPr lang="en-US" dirty="0"/>
          </a:p>
        </p:txBody>
      </p:sp>
      <p:sp>
        <p:nvSpPr>
          <p:cNvPr id="192" name="Text Placeholder 20"/>
          <p:cNvSpPr>
            <a:spLocks noGrp="1"/>
          </p:cNvSpPr>
          <p:nvPr>
            <p:ph type="body" sz="quarter" idx="30"/>
          </p:nvPr>
        </p:nvSpPr>
        <p:spPr>
          <a:xfrm>
            <a:off x="5958017" y="1933070"/>
            <a:ext cx="1883664" cy="777240"/>
          </a:xfrm>
          <a:prstGeom prst="rect">
            <a:avLst/>
          </a:prstGeom>
        </p:spPr>
        <p:txBody>
          <a:bodyPr lIns="82058" tIns="41029" rIns="82058" bIns="41029" numCol="1"/>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241417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19EB29B-E2FA-4AFE-BE31-BDB4E59C16A5}"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
        <p:nvSpPr>
          <p:cNvPr id="44" name="Rectangle 43"/>
          <p:cNvSpPr/>
          <p:nvPr userDrawn="1"/>
        </p:nvSpPr>
        <p:spPr>
          <a:xfrm>
            <a:off x="472904" y="4586560"/>
            <a:ext cx="2965450" cy="319088"/>
          </a:xfrm>
          <a:prstGeom prst="rect">
            <a:avLst/>
          </a:prstGeom>
          <a:solidFill>
            <a:srgbClr val="4E4F4F"/>
          </a:solidFill>
          <a:ln w="28575">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45" name="Rectangle 44"/>
          <p:cNvSpPr/>
          <p:nvPr userDrawn="1"/>
        </p:nvSpPr>
        <p:spPr>
          <a:xfrm>
            <a:off x="3449466" y="2562498"/>
            <a:ext cx="2967038" cy="3206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46" name="Rectangle 45"/>
          <p:cNvSpPr/>
          <p:nvPr userDrawn="1"/>
        </p:nvSpPr>
        <p:spPr>
          <a:xfrm>
            <a:off x="3438354" y="1033735"/>
            <a:ext cx="2967037" cy="320675"/>
          </a:xfrm>
          <a:prstGeom prst="rect">
            <a:avLst/>
          </a:prstGeom>
          <a:solidFill>
            <a:schemeClr val="bg1"/>
          </a:solid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47" name="Rectangle 46"/>
          <p:cNvSpPr/>
          <p:nvPr userDrawn="1"/>
        </p:nvSpPr>
        <p:spPr>
          <a:xfrm>
            <a:off x="3449466" y="2883173"/>
            <a:ext cx="2967038" cy="1425575"/>
          </a:xfrm>
          <a:prstGeom prst="rect">
            <a:avLst/>
          </a:prstGeom>
          <a:solidFill>
            <a:schemeClr val="bg1"/>
          </a:solidFill>
          <a:ln w="12700">
            <a:solidFill>
              <a:srgbClr val="C7CC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48" name="Rectangle 47"/>
          <p:cNvSpPr/>
          <p:nvPr userDrawn="1"/>
        </p:nvSpPr>
        <p:spPr>
          <a:xfrm>
            <a:off x="472904" y="2562498"/>
            <a:ext cx="2965450" cy="320675"/>
          </a:xfrm>
          <a:prstGeom prst="rect">
            <a:avLst/>
          </a:prstGeom>
          <a:solidFill>
            <a:srgbClr val="C7CCD2"/>
          </a:solidFill>
          <a:ln w="28575">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49" name="Rectangle 48"/>
          <p:cNvSpPr/>
          <p:nvPr userDrawn="1"/>
        </p:nvSpPr>
        <p:spPr>
          <a:xfrm>
            <a:off x="472904" y="1033735"/>
            <a:ext cx="2965450" cy="320675"/>
          </a:xfrm>
          <a:prstGeom prst="rect">
            <a:avLst/>
          </a:prstGeom>
          <a:solidFill>
            <a:srgbClr val="00A7FD"/>
          </a:solidFill>
          <a:ln w="28575">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0" name="Rectangle 49"/>
          <p:cNvSpPr/>
          <p:nvPr userDrawn="1"/>
        </p:nvSpPr>
        <p:spPr>
          <a:xfrm>
            <a:off x="472904" y="1354410"/>
            <a:ext cx="2965450" cy="968375"/>
          </a:xfrm>
          <a:prstGeom prst="rect">
            <a:avLst/>
          </a:prstGeom>
          <a:noFill/>
          <a:ln w="12700">
            <a:solidFill>
              <a:srgbClr val="00A7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1" name="Rectangle 50"/>
          <p:cNvSpPr/>
          <p:nvPr userDrawn="1"/>
        </p:nvSpPr>
        <p:spPr>
          <a:xfrm>
            <a:off x="472904" y="2883173"/>
            <a:ext cx="2965450" cy="1425575"/>
          </a:xfrm>
          <a:prstGeom prst="rect">
            <a:avLst/>
          </a:prstGeom>
          <a:noFill/>
          <a:ln w="12700">
            <a:solidFill>
              <a:srgbClr val="C7CC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2" name="Rectangle 51"/>
          <p:cNvSpPr/>
          <p:nvPr userDrawn="1"/>
        </p:nvSpPr>
        <p:spPr>
          <a:xfrm>
            <a:off x="3438354" y="1354410"/>
            <a:ext cx="2967037" cy="968375"/>
          </a:xfrm>
          <a:prstGeom prst="rect">
            <a:avLst/>
          </a:prstGeom>
          <a:noFill/>
          <a:ln w="12700">
            <a:solidFill>
              <a:srgbClr val="00A7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3" name="Rectangle 52"/>
          <p:cNvSpPr/>
          <p:nvPr userDrawn="1"/>
        </p:nvSpPr>
        <p:spPr>
          <a:xfrm>
            <a:off x="472904" y="4905648"/>
            <a:ext cx="2965450" cy="785812"/>
          </a:xfrm>
          <a:prstGeom prst="rect">
            <a:avLst/>
          </a:prstGeom>
          <a:noFill/>
          <a:ln w="12700">
            <a:solidFill>
              <a:srgbClr val="4E4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4" name="Rectangle 53"/>
          <p:cNvSpPr/>
          <p:nvPr userDrawn="1"/>
        </p:nvSpPr>
        <p:spPr>
          <a:xfrm>
            <a:off x="3438354" y="4905648"/>
            <a:ext cx="2967037" cy="785812"/>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5" name="Rectangle 54"/>
          <p:cNvSpPr/>
          <p:nvPr userDrawn="1"/>
        </p:nvSpPr>
        <p:spPr>
          <a:xfrm>
            <a:off x="3438354" y="4586560"/>
            <a:ext cx="2967037" cy="319088"/>
          </a:xfrm>
          <a:prstGeom prst="rect">
            <a:avLst/>
          </a:prstGeom>
          <a:solidFill>
            <a:schemeClr val="bg1"/>
          </a:solidFill>
          <a:ln w="12700">
            <a:solidFill>
              <a:srgbClr val="4E4F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2" fontAlgn="auto">
              <a:spcBef>
                <a:spcPts val="0"/>
              </a:spcBef>
              <a:spcAft>
                <a:spcPts val="0"/>
              </a:spcAft>
              <a:defRPr/>
            </a:pPr>
            <a:endParaRPr lang="en-US"/>
          </a:p>
        </p:txBody>
      </p:sp>
      <p:sp>
        <p:nvSpPr>
          <p:cNvPr id="56" name="Text Placeholder 26"/>
          <p:cNvSpPr>
            <a:spLocks noGrp="1"/>
          </p:cNvSpPr>
          <p:nvPr>
            <p:ph type="body" sz="quarter" idx="22"/>
          </p:nvPr>
        </p:nvSpPr>
        <p:spPr>
          <a:xfrm>
            <a:off x="573723" y="5033007"/>
            <a:ext cx="2679192" cy="477478"/>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57" name="Text Placeholder 24"/>
          <p:cNvSpPr>
            <a:spLocks noGrp="1"/>
          </p:cNvSpPr>
          <p:nvPr>
            <p:ph type="body" sz="quarter" idx="21"/>
          </p:nvPr>
        </p:nvSpPr>
        <p:spPr>
          <a:xfrm>
            <a:off x="573723" y="4596085"/>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58" name="Text Placeholder 24"/>
          <p:cNvSpPr>
            <a:spLocks noGrp="1"/>
          </p:cNvSpPr>
          <p:nvPr>
            <p:ph type="body" sz="quarter" idx="16"/>
          </p:nvPr>
        </p:nvSpPr>
        <p:spPr>
          <a:xfrm>
            <a:off x="3601403" y="1041872"/>
            <a:ext cx="2632364" cy="313944"/>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59" name="Text Placeholder 24"/>
          <p:cNvSpPr>
            <a:spLocks noGrp="1"/>
          </p:cNvSpPr>
          <p:nvPr>
            <p:ph type="body" sz="quarter" idx="15"/>
          </p:nvPr>
        </p:nvSpPr>
        <p:spPr>
          <a:xfrm>
            <a:off x="3601403" y="257075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0" name="Text Placeholder 26"/>
          <p:cNvSpPr>
            <a:spLocks noGrp="1"/>
          </p:cNvSpPr>
          <p:nvPr>
            <p:ph type="body" sz="quarter" idx="17"/>
          </p:nvPr>
        </p:nvSpPr>
        <p:spPr>
          <a:xfrm>
            <a:off x="3601403" y="1471885"/>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1" name="Text Placeholder 26"/>
          <p:cNvSpPr>
            <a:spLocks noGrp="1"/>
          </p:cNvSpPr>
          <p:nvPr>
            <p:ph type="body" sz="quarter" idx="18"/>
          </p:nvPr>
        </p:nvSpPr>
        <p:spPr>
          <a:xfrm>
            <a:off x="3601403" y="3007677"/>
            <a:ext cx="2679192" cy="774830"/>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2" name="Text Placeholder 24"/>
          <p:cNvSpPr>
            <a:spLocks noGrp="1"/>
          </p:cNvSpPr>
          <p:nvPr>
            <p:ph type="body" sz="quarter" idx="13"/>
          </p:nvPr>
        </p:nvSpPr>
        <p:spPr>
          <a:xfrm>
            <a:off x="553403" y="2563070"/>
            <a:ext cx="2632364" cy="323088"/>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3" name="Text Placeholder 24"/>
          <p:cNvSpPr>
            <a:spLocks noGrp="1"/>
          </p:cNvSpPr>
          <p:nvPr>
            <p:ph type="body" sz="quarter" idx="23"/>
          </p:nvPr>
        </p:nvSpPr>
        <p:spPr>
          <a:xfrm>
            <a:off x="553403" y="1034187"/>
            <a:ext cx="2632364" cy="313944"/>
          </a:xfrm>
          <a:prstGeom prst="rect">
            <a:avLst/>
          </a:prstGeom>
        </p:spPr>
        <p:txBody>
          <a:bodyPr lIns="82058" tIns="41029" rIns="82058" bIns="41029" anchor="ctr"/>
          <a:lstStyle>
            <a:lvl1pPr>
              <a:defRPr sz="1400">
                <a:solidFill>
                  <a:schemeClr val="bg1"/>
                </a:solidFill>
              </a:defRPr>
            </a:lvl1pPr>
          </a:lstStyle>
          <a:p>
            <a:pPr lvl="0"/>
            <a:r>
              <a:rPr lang="en-US" dirty="0"/>
              <a:t>Click to edit Master text styles</a:t>
            </a:r>
          </a:p>
        </p:txBody>
      </p:sp>
      <p:sp>
        <p:nvSpPr>
          <p:cNvPr id="64" name="Text Placeholder 26"/>
          <p:cNvSpPr>
            <a:spLocks noGrp="1"/>
          </p:cNvSpPr>
          <p:nvPr>
            <p:ph type="body" sz="quarter" idx="24"/>
          </p:nvPr>
        </p:nvSpPr>
        <p:spPr>
          <a:xfrm>
            <a:off x="553402" y="1464200"/>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5" name="Text Placeholder 26"/>
          <p:cNvSpPr>
            <a:spLocks noGrp="1"/>
          </p:cNvSpPr>
          <p:nvPr>
            <p:ph type="body" sz="quarter" idx="14"/>
          </p:nvPr>
        </p:nvSpPr>
        <p:spPr>
          <a:xfrm>
            <a:off x="553403" y="2999992"/>
            <a:ext cx="2679192" cy="774830"/>
          </a:xfrm>
          <a:prstGeom prst="rect">
            <a:avLst/>
          </a:prstGeom>
          <a:ln>
            <a:noFill/>
          </a:ln>
        </p:spPr>
        <p:txBody>
          <a:bodyPr lIns="82058" tIns="41029" rIns="82058" bIns="41029"/>
          <a:lstStyle>
            <a:lvl1pPr>
              <a:lnSpc>
                <a:spcPct val="100000"/>
              </a:lnSpc>
              <a:defRPr sz="1100">
                <a:solidFill>
                  <a:schemeClr val="tx1"/>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
        <p:nvSpPr>
          <p:cNvPr id="66" name="Text Placeholder 24"/>
          <p:cNvSpPr>
            <a:spLocks noGrp="1"/>
          </p:cNvSpPr>
          <p:nvPr>
            <p:ph type="body" sz="quarter" idx="25"/>
          </p:nvPr>
        </p:nvSpPr>
        <p:spPr>
          <a:xfrm>
            <a:off x="3601403" y="4596085"/>
            <a:ext cx="2632364" cy="323088"/>
          </a:xfrm>
          <a:prstGeom prst="rect">
            <a:avLst/>
          </a:prstGeom>
        </p:spPr>
        <p:txBody>
          <a:bodyPr lIns="82058" tIns="41029" rIns="82058" bIns="41029" anchor="ctr"/>
          <a:lstStyle>
            <a:lvl1pPr>
              <a:defRPr sz="1400">
                <a:solidFill>
                  <a:srgbClr val="4E4F4F"/>
                </a:solidFill>
              </a:defRPr>
            </a:lvl1pPr>
          </a:lstStyle>
          <a:p>
            <a:pPr lvl="0"/>
            <a:r>
              <a:rPr lang="en-US" dirty="0"/>
              <a:t>Click to edit Master text styles</a:t>
            </a:r>
          </a:p>
        </p:txBody>
      </p:sp>
      <p:sp>
        <p:nvSpPr>
          <p:cNvPr id="67" name="Text Placeholder 26"/>
          <p:cNvSpPr>
            <a:spLocks noGrp="1"/>
          </p:cNvSpPr>
          <p:nvPr>
            <p:ph type="body" sz="quarter" idx="26"/>
          </p:nvPr>
        </p:nvSpPr>
        <p:spPr>
          <a:xfrm>
            <a:off x="3601403" y="5033007"/>
            <a:ext cx="2679192" cy="477478"/>
          </a:xfrm>
          <a:prstGeom prst="rect">
            <a:avLst/>
          </a:prstGeom>
          <a:ln>
            <a:noFill/>
          </a:ln>
        </p:spPr>
        <p:txBody>
          <a:bodyPr lIns="82058" tIns="41029" rIns="82058" bIns="41029"/>
          <a:lstStyle>
            <a:lvl1pPr>
              <a:lnSpc>
                <a:spcPct val="100000"/>
              </a:lnSpc>
              <a:defRPr sz="1100">
                <a:solidFill>
                  <a:srgbClr val="4E4F4F"/>
                </a:solidFill>
              </a:defRPr>
            </a:lvl1pPr>
            <a:lvl2pPr>
              <a:lnSpc>
                <a:spcPct val="100000"/>
              </a:lnSpc>
              <a:defRPr sz="1000">
                <a:solidFill>
                  <a:schemeClr val="accent3"/>
                </a:solidFill>
              </a:defRPr>
            </a:lvl2pPr>
            <a:lvl3pPr>
              <a:lnSpc>
                <a:spcPct val="100000"/>
              </a:lnSpc>
              <a:defRPr sz="1000"/>
            </a:lvl3pPr>
            <a:lvl4pPr>
              <a:lnSpc>
                <a:spcPct val="100000"/>
              </a:lnSpc>
              <a:defRPr sz="1000"/>
            </a:lvl4pPr>
            <a:lvl5pPr>
              <a:lnSpc>
                <a:spcPct val="100000"/>
              </a:lnSpc>
              <a:defRPr sz="1000"/>
            </a:lvl5pPr>
          </a:lstStyle>
          <a:p>
            <a:pPr lvl="0"/>
            <a:r>
              <a:rPr lang="en-US" dirty="0"/>
              <a:t>Click to edit Master text</a:t>
            </a:r>
          </a:p>
        </p:txBody>
      </p:sp>
    </p:spTree>
    <p:extLst>
      <p:ext uri="{BB962C8B-B14F-4D97-AF65-F5344CB8AC3E}">
        <p14:creationId xmlns:p14="http://schemas.microsoft.com/office/powerpoint/2010/main" val="126254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Layout 3">
    <p:spTree>
      <p:nvGrpSpPr>
        <p:cNvPr id="1" name=""/>
        <p:cNvGrpSpPr/>
        <p:nvPr/>
      </p:nvGrpSpPr>
      <p:grpSpPr>
        <a:xfrm>
          <a:off x="0" y="0"/>
          <a:ext cx="0" cy="0"/>
          <a:chOff x="0" y="0"/>
          <a:chExt cx="0" cy="0"/>
        </a:xfrm>
      </p:grpSpPr>
      <p:sp>
        <p:nvSpPr>
          <p:cNvPr id="102" name="Picture Placeholder 8"/>
          <p:cNvSpPr>
            <a:spLocks noGrp="1"/>
          </p:cNvSpPr>
          <p:nvPr>
            <p:ph type="pic" sz="quarter" idx="23" hasCustomPrompt="1"/>
          </p:nvPr>
        </p:nvSpPr>
        <p:spPr>
          <a:xfrm>
            <a:off x="459524" y="4245639"/>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101" name="Picture Placeholder 8"/>
          <p:cNvSpPr>
            <a:spLocks noGrp="1"/>
          </p:cNvSpPr>
          <p:nvPr>
            <p:ph type="pic" sz="quarter" idx="22" hasCustomPrompt="1"/>
          </p:nvPr>
        </p:nvSpPr>
        <p:spPr>
          <a:xfrm>
            <a:off x="459524" y="2673058"/>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8E82CB9-7DE5-4023-BCD0-CD6FFCA6D5CE}"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
        <p:nvSpPr>
          <p:cNvPr id="81" name="Text Placeholder 20"/>
          <p:cNvSpPr>
            <a:spLocks noGrp="1"/>
          </p:cNvSpPr>
          <p:nvPr>
            <p:ph type="body" sz="quarter" idx="18"/>
          </p:nvPr>
        </p:nvSpPr>
        <p:spPr>
          <a:xfrm>
            <a:off x="943602" y="4166096"/>
            <a:ext cx="532638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2" name="Text Placeholder 20"/>
          <p:cNvSpPr>
            <a:spLocks noGrp="1"/>
          </p:cNvSpPr>
          <p:nvPr>
            <p:ph type="body" sz="quarter" idx="19"/>
          </p:nvPr>
        </p:nvSpPr>
        <p:spPr>
          <a:xfrm>
            <a:off x="954520" y="4515708"/>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5" name="Text Placeholder 20"/>
          <p:cNvSpPr>
            <a:spLocks noGrp="1"/>
          </p:cNvSpPr>
          <p:nvPr>
            <p:ph type="body" sz="quarter" idx="15"/>
          </p:nvPr>
        </p:nvSpPr>
        <p:spPr>
          <a:xfrm>
            <a:off x="954520" y="2585802"/>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6" name="Picture Placeholder 8"/>
          <p:cNvSpPr>
            <a:spLocks noGrp="1"/>
          </p:cNvSpPr>
          <p:nvPr>
            <p:ph type="pic" sz="quarter" idx="13" hasCustomPrompt="1"/>
          </p:nvPr>
        </p:nvSpPr>
        <p:spPr>
          <a:xfrm>
            <a:off x="459524" y="1087171"/>
            <a:ext cx="384048" cy="381001"/>
          </a:xfrm>
          <a:prstGeom prst="rect">
            <a:avLst/>
          </a:prstGeom>
        </p:spPr>
        <p:txBody>
          <a:bodyPr lIns="82058" tIns="41029" rIns="82058" bIns="41029"/>
          <a:lstStyle>
            <a:lvl1pPr>
              <a:lnSpc>
                <a:spcPct val="100000"/>
              </a:lnSpc>
              <a:defRPr sz="900"/>
            </a:lvl1pPr>
          </a:lstStyle>
          <a:p>
            <a:pPr lvl="0"/>
            <a:r>
              <a:rPr lang="en-US" noProof="0" dirty="0"/>
              <a:t>Icon</a:t>
            </a:r>
          </a:p>
        </p:txBody>
      </p:sp>
      <p:sp>
        <p:nvSpPr>
          <p:cNvPr id="87" name="Text Placeholder 20"/>
          <p:cNvSpPr>
            <a:spLocks noGrp="1"/>
          </p:cNvSpPr>
          <p:nvPr>
            <p:ph type="body" sz="quarter" idx="20"/>
          </p:nvPr>
        </p:nvSpPr>
        <p:spPr>
          <a:xfrm>
            <a:off x="954520" y="1023155"/>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8" name="Text Placeholder 20"/>
          <p:cNvSpPr>
            <a:spLocks noGrp="1"/>
          </p:cNvSpPr>
          <p:nvPr>
            <p:ph type="body" sz="quarter" idx="21"/>
          </p:nvPr>
        </p:nvSpPr>
        <p:spPr>
          <a:xfrm>
            <a:off x="965437" y="1372767"/>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89" name="Text Placeholder 20"/>
          <p:cNvSpPr>
            <a:spLocks noGrp="1"/>
          </p:cNvSpPr>
          <p:nvPr>
            <p:ph type="body" sz="quarter" idx="16"/>
          </p:nvPr>
        </p:nvSpPr>
        <p:spPr>
          <a:xfrm>
            <a:off x="965438" y="2935414"/>
            <a:ext cx="6510528" cy="1280160"/>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115494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Layout 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2DC5DFA-8DD2-4EE7-98CB-F0811AFE844F}" type="datetime1">
              <a:rPr lang="en-US" smtClean="0"/>
              <a:t>11/3/2022</a:t>
            </a:fld>
            <a:endParaRPr lang="en-US"/>
          </a:p>
        </p:txBody>
      </p:sp>
      <p:sp>
        <p:nvSpPr>
          <p:cNvPr id="4" name="Footer Placeholder 3"/>
          <p:cNvSpPr>
            <a:spLocks noGrp="1"/>
          </p:cNvSpPr>
          <p:nvPr>
            <p:ph type="ftr" sz="quarter" idx="11"/>
          </p:nvPr>
        </p:nvSpPr>
        <p:spPr/>
        <p:txBody>
          <a:bodyPr/>
          <a:lstStyle/>
          <a:p>
            <a:r>
              <a:rPr lang="en-US" dirty="0"/>
              <a:t>Confidential | Copyright © Arcesium</a:t>
            </a:r>
          </a:p>
        </p:txBody>
      </p:sp>
      <p:sp>
        <p:nvSpPr>
          <p:cNvPr id="5" name="Slide Number Placeholder 4"/>
          <p:cNvSpPr>
            <a:spLocks noGrp="1"/>
          </p:cNvSpPr>
          <p:nvPr>
            <p:ph type="sldNum" sz="quarter" idx="12"/>
          </p:nvPr>
        </p:nvSpPr>
        <p:spPr/>
        <p:txBody>
          <a:bodyPr/>
          <a:lstStyle/>
          <a:p>
            <a:fld id="{1E166990-71EB-4097-99E2-64C6D99EF1F4}" type="slidenum">
              <a:rPr lang="en-US" smtClean="0"/>
              <a:t>‹#›</a:t>
            </a:fld>
            <a:endParaRPr lang="en-US"/>
          </a:p>
        </p:txBody>
      </p:sp>
      <p:sp>
        <p:nvSpPr>
          <p:cNvPr id="15" name="Picture Placeholder 8"/>
          <p:cNvSpPr>
            <a:spLocks noGrp="1"/>
          </p:cNvSpPr>
          <p:nvPr>
            <p:ph type="pic" sz="quarter" idx="13"/>
          </p:nvPr>
        </p:nvSpPr>
        <p:spPr>
          <a:xfrm>
            <a:off x="465301" y="1111161"/>
            <a:ext cx="1737612" cy="1161288"/>
          </a:xfrm>
          <a:prstGeom prst="rect">
            <a:avLst/>
          </a:prstGeom>
        </p:spPr>
        <p:txBody>
          <a:bodyPr lIns="82058" tIns="41029" rIns="82058" bIns="41029"/>
          <a:lstStyle/>
          <a:p>
            <a:pPr lvl="0"/>
            <a:endParaRPr lang="en-US" noProof="0" dirty="0"/>
          </a:p>
        </p:txBody>
      </p:sp>
      <p:sp>
        <p:nvSpPr>
          <p:cNvPr id="16" name="Picture Placeholder 8"/>
          <p:cNvSpPr>
            <a:spLocks noGrp="1"/>
          </p:cNvSpPr>
          <p:nvPr>
            <p:ph type="pic" sz="quarter" idx="22"/>
          </p:nvPr>
        </p:nvSpPr>
        <p:spPr>
          <a:xfrm>
            <a:off x="465301" y="2674651"/>
            <a:ext cx="1737612" cy="1161288"/>
          </a:xfrm>
          <a:prstGeom prst="rect">
            <a:avLst/>
          </a:prstGeom>
        </p:spPr>
        <p:txBody>
          <a:bodyPr lIns="82058" tIns="41029" rIns="82058" bIns="41029"/>
          <a:lstStyle/>
          <a:p>
            <a:pPr lvl="0"/>
            <a:endParaRPr lang="en-US" noProof="0" dirty="0"/>
          </a:p>
        </p:txBody>
      </p:sp>
      <p:sp>
        <p:nvSpPr>
          <p:cNvPr id="17" name="Picture Placeholder 8"/>
          <p:cNvSpPr>
            <a:spLocks noGrp="1"/>
          </p:cNvSpPr>
          <p:nvPr>
            <p:ph type="pic" sz="quarter" idx="23"/>
          </p:nvPr>
        </p:nvSpPr>
        <p:spPr>
          <a:xfrm>
            <a:off x="465301" y="4289721"/>
            <a:ext cx="1737612" cy="1161288"/>
          </a:xfrm>
          <a:prstGeom prst="rect">
            <a:avLst/>
          </a:prstGeom>
        </p:spPr>
        <p:txBody>
          <a:bodyPr lIns="82058" tIns="41029" rIns="82058" bIns="41029"/>
          <a:lstStyle/>
          <a:p>
            <a:pPr lvl="0"/>
            <a:endParaRPr lang="en-US" noProof="0" dirty="0"/>
          </a:p>
        </p:txBody>
      </p:sp>
      <p:sp>
        <p:nvSpPr>
          <p:cNvPr id="18" name="Text Placeholder 20"/>
          <p:cNvSpPr>
            <a:spLocks noGrp="1"/>
          </p:cNvSpPr>
          <p:nvPr>
            <p:ph type="body" sz="quarter" idx="21"/>
          </p:nvPr>
        </p:nvSpPr>
        <p:spPr>
          <a:xfrm>
            <a:off x="2419158" y="4510362"/>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19" name="Text Placeholder 20"/>
          <p:cNvSpPr>
            <a:spLocks noGrp="1"/>
          </p:cNvSpPr>
          <p:nvPr>
            <p:ph type="body" sz="quarter" idx="20"/>
          </p:nvPr>
        </p:nvSpPr>
        <p:spPr>
          <a:xfrm>
            <a:off x="2408240" y="4160750"/>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0" name="Text Placeholder 20"/>
          <p:cNvSpPr>
            <a:spLocks noGrp="1"/>
          </p:cNvSpPr>
          <p:nvPr>
            <p:ph type="body" sz="quarter" idx="18"/>
          </p:nvPr>
        </p:nvSpPr>
        <p:spPr>
          <a:xfrm>
            <a:off x="2419158" y="2580456"/>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1" name="Text Placeholder 20"/>
          <p:cNvSpPr>
            <a:spLocks noGrp="1"/>
          </p:cNvSpPr>
          <p:nvPr>
            <p:ph type="body" sz="quarter" idx="24"/>
          </p:nvPr>
        </p:nvSpPr>
        <p:spPr>
          <a:xfrm>
            <a:off x="2419158" y="1017809"/>
            <a:ext cx="4635503" cy="381000"/>
          </a:xfrm>
          <a:prstGeom prst="rect">
            <a:avLst/>
          </a:prstGeom>
        </p:spPr>
        <p:txBody>
          <a:bodyPr lIns="82058" tIns="41029" rIns="82058" bIns="41029"/>
          <a:lstStyle>
            <a:lvl1pPr marL="0" indent="0">
              <a:lnSpc>
                <a:spcPct val="100000"/>
              </a:lnSpc>
              <a:spcBef>
                <a:spcPts val="0"/>
              </a:spcBef>
              <a:defRPr sz="1800">
                <a:solidFill>
                  <a:srgbClr val="00A7FD"/>
                </a:solidFill>
              </a:defRPr>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2" name="Text Placeholder 20"/>
          <p:cNvSpPr>
            <a:spLocks noGrp="1"/>
          </p:cNvSpPr>
          <p:nvPr>
            <p:ph type="body" sz="quarter" idx="25"/>
          </p:nvPr>
        </p:nvSpPr>
        <p:spPr>
          <a:xfrm>
            <a:off x="2430076" y="1367421"/>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
        <p:nvSpPr>
          <p:cNvPr id="23" name="Text Placeholder 20"/>
          <p:cNvSpPr>
            <a:spLocks noGrp="1"/>
          </p:cNvSpPr>
          <p:nvPr>
            <p:ph type="body" sz="quarter" idx="19"/>
          </p:nvPr>
        </p:nvSpPr>
        <p:spPr>
          <a:xfrm>
            <a:off x="2430076" y="2930068"/>
            <a:ext cx="6256724" cy="1048673"/>
          </a:xfrm>
          <a:prstGeom prst="rect">
            <a:avLst/>
          </a:prstGeom>
        </p:spPr>
        <p:txBody>
          <a:bodyPr lIns="82058" tIns="41029" rIns="82058" bIns="41029" numCol="2"/>
          <a:lstStyle>
            <a:lvl1pPr marL="0" indent="0">
              <a:lnSpc>
                <a:spcPct val="100000"/>
              </a:lnSpc>
              <a:spcBef>
                <a:spcPts val="0"/>
              </a:spcBef>
              <a:defRPr sz="1100"/>
            </a:lvl1pPr>
            <a:lvl2pPr marL="0" indent="0">
              <a:lnSpc>
                <a:spcPct val="100000"/>
              </a:lnSpc>
              <a:spcBef>
                <a:spcPts val="0"/>
              </a:spcBef>
              <a:defRPr/>
            </a:lvl2pPr>
            <a:lvl3pPr marL="0" indent="0">
              <a:lnSpc>
                <a:spcPct val="100000"/>
              </a:lnSpc>
              <a:spcBef>
                <a:spcPts val="0"/>
              </a:spcBef>
              <a:defRPr/>
            </a:lvl3pPr>
            <a:lvl4pPr marL="0" indent="0">
              <a:lnSpc>
                <a:spcPct val="100000"/>
              </a:lnSpc>
              <a:spcBef>
                <a:spcPts val="0"/>
              </a:spcBef>
              <a:defRPr/>
            </a:lvl4pPr>
            <a:lvl5pPr marL="0" indent="0">
              <a:lnSpc>
                <a:spcPct val="100000"/>
              </a:lnSpc>
              <a:spcBef>
                <a:spcPts val="0"/>
              </a:spcBef>
              <a:defRPr/>
            </a:lvl5pPr>
          </a:lstStyle>
          <a:p>
            <a:pPr lvl="0"/>
            <a:r>
              <a:rPr lang="en-US" dirty="0"/>
              <a:t>Click to edit Master text styles</a:t>
            </a:r>
          </a:p>
        </p:txBody>
      </p:sp>
    </p:spTree>
    <p:extLst>
      <p:ext uri="{BB962C8B-B14F-4D97-AF65-F5344CB8AC3E}">
        <p14:creationId xmlns:p14="http://schemas.microsoft.com/office/powerpoint/2010/main" val="887685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image" Target="../media/image4.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10.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4.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8.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6238" y="-9491663"/>
            <a:ext cx="25811163" cy="2581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chandrah\Downloads\Logo_Present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054350"/>
            <a:ext cx="1609725" cy="2984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113" y="344488"/>
            <a:ext cx="615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034833"/>
      </p:ext>
    </p:extLst>
  </p:cSld>
  <p:clrMap bg1="lt1" tx1="dk1" bg2="lt2" tx2="dk2" accent1="accent1" accent2="accent2" accent3="accent3" accent4="accent4" accent5="accent5" accent6="accent6" hlink="hlink" folHlink="folHlink"/>
  <p:sldLayoutIdLst>
    <p:sldLayoutId id="2147483692" r:id="rId1"/>
  </p:sldLayoutIdLst>
  <p:hf hdr="0" dt="0"/>
  <p:txStyles>
    <p:titleStyle>
      <a:lvl1pPr algn="l" defTabSz="684213" rtl="0" eaLnBrk="1" fontAlgn="base" hangingPunct="1">
        <a:lnSpc>
          <a:spcPct val="90000"/>
        </a:lnSpc>
        <a:spcBef>
          <a:spcPct val="0"/>
        </a:spcBef>
        <a:spcAft>
          <a:spcPct val="0"/>
        </a:spcAft>
        <a:defRPr sz="3300" kern="1200">
          <a:solidFill>
            <a:schemeClr val="tx1"/>
          </a:solidFill>
          <a:latin typeface="+mj-lt"/>
          <a:ea typeface="MS PGothic" pitchFamily="34" charset="-128"/>
          <a:cs typeface="+mj-cs"/>
        </a:defRPr>
      </a:lvl1pPr>
      <a:lvl2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2pPr>
      <a:lvl3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3pPr>
      <a:lvl4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4pPr>
      <a:lvl5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5pPr>
      <a:lvl6pPr marL="4572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6pPr>
      <a:lvl7pPr marL="9144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7pPr>
      <a:lvl8pPr marL="13716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8pPr>
      <a:lvl9pPr marL="18288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9pPr>
    </p:titleStyle>
    <p:bodyStyle>
      <a:lvl1pPr marL="169863" indent="-169863" algn="l" defTabSz="684213" rtl="0" eaLnBrk="1" fontAlgn="base" hangingPunct="1">
        <a:lnSpc>
          <a:spcPct val="90000"/>
        </a:lnSpc>
        <a:spcBef>
          <a:spcPts val="750"/>
        </a:spcBef>
        <a:spcAft>
          <a:spcPct val="0"/>
        </a:spcAft>
        <a:buFont typeface="Arial" pitchFamily="34" charset="0"/>
        <a:buChar char="•"/>
        <a:defRPr sz="2100" kern="1200">
          <a:solidFill>
            <a:schemeClr val="tx1"/>
          </a:solidFill>
          <a:latin typeface="+mn-lt"/>
          <a:ea typeface="MS PGothic" pitchFamily="34" charset="-128"/>
          <a:cs typeface="+mn-cs"/>
        </a:defRPr>
      </a:lvl1pPr>
      <a:lvl2pPr marL="512763" indent="-169863" algn="l" defTabSz="684213" rtl="0" eaLnBrk="1" fontAlgn="base" hangingPunct="1">
        <a:lnSpc>
          <a:spcPct val="90000"/>
        </a:lnSpc>
        <a:spcBef>
          <a:spcPts val="375"/>
        </a:spcBef>
        <a:spcAft>
          <a:spcPct val="0"/>
        </a:spcAft>
        <a:buFont typeface="Arial" pitchFamily="34" charset="0"/>
        <a:buChar char="•"/>
        <a:defRPr kern="1200">
          <a:solidFill>
            <a:schemeClr val="tx1"/>
          </a:solidFill>
          <a:latin typeface="+mn-lt"/>
          <a:ea typeface="MS PGothic" pitchFamily="34" charset="-128"/>
          <a:cs typeface="+mn-cs"/>
        </a:defRPr>
      </a:lvl2pPr>
      <a:lvl3pPr marL="855663" indent="-169863" algn="l" defTabSz="684213" rtl="0" eaLnBrk="1" fontAlgn="base" hangingPunct="1">
        <a:lnSpc>
          <a:spcPct val="90000"/>
        </a:lnSpc>
        <a:spcBef>
          <a:spcPts val="375"/>
        </a:spcBef>
        <a:spcAft>
          <a:spcPct val="0"/>
        </a:spcAft>
        <a:buFont typeface="Arial" pitchFamily="34" charset="0"/>
        <a:buChar char="•"/>
        <a:defRPr sz="1500" kern="1200">
          <a:solidFill>
            <a:schemeClr val="tx1"/>
          </a:solidFill>
          <a:latin typeface="+mn-lt"/>
          <a:ea typeface="MS PGothic" pitchFamily="34" charset="-128"/>
          <a:cs typeface="+mn-cs"/>
        </a:defRPr>
      </a:lvl3pPr>
      <a:lvl4pPr marL="1198563" indent="-169863" algn="l" defTabSz="684213"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S PGothic" pitchFamily="34" charset="-128"/>
          <a:cs typeface="+mn-cs"/>
        </a:defRPr>
      </a:lvl4pPr>
      <a:lvl5pPr marL="1541463" indent="-169863" algn="l" defTabSz="684213"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S PGothic" pitchFamily="34" charset="-128"/>
          <a:cs typeface="+mn-cs"/>
        </a:defRPr>
      </a:lvl5pPr>
      <a:lvl6pPr marL="1885682" indent="-171426" algn="l" defTabSz="685702" rtl="0" eaLnBrk="1" latinLnBrk="0" hangingPunct="1">
        <a:lnSpc>
          <a:spcPct val="90000"/>
        </a:lnSpc>
        <a:spcBef>
          <a:spcPts val="375"/>
        </a:spcBef>
        <a:buFont typeface="Arial"/>
        <a:buChar char="•"/>
        <a:defRPr sz="1300" kern="1200">
          <a:solidFill>
            <a:schemeClr val="tx1"/>
          </a:solidFill>
          <a:latin typeface="+mn-lt"/>
          <a:ea typeface="+mn-ea"/>
          <a:cs typeface="+mn-cs"/>
        </a:defRPr>
      </a:lvl6pPr>
      <a:lvl7pPr marL="2228534" indent="-171426" algn="l" defTabSz="685702" rtl="0" eaLnBrk="1" latinLnBrk="0" hangingPunct="1">
        <a:lnSpc>
          <a:spcPct val="90000"/>
        </a:lnSpc>
        <a:spcBef>
          <a:spcPts val="375"/>
        </a:spcBef>
        <a:buFont typeface="Arial"/>
        <a:buChar char="•"/>
        <a:defRPr sz="1300" kern="1200">
          <a:solidFill>
            <a:schemeClr val="tx1"/>
          </a:solidFill>
          <a:latin typeface="+mn-lt"/>
          <a:ea typeface="+mn-ea"/>
          <a:cs typeface="+mn-cs"/>
        </a:defRPr>
      </a:lvl7pPr>
      <a:lvl8pPr marL="2571386" indent="-171426" algn="l" defTabSz="685702" rtl="0" eaLnBrk="1" latinLnBrk="0" hangingPunct="1">
        <a:lnSpc>
          <a:spcPct val="90000"/>
        </a:lnSpc>
        <a:spcBef>
          <a:spcPts val="375"/>
        </a:spcBef>
        <a:buFont typeface="Arial"/>
        <a:buChar char="•"/>
        <a:defRPr sz="1300" kern="1200">
          <a:solidFill>
            <a:schemeClr val="tx1"/>
          </a:solidFill>
          <a:latin typeface="+mn-lt"/>
          <a:ea typeface="+mn-ea"/>
          <a:cs typeface="+mn-cs"/>
        </a:defRPr>
      </a:lvl8pPr>
      <a:lvl9pPr marL="2914237" indent="-171426" algn="l" defTabSz="685702" rtl="0" eaLnBrk="1" latinLnBrk="0" hangingPunct="1">
        <a:lnSpc>
          <a:spcPct val="90000"/>
        </a:lnSpc>
        <a:spcBef>
          <a:spcPts val="375"/>
        </a:spcBef>
        <a:buFont typeface="Arial"/>
        <a:buChar char="•"/>
        <a:defRPr sz="1300" kern="1200">
          <a:solidFill>
            <a:schemeClr val="tx1"/>
          </a:solidFill>
          <a:latin typeface="+mn-lt"/>
          <a:ea typeface="+mn-ea"/>
          <a:cs typeface="+mn-cs"/>
        </a:defRPr>
      </a:lvl9pPr>
    </p:bodyStyle>
    <p:otherStyle>
      <a:defPPr>
        <a:defRPr lang="en-US"/>
      </a:defPPr>
      <a:lvl1pPr marL="0" algn="l" defTabSz="685702" rtl="0" eaLnBrk="1" latinLnBrk="0" hangingPunct="1">
        <a:defRPr sz="1300" kern="1200">
          <a:solidFill>
            <a:schemeClr val="tx1"/>
          </a:solidFill>
          <a:latin typeface="+mn-lt"/>
          <a:ea typeface="+mn-ea"/>
          <a:cs typeface="+mn-cs"/>
        </a:defRPr>
      </a:lvl1pPr>
      <a:lvl2pPr marL="342852" algn="l" defTabSz="685702" rtl="0" eaLnBrk="1" latinLnBrk="0" hangingPunct="1">
        <a:defRPr sz="1300" kern="1200">
          <a:solidFill>
            <a:schemeClr val="tx1"/>
          </a:solidFill>
          <a:latin typeface="+mn-lt"/>
          <a:ea typeface="+mn-ea"/>
          <a:cs typeface="+mn-cs"/>
        </a:defRPr>
      </a:lvl2pPr>
      <a:lvl3pPr marL="685702" algn="l" defTabSz="685702" rtl="0" eaLnBrk="1" latinLnBrk="0" hangingPunct="1">
        <a:defRPr sz="1300" kern="1200">
          <a:solidFill>
            <a:schemeClr val="tx1"/>
          </a:solidFill>
          <a:latin typeface="+mn-lt"/>
          <a:ea typeface="+mn-ea"/>
          <a:cs typeface="+mn-cs"/>
        </a:defRPr>
      </a:lvl3pPr>
      <a:lvl4pPr marL="1028555" algn="l" defTabSz="685702" rtl="0" eaLnBrk="1" latinLnBrk="0" hangingPunct="1">
        <a:defRPr sz="1300" kern="1200">
          <a:solidFill>
            <a:schemeClr val="tx1"/>
          </a:solidFill>
          <a:latin typeface="+mn-lt"/>
          <a:ea typeface="+mn-ea"/>
          <a:cs typeface="+mn-cs"/>
        </a:defRPr>
      </a:lvl4pPr>
      <a:lvl5pPr marL="1371406" algn="l" defTabSz="685702" rtl="0" eaLnBrk="1" latinLnBrk="0" hangingPunct="1">
        <a:defRPr sz="1300" kern="1200">
          <a:solidFill>
            <a:schemeClr val="tx1"/>
          </a:solidFill>
          <a:latin typeface="+mn-lt"/>
          <a:ea typeface="+mn-ea"/>
          <a:cs typeface="+mn-cs"/>
        </a:defRPr>
      </a:lvl5pPr>
      <a:lvl6pPr marL="1714257" algn="l" defTabSz="685702" rtl="0" eaLnBrk="1" latinLnBrk="0" hangingPunct="1">
        <a:defRPr sz="1300" kern="1200">
          <a:solidFill>
            <a:schemeClr val="tx1"/>
          </a:solidFill>
          <a:latin typeface="+mn-lt"/>
          <a:ea typeface="+mn-ea"/>
          <a:cs typeface="+mn-cs"/>
        </a:defRPr>
      </a:lvl6pPr>
      <a:lvl7pPr marL="2057107" algn="l" defTabSz="685702" rtl="0" eaLnBrk="1" latinLnBrk="0" hangingPunct="1">
        <a:defRPr sz="1300" kern="1200">
          <a:solidFill>
            <a:schemeClr val="tx1"/>
          </a:solidFill>
          <a:latin typeface="+mn-lt"/>
          <a:ea typeface="+mn-ea"/>
          <a:cs typeface="+mn-cs"/>
        </a:defRPr>
      </a:lvl7pPr>
      <a:lvl8pPr marL="2399959" algn="l" defTabSz="685702" rtl="0" eaLnBrk="1" latinLnBrk="0" hangingPunct="1">
        <a:defRPr sz="1300" kern="1200">
          <a:solidFill>
            <a:schemeClr val="tx1"/>
          </a:solidFill>
          <a:latin typeface="+mn-lt"/>
          <a:ea typeface="+mn-ea"/>
          <a:cs typeface="+mn-cs"/>
        </a:defRPr>
      </a:lvl8pPr>
      <a:lvl9pPr marL="2742812" algn="l" defTabSz="685702"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781800" cy="48736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200" y="1020763"/>
            <a:ext cx="8229600" cy="510571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2971800" cy="365125"/>
          </a:xfrm>
          <a:prstGeom prst="rect">
            <a:avLst/>
          </a:prstGeom>
        </p:spPr>
        <p:txBody>
          <a:bodyPr vert="horz" lIns="91440" tIns="45720" rIns="91440" bIns="45720" rtlCol="0" anchor="ctr"/>
          <a:lstStyle>
            <a:lvl1pPr algn="l">
              <a:defRPr sz="1000">
                <a:solidFill>
                  <a:schemeClr val="tx2"/>
                </a:solidFill>
                <a:latin typeface="+mn-lt"/>
              </a:defRPr>
            </a:lvl1pPr>
          </a:lstStyle>
          <a:p>
            <a:r>
              <a:rPr lang="en-US" dirty="0">
                <a:solidFill>
                  <a:srgbClr val="C7CCD2"/>
                </a:solidFill>
              </a:rPr>
              <a:t>Confidential | Copyright © Arcesium</a:t>
            </a:r>
          </a:p>
        </p:txBody>
      </p:sp>
      <p:sp>
        <p:nvSpPr>
          <p:cNvPr id="4" name="Date Placeholder 3"/>
          <p:cNvSpPr>
            <a:spLocks noGrp="1"/>
          </p:cNvSpPr>
          <p:nvPr>
            <p:ph type="dt" sz="half" idx="2"/>
          </p:nvPr>
        </p:nvSpPr>
        <p:spPr>
          <a:xfrm>
            <a:off x="6172200" y="6356350"/>
            <a:ext cx="2133600" cy="365125"/>
          </a:xfrm>
          <a:prstGeom prst="rect">
            <a:avLst/>
          </a:prstGeom>
        </p:spPr>
        <p:txBody>
          <a:bodyPr vert="horz" lIns="91440" tIns="45720" rIns="91440" bIns="45720" rtlCol="0" anchor="ctr"/>
          <a:lstStyle>
            <a:lvl1pPr algn="r">
              <a:defRPr sz="1000">
                <a:solidFill>
                  <a:schemeClr val="tx2"/>
                </a:solidFill>
                <a:latin typeface="+mn-lt"/>
              </a:defRPr>
            </a:lvl1pPr>
          </a:lstStyle>
          <a:p>
            <a:fld id="{BF634167-13F4-4066-B5EE-1B4564D591DC}" type="datetime1">
              <a:rPr lang="en-US" smtClean="0">
                <a:solidFill>
                  <a:srgbClr val="C7CCD2"/>
                </a:solidFill>
              </a:rPr>
              <a:pPr/>
              <a:t>11/3/2022</a:t>
            </a:fld>
            <a:endParaRPr lang="en-US" dirty="0">
              <a:solidFill>
                <a:srgbClr val="C7CCD2"/>
              </a:solidFill>
            </a:endParaRPr>
          </a:p>
        </p:txBody>
      </p:sp>
      <p:sp>
        <p:nvSpPr>
          <p:cNvPr id="6" name="Slide Number Placeholder 5"/>
          <p:cNvSpPr>
            <a:spLocks noGrp="1"/>
          </p:cNvSpPr>
          <p:nvPr>
            <p:ph type="sldNum" sz="quarter" idx="4"/>
          </p:nvPr>
        </p:nvSpPr>
        <p:spPr>
          <a:xfrm>
            <a:off x="8305800" y="6356350"/>
            <a:ext cx="380999" cy="365125"/>
          </a:xfrm>
          <a:prstGeom prst="rect">
            <a:avLst/>
          </a:prstGeom>
        </p:spPr>
        <p:txBody>
          <a:bodyPr vert="horz" lIns="91440" tIns="45720" rIns="91440" bIns="45720" rtlCol="0" anchor="ctr"/>
          <a:lstStyle>
            <a:lvl1pPr algn="r">
              <a:defRPr sz="1000">
                <a:solidFill>
                  <a:schemeClr val="tx2"/>
                </a:solidFill>
                <a:latin typeface="+mn-lt"/>
              </a:defRPr>
            </a:lvl1pPr>
          </a:lstStyle>
          <a:p>
            <a:fld id="{1E166990-71EB-4097-99E2-64C6D99EF1F4}" type="slidenum">
              <a:rPr lang="en-US" smtClean="0">
                <a:solidFill>
                  <a:srgbClr val="C7CCD2"/>
                </a:solidFill>
              </a:rPr>
              <a:pPr/>
              <a:t>‹#›</a:t>
            </a:fld>
            <a:endParaRPr lang="en-US" dirty="0">
              <a:solidFill>
                <a:srgbClr val="C7CCD2"/>
              </a:solidFill>
            </a:endParaRPr>
          </a:p>
        </p:txBody>
      </p:sp>
      <p:pic>
        <p:nvPicPr>
          <p:cNvPr id="11" name="Picture 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70151" y="25717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6650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dt="0"/>
  <p:txStyles>
    <p:titleStyle>
      <a:lvl1pPr algn="l" defTabSz="9144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914400" rtl="0" eaLnBrk="1" latinLnBrk="0" hangingPunct="1">
        <a:lnSpc>
          <a:spcPts val="2400"/>
        </a:lnSpc>
        <a:spcBef>
          <a:spcPts val="1200"/>
        </a:spcBef>
        <a:buClr>
          <a:schemeClr val="tx1">
            <a:lumMod val="50000"/>
          </a:schemeClr>
        </a:buClr>
        <a:buFontTx/>
        <a:buNone/>
        <a:defRPr sz="2000" kern="1200">
          <a:solidFill>
            <a:srgbClr val="4E4F4F"/>
          </a:solidFill>
          <a:latin typeface="+mn-lt"/>
          <a:ea typeface="+mn-ea"/>
          <a:cs typeface="+mn-cs"/>
        </a:defRPr>
      </a:lvl1pPr>
      <a:lvl2pPr marL="274320" indent="-274320" algn="l" defTabSz="914400" rtl="0" eaLnBrk="1" latinLnBrk="0" hangingPunct="1">
        <a:lnSpc>
          <a:spcPts val="2400"/>
        </a:lnSpc>
        <a:spcBef>
          <a:spcPts val="1200"/>
        </a:spcBef>
        <a:buClr>
          <a:schemeClr val="tx1">
            <a:lumMod val="50000"/>
          </a:schemeClr>
        </a:buClr>
        <a:buFont typeface="Wingdings" pitchFamily="2" charset="2"/>
        <a:buChar char="§"/>
        <a:defRPr sz="2000" kern="1200">
          <a:solidFill>
            <a:srgbClr val="4E4F4F"/>
          </a:solidFill>
          <a:latin typeface="+mn-lt"/>
          <a:ea typeface="+mn-ea"/>
          <a:cs typeface="+mn-cs"/>
        </a:defRPr>
      </a:lvl2pPr>
      <a:lvl3pPr marL="54864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3pPr>
      <a:lvl4pPr marL="822960" indent="-274320" algn="l" defTabSz="914400" rtl="0" eaLnBrk="1" latinLnBrk="0" hangingPunct="1">
        <a:lnSpc>
          <a:spcPts val="2400"/>
        </a:lnSpc>
        <a:spcBef>
          <a:spcPts val="1200"/>
        </a:spcBef>
        <a:buClr>
          <a:schemeClr val="tx1">
            <a:lumMod val="50000"/>
          </a:schemeClr>
        </a:buClr>
        <a:buFont typeface="Utopia Std" pitchFamily="18" charset="0"/>
        <a:buChar char="&gt;"/>
        <a:defRPr sz="2000" kern="1200">
          <a:solidFill>
            <a:srgbClr val="4E4F4F"/>
          </a:solidFill>
          <a:latin typeface="+mn-lt"/>
          <a:ea typeface="+mn-ea"/>
          <a:cs typeface="+mn-cs"/>
        </a:defRPr>
      </a:lvl4pPr>
      <a:lvl5pPr marL="109728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4F4"/>
        </a:solidFill>
        <a:effectLst/>
      </p:bgPr>
    </p:bg>
    <p:spTree>
      <p:nvGrpSpPr>
        <p:cNvPr id="1" name=""/>
        <p:cNvGrpSpPr/>
        <p:nvPr/>
      </p:nvGrpSpPr>
      <p:grpSpPr>
        <a:xfrm>
          <a:off x="0" y="0"/>
          <a:ext cx="0" cy="0"/>
          <a:chOff x="0" y="0"/>
          <a:chExt cx="0" cy="0"/>
        </a:xfrm>
      </p:grpSpPr>
      <p:pic>
        <p:nvPicPr>
          <p:cNvPr id="7170"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344488"/>
            <a:ext cx="6159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012728"/>
      </p:ext>
    </p:extLst>
  </p:cSld>
  <p:clrMap bg1="lt1" tx1="dk1" bg2="lt2" tx2="dk2" accent1="accent1" accent2="accent2" accent3="accent3" accent4="accent4" accent5="accent5" accent6="accent6" hlink="hlink" folHlink="folHlink"/>
  <p:sldLayoutIdLst>
    <p:sldLayoutId id="2147483684" r:id="rId1"/>
  </p:sldLayoutIdLst>
  <p:hf hdr="0" dt="0"/>
  <p:txStyles>
    <p:titleStyle>
      <a:lvl1pPr algn="l" defTabSz="684213" rtl="0" fontAlgn="base">
        <a:lnSpc>
          <a:spcPct val="90000"/>
        </a:lnSpc>
        <a:spcBef>
          <a:spcPct val="0"/>
        </a:spcBef>
        <a:spcAft>
          <a:spcPct val="0"/>
        </a:spcAft>
        <a:defRPr sz="3300" kern="1200">
          <a:solidFill>
            <a:schemeClr val="tx1"/>
          </a:solidFill>
          <a:latin typeface="+mj-lt"/>
          <a:ea typeface="MS PGothic" pitchFamily="34" charset="-128"/>
          <a:cs typeface="+mj-cs"/>
        </a:defRPr>
      </a:lvl1pPr>
      <a:lvl2pPr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2pPr>
      <a:lvl3pPr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3pPr>
      <a:lvl4pPr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4pPr>
      <a:lvl5pPr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5pPr>
      <a:lvl6pPr marL="457200"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6pPr>
      <a:lvl7pPr marL="914400"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7pPr>
      <a:lvl8pPr marL="1371600"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8pPr>
      <a:lvl9pPr marL="1828800" algn="l" defTabSz="684213" rtl="0" fontAlgn="base">
        <a:lnSpc>
          <a:spcPct val="90000"/>
        </a:lnSpc>
        <a:spcBef>
          <a:spcPct val="0"/>
        </a:spcBef>
        <a:spcAft>
          <a:spcPct val="0"/>
        </a:spcAft>
        <a:defRPr sz="3300">
          <a:solidFill>
            <a:schemeClr val="tx1"/>
          </a:solidFill>
          <a:latin typeface="Calibri Light" pitchFamily="34" charset="0"/>
          <a:ea typeface="MS PGothic" pitchFamily="34" charset="-128"/>
        </a:defRPr>
      </a:lvl9pPr>
    </p:titleStyle>
    <p:bodyStyle>
      <a:lvl1pPr marL="169863" indent="-169863" algn="l" defTabSz="684213" rtl="0" fontAlgn="base">
        <a:lnSpc>
          <a:spcPct val="90000"/>
        </a:lnSpc>
        <a:spcBef>
          <a:spcPts val="750"/>
        </a:spcBef>
        <a:spcAft>
          <a:spcPct val="0"/>
        </a:spcAft>
        <a:buFont typeface="Arial" pitchFamily="34" charset="0"/>
        <a:buChar char="•"/>
        <a:defRPr sz="2100" kern="1200">
          <a:solidFill>
            <a:schemeClr val="tx1"/>
          </a:solidFill>
          <a:latin typeface="+mn-lt"/>
          <a:ea typeface="MS PGothic" pitchFamily="34" charset="-128"/>
          <a:cs typeface="+mn-cs"/>
        </a:defRPr>
      </a:lvl1pPr>
      <a:lvl2pPr marL="512763" indent="-169863" algn="l" defTabSz="684213" rtl="0" fontAlgn="base">
        <a:lnSpc>
          <a:spcPct val="90000"/>
        </a:lnSpc>
        <a:spcBef>
          <a:spcPts val="375"/>
        </a:spcBef>
        <a:spcAft>
          <a:spcPct val="0"/>
        </a:spcAft>
        <a:buFont typeface="Arial" pitchFamily="34" charset="0"/>
        <a:buChar char="•"/>
        <a:defRPr kern="1200">
          <a:solidFill>
            <a:schemeClr val="tx1"/>
          </a:solidFill>
          <a:latin typeface="+mn-lt"/>
          <a:ea typeface="MS PGothic" pitchFamily="34" charset="-128"/>
          <a:cs typeface="+mn-cs"/>
        </a:defRPr>
      </a:lvl2pPr>
      <a:lvl3pPr marL="855663" indent="-169863" algn="l" defTabSz="684213" rtl="0" fontAlgn="base">
        <a:lnSpc>
          <a:spcPct val="90000"/>
        </a:lnSpc>
        <a:spcBef>
          <a:spcPts val="375"/>
        </a:spcBef>
        <a:spcAft>
          <a:spcPct val="0"/>
        </a:spcAft>
        <a:buFont typeface="Arial" pitchFamily="34" charset="0"/>
        <a:buChar char="•"/>
        <a:defRPr sz="1500" kern="1200">
          <a:solidFill>
            <a:schemeClr val="tx1"/>
          </a:solidFill>
          <a:latin typeface="+mn-lt"/>
          <a:ea typeface="MS PGothic" pitchFamily="34" charset="-128"/>
          <a:cs typeface="+mn-cs"/>
        </a:defRPr>
      </a:lvl3pPr>
      <a:lvl4pPr marL="1198563" indent="-169863" algn="l" defTabSz="684213" rtl="0" fontAlgn="base">
        <a:lnSpc>
          <a:spcPct val="90000"/>
        </a:lnSpc>
        <a:spcBef>
          <a:spcPts val="375"/>
        </a:spcBef>
        <a:spcAft>
          <a:spcPct val="0"/>
        </a:spcAft>
        <a:buFont typeface="Arial" pitchFamily="34" charset="0"/>
        <a:buChar char="•"/>
        <a:defRPr sz="1300" kern="1200">
          <a:solidFill>
            <a:schemeClr val="tx1"/>
          </a:solidFill>
          <a:latin typeface="+mn-lt"/>
          <a:ea typeface="MS PGothic" pitchFamily="34" charset="-128"/>
          <a:cs typeface="+mn-cs"/>
        </a:defRPr>
      </a:lvl4pPr>
      <a:lvl5pPr marL="1541463" indent="-169863" algn="l" defTabSz="684213" rtl="0" fontAlgn="base">
        <a:lnSpc>
          <a:spcPct val="90000"/>
        </a:lnSpc>
        <a:spcBef>
          <a:spcPts val="375"/>
        </a:spcBef>
        <a:spcAft>
          <a:spcPct val="0"/>
        </a:spcAft>
        <a:buFont typeface="Arial" pitchFamily="34" charset="0"/>
        <a:buChar char="•"/>
        <a:defRPr sz="1300" kern="1200">
          <a:solidFill>
            <a:schemeClr val="tx1"/>
          </a:solidFill>
          <a:latin typeface="+mn-lt"/>
          <a:ea typeface="MS PGothic" pitchFamily="34" charset="-128"/>
          <a:cs typeface="+mn-cs"/>
        </a:defRPr>
      </a:lvl5pPr>
      <a:lvl6pPr marL="1885462" indent="-171406" algn="l" defTabSz="685622" rtl="0" eaLnBrk="1" latinLnBrk="0" hangingPunct="1">
        <a:lnSpc>
          <a:spcPct val="90000"/>
        </a:lnSpc>
        <a:spcBef>
          <a:spcPts val="375"/>
        </a:spcBef>
        <a:buFont typeface="Arial"/>
        <a:buChar char="•"/>
        <a:defRPr sz="1300" kern="1200">
          <a:solidFill>
            <a:schemeClr val="tx1"/>
          </a:solidFill>
          <a:latin typeface="+mn-lt"/>
          <a:ea typeface="+mn-ea"/>
          <a:cs typeface="+mn-cs"/>
        </a:defRPr>
      </a:lvl6pPr>
      <a:lvl7pPr marL="2228274" indent="-171406" algn="l" defTabSz="685622" rtl="0" eaLnBrk="1" latinLnBrk="0" hangingPunct="1">
        <a:lnSpc>
          <a:spcPct val="90000"/>
        </a:lnSpc>
        <a:spcBef>
          <a:spcPts val="375"/>
        </a:spcBef>
        <a:buFont typeface="Arial"/>
        <a:buChar char="•"/>
        <a:defRPr sz="1300" kern="1200">
          <a:solidFill>
            <a:schemeClr val="tx1"/>
          </a:solidFill>
          <a:latin typeface="+mn-lt"/>
          <a:ea typeface="+mn-ea"/>
          <a:cs typeface="+mn-cs"/>
        </a:defRPr>
      </a:lvl7pPr>
      <a:lvl8pPr marL="2571085" indent="-171406" algn="l" defTabSz="685622" rtl="0" eaLnBrk="1" latinLnBrk="0" hangingPunct="1">
        <a:lnSpc>
          <a:spcPct val="90000"/>
        </a:lnSpc>
        <a:spcBef>
          <a:spcPts val="375"/>
        </a:spcBef>
        <a:buFont typeface="Arial"/>
        <a:buChar char="•"/>
        <a:defRPr sz="1300" kern="1200">
          <a:solidFill>
            <a:schemeClr val="tx1"/>
          </a:solidFill>
          <a:latin typeface="+mn-lt"/>
          <a:ea typeface="+mn-ea"/>
          <a:cs typeface="+mn-cs"/>
        </a:defRPr>
      </a:lvl8pPr>
      <a:lvl9pPr marL="2913896" indent="-171406" algn="l" defTabSz="685622" rtl="0" eaLnBrk="1" latinLnBrk="0" hangingPunct="1">
        <a:lnSpc>
          <a:spcPct val="90000"/>
        </a:lnSpc>
        <a:spcBef>
          <a:spcPts val="375"/>
        </a:spcBef>
        <a:buFont typeface="Arial"/>
        <a:buChar char="•"/>
        <a:defRPr sz="1300" kern="1200">
          <a:solidFill>
            <a:schemeClr val="tx1"/>
          </a:solidFill>
          <a:latin typeface="+mn-lt"/>
          <a:ea typeface="+mn-ea"/>
          <a:cs typeface="+mn-cs"/>
        </a:defRPr>
      </a:lvl9pPr>
    </p:bodyStyle>
    <p:otherStyle>
      <a:defPPr>
        <a:defRPr lang="en-US"/>
      </a:defPPr>
      <a:lvl1pPr marL="0" algn="l" defTabSz="685622" rtl="0" eaLnBrk="1" latinLnBrk="0" hangingPunct="1">
        <a:defRPr sz="1300" kern="1200">
          <a:solidFill>
            <a:schemeClr val="tx1"/>
          </a:solidFill>
          <a:latin typeface="+mn-lt"/>
          <a:ea typeface="+mn-ea"/>
          <a:cs typeface="+mn-cs"/>
        </a:defRPr>
      </a:lvl1pPr>
      <a:lvl2pPr marL="342812" algn="l" defTabSz="685622" rtl="0" eaLnBrk="1" latinLnBrk="0" hangingPunct="1">
        <a:defRPr sz="1300" kern="1200">
          <a:solidFill>
            <a:schemeClr val="tx1"/>
          </a:solidFill>
          <a:latin typeface="+mn-lt"/>
          <a:ea typeface="+mn-ea"/>
          <a:cs typeface="+mn-cs"/>
        </a:defRPr>
      </a:lvl2pPr>
      <a:lvl3pPr marL="685622" algn="l" defTabSz="685622" rtl="0" eaLnBrk="1" latinLnBrk="0" hangingPunct="1">
        <a:defRPr sz="1300" kern="1200">
          <a:solidFill>
            <a:schemeClr val="tx1"/>
          </a:solidFill>
          <a:latin typeface="+mn-lt"/>
          <a:ea typeface="+mn-ea"/>
          <a:cs typeface="+mn-cs"/>
        </a:defRPr>
      </a:lvl3pPr>
      <a:lvl4pPr marL="1028435" algn="l" defTabSz="685622" rtl="0" eaLnBrk="1" latinLnBrk="0" hangingPunct="1">
        <a:defRPr sz="1300" kern="1200">
          <a:solidFill>
            <a:schemeClr val="tx1"/>
          </a:solidFill>
          <a:latin typeface="+mn-lt"/>
          <a:ea typeface="+mn-ea"/>
          <a:cs typeface="+mn-cs"/>
        </a:defRPr>
      </a:lvl4pPr>
      <a:lvl5pPr marL="1371246" algn="l" defTabSz="685622" rtl="0" eaLnBrk="1" latinLnBrk="0" hangingPunct="1">
        <a:defRPr sz="1300" kern="1200">
          <a:solidFill>
            <a:schemeClr val="tx1"/>
          </a:solidFill>
          <a:latin typeface="+mn-lt"/>
          <a:ea typeface="+mn-ea"/>
          <a:cs typeface="+mn-cs"/>
        </a:defRPr>
      </a:lvl5pPr>
      <a:lvl6pPr marL="1714056" algn="l" defTabSz="685622" rtl="0" eaLnBrk="1" latinLnBrk="0" hangingPunct="1">
        <a:defRPr sz="1300" kern="1200">
          <a:solidFill>
            <a:schemeClr val="tx1"/>
          </a:solidFill>
          <a:latin typeface="+mn-lt"/>
          <a:ea typeface="+mn-ea"/>
          <a:cs typeface="+mn-cs"/>
        </a:defRPr>
      </a:lvl6pPr>
      <a:lvl7pPr marL="2056867" algn="l" defTabSz="685622" rtl="0" eaLnBrk="1" latinLnBrk="0" hangingPunct="1">
        <a:defRPr sz="1300" kern="1200">
          <a:solidFill>
            <a:schemeClr val="tx1"/>
          </a:solidFill>
          <a:latin typeface="+mn-lt"/>
          <a:ea typeface="+mn-ea"/>
          <a:cs typeface="+mn-cs"/>
        </a:defRPr>
      </a:lvl7pPr>
      <a:lvl8pPr marL="2399678" algn="l" defTabSz="685622" rtl="0" eaLnBrk="1" latinLnBrk="0" hangingPunct="1">
        <a:defRPr sz="1300" kern="1200">
          <a:solidFill>
            <a:schemeClr val="tx1"/>
          </a:solidFill>
          <a:latin typeface="+mn-lt"/>
          <a:ea typeface="+mn-ea"/>
          <a:cs typeface="+mn-cs"/>
        </a:defRPr>
      </a:lvl8pPr>
      <a:lvl9pPr marL="2742491" algn="l" defTabSz="685622"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781800" cy="48736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200" y="1020763"/>
            <a:ext cx="8229600" cy="510571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2971800" cy="365125"/>
          </a:xfrm>
          <a:prstGeom prst="rect">
            <a:avLst/>
          </a:prstGeom>
        </p:spPr>
        <p:txBody>
          <a:bodyPr vert="horz" lIns="91440" tIns="45720" rIns="91440" bIns="45720" rtlCol="0" anchor="ctr"/>
          <a:lstStyle>
            <a:lvl1pPr algn="l">
              <a:defRPr sz="1000">
                <a:solidFill>
                  <a:schemeClr val="tx2"/>
                </a:solidFill>
                <a:latin typeface="+mn-lt"/>
              </a:defRPr>
            </a:lvl1pPr>
          </a:lstStyle>
          <a:p>
            <a:r>
              <a:rPr lang="en-US" dirty="0"/>
              <a:t>Confidential | Copyright © Arcesium</a:t>
            </a:r>
          </a:p>
        </p:txBody>
      </p:sp>
      <p:sp>
        <p:nvSpPr>
          <p:cNvPr id="4" name="Date Placeholder 3"/>
          <p:cNvSpPr>
            <a:spLocks noGrp="1"/>
          </p:cNvSpPr>
          <p:nvPr>
            <p:ph type="dt" sz="half" idx="2"/>
          </p:nvPr>
        </p:nvSpPr>
        <p:spPr>
          <a:xfrm>
            <a:off x="6172200" y="6356350"/>
            <a:ext cx="2133600" cy="365125"/>
          </a:xfrm>
          <a:prstGeom prst="rect">
            <a:avLst/>
          </a:prstGeom>
        </p:spPr>
        <p:txBody>
          <a:bodyPr vert="horz" lIns="91440" tIns="45720" rIns="91440" bIns="45720" rtlCol="0" anchor="ctr"/>
          <a:lstStyle>
            <a:lvl1pPr algn="r">
              <a:defRPr sz="1000">
                <a:solidFill>
                  <a:schemeClr val="tx2"/>
                </a:solidFill>
                <a:latin typeface="+mn-lt"/>
              </a:defRPr>
            </a:lvl1pPr>
          </a:lstStyle>
          <a:p>
            <a:fld id="{BF634167-13F4-4066-B5EE-1B4564D591DC}" type="datetime1">
              <a:rPr lang="en-US" smtClean="0"/>
              <a:t>11/3/2022</a:t>
            </a:fld>
            <a:endParaRPr lang="en-US" dirty="0"/>
          </a:p>
        </p:txBody>
      </p:sp>
      <p:sp>
        <p:nvSpPr>
          <p:cNvPr id="6" name="Slide Number Placeholder 5"/>
          <p:cNvSpPr>
            <a:spLocks noGrp="1"/>
          </p:cNvSpPr>
          <p:nvPr>
            <p:ph type="sldNum" sz="quarter" idx="4"/>
          </p:nvPr>
        </p:nvSpPr>
        <p:spPr>
          <a:xfrm>
            <a:off x="8305800" y="6356350"/>
            <a:ext cx="380999" cy="365125"/>
          </a:xfrm>
          <a:prstGeom prst="rect">
            <a:avLst/>
          </a:prstGeom>
        </p:spPr>
        <p:txBody>
          <a:bodyPr vert="horz" lIns="91440" tIns="45720" rIns="91440" bIns="45720" rtlCol="0" anchor="ctr"/>
          <a:lstStyle>
            <a:lvl1pPr algn="r">
              <a:defRPr sz="1000">
                <a:solidFill>
                  <a:schemeClr val="tx2"/>
                </a:solidFill>
                <a:latin typeface="+mn-lt"/>
              </a:defRPr>
            </a:lvl1pPr>
          </a:lstStyle>
          <a:p>
            <a:fld id="{1E166990-71EB-4097-99E2-64C6D99EF1F4}" type="slidenum">
              <a:rPr lang="en-US" smtClean="0"/>
              <a:pPr/>
              <a:t>‹#›</a:t>
            </a:fld>
            <a:endParaRPr lang="en-US" dirty="0"/>
          </a:p>
        </p:txBody>
      </p:sp>
      <p:pic>
        <p:nvPicPr>
          <p:cNvPr id="11" name="Picture 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70151" y="25717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209351"/>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9" r:id="rId3"/>
    <p:sldLayoutId id="2147483677" r:id="rId4"/>
    <p:sldLayoutId id="2147483702" r:id="rId5"/>
    <p:sldLayoutId id="2147483703" r:id="rId6"/>
    <p:sldLayoutId id="2147483704" r:id="rId7"/>
    <p:sldLayoutId id="2147483705" r:id="rId8"/>
    <p:sldLayoutId id="2147483678" r:id="rId9"/>
    <p:sldLayoutId id="2147483706" r:id="rId10"/>
    <p:sldLayoutId id="2147483707" r:id="rId11"/>
  </p:sldLayoutIdLst>
  <p:hf hdr="0" dt="0"/>
  <p:txStyles>
    <p:titleStyle>
      <a:lvl1pPr algn="l" defTabSz="9144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914400" rtl="0" eaLnBrk="1" latinLnBrk="0" hangingPunct="1">
        <a:lnSpc>
          <a:spcPts val="2400"/>
        </a:lnSpc>
        <a:spcBef>
          <a:spcPts val="1200"/>
        </a:spcBef>
        <a:buClr>
          <a:schemeClr val="tx1">
            <a:lumMod val="50000"/>
          </a:schemeClr>
        </a:buClr>
        <a:buFontTx/>
        <a:buNone/>
        <a:defRPr sz="2000" kern="1200">
          <a:solidFill>
            <a:srgbClr val="4E4F4F"/>
          </a:solidFill>
          <a:latin typeface="+mn-lt"/>
          <a:ea typeface="+mn-ea"/>
          <a:cs typeface="+mn-cs"/>
        </a:defRPr>
      </a:lvl1pPr>
      <a:lvl2pPr marL="274320" indent="-274320" algn="l" defTabSz="914400" rtl="0" eaLnBrk="1" latinLnBrk="0" hangingPunct="1">
        <a:lnSpc>
          <a:spcPts val="2400"/>
        </a:lnSpc>
        <a:spcBef>
          <a:spcPts val="1200"/>
        </a:spcBef>
        <a:buClr>
          <a:schemeClr val="tx1">
            <a:lumMod val="50000"/>
          </a:schemeClr>
        </a:buClr>
        <a:buFont typeface="Wingdings" pitchFamily="2" charset="2"/>
        <a:buChar char="§"/>
        <a:defRPr sz="2000" kern="1200">
          <a:solidFill>
            <a:srgbClr val="4E4F4F"/>
          </a:solidFill>
          <a:latin typeface="+mn-lt"/>
          <a:ea typeface="+mn-ea"/>
          <a:cs typeface="+mn-cs"/>
        </a:defRPr>
      </a:lvl2pPr>
      <a:lvl3pPr marL="54864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3pPr>
      <a:lvl4pPr marL="822960" indent="-274320" algn="l" defTabSz="914400" rtl="0" eaLnBrk="1" latinLnBrk="0" hangingPunct="1">
        <a:lnSpc>
          <a:spcPts val="2400"/>
        </a:lnSpc>
        <a:spcBef>
          <a:spcPts val="1200"/>
        </a:spcBef>
        <a:buClr>
          <a:schemeClr val="tx1">
            <a:lumMod val="50000"/>
          </a:schemeClr>
        </a:buClr>
        <a:buFont typeface="Utopia Std" pitchFamily="18" charset="0"/>
        <a:buChar char="&gt;"/>
        <a:defRPr sz="2000" kern="1200">
          <a:solidFill>
            <a:srgbClr val="4E4F4F"/>
          </a:solidFill>
          <a:latin typeface="+mn-lt"/>
          <a:ea typeface="+mn-ea"/>
          <a:cs typeface="+mn-cs"/>
        </a:defRPr>
      </a:lvl4pPr>
      <a:lvl5pPr marL="109728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744245"/>
      </p:ext>
    </p:extLst>
  </p:cSld>
  <p:clrMap bg1="lt1" tx1="dk1" bg2="lt2" tx2="dk2" accent1="accent1" accent2="accent2" accent3="accent3" accent4="accent4" accent5="accent5" accent6="accent6" hlink="hlink" folHlink="folHlink"/>
  <p:sldLayoutIdLst>
    <p:sldLayoutId id="2147483708" r:id="rId1"/>
    <p:sldLayoutId id="2147483697"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183116"/>
      </p:ext>
    </p:extLst>
  </p:cSld>
  <p:clrMap bg1="lt1" tx1="dk1" bg2="lt2" tx2="dk2" accent1="accent1" accent2="accent2" accent3="accent3" accent4="accent4" accent5="accent5" accent6="accent6" hlink="hlink" folHlink="folHlink"/>
  <p:sldLayoutIdLst>
    <p:sldLayoutId id="2147483699"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15432"/>
      </p:ext>
    </p:extLst>
  </p:cSld>
  <p:clrMap bg1="lt1" tx1="dk1" bg2="lt2" tx2="dk2" accent1="accent1" accent2="accent2" accent3="accent3" accent4="accent4" accent5="accent5" accent6="accent6" hlink="hlink" folHlink="folHlink"/>
  <p:sldLayoutIdLst>
    <p:sldLayoutId id="2147483701"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781800" cy="48736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200" y="1020763"/>
            <a:ext cx="8229600" cy="510571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2971800" cy="365125"/>
          </a:xfrm>
          <a:prstGeom prst="rect">
            <a:avLst/>
          </a:prstGeom>
        </p:spPr>
        <p:txBody>
          <a:bodyPr vert="horz" lIns="91440" tIns="45720" rIns="91440" bIns="45720" rtlCol="0" anchor="ctr"/>
          <a:lstStyle>
            <a:lvl1pPr algn="l">
              <a:defRPr sz="1000">
                <a:solidFill>
                  <a:schemeClr val="tx2"/>
                </a:solidFill>
                <a:latin typeface="+mn-lt"/>
              </a:defRPr>
            </a:lvl1pPr>
          </a:lstStyle>
          <a:p>
            <a:r>
              <a:rPr lang="en-US" dirty="0">
                <a:solidFill>
                  <a:srgbClr val="C7CCD2"/>
                </a:solidFill>
              </a:rPr>
              <a:t>Confidential | Copyright © Arcesium</a:t>
            </a:r>
          </a:p>
        </p:txBody>
      </p:sp>
      <p:sp>
        <p:nvSpPr>
          <p:cNvPr id="4" name="Date Placeholder 3"/>
          <p:cNvSpPr>
            <a:spLocks noGrp="1"/>
          </p:cNvSpPr>
          <p:nvPr>
            <p:ph type="dt" sz="half" idx="2"/>
          </p:nvPr>
        </p:nvSpPr>
        <p:spPr>
          <a:xfrm>
            <a:off x="6172200" y="6356350"/>
            <a:ext cx="2133600" cy="365125"/>
          </a:xfrm>
          <a:prstGeom prst="rect">
            <a:avLst/>
          </a:prstGeom>
        </p:spPr>
        <p:txBody>
          <a:bodyPr vert="horz" lIns="91440" tIns="45720" rIns="91440" bIns="45720" rtlCol="0" anchor="ctr"/>
          <a:lstStyle>
            <a:lvl1pPr algn="r">
              <a:defRPr sz="1000">
                <a:solidFill>
                  <a:schemeClr val="tx2"/>
                </a:solidFill>
                <a:latin typeface="+mn-lt"/>
              </a:defRPr>
            </a:lvl1pPr>
          </a:lstStyle>
          <a:p>
            <a:fld id="{BF634167-13F4-4066-B5EE-1B4564D591DC}" type="datetime1">
              <a:rPr lang="en-US" smtClean="0">
                <a:solidFill>
                  <a:srgbClr val="C7CCD2"/>
                </a:solidFill>
              </a:rPr>
              <a:pPr/>
              <a:t>11/3/2022</a:t>
            </a:fld>
            <a:endParaRPr lang="en-US" dirty="0">
              <a:solidFill>
                <a:srgbClr val="C7CCD2"/>
              </a:solidFill>
            </a:endParaRPr>
          </a:p>
        </p:txBody>
      </p:sp>
      <p:sp>
        <p:nvSpPr>
          <p:cNvPr id="6" name="Slide Number Placeholder 5"/>
          <p:cNvSpPr>
            <a:spLocks noGrp="1"/>
          </p:cNvSpPr>
          <p:nvPr>
            <p:ph type="sldNum" sz="quarter" idx="4"/>
          </p:nvPr>
        </p:nvSpPr>
        <p:spPr>
          <a:xfrm>
            <a:off x="8305800" y="6356350"/>
            <a:ext cx="380999" cy="365125"/>
          </a:xfrm>
          <a:prstGeom prst="rect">
            <a:avLst/>
          </a:prstGeom>
        </p:spPr>
        <p:txBody>
          <a:bodyPr vert="horz" lIns="91440" tIns="45720" rIns="91440" bIns="45720" rtlCol="0" anchor="ctr"/>
          <a:lstStyle>
            <a:lvl1pPr algn="r">
              <a:defRPr sz="1000">
                <a:solidFill>
                  <a:schemeClr val="tx2"/>
                </a:solidFill>
                <a:latin typeface="+mn-lt"/>
              </a:defRPr>
            </a:lvl1pPr>
          </a:lstStyle>
          <a:p>
            <a:fld id="{1E166990-71EB-4097-99E2-64C6D99EF1F4}" type="slidenum">
              <a:rPr lang="en-US" smtClean="0">
                <a:solidFill>
                  <a:srgbClr val="C7CCD2"/>
                </a:solidFill>
              </a:rPr>
              <a:pPr/>
              <a:t>‹#›</a:t>
            </a:fld>
            <a:endParaRPr lang="en-US" dirty="0">
              <a:solidFill>
                <a:srgbClr val="C7CCD2"/>
              </a:solidFill>
            </a:endParaRPr>
          </a:p>
        </p:txBody>
      </p:sp>
      <p:pic>
        <p:nvPicPr>
          <p:cNvPr id="11" name="Picture 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70151" y="25717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17768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dt="0"/>
  <p:txStyles>
    <p:titleStyle>
      <a:lvl1pPr algn="l" defTabSz="9144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914400" rtl="0" eaLnBrk="1" latinLnBrk="0" hangingPunct="1">
        <a:lnSpc>
          <a:spcPts val="2400"/>
        </a:lnSpc>
        <a:spcBef>
          <a:spcPts val="1200"/>
        </a:spcBef>
        <a:buClr>
          <a:schemeClr val="tx1">
            <a:lumMod val="50000"/>
          </a:schemeClr>
        </a:buClr>
        <a:buFontTx/>
        <a:buNone/>
        <a:defRPr sz="2000" kern="1200">
          <a:solidFill>
            <a:srgbClr val="4E4F4F"/>
          </a:solidFill>
          <a:latin typeface="+mn-lt"/>
          <a:ea typeface="+mn-ea"/>
          <a:cs typeface="+mn-cs"/>
        </a:defRPr>
      </a:lvl1pPr>
      <a:lvl2pPr marL="274320" indent="-274320" algn="l" defTabSz="914400" rtl="0" eaLnBrk="1" latinLnBrk="0" hangingPunct="1">
        <a:lnSpc>
          <a:spcPts val="2400"/>
        </a:lnSpc>
        <a:spcBef>
          <a:spcPts val="1200"/>
        </a:spcBef>
        <a:buClr>
          <a:schemeClr val="tx1">
            <a:lumMod val="50000"/>
          </a:schemeClr>
        </a:buClr>
        <a:buFont typeface="Wingdings" pitchFamily="2" charset="2"/>
        <a:buChar char="§"/>
        <a:defRPr sz="2000" kern="1200">
          <a:solidFill>
            <a:srgbClr val="4E4F4F"/>
          </a:solidFill>
          <a:latin typeface="+mn-lt"/>
          <a:ea typeface="+mn-ea"/>
          <a:cs typeface="+mn-cs"/>
        </a:defRPr>
      </a:lvl2pPr>
      <a:lvl3pPr marL="54864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3pPr>
      <a:lvl4pPr marL="822960" indent="-274320" algn="l" defTabSz="914400" rtl="0" eaLnBrk="1" latinLnBrk="0" hangingPunct="1">
        <a:lnSpc>
          <a:spcPts val="2400"/>
        </a:lnSpc>
        <a:spcBef>
          <a:spcPts val="1200"/>
        </a:spcBef>
        <a:buClr>
          <a:schemeClr val="tx1">
            <a:lumMod val="50000"/>
          </a:schemeClr>
        </a:buClr>
        <a:buFont typeface="Utopia Std" pitchFamily="18" charset="0"/>
        <a:buChar char="&gt;"/>
        <a:defRPr sz="2000" kern="1200">
          <a:solidFill>
            <a:srgbClr val="4E4F4F"/>
          </a:solidFill>
          <a:latin typeface="+mn-lt"/>
          <a:ea typeface="+mn-ea"/>
          <a:cs typeface="+mn-cs"/>
        </a:defRPr>
      </a:lvl4pPr>
      <a:lvl5pPr marL="109728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781800" cy="48736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200" y="1020763"/>
            <a:ext cx="8229600" cy="510571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2971800" cy="365125"/>
          </a:xfrm>
          <a:prstGeom prst="rect">
            <a:avLst/>
          </a:prstGeom>
        </p:spPr>
        <p:txBody>
          <a:bodyPr vert="horz" lIns="91440" tIns="45720" rIns="91440" bIns="45720" rtlCol="0" anchor="ctr"/>
          <a:lstStyle>
            <a:lvl1pPr algn="l">
              <a:defRPr sz="1000">
                <a:solidFill>
                  <a:schemeClr val="tx2"/>
                </a:solidFill>
                <a:latin typeface="+mn-lt"/>
              </a:defRPr>
            </a:lvl1pPr>
          </a:lstStyle>
          <a:p>
            <a:r>
              <a:rPr lang="en-US" dirty="0">
                <a:solidFill>
                  <a:srgbClr val="C7CCD2"/>
                </a:solidFill>
              </a:rPr>
              <a:t>Confidential | Copyright © Arcesium</a:t>
            </a:r>
          </a:p>
        </p:txBody>
      </p:sp>
      <p:sp>
        <p:nvSpPr>
          <p:cNvPr id="4" name="Date Placeholder 3"/>
          <p:cNvSpPr>
            <a:spLocks noGrp="1"/>
          </p:cNvSpPr>
          <p:nvPr>
            <p:ph type="dt" sz="half" idx="2"/>
          </p:nvPr>
        </p:nvSpPr>
        <p:spPr>
          <a:xfrm>
            <a:off x="6172200" y="6356350"/>
            <a:ext cx="2133600" cy="365125"/>
          </a:xfrm>
          <a:prstGeom prst="rect">
            <a:avLst/>
          </a:prstGeom>
        </p:spPr>
        <p:txBody>
          <a:bodyPr vert="horz" lIns="91440" tIns="45720" rIns="91440" bIns="45720" rtlCol="0" anchor="ctr"/>
          <a:lstStyle>
            <a:lvl1pPr algn="r">
              <a:defRPr sz="1000">
                <a:solidFill>
                  <a:schemeClr val="tx2"/>
                </a:solidFill>
                <a:latin typeface="+mn-lt"/>
              </a:defRPr>
            </a:lvl1pPr>
          </a:lstStyle>
          <a:p>
            <a:fld id="{BF634167-13F4-4066-B5EE-1B4564D591DC}" type="datetime1">
              <a:rPr lang="en-US" smtClean="0">
                <a:solidFill>
                  <a:srgbClr val="C7CCD2"/>
                </a:solidFill>
              </a:rPr>
              <a:pPr/>
              <a:t>11/3/2022</a:t>
            </a:fld>
            <a:endParaRPr lang="en-US" dirty="0">
              <a:solidFill>
                <a:srgbClr val="C7CCD2"/>
              </a:solidFill>
            </a:endParaRPr>
          </a:p>
        </p:txBody>
      </p:sp>
      <p:sp>
        <p:nvSpPr>
          <p:cNvPr id="6" name="Slide Number Placeholder 5"/>
          <p:cNvSpPr>
            <a:spLocks noGrp="1"/>
          </p:cNvSpPr>
          <p:nvPr>
            <p:ph type="sldNum" sz="quarter" idx="4"/>
          </p:nvPr>
        </p:nvSpPr>
        <p:spPr>
          <a:xfrm>
            <a:off x="8305800" y="6356350"/>
            <a:ext cx="380999" cy="365125"/>
          </a:xfrm>
          <a:prstGeom prst="rect">
            <a:avLst/>
          </a:prstGeom>
        </p:spPr>
        <p:txBody>
          <a:bodyPr vert="horz" lIns="91440" tIns="45720" rIns="91440" bIns="45720" rtlCol="0" anchor="ctr"/>
          <a:lstStyle>
            <a:lvl1pPr algn="r">
              <a:defRPr sz="1000">
                <a:solidFill>
                  <a:schemeClr val="tx2"/>
                </a:solidFill>
                <a:latin typeface="+mn-lt"/>
              </a:defRPr>
            </a:lvl1pPr>
          </a:lstStyle>
          <a:p>
            <a:fld id="{1E166990-71EB-4097-99E2-64C6D99EF1F4}" type="slidenum">
              <a:rPr lang="en-US" smtClean="0">
                <a:solidFill>
                  <a:srgbClr val="C7CCD2"/>
                </a:solidFill>
              </a:rPr>
              <a:pPr/>
              <a:t>‹#›</a:t>
            </a:fld>
            <a:endParaRPr lang="en-US" dirty="0">
              <a:solidFill>
                <a:srgbClr val="C7CCD2"/>
              </a:solidFill>
            </a:endParaRPr>
          </a:p>
        </p:txBody>
      </p:sp>
      <p:pic>
        <p:nvPicPr>
          <p:cNvPr id="11" name="Picture 8"/>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70151" y="25717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05805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dt="0"/>
  <p:txStyles>
    <p:titleStyle>
      <a:lvl1pPr algn="l" defTabSz="9144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914400" rtl="0" eaLnBrk="1" latinLnBrk="0" hangingPunct="1">
        <a:lnSpc>
          <a:spcPts val="2400"/>
        </a:lnSpc>
        <a:spcBef>
          <a:spcPts val="1200"/>
        </a:spcBef>
        <a:buClr>
          <a:schemeClr val="tx1">
            <a:lumMod val="50000"/>
          </a:schemeClr>
        </a:buClr>
        <a:buFontTx/>
        <a:buNone/>
        <a:defRPr sz="2000" kern="1200">
          <a:solidFill>
            <a:srgbClr val="4E4F4F"/>
          </a:solidFill>
          <a:latin typeface="+mn-lt"/>
          <a:ea typeface="+mn-ea"/>
          <a:cs typeface="+mn-cs"/>
        </a:defRPr>
      </a:lvl1pPr>
      <a:lvl2pPr marL="274320" indent="-274320" algn="l" defTabSz="914400" rtl="0" eaLnBrk="1" latinLnBrk="0" hangingPunct="1">
        <a:lnSpc>
          <a:spcPts val="2400"/>
        </a:lnSpc>
        <a:spcBef>
          <a:spcPts val="1200"/>
        </a:spcBef>
        <a:buClr>
          <a:schemeClr val="tx1">
            <a:lumMod val="50000"/>
          </a:schemeClr>
        </a:buClr>
        <a:buFont typeface="Wingdings" pitchFamily="2" charset="2"/>
        <a:buChar char="§"/>
        <a:defRPr sz="2000" kern="1200">
          <a:solidFill>
            <a:srgbClr val="4E4F4F"/>
          </a:solidFill>
          <a:latin typeface="+mn-lt"/>
          <a:ea typeface="+mn-ea"/>
          <a:cs typeface="+mn-cs"/>
        </a:defRPr>
      </a:lvl2pPr>
      <a:lvl3pPr marL="54864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3pPr>
      <a:lvl4pPr marL="822960" indent="-274320" algn="l" defTabSz="914400" rtl="0" eaLnBrk="1" latinLnBrk="0" hangingPunct="1">
        <a:lnSpc>
          <a:spcPts val="2400"/>
        </a:lnSpc>
        <a:spcBef>
          <a:spcPts val="1200"/>
        </a:spcBef>
        <a:buClr>
          <a:schemeClr val="tx1">
            <a:lumMod val="50000"/>
          </a:schemeClr>
        </a:buClr>
        <a:buFont typeface="Utopia Std" pitchFamily="18" charset="0"/>
        <a:buChar char="&gt;"/>
        <a:defRPr sz="2000" kern="1200">
          <a:solidFill>
            <a:srgbClr val="4E4F4F"/>
          </a:solidFill>
          <a:latin typeface="+mn-lt"/>
          <a:ea typeface="+mn-ea"/>
          <a:cs typeface="+mn-cs"/>
        </a:defRPr>
      </a:lvl4pPr>
      <a:lvl5pPr marL="1097280" indent="-274320" algn="l" defTabSz="914400" rtl="0" eaLnBrk="1" latinLnBrk="0" hangingPunct="1">
        <a:lnSpc>
          <a:spcPts val="2400"/>
        </a:lnSpc>
        <a:spcBef>
          <a:spcPts val="1200"/>
        </a:spcBef>
        <a:buClr>
          <a:schemeClr val="tx1">
            <a:lumMod val="50000"/>
          </a:schemeClr>
        </a:buClr>
        <a:buFont typeface="Symbol" pitchFamily="18" charset="2"/>
        <a:buChar char="-"/>
        <a:defRPr sz="2000" kern="1200">
          <a:solidFill>
            <a:srgbClr val="4E4F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76588"/>
      </p:ext>
    </p:extLst>
  </p:cSld>
  <p:clrMap bg1="lt1" tx1="dk1" bg2="lt2" tx2="dk2" accent1="accent1" accent2="accent2" accent3="accent3" accent4="accent4" accent5="accent5" accent6="accent6" hlink="hlink" folHlink="folHlink"/>
  <p:sldLayoutIdLst>
    <p:sldLayoutId id="2147483734" r:id="rId1"/>
    <p:sldLayoutId id="2147483735"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rcesium.atlassian.net/wiki/spaces/Intranet/blog/2022/07/05/42228104178/Power+Pitch+2022+Winner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internetlivestats.com/twitter-statistics/"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581400"/>
            <a:ext cx="5181600" cy="762000"/>
          </a:xfrm>
        </p:spPr>
        <p:txBody>
          <a:bodyPr/>
          <a:lstStyle/>
          <a:p>
            <a:r>
              <a:rPr lang="en-US" b="1" dirty="0"/>
              <a:t>Hackathon 2022</a:t>
            </a:r>
            <a:r>
              <a:rPr lang="en-US" dirty="0"/>
              <a:t> </a:t>
            </a:r>
            <a:br>
              <a:rPr lang="en-US" dirty="0"/>
            </a:br>
            <a:br>
              <a:rPr lang="en-US" dirty="0"/>
            </a:br>
            <a:r>
              <a:rPr lang="en-US" dirty="0"/>
              <a:t>Applying sentiment analysis on Alternate/ Social Media data (Twitter) to predict cryptocurrency trends</a:t>
            </a:r>
          </a:p>
        </p:txBody>
      </p:sp>
      <p:pic>
        <p:nvPicPr>
          <p:cNvPr id="6" name="Picture 5">
            <a:extLst>
              <a:ext uri="{FF2B5EF4-FFF2-40B4-BE49-F238E27FC236}">
                <a16:creationId xmlns:a16="http://schemas.microsoft.com/office/drawing/2014/main" id="{73951169-89F4-40E0-B345-C57BEB1B43CE}"/>
              </a:ext>
            </a:extLst>
          </p:cNvPr>
          <p:cNvPicPr>
            <a:picLocks noChangeAspect="1"/>
          </p:cNvPicPr>
          <p:nvPr/>
        </p:nvPicPr>
        <p:blipFill>
          <a:blip r:embed="rId2"/>
          <a:stretch>
            <a:fillRect/>
          </a:stretch>
        </p:blipFill>
        <p:spPr>
          <a:xfrm>
            <a:off x="299596" y="5257801"/>
            <a:ext cx="1243791" cy="1447800"/>
          </a:xfrm>
          <a:prstGeom prst="rect">
            <a:avLst/>
          </a:prstGeom>
        </p:spPr>
      </p:pic>
      <p:sp>
        <p:nvSpPr>
          <p:cNvPr id="7" name="Title 2">
            <a:extLst>
              <a:ext uri="{FF2B5EF4-FFF2-40B4-BE49-F238E27FC236}">
                <a16:creationId xmlns:a16="http://schemas.microsoft.com/office/drawing/2014/main" id="{861C4CEB-C6F4-4D4A-AAEC-F4E4D8A11E3A}"/>
              </a:ext>
            </a:extLst>
          </p:cNvPr>
          <p:cNvSpPr txBox="1">
            <a:spLocks/>
          </p:cNvSpPr>
          <p:nvPr/>
        </p:nvSpPr>
        <p:spPr>
          <a:xfrm>
            <a:off x="5029200" y="4627123"/>
            <a:ext cx="5181600" cy="838200"/>
          </a:xfrm>
          <a:prstGeom prst="rect">
            <a:avLst/>
          </a:prstGeom>
        </p:spPr>
        <p:txBody>
          <a:bodyPr/>
          <a:lstStyle>
            <a:lvl1pPr algn="l" defTabSz="684213" rtl="0" eaLnBrk="1" fontAlgn="base" hangingPunct="1">
              <a:lnSpc>
                <a:spcPct val="90000"/>
              </a:lnSpc>
              <a:spcBef>
                <a:spcPct val="0"/>
              </a:spcBef>
              <a:spcAft>
                <a:spcPct val="0"/>
              </a:spcAft>
              <a:defRPr sz="2100" kern="1200">
                <a:solidFill>
                  <a:schemeClr val="tx1"/>
                </a:solidFill>
                <a:latin typeface="+mj-lt"/>
                <a:ea typeface="MS PGothic" pitchFamily="34" charset="-128"/>
                <a:cs typeface="+mj-cs"/>
              </a:defRPr>
            </a:lvl1pPr>
            <a:lvl2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2pPr>
            <a:lvl3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3pPr>
            <a:lvl4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4pPr>
            <a:lvl5pPr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5pPr>
            <a:lvl6pPr marL="4572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6pPr>
            <a:lvl7pPr marL="9144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7pPr>
            <a:lvl8pPr marL="13716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8pPr>
            <a:lvl9pPr marL="1828800" algn="l" defTabSz="684213" rtl="0" eaLnBrk="1" fontAlgn="base" hangingPunct="1">
              <a:lnSpc>
                <a:spcPct val="90000"/>
              </a:lnSpc>
              <a:spcBef>
                <a:spcPct val="0"/>
              </a:spcBef>
              <a:spcAft>
                <a:spcPct val="0"/>
              </a:spcAft>
              <a:defRPr sz="3300">
                <a:solidFill>
                  <a:schemeClr val="tx1"/>
                </a:solidFill>
                <a:latin typeface="Calibri Light" pitchFamily="34" charset="0"/>
                <a:ea typeface="MS PGothic" pitchFamily="34" charset="-128"/>
              </a:defRPr>
            </a:lvl9pPr>
          </a:lstStyle>
          <a:p>
            <a:r>
              <a:rPr lang="en-US" b="1" u="sng" dirty="0"/>
              <a:t>Team Data Pirates:</a:t>
            </a:r>
          </a:p>
          <a:p>
            <a:endParaRPr lang="en-US" dirty="0"/>
          </a:p>
          <a:p>
            <a:pPr marL="342900" indent="-342900">
              <a:buFont typeface="Arial" panose="020B0604020202020204" pitchFamily="34" charset="0"/>
              <a:buChar char="•"/>
            </a:pPr>
            <a:r>
              <a:rPr lang="en-US" dirty="0"/>
              <a:t>Amal Joseph (Forward Deployed)</a:t>
            </a:r>
          </a:p>
          <a:p>
            <a:pPr marL="342900" indent="-342900">
              <a:buFont typeface="Arial" panose="020B0604020202020204" pitchFamily="34" charset="0"/>
              <a:buChar char="•"/>
            </a:pPr>
            <a:r>
              <a:rPr lang="en-US" dirty="0"/>
              <a:t>Bhanu Yeragani (Technology)</a:t>
            </a:r>
          </a:p>
          <a:p>
            <a:pPr marL="342900" indent="-342900">
              <a:buFont typeface="Arial" panose="020B0604020202020204" pitchFamily="34" charset="0"/>
              <a:buChar char="•"/>
            </a:pPr>
            <a:r>
              <a:rPr lang="en-US" dirty="0"/>
              <a:t>Puneet Mittal (Technology / CCG)</a:t>
            </a:r>
          </a:p>
          <a:p>
            <a:pPr marL="342900" indent="-342900">
              <a:buFont typeface="Arial" panose="020B0604020202020204" pitchFamily="34" charset="0"/>
              <a:buChar char="•"/>
            </a:pPr>
            <a:r>
              <a:rPr lang="en-US" dirty="0"/>
              <a:t>Rahul Bighane (Product)</a:t>
            </a:r>
          </a:p>
          <a:p>
            <a:pPr marL="342900" indent="-342900">
              <a:buFont typeface="Arial" panose="020B0604020202020204" pitchFamily="34" charset="0"/>
              <a:buChar char="•"/>
            </a:pPr>
            <a:r>
              <a:rPr lang="en-US" dirty="0"/>
              <a:t>Vipul Agarwal (Technology)</a:t>
            </a:r>
          </a:p>
          <a:p>
            <a:pPr marL="342900" indent="-34290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A628E5AE-9754-40CE-9F50-C8AF01F541CF}"/>
              </a:ext>
            </a:extLst>
          </p:cNvPr>
          <p:cNvPicPr>
            <a:picLocks noChangeAspect="1"/>
          </p:cNvPicPr>
          <p:nvPr/>
        </p:nvPicPr>
        <p:blipFill>
          <a:blip r:embed="rId3"/>
          <a:stretch>
            <a:fillRect/>
          </a:stretch>
        </p:blipFill>
        <p:spPr>
          <a:xfrm rot="20763195">
            <a:off x="1122466" y="60097"/>
            <a:ext cx="1271977" cy="1152645"/>
          </a:xfrm>
          <a:prstGeom prst="rect">
            <a:avLst/>
          </a:prstGeom>
        </p:spPr>
      </p:pic>
      <p:pic>
        <p:nvPicPr>
          <p:cNvPr id="15" name="Picture 14">
            <a:extLst>
              <a:ext uri="{FF2B5EF4-FFF2-40B4-BE49-F238E27FC236}">
                <a16:creationId xmlns:a16="http://schemas.microsoft.com/office/drawing/2014/main" id="{D67F7724-0931-4FD0-B1FF-0497D922BBFD}"/>
              </a:ext>
            </a:extLst>
          </p:cNvPr>
          <p:cNvPicPr>
            <a:picLocks noChangeAspect="1"/>
          </p:cNvPicPr>
          <p:nvPr/>
        </p:nvPicPr>
        <p:blipFill>
          <a:blip r:embed="rId4"/>
          <a:stretch>
            <a:fillRect/>
          </a:stretch>
        </p:blipFill>
        <p:spPr>
          <a:xfrm>
            <a:off x="1129564" y="1406517"/>
            <a:ext cx="1080236" cy="1119722"/>
          </a:xfrm>
          <a:prstGeom prst="rect">
            <a:avLst/>
          </a:prstGeom>
        </p:spPr>
      </p:pic>
      <p:pic>
        <p:nvPicPr>
          <p:cNvPr id="17" name="Picture 16">
            <a:extLst>
              <a:ext uri="{FF2B5EF4-FFF2-40B4-BE49-F238E27FC236}">
                <a16:creationId xmlns:a16="http://schemas.microsoft.com/office/drawing/2014/main" id="{8251B4D0-1E8B-4B1C-AAD5-733490E0FD9C}"/>
              </a:ext>
            </a:extLst>
          </p:cNvPr>
          <p:cNvPicPr>
            <a:picLocks noChangeAspect="1"/>
          </p:cNvPicPr>
          <p:nvPr/>
        </p:nvPicPr>
        <p:blipFill>
          <a:blip r:embed="rId5"/>
          <a:stretch>
            <a:fillRect/>
          </a:stretch>
        </p:blipFill>
        <p:spPr>
          <a:xfrm>
            <a:off x="2133600" y="1066800"/>
            <a:ext cx="1662112" cy="919162"/>
          </a:xfrm>
          <a:prstGeom prst="rect">
            <a:avLst/>
          </a:prstGeom>
        </p:spPr>
      </p:pic>
      <p:pic>
        <p:nvPicPr>
          <p:cNvPr id="18" name="Picture 17">
            <a:extLst>
              <a:ext uri="{FF2B5EF4-FFF2-40B4-BE49-F238E27FC236}">
                <a16:creationId xmlns:a16="http://schemas.microsoft.com/office/drawing/2014/main" id="{D2642826-D64E-421F-9913-292FA146302E}"/>
              </a:ext>
            </a:extLst>
          </p:cNvPr>
          <p:cNvPicPr>
            <a:picLocks noChangeAspect="1"/>
          </p:cNvPicPr>
          <p:nvPr/>
        </p:nvPicPr>
        <p:blipFill>
          <a:blip r:embed="rId6"/>
          <a:stretch>
            <a:fillRect/>
          </a:stretch>
        </p:blipFill>
        <p:spPr>
          <a:xfrm rot="960692">
            <a:off x="346724" y="1029751"/>
            <a:ext cx="1149537" cy="1018161"/>
          </a:xfrm>
          <a:prstGeom prst="rect">
            <a:avLst/>
          </a:prstGeom>
        </p:spPr>
      </p:pic>
      <p:pic>
        <p:nvPicPr>
          <p:cNvPr id="21" name="Picture 20">
            <a:extLst>
              <a:ext uri="{FF2B5EF4-FFF2-40B4-BE49-F238E27FC236}">
                <a16:creationId xmlns:a16="http://schemas.microsoft.com/office/drawing/2014/main" id="{A6E8F675-7DD8-4EF4-8C4D-87922550505B}"/>
              </a:ext>
            </a:extLst>
          </p:cNvPr>
          <p:cNvPicPr>
            <a:picLocks noChangeAspect="1"/>
          </p:cNvPicPr>
          <p:nvPr/>
        </p:nvPicPr>
        <p:blipFill>
          <a:blip r:embed="rId7"/>
          <a:stretch>
            <a:fillRect/>
          </a:stretch>
        </p:blipFill>
        <p:spPr>
          <a:xfrm>
            <a:off x="1992763" y="2358504"/>
            <a:ext cx="2601008" cy="525547"/>
          </a:xfrm>
          <a:prstGeom prst="rect">
            <a:avLst/>
          </a:prstGeom>
        </p:spPr>
      </p:pic>
    </p:spTree>
    <p:extLst>
      <p:ext uri="{BB962C8B-B14F-4D97-AF65-F5344CB8AC3E}">
        <p14:creationId xmlns:p14="http://schemas.microsoft.com/office/powerpoint/2010/main" val="383365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41F0-7679-41AA-867E-F11F9D202007}"/>
              </a:ext>
            </a:extLst>
          </p:cNvPr>
          <p:cNvSpPr>
            <a:spLocks noGrp="1"/>
          </p:cNvSpPr>
          <p:nvPr>
            <p:ph type="title"/>
          </p:nvPr>
        </p:nvSpPr>
        <p:spPr>
          <a:xfrm>
            <a:off x="228600" y="125639"/>
            <a:ext cx="7467600" cy="487362"/>
          </a:xfrm>
        </p:spPr>
        <p:txBody>
          <a:bodyPr/>
          <a:lstStyle/>
          <a:p>
            <a:r>
              <a:rPr lang="en-US" dirty="0"/>
              <a:t>Learnings/Outcomes from Hackathon Implementation</a:t>
            </a:r>
          </a:p>
        </p:txBody>
      </p:sp>
      <p:sp>
        <p:nvSpPr>
          <p:cNvPr id="3" name="Content Placeholder 2">
            <a:extLst>
              <a:ext uri="{FF2B5EF4-FFF2-40B4-BE49-F238E27FC236}">
                <a16:creationId xmlns:a16="http://schemas.microsoft.com/office/drawing/2014/main" id="{D563A06E-91B9-4AE7-843A-9AF63E111FF6}"/>
              </a:ext>
            </a:extLst>
          </p:cNvPr>
          <p:cNvSpPr>
            <a:spLocks noGrp="1"/>
          </p:cNvSpPr>
          <p:nvPr>
            <p:ph sz="half" idx="1"/>
          </p:nvPr>
        </p:nvSpPr>
        <p:spPr>
          <a:xfrm>
            <a:off x="-32657" y="686529"/>
            <a:ext cx="9176657" cy="5102352"/>
          </a:xfrm>
        </p:spPr>
        <p:txBody>
          <a:bodyPr/>
          <a:lstStyle/>
          <a:p>
            <a:pPr marL="342900" indent="-342900">
              <a:buFont typeface="Arial" panose="020B0604020202020204" pitchFamily="34" charset="0"/>
              <a:buChar char="•"/>
            </a:pPr>
            <a:r>
              <a:rPr lang="en-US" dirty="0"/>
              <a:t>Major time was spent on:</a:t>
            </a:r>
          </a:p>
          <a:p>
            <a:pPr marL="617220" lvl="1" indent="-342900">
              <a:buFont typeface="Arial" panose="020B0604020202020204" pitchFamily="34" charset="0"/>
              <a:buChar char="•"/>
            </a:pPr>
            <a:r>
              <a:rPr lang="en-US" dirty="0"/>
              <a:t>Data gathering from Tweepy APIs considering there are multiple versions of the API and limited data can be pulled based on the role available</a:t>
            </a:r>
          </a:p>
          <a:p>
            <a:pPr marL="617220" lvl="1" indent="-342900">
              <a:buFont typeface="Arial" panose="020B0604020202020204" pitchFamily="34" charset="0"/>
              <a:buChar char="•"/>
            </a:pPr>
            <a:r>
              <a:rPr lang="en-US" dirty="0"/>
              <a:t>Data cleanup and pre-processing for Twitter data is a time consuming activity for the dataset we were interested in</a:t>
            </a:r>
          </a:p>
          <a:p>
            <a:pPr marL="342900" indent="-342900">
              <a:buFont typeface="Arial" panose="020B0604020202020204" pitchFamily="34" charset="0"/>
              <a:buChar char="•"/>
            </a:pPr>
            <a:r>
              <a:rPr lang="en-US" dirty="0"/>
              <a:t>Analysis of various ML models for NLP and correlation analysis was time consuming as research papers indicated no single model that can be uniformly used for ML/NLP analysis</a:t>
            </a:r>
          </a:p>
          <a:p>
            <a:pPr marL="342900" indent="-342900">
              <a:buFont typeface="Arial" panose="020B0604020202020204" pitchFamily="34" charset="0"/>
              <a:buChar char="•"/>
            </a:pPr>
            <a:r>
              <a:rPr lang="en-US" dirty="0"/>
              <a:t>Using generic tools for web scraping and Data Platform tools for real-time or big data for loading datasets into data lake for cleansing and analysis would simplify this approach for generic implementation and scale across other crypto currencies &amp; asset classes</a:t>
            </a:r>
          </a:p>
          <a:p>
            <a:pPr marL="342900" indent="-342900">
              <a:buFont typeface="Arial" panose="020B0604020202020204" pitchFamily="34" charset="0"/>
              <a:buChar char="•"/>
            </a:pPr>
            <a:r>
              <a:rPr lang="en-US" dirty="0"/>
              <a:t>Libraries primarily utilized : </a:t>
            </a:r>
          </a:p>
          <a:p>
            <a:pPr marL="617220" lvl="1" indent="-342900">
              <a:buFont typeface="Arial" panose="020B0604020202020204" pitchFamily="34" charset="0"/>
              <a:buChar char="•"/>
            </a:pPr>
            <a:r>
              <a:rPr lang="en-US" dirty="0"/>
              <a:t>Pandas, Tweepy, TensorFlow, </a:t>
            </a:r>
            <a:r>
              <a:rPr lang="en-US" dirty="0" err="1"/>
              <a:t>LangDetect</a:t>
            </a:r>
            <a:r>
              <a:rPr lang="en-US" dirty="0"/>
              <a:t>, NLTK, VADER</a:t>
            </a:r>
          </a:p>
          <a:p>
            <a:pPr marL="342900" indent="-342900">
              <a:buFont typeface="Arial" panose="020B0604020202020204" pitchFamily="34" charset="0"/>
              <a:buChar char="•"/>
            </a:pPr>
            <a:r>
              <a:rPr lang="en-US" b="1" dirty="0">
                <a:solidFill>
                  <a:schemeClr val="accent5"/>
                </a:solidFill>
              </a:rPr>
              <a:t>Spend more time on final data analysis by implementing more models for correlation &amp; data visualization</a:t>
            </a:r>
          </a:p>
          <a:p>
            <a:pPr marL="342900" indent="-34290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F5310585-1873-49DD-B04F-F1BBAD2612A5}"/>
              </a:ext>
            </a:extLst>
          </p:cNvPr>
          <p:cNvSpPr>
            <a:spLocks noGrp="1"/>
          </p:cNvSpPr>
          <p:nvPr>
            <p:ph type="ftr" sz="quarter" idx="11"/>
          </p:nvPr>
        </p:nvSpPr>
        <p:spPr/>
        <p:txBody>
          <a:bodyPr/>
          <a:lstStyle/>
          <a:p>
            <a:r>
              <a:rPr lang="en-US" dirty="0"/>
              <a:t>Confidential | Copyright © Arcesium</a:t>
            </a:r>
          </a:p>
        </p:txBody>
      </p:sp>
      <p:sp>
        <p:nvSpPr>
          <p:cNvPr id="6" name="Slide Number Placeholder 5">
            <a:extLst>
              <a:ext uri="{FF2B5EF4-FFF2-40B4-BE49-F238E27FC236}">
                <a16:creationId xmlns:a16="http://schemas.microsoft.com/office/drawing/2014/main" id="{82503AA2-EFAE-4CCC-BF5E-998B9358CD54}"/>
              </a:ext>
            </a:extLst>
          </p:cNvPr>
          <p:cNvSpPr>
            <a:spLocks noGrp="1"/>
          </p:cNvSpPr>
          <p:nvPr>
            <p:ph type="sldNum" sz="quarter" idx="12"/>
          </p:nvPr>
        </p:nvSpPr>
        <p:spPr/>
        <p:txBody>
          <a:bodyPr/>
          <a:lstStyle/>
          <a:p>
            <a:fld id="{1E166990-71EB-4097-99E2-64C6D99EF1F4}" type="slidenum">
              <a:rPr lang="en-US" smtClean="0"/>
              <a:t>10</a:t>
            </a:fld>
            <a:endParaRPr lang="en-US"/>
          </a:p>
        </p:txBody>
      </p:sp>
    </p:spTree>
    <p:extLst>
      <p:ext uri="{BB962C8B-B14F-4D97-AF65-F5344CB8AC3E}">
        <p14:creationId xmlns:p14="http://schemas.microsoft.com/office/powerpoint/2010/main" val="107770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152400" y="3733800"/>
            <a:ext cx="5943600" cy="762000"/>
          </a:xfrm>
        </p:spPr>
        <p:txBody>
          <a:bodyPr/>
          <a:lstStyle/>
          <a:p>
            <a:r>
              <a:rPr lang="en-US" dirty="0"/>
              <a:t>Thank you!</a:t>
            </a:r>
          </a:p>
        </p:txBody>
      </p:sp>
    </p:spTree>
    <p:extLst>
      <p:ext uri="{BB962C8B-B14F-4D97-AF65-F5344CB8AC3E}">
        <p14:creationId xmlns:p14="http://schemas.microsoft.com/office/powerpoint/2010/main" val="257674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22238"/>
            <a:ext cx="1295400" cy="487362"/>
          </a:xfrm>
        </p:spPr>
        <p:txBody>
          <a:bodyPr/>
          <a:lstStyle/>
          <a:p>
            <a:r>
              <a:rPr lang="en-US" dirty="0"/>
              <a:t>Agenda</a:t>
            </a:r>
          </a:p>
        </p:txBody>
      </p:sp>
      <p:sp>
        <p:nvSpPr>
          <p:cNvPr id="5" name="Footer Placeholder 4"/>
          <p:cNvSpPr>
            <a:spLocks noGrp="1"/>
          </p:cNvSpPr>
          <p:nvPr>
            <p:ph type="ftr" sz="quarter" idx="11"/>
          </p:nvPr>
        </p:nvSpPr>
        <p:spPr/>
        <p:txBody>
          <a:bodyPr/>
          <a:lstStyle/>
          <a:p>
            <a:r>
              <a:rPr lang="en-US" dirty="0"/>
              <a:t>Confidential | Copyright © Arcesium</a:t>
            </a:r>
          </a:p>
        </p:txBody>
      </p:sp>
      <p:sp>
        <p:nvSpPr>
          <p:cNvPr id="6" name="Slide Number Placeholder 5"/>
          <p:cNvSpPr>
            <a:spLocks noGrp="1"/>
          </p:cNvSpPr>
          <p:nvPr>
            <p:ph type="sldNum" sz="quarter" idx="12"/>
          </p:nvPr>
        </p:nvSpPr>
        <p:spPr/>
        <p:txBody>
          <a:bodyPr/>
          <a:lstStyle/>
          <a:p>
            <a:fld id="{1E166990-71EB-4097-99E2-64C6D99EF1F4}" type="slidenum">
              <a:rPr lang="en-US" smtClean="0"/>
              <a:t>2</a:t>
            </a:fld>
            <a:endParaRPr lang="en-US"/>
          </a:p>
        </p:txBody>
      </p:sp>
      <p:sp>
        <p:nvSpPr>
          <p:cNvPr id="3" name="TextBox 2"/>
          <p:cNvSpPr txBox="1"/>
          <p:nvPr/>
        </p:nvSpPr>
        <p:spPr>
          <a:xfrm>
            <a:off x="457200" y="838200"/>
            <a:ext cx="7391400" cy="3311804"/>
          </a:xfrm>
          <a:prstGeom prst="rect">
            <a:avLst/>
          </a:prstGeom>
          <a:noFill/>
        </p:spPr>
        <p:txBody>
          <a:bodyPr wrap="square" rtlCol="0">
            <a:spAutoFit/>
          </a:bodyPr>
          <a:lstStyle/>
          <a:p>
            <a:pPr marL="342900" indent="-342900">
              <a:lnSpc>
                <a:spcPct val="150000"/>
              </a:lnSpc>
              <a:spcBef>
                <a:spcPts val="1200"/>
              </a:spcBef>
              <a:buClr>
                <a:schemeClr val="tx1">
                  <a:lumMod val="50000"/>
                </a:schemeClr>
              </a:buClr>
              <a:buFont typeface="Arial" panose="020B0604020202020204" pitchFamily="34" charset="0"/>
              <a:buChar char="•"/>
            </a:pPr>
            <a:r>
              <a:rPr lang="en-US" dirty="0"/>
              <a:t>Background</a:t>
            </a:r>
          </a:p>
          <a:p>
            <a:pPr marL="342900" indent="-342900">
              <a:lnSpc>
                <a:spcPct val="150000"/>
              </a:lnSpc>
              <a:spcBef>
                <a:spcPts val="1200"/>
              </a:spcBef>
              <a:buClr>
                <a:schemeClr val="tx1">
                  <a:lumMod val="50000"/>
                </a:schemeClr>
              </a:buClr>
              <a:buFont typeface="Arial" panose="020B0604020202020204" pitchFamily="34" charset="0"/>
              <a:buChar char="•"/>
            </a:pPr>
            <a:r>
              <a:rPr lang="en-US" dirty="0"/>
              <a:t>Problem Statement</a:t>
            </a:r>
          </a:p>
          <a:p>
            <a:pPr marL="342900" indent="-342900">
              <a:lnSpc>
                <a:spcPct val="150000"/>
              </a:lnSpc>
              <a:spcBef>
                <a:spcPts val="1200"/>
              </a:spcBef>
              <a:buClr>
                <a:schemeClr val="tx1">
                  <a:lumMod val="50000"/>
                </a:schemeClr>
              </a:buClr>
              <a:buFont typeface="Arial" panose="020B0604020202020204" pitchFamily="34" charset="0"/>
              <a:buChar char="•"/>
            </a:pPr>
            <a:r>
              <a:rPr lang="en-US" dirty="0">
                <a:solidFill>
                  <a:srgbClr val="4E4F4F"/>
                </a:solidFill>
              </a:rPr>
              <a:t>Prototype Solution Demo Walkthrough</a:t>
            </a:r>
          </a:p>
          <a:p>
            <a:pPr marL="342900" indent="-342900">
              <a:lnSpc>
                <a:spcPct val="150000"/>
              </a:lnSpc>
              <a:spcBef>
                <a:spcPts val="1200"/>
              </a:spcBef>
              <a:buClr>
                <a:schemeClr val="tx1">
                  <a:lumMod val="50000"/>
                </a:schemeClr>
              </a:buClr>
              <a:buFont typeface="Arial" panose="020B0604020202020204" pitchFamily="34" charset="0"/>
              <a:buChar char="•"/>
            </a:pPr>
            <a:r>
              <a:rPr lang="en-US" dirty="0">
                <a:solidFill>
                  <a:srgbClr val="4E4F4F"/>
                </a:solidFill>
              </a:rPr>
              <a:t>Visualization &amp; steps towards a product feature</a:t>
            </a:r>
          </a:p>
          <a:p>
            <a:pPr marL="342900" indent="-342900">
              <a:lnSpc>
                <a:spcPct val="150000"/>
              </a:lnSpc>
              <a:spcBef>
                <a:spcPts val="1200"/>
              </a:spcBef>
              <a:buClr>
                <a:schemeClr val="tx1">
                  <a:lumMod val="50000"/>
                </a:schemeClr>
              </a:buClr>
              <a:buFont typeface="Arial" panose="020B0604020202020204" pitchFamily="34" charset="0"/>
              <a:buChar char="•"/>
            </a:pPr>
            <a:r>
              <a:rPr lang="en-US" dirty="0">
                <a:solidFill>
                  <a:srgbClr val="4E4F4F"/>
                </a:solidFill>
              </a:rPr>
              <a:t>Learnings</a:t>
            </a:r>
          </a:p>
          <a:p>
            <a:pPr marL="342900" indent="-342900">
              <a:lnSpc>
                <a:spcPct val="150000"/>
              </a:lnSpc>
              <a:spcBef>
                <a:spcPts val="1200"/>
              </a:spcBef>
              <a:buClr>
                <a:schemeClr val="tx1">
                  <a:lumMod val="50000"/>
                </a:schemeClr>
              </a:buClr>
              <a:buFont typeface="Arial" panose="020B0604020202020204" pitchFamily="34" charset="0"/>
              <a:buChar char="•"/>
            </a:pPr>
            <a:endParaRPr lang="en-US" dirty="0">
              <a:solidFill>
                <a:srgbClr val="4E4F4F"/>
              </a:solidFill>
            </a:endParaRPr>
          </a:p>
        </p:txBody>
      </p:sp>
    </p:spTree>
    <p:extLst>
      <p:ext uri="{BB962C8B-B14F-4D97-AF65-F5344CB8AC3E}">
        <p14:creationId xmlns:p14="http://schemas.microsoft.com/office/powerpoint/2010/main" val="197404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AF1D-987B-46EF-B57A-27D0E752F375}"/>
              </a:ext>
            </a:extLst>
          </p:cNvPr>
          <p:cNvSpPr>
            <a:spLocks noGrp="1"/>
          </p:cNvSpPr>
          <p:nvPr>
            <p:ph type="title"/>
          </p:nvPr>
        </p:nvSpPr>
        <p:spPr>
          <a:xfrm>
            <a:off x="-29547" y="43018"/>
            <a:ext cx="8716346" cy="487362"/>
          </a:xfrm>
        </p:spPr>
        <p:txBody>
          <a:bodyPr/>
          <a:lstStyle/>
          <a:p>
            <a:r>
              <a:rPr lang="en-US" sz="2000" dirty="0"/>
              <a:t>Background (From Power Pitch 2022 </a:t>
            </a:r>
            <a:r>
              <a:rPr lang="en-US" sz="2000" dirty="0">
                <a:solidFill>
                  <a:schemeClr val="bg2">
                    <a:lumMod val="90000"/>
                  </a:schemeClr>
                </a:solidFill>
                <a:hlinkClick r:id="rId2">
                  <a:extLst>
                    <a:ext uri="{A12FA001-AC4F-418D-AE19-62706E023703}">
                      <ahyp:hlinkClr xmlns:ahyp="http://schemas.microsoft.com/office/drawing/2018/hyperlinkcolor" val="tx"/>
                    </a:ext>
                  </a:extLst>
                </a:hlinkClick>
              </a:rPr>
              <a:t>Competition</a:t>
            </a:r>
            <a:r>
              <a:rPr lang="en-US" sz="2000" dirty="0"/>
              <a:t>) – Overall Winning Pitch</a:t>
            </a:r>
          </a:p>
        </p:txBody>
      </p:sp>
      <p:sp>
        <p:nvSpPr>
          <p:cNvPr id="5" name="Footer Placeholder 4">
            <a:extLst>
              <a:ext uri="{FF2B5EF4-FFF2-40B4-BE49-F238E27FC236}">
                <a16:creationId xmlns:a16="http://schemas.microsoft.com/office/drawing/2014/main" id="{DC68E6B0-2659-4B83-ADB2-FCFD58F0253D}"/>
              </a:ext>
            </a:extLst>
          </p:cNvPr>
          <p:cNvSpPr>
            <a:spLocks noGrp="1"/>
          </p:cNvSpPr>
          <p:nvPr>
            <p:ph type="ftr" sz="quarter" idx="11"/>
          </p:nvPr>
        </p:nvSpPr>
        <p:spPr/>
        <p:txBody>
          <a:bodyPr/>
          <a:lstStyle/>
          <a:p>
            <a:r>
              <a:rPr lang="en-US"/>
              <a:t>Confidential | Copyright © Arcesium</a:t>
            </a:r>
            <a:endParaRPr lang="en-US" dirty="0"/>
          </a:p>
        </p:txBody>
      </p:sp>
      <p:sp>
        <p:nvSpPr>
          <p:cNvPr id="6" name="Slide Number Placeholder 5">
            <a:extLst>
              <a:ext uri="{FF2B5EF4-FFF2-40B4-BE49-F238E27FC236}">
                <a16:creationId xmlns:a16="http://schemas.microsoft.com/office/drawing/2014/main" id="{427281EC-BDF1-4BDB-854D-9B096EA37070}"/>
              </a:ext>
            </a:extLst>
          </p:cNvPr>
          <p:cNvSpPr>
            <a:spLocks noGrp="1"/>
          </p:cNvSpPr>
          <p:nvPr>
            <p:ph type="sldNum" sz="quarter" idx="12"/>
          </p:nvPr>
        </p:nvSpPr>
        <p:spPr/>
        <p:txBody>
          <a:bodyPr/>
          <a:lstStyle/>
          <a:p>
            <a:fld id="{1E166990-71EB-4097-99E2-64C6D99EF1F4}" type="slidenum">
              <a:rPr lang="en-US" smtClean="0"/>
              <a:t>3</a:t>
            </a:fld>
            <a:endParaRPr lang="en-US"/>
          </a:p>
        </p:txBody>
      </p:sp>
      <p:pic>
        <p:nvPicPr>
          <p:cNvPr id="8" name="Picture 7">
            <a:extLst>
              <a:ext uri="{FF2B5EF4-FFF2-40B4-BE49-F238E27FC236}">
                <a16:creationId xmlns:a16="http://schemas.microsoft.com/office/drawing/2014/main" id="{93E9CE6D-E070-4BEA-90B5-246C6EEC6500}"/>
              </a:ext>
            </a:extLst>
          </p:cNvPr>
          <p:cNvPicPr>
            <a:picLocks noChangeAspect="1"/>
          </p:cNvPicPr>
          <p:nvPr/>
        </p:nvPicPr>
        <p:blipFill>
          <a:blip r:embed="rId3"/>
          <a:stretch>
            <a:fillRect/>
          </a:stretch>
        </p:blipFill>
        <p:spPr>
          <a:xfrm>
            <a:off x="9331" y="623887"/>
            <a:ext cx="9144000" cy="6196991"/>
          </a:xfrm>
          <a:prstGeom prst="rect">
            <a:avLst/>
          </a:prstGeom>
        </p:spPr>
      </p:pic>
      <p:sp>
        <p:nvSpPr>
          <p:cNvPr id="9" name="Rectangle 8">
            <a:extLst>
              <a:ext uri="{FF2B5EF4-FFF2-40B4-BE49-F238E27FC236}">
                <a16:creationId xmlns:a16="http://schemas.microsoft.com/office/drawing/2014/main" id="{94D68424-8248-48E2-87B1-7DCB780CE7CB}"/>
              </a:ext>
            </a:extLst>
          </p:cNvPr>
          <p:cNvSpPr/>
          <p:nvPr/>
        </p:nvSpPr>
        <p:spPr>
          <a:xfrm>
            <a:off x="76200" y="838200"/>
            <a:ext cx="2895600" cy="5715000"/>
          </a:xfrm>
          <a:prstGeom prst="rect">
            <a:avLst/>
          </a:prstGeom>
          <a:no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FC0153-9021-4FDA-B64B-379CD828F996}"/>
              </a:ext>
            </a:extLst>
          </p:cNvPr>
          <p:cNvSpPr/>
          <p:nvPr/>
        </p:nvSpPr>
        <p:spPr>
          <a:xfrm>
            <a:off x="3114587" y="2600131"/>
            <a:ext cx="3057613" cy="1933730"/>
          </a:xfrm>
          <a:prstGeom prst="rect">
            <a:avLst/>
          </a:prstGeom>
          <a:no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90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3FC3-CDFB-416A-8334-AC9E489FB157}"/>
              </a:ext>
            </a:extLst>
          </p:cNvPr>
          <p:cNvSpPr>
            <a:spLocks noGrp="1"/>
          </p:cNvSpPr>
          <p:nvPr>
            <p:ph type="title"/>
          </p:nvPr>
        </p:nvSpPr>
        <p:spPr>
          <a:xfrm>
            <a:off x="152399" y="136525"/>
            <a:ext cx="6781800" cy="487362"/>
          </a:xfrm>
        </p:spPr>
        <p:txBody>
          <a:bodyPr/>
          <a:lstStyle/>
          <a:p>
            <a:r>
              <a:rPr lang="en-US" dirty="0"/>
              <a:t>Problem Statement</a:t>
            </a:r>
          </a:p>
        </p:txBody>
      </p:sp>
      <p:sp>
        <p:nvSpPr>
          <p:cNvPr id="3" name="Content Placeholder 2">
            <a:extLst>
              <a:ext uri="{FF2B5EF4-FFF2-40B4-BE49-F238E27FC236}">
                <a16:creationId xmlns:a16="http://schemas.microsoft.com/office/drawing/2014/main" id="{DE44A3D0-6AC2-465C-A301-F7EC4FC5D6A0}"/>
              </a:ext>
            </a:extLst>
          </p:cNvPr>
          <p:cNvSpPr>
            <a:spLocks noGrp="1"/>
          </p:cNvSpPr>
          <p:nvPr>
            <p:ph sz="half" idx="1"/>
          </p:nvPr>
        </p:nvSpPr>
        <p:spPr>
          <a:xfrm>
            <a:off x="152399" y="743712"/>
            <a:ext cx="8534400" cy="4913376"/>
          </a:xfrm>
        </p:spPr>
        <p:txBody>
          <a:bodyPr/>
          <a:lstStyle/>
          <a:p>
            <a:pPr marL="342900" indent="-342900">
              <a:buFont typeface="Arial" panose="020B0604020202020204" pitchFamily="34" charset="0"/>
              <a:buChar char="•"/>
            </a:pPr>
            <a:r>
              <a:rPr lang="en-US" sz="1600" b="0" i="0" dirty="0">
                <a:solidFill>
                  <a:srgbClr val="1B3139"/>
                </a:solidFill>
                <a:effectLst/>
                <a:latin typeface="Times New Roman" panose="02020603050405020304" pitchFamily="18" charset="0"/>
                <a:cs typeface="Times New Roman" panose="02020603050405020304" pitchFamily="18" charset="0"/>
              </a:rPr>
              <a:t>The market capitalization of cryptocurrencies increased </a:t>
            </a:r>
            <a:r>
              <a:rPr lang="en-US" sz="1600" b="0" i="0" dirty="0">
                <a:effectLst/>
                <a:latin typeface="Times New Roman" panose="02020603050405020304" pitchFamily="18" charset="0"/>
                <a:cs typeface="Times New Roman" panose="02020603050405020304" pitchFamily="18" charset="0"/>
              </a:rPr>
              <a:t>from $17 bn in 2017 to $2.25 </a:t>
            </a:r>
            <a:r>
              <a:rPr lang="en-US" sz="1600" b="0" i="0" dirty="0" err="1">
                <a:effectLst/>
                <a:latin typeface="Times New Roman" panose="02020603050405020304" pitchFamily="18" charset="0"/>
                <a:cs typeface="Times New Roman" panose="02020603050405020304" pitchFamily="18" charset="0"/>
              </a:rPr>
              <a:t>tn</a:t>
            </a:r>
            <a:r>
              <a:rPr lang="en-US" sz="1600" b="0" i="0" dirty="0">
                <a:effectLst/>
                <a:latin typeface="Times New Roman" panose="02020603050405020304" pitchFamily="18" charset="0"/>
                <a:cs typeface="Times New Roman" panose="02020603050405020304" pitchFamily="18" charset="0"/>
              </a:rPr>
              <a:t> in 2021</a:t>
            </a:r>
            <a:r>
              <a:rPr lang="en-US" sz="1600" b="0" i="0" dirty="0">
                <a:solidFill>
                  <a:srgbClr val="1B3139"/>
                </a:solidFill>
                <a:effectLst/>
                <a:latin typeface="Times New Roman" panose="02020603050405020304" pitchFamily="18" charset="0"/>
                <a:cs typeface="Times New Roman" panose="02020603050405020304" pitchFamily="18" charset="0"/>
              </a:rPr>
              <a:t>. (Over a 13,000% ROI in 5 years) </a:t>
            </a:r>
          </a:p>
          <a:p>
            <a:pPr marL="342900" indent="-342900">
              <a:buFont typeface="Arial" panose="020B0604020202020204" pitchFamily="34" charset="0"/>
              <a:buChar char="•"/>
            </a:pPr>
            <a:r>
              <a:rPr lang="en-US" sz="1600" b="0" i="0" dirty="0">
                <a:solidFill>
                  <a:srgbClr val="1B3139"/>
                </a:solidFill>
                <a:effectLst/>
                <a:latin typeface="Times New Roman" panose="02020603050405020304" pitchFamily="18" charset="0"/>
                <a:cs typeface="Times New Roman" panose="02020603050405020304" pitchFamily="18" charset="0"/>
              </a:rPr>
              <a:t>Even with this growth, cryptocurrencies remain incredibly volatile, with their value being impacted by a multitude of factors: </a:t>
            </a:r>
            <a:r>
              <a:rPr lang="en-US" sz="1600" dirty="0">
                <a:solidFill>
                  <a:srgbClr val="1B3139"/>
                </a:solidFill>
                <a:latin typeface="Times New Roman" panose="02020603050405020304" pitchFamily="18" charset="0"/>
                <a:cs typeface="Times New Roman" panose="02020603050405020304" pitchFamily="18" charset="0"/>
              </a:rPr>
              <a:t>M</a:t>
            </a:r>
            <a:r>
              <a:rPr lang="en-US" sz="1600" b="0" i="0" dirty="0">
                <a:solidFill>
                  <a:srgbClr val="1B3139"/>
                </a:solidFill>
                <a:effectLst/>
                <a:latin typeface="Times New Roman" panose="02020603050405020304" pitchFamily="18" charset="0"/>
                <a:cs typeface="Times New Roman" panose="02020603050405020304" pitchFamily="18" charset="0"/>
              </a:rPr>
              <a:t>arket trends, politics, technology….and social media Twitter!! Yes, that's right. </a:t>
            </a:r>
          </a:p>
          <a:p>
            <a:pPr marL="342900" indent="-342900">
              <a:buFont typeface="Arial" panose="020B0604020202020204" pitchFamily="34" charset="0"/>
              <a:buChar char="•"/>
            </a:pPr>
            <a:r>
              <a:rPr lang="en-US" sz="1600" b="0" i="0" dirty="0">
                <a:solidFill>
                  <a:srgbClr val="1B3139"/>
                </a:solidFill>
                <a:effectLst/>
                <a:latin typeface="Times New Roman" panose="02020603050405020304" pitchFamily="18" charset="0"/>
                <a:cs typeface="Times New Roman" panose="02020603050405020304" pitchFamily="18" charset="0"/>
              </a:rPr>
              <a:t>There have been instances where their prices were impacted on account of </a:t>
            </a:r>
            <a:r>
              <a:rPr lang="en-US" sz="1600" b="0" i="0" dirty="0">
                <a:effectLst/>
                <a:latin typeface="Times New Roman" panose="02020603050405020304" pitchFamily="18" charset="0"/>
                <a:cs typeface="Times New Roman" panose="02020603050405020304" pitchFamily="18" charset="0"/>
              </a:rPr>
              <a:t>tweets by famous personalities</a:t>
            </a:r>
            <a:r>
              <a:rPr lang="en-US" sz="1600" b="0" i="0" dirty="0">
                <a:solidFill>
                  <a:srgbClr val="1B3139"/>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a:p>
            <a:r>
              <a:rPr lang="en-US" sz="1600" b="1" i="1" dirty="0">
                <a:solidFill>
                  <a:srgbClr val="1B3139"/>
                </a:solidFill>
                <a:latin typeface="DM Sans"/>
              </a:rPr>
              <a:t>Analyze correlation between social media (Twitter Data) sentiment on the price change of a crypto asset (Bitcoin) by using Machine Learning (ML) and Natural Language Processing (NLP) models</a:t>
            </a:r>
          </a:p>
        </p:txBody>
      </p:sp>
      <p:sp>
        <p:nvSpPr>
          <p:cNvPr id="5" name="Footer Placeholder 4">
            <a:extLst>
              <a:ext uri="{FF2B5EF4-FFF2-40B4-BE49-F238E27FC236}">
                <a16:creationId xmlns:a16="http://schemas.microsoft.com/office/drawing/2014/main" id="{1A499DE8-E477-4BC5-877F-912DDA7A78E0}"/>
              </a:ext>
            </a:extLst>
          </p:cNvPr>
          <p:cNvSpPr>
            <a:spLocks noGrp="1"/>
          </p:cNvSpPr>
          <p:nvPr>
            <p:ph type="ftr" sz="quarter" idx="11"/>
          </p:nvPr>
        </p:nvSpPr>
        <p:spPr/>
        <p:txBody>
          <a:bodyPr/>
          <a:lstStyle/>
          <a:p>
            <a:r>
              <a:rPr lang="en-US" dirty="0"/>
              <a:t>Confidential | Copyright © Arcesium</a:t>
            </a:r>
          </a:p>
        </p:txBody>
      </p:sp>
      <p:sp>
        <p:nvSpPr>
          <p:cNvPr id="6" name="Slide Number Placeholder 5">
            <a:extLst>
              <a:ext uri="{FF2B5EF4-FFF2-40B4-BE49-F238E27FC236}">
                <a16:creationId xmlns:a16="http://schemas.microsoft.com/office/drawing/2014/main" id="{A1CCBCDC-A9F3-42C3-9EB2-E9750EE3F3C4}"/>
              </a:ext>
            </a:extLst>
          </p:cNvPr>
          <p:cNvSpPr>
            <a:spLocks noGrp="1"/>
          </p:cNvSpPr>
          <p:nvPr>
            <p:ph type="sldNum" sz="quarter" idx="12"/>
          </p:nvPr>
        </p:nvSpPr>
        <p:spPr/>
        <p:txBody>
          <a:bodyPr/>
          <a:lstStyle/>
          <a:p>
            <a:fld id="{1E166990-71EB-4097-99E2-64C6D99EF1F4}" type="slidenum">
              <a:rPr lang="en-US" smtClean="0"/>
              <a:t>4</a:t>
            </a:fld>
            <a:endParaRPr lang="en-US"/>
          </a:p>
        </p:txBody>
      </p:sp>
      <p:pic>
        <p:nvPicPr>
          <p:cNvPr id="8" name="Picture 7">
            <a:extLst>
              <a:ext uri="{FF2B5EF4-FFF2-40B4-BE49-F238E27FC236}">
                <a16:creationId xmlns:a16="http://schemas.microsoft.com/office/drawing/2014/main" id="{3532EA10-C021-4F93-9FAE-D2FED84FC4BE}"/>
              </a:ext>
            </a:extLst>
          </p:cNvPr>
          <p:cNvPicPr>
            <a:picLocks noChangeAspect="1"/>
          </p:cNvPicPr>
          <p:nvPr/>
        </p:nvPicPr>
        <p:blipFill>
          <a:blip r:embed="rId2"/>
          <a:stretch>
            <a:fillRect/>
          </a:stretch>
        </p:blipFill>
        <p:spPr>
          <a:xfrm>
            <a:off x="5574302" y="3200399"/>
            <a:ext cx="3314849" cy="2062103"/>
          </a:xfrm>
          <a:prstGeom prst="rect">
            <a:avLst/>
          </a:prstGeom>
          <a:ln w="19050">
            <a:solidFill>
              <a:schemeClr val="tx1"/>
            </a:solidFill>
          </a:ln>
        </p:spPr>
      </p:pic>
      <p:sp>
        <p:nvSpPr>
          <p:cNvPr id="12" name="TextBox 11">
            <a:extLst>
              <a:ext uri="{FF2B5EF4-FFF2-40B4-BE49-F238E27FC236}">
                <a16:creationId xmlns:a16="http://schemas.microsoft.com/office/drawing/2014/main" id="{A1432ACD-E3D1-4C70-B20C-B6A257C2812E}"/>
              </a:ext>
            </a:extLst>
          </p:cNvPr>
          <p:cNvSpPr txBox="1"/>
          <p:nvPr/>
        </p:nvSpPr>
        <p:spPr>
          <a:xfrm>
            <a:off x="160201" y="3545328"/>
            <a:ext cx="5414101" cy="2062103"/>
          </a:xfrm>
          <a:prstGeom prst="rect">
            <a:avLst/>
          </a:prstGeom>
          <a:noFill/>
        </p:spPr>
        <p:txBody>
          <a:bodyPr wrap="square">
            <a:spAutoFit/>
          </a:bodyPr>
          <a:lstStyle/>
          <a:p>
            <a:pPr marL="342900" indent="-342900">
              <a:buFont typeface="Arial" panose="020B0604020202020204" pitchFamily="34" charset="0"/>
              <a:buChar char="•"/>
            </a:pPr>
            <a:r>
              <a:rPr lang="en-US" sz="1600" dirty="0">
                <a:solidFill>
                  <a:srgbClr val="1B3139"/>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With over 500 million tweets generated daily</a:t>
            </a:r>
            <a:r>
              <a:rPr lang="en-US" sz="1600" dirty="0">
                <a:solidFill>
                  <a:srgbClr val="1B3139"/>
                </a:solidFill>
                <a:latin typeface="Times New Roman" panose="02020603050405020304" pitchFamily="18" charset="0"/>
                <a:cs typeface="Times New Roman" panose="02020603050405020304" pitchFamily="18" charset="0"/>
              </a:rPr>
              <a:t>, Twitter is full of opinions, jokes, mentions, &amp; more from people all over the world. </a:t>
            </a: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solidFill>
                  <a:srgbClr val="1B3139"/>
                </a:solidFill>
                <a:latin typeface="Times New Roman" panose="02020603050405020304" pitchFamily="18" charset="0"/>
                <a:cs typeface="Times New Roman" panose="02020603050405020304" pitchFamily="18" charset="0"/>
              </a:rPr>
              <a:t>This unstructured  data (tweets) can be analyzed as sentiment data which analyze the feelings of the users sending those tweets</a:t>
            </a:r>
          </a:p>
          <a:p>
            <a:pPr marL="342900" indent="-342900">
              <a:buFont typeface="Arial" panose="020B0604020202020204" pitchFamily="34" charset="0"/>
              <a:buChar char="•"/>
            </a:pPr>
            <a:endParaRPr lang="en-US" sz="1600" dirty="0">
              <a:solidFill>
                <a:srgbClr val="1B31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9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BC11-7E6A-47CB-A634-79600C876D4B}"/>
              </a:ext>
            </a:extLst>
          </p:cNvPr>
          <p:cNvSpPr>
            <a:spLocks noGrp="1"/>
          </p:cNvSpPr>
          <p:nvPr>
            <p:ph type="title"/>
          </p:nvPr>
        </p:nvSpPr>
        <p:spPr>
          <a:xfrm>
            <a:off x="38100" y="153957"/>
            <a:ext cx="6781800" cy="487362"/>
          </a:xfrm>
        </p:spPr>
        <p:txBody>
          <a:bodyPr/>
          <a:lstStyle/>
          <a:p>
            <a:r>
              <a:rPr lang="en-US" dirty="0"/>
              <a:t>Why Bitcoin and what affects crypto prices?</a:t>
            </a:r>
            <a:br>
              <a:rPr lang="en-US" dirty="0"/>
            </a:br>
            <a:endParaRPr lang="en-US" dirty="0"/>
          </a:p>
        </p:txBody>
      </p:sp>
      <p:sp>
        <p:nvSpPr>
          <p:cNvPr id="3" name="Content Placeholder 2">
            <a:extLst>
              <a:ext uri="{FF2B5EF4-FFF2-40B4-BE49-F238E27FC236}">
                <a16:creationId xmlns:a16="http://schemas.microsoft.com/office/drawing/2014/main" id="{4B6F7BFD-E2A4-4A2E-8081-1B8D6B6B9DBA}"/>
              </a:ext>
            </a:extLst>
          </p:cNvPr>
          <p:cNvSpPr>
            <a:spLocks noGrp="1"/>
          </p:cNvSpPr>
          <p:nvPr>
            <p:ph sz="half" idx="1"/>
          </p:nvPr>
        </p:nvSpPr>
        <p:spPr>
          <a:xfrm>
            <a:off x="38100" y="1007999"/>
            <a:ext cx="8801100" cy="5102352"/>
          </a:xfrm>
        </p:spPr>
        <p:txBody>
          <a:bodyPr/>
          <a:lstStyle/>
          <a:p>
            <a:pPr marL="285750" indent="-285750">
              <a:buFont typeface="Arial" panose="020B0604020202020204" pitchFamily="34" charset="0"/>
              <a:buChar char="•"/>
            </a:pPr>
            <a:r>
              <a:rPr lang="en-US" sz="1600" b="0" i="0" dirty="0">
                <a:solidFill>
                  <a:srgbClr val="111111"/>
                </a:solidFill>
                <a:effectLst/>
                <a:latin typeface="Times New Roman" panose="02020603050405020304" pitchFamily="18" charset="0"/>
                <a:cs typeface="Times New Roman" panose="02020603050405020304" pitchFamily="18" charset="0"/>
              </a:rPr>
              <a:t>In 2017, Bitcoin accounted for more than 80% of the </a:t>
            </a:r>
            <a:r>
              <a:rPr lang="en-US" sz="1600" dirty="0">
                <a:solidFill>
                  <a:srgbClr val="111111"/>
                </a:solidFill>
                <a:latin typeface="Times New Roman" panose="02020603050405020304" pitchFamily="18" charset="0"/>
                <a:cs typeface="Times New Roman" panose="02020603050405020304" pitchFamily="18" charset="0"/>
              </a:rPr>
              <a:t>overall market capitalization in cryptocurrency markets. Though by 2022, that share has reduced to less than 50%</a:t>
            </a:r>
          </a:p>
          <a:p>
            <a:pPr marL="285750" indent="-285750">
              <a:buFont typeface="Arial" panose="020B0604020202020204" pitchFamily="34" charset="0"/>
              <a:buChar char="•"/>
            </a:pPr>
            <a:r>
              <a:rPr lang="en-US" sz="1600" dirty="0">
                <a:solidFill>
                  <a:srgbClr val="1B3139"/>
                </a:solidFill>
                <a:latin typeface="Times New Roman" panose="02020603050405020304" pitchFamily="18" charset="0"/>
                <a:cs typeface="Times New Roman" panose="02020603050405020304" pitchFamily="18" charset="0"/>
              </a:rPr>
              <a:t>C</a:t>
            </a:r>
            <a:r>
              <a:rPr lang="en-US" sz="1600" b="0" i="0" dirty="0">
                <a:solidFill>
                  <a:srgbClr val="1B3139"/>
                </a:solidFill>
                <a:effectLst/>
                <a:latin typeface="Times New Roman" panose="02020603050405020304" pitchFamily="18" charset="0"/>
                <a:cs typeface="Times New Roman" panose="02020603050405020304" pitchFamily="18" charset="0"/>
              </a:rPr>
              <a:t>ryptocurrency for investors is that it is traded 24x7 and the market data is available round the clock. This makes it easier to analyze the correlation between the Tweets and crypto prices.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reality of currencies like Big Eyes and Ethereum is becoming more probable.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TRG datacenters’ research team discovered that attitudes about cryptocurrencies on Twitter were inextricably tied to how they were priced in actual terms at the moment.</a:t>
            </a:r>
          </a:p>
          <a:p>
            <a:pPr marL="285750" indent="-285750">
              <a:buFont typeface="Arial" panose="020B0604020202020204" pitchFamily="34" charset="0"/>
              <a:buChar char="•"/>
            </a:pPr>
            <a:r>
              <a:rPr lang="en-US" sz="1600" b="1" i="0" dirty="0">
                <a:solidFill>
                  <a:srgbClr val="162020"/>
                </a:solidFill>
                <a:effectLst/>
                <a:latin typeface="Times New Roman" panose="02020603050405020304" pitchFamily="18" charset="0"/>
                <a:cs typeface="Times New Roman" panose="02020603050405020304" pitchFamily="18" charset="0"/>
              </a:rPr>
              <a:t>How cryptocurrencies are using social channels</a:t>
            </a:r>
          </a:p>
          <a:p>
            <a:pPr marL="56007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Educating buyers</a:t>
            </a:r>
          </a:p>
          <a:p>
            <a:pPr marL="56007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Creating communities like Medium</a:t>
            </a:r>
          </a:p>
          <a:p>
            <a:pPr marL="56007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Exchange using social media – customer support &amp; alerts, news, updates, recruitment, news, addressing rumors, geo-political news</a:t>
            </a:r>
          </a:p>
          <a:p>
            <a:pPr marL="56007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E939EA9-D6EF-48D7-BEE8-0C82CA763375}"/>
              </a:ext>
            </a:extLst>
          </p:cNvPr>
          <p:cNvSpPr>
            <a:spLocks noGrp="1"/>
          </p:cNvSpPr>
          <p:nvPr>
            <p:ph type="ftr" sz="quarter" idx="11"/>
          </p:nvPr>
        </p:nvSpPr>
        <p:spPr/>
        <p:txBody>
          <a:bodyPr/>
          <a:lstStyle/>
          <a:p>
            <a:r>
              <a:rPr lang="en-US"/>
              <a:t>Confidential | Copyright © Arcesium</a:t>
            </a:r>
            <a:endParaRPr lang="en-US" dirty="0"/>
          </a:p>
        </p:txBody>
      </p:sp>
      <p:sp>
        <p:nvSpPr>
          <p:cNvPr id="6" name="Slide Number Placeholder 5">
            <a:extLst>
              <a:ext uri="{FF2B5EF4-FFF2-40B4-BE49-F238E27FC236}">
                <a16:creationId xmlns:a16="http://schemas.microsoft.com/office/drawing/2014/main" id="{F2807F74-256F-4565-899A-3CA640617095}"/>
              </a:ext>
            </a:extLst>
          </p:cNvPr>
          <p:cNvSpPr>
            <a:spLocks noGrp="1"/>
          </p:cNvSpPr>
          <p:nvPr>
            <p:ph type="sldNum" sz="quarter" idx="12"/>
          </p:nvPr>
        </p:nvSpPr>
        <p:spPr/>
        <p:txBody>
          <a:bodyPr/>
          <a:lstStyle/>
          <a:p>
            <a:fld id="{1E166990-71EB-4097-99E2-64C6D99EF1F4}" type="slidenum">
              <a:rPr lang="en-US" smtClean="0"/>
              <a:t>5</a:t>
            </a:fld>
            <a:endParaRPr lang="en-US"/>
          </a:p>
        </p:txBody>
      </p:sp>
    </p:spTree>
    <p:extLst>
      <p:ext uri="{BB962C8B-B14F-4D97-AF65-F5344CB8AC3E}">
        <p14:creationId xmlns:p14="http://schemas.microsoft.com/office/powerpoint/2010/main" val="152406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A36A-300E-47B8-86A2-BA494FC426C5}"/>
              </a:ext>
            </a:extLst>
          </p:cNvPr>
          <p:cNvSpPr>
            <a:spLocks noGrp="1"/>
          </p:cNvSpPr>
          <p:nvPr>
            <p:ph type="title"/>
          </p:nvPr>
        </p:nvSpPr>
        <p:spPr>
          <a:xfrm>
            <a:off x="304800" y="247525"/>
            <a:ext cx="6781800" cy="487362"/>
          </a:xfrm>
        </p:spPr>
        <p:txBody>
          <a:bodyPr/>
          <a:lstStyle/>
          <a:p>
            <a:r>
              <a:rPr lang="en-US" dirty="0"/>
              <a:t>Visualizing a Product Solution (Future State)</a:t>
            </a:r>
          </a:p>
        </p:txBody>
      </p:sp>
      <p:sp>
        <p:nvSpPr>
          <p:cNvPr id="5" name="Footer Placeholder 4">
            <a:extLst>
              <a:ext uri="{FF2B5EF4-FFF2-40B4-BE49-F238E27FC236}">
                <a16:creationId xmlns:a16="http://schemas.microsoft.com/office/drawing/2014/main" id="{F29D19BB-85E2-4C00-B88D-772D85420B4A}"/>
              </a:ext>
            </a:extLst>
          </p:cNvPr>
          <p:cNvSpPr>
            <a:spLocks noGrp="1"/>
          </p:cNvSpPr>
          <p:nvPr>
            <p:ph type="ftr" sz="quarter" idx="11"/>
          </p:nvPr>
        </p:nvSpPr>
        <p:spPr/>
        <p:txBody>
          <a:bodyPr/>
          <a:lstStyle/>
          <a:p>
            <a:r>
              <a:rPr lang="en-US"/>
              <a:t>Confidential | Copyright © Arcesium</a:t>
            </a:r>
            <a:endParaRPr lang="en-US" dirty="0"/>
          </a:p>
        </p:txBody>
      </p:sp>
      <p:sp>
        <p:nvSpPr>
          <p:cNvPr id="6" name="Slide Number Placeholder 5">
            <a:extLst>
              <a:ext uri="{FF2B5EF4-FFF2-40B4-BE49-F238E27FC236}">
                <a16:creationId xmlns:a16="http://schemas.microsoft.com/office/drawing/2014/main" id="{BBD00C38-4DFC-4051-A62A-49F4C50C684C}"/>
              </a:ext>
            </a:extLst>
          </p:cNvPr>
          <p:cNvSpPr>
            <a:spLocks noGrp="1"/>
          </p:cNvSpPr>
          <p:nvPr>
            <p:ph type="sldNum" sz="quarter" idx="12"/>
          </p:nvPr>
        </p:nvSpPr>
        <p:spPr/>
        <p:txBody>
          <a:bodyPr/>
          <a:lstStyle/>
          <a:p>
            <a:fld id="{1E166990-71EB-4097-99E2-64C6D99EF1F4}" type="slidenum">
              <a:rPr lang="en-US" smtClean="0"/>
              <a:t>6</a:t>
            </a:fld>
            <a:endParaRPr lang="en-US"/>
          </a:p>
        </p:txBody>
      </p:sp>
      <p:pic>
        <p:nvPicPr>
          <p:cNvPr id="8" name="Picture 7">
            <a:extLst>
              <a:ext uri="{FF2B5EF4-FFF2-40B4-BE49-F238E27FC236}">
                <a16:creationId xmlns:a16="http://schemas.microsoft.com/office/drawing/2014/main" id="{68616416-4146-4B44-BCB7-EC34ECC8A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55" y="1208422"/>
            <a:ext cx="8483097" cy="4627739"/>
          </a:xfrm>
          <a:prstGeom prst="rect">
            <a:avLst/>
          </a:prstGeom>
        </p:spPr>
      </p:pic>
    </p:spTree>
    <p:extLst>
      <p:ext uri="{BB962C8B-B14F-4D97-AF65-F5344CB8AC3E}">
        <p14:creationId xmlns:p14="http://schemas.microsoft.com/office/powerpoint/2010/main" val="187394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6118-45CC-4C13-BF4B-2231FA959256}"/>
              </a:ext>
            </a:extLst>
          </p:cNvPr>
          <p:cNvSpPr>
            <a:spLocks noGrp="1"/>
          </p:cNvSpPr>
          <p:nvPr>
            <p:ph type="title"/>
          </p:nvPr>
        </p:nvSpPr>
        <p:spPr>
          <a:xfrm>
            <a:off x="149679" y="169182"/>
            <a:ext cx="6781800" cy="487362"/>
          </a:xfrm>
        </p:spPr>
        <p:txBody>
          <a:bodyPr/>
          <a:lstStyle/>
          <a:p>
            <a:r>
              <a:rPr lang="en-US" dirty="0"/>
              <a:t>Prototyping Solution (Steps)</a:t>
            </a:r>
          </a:p>
        </p:txBody>
      </p:sp>
      <p:sp>
        <p:nvSpPr>
          <p:cNvPr id="3" name="Content Placeholder 2">
            <a:extLst>
              <a:ext uri="{FF2B5EF4-FFF2-40B4-BE49-F238E27FC236}">
                <a16:creationId xmlns:a16="http://schemas.microsoft.com/office/drawing/2014/main" id="{5B523972-D222-4283-BA5A-7CF8E73E80B2}"/>
              </a:ext>
            </a:extLst>
          </p:cNvPr>
          <p:cNvSpPr>
            <a:spLocks noGrp="1"/>
          </p:cNvSpPr>
          <p:nvPr>
            <p:ph sz="half" idx="1"/>
          </p:nvPr>
        </p:nvSpPr>
        <p:spPr>
          <a:xfrm>
            <a:off x="171450" y="877824"/>
            <a:ext cx="8801100" cy="5102352"/>
          </a:xfrm>
        </p:spPr>
        <p:txBody>
          <a:bodyPr/>
          <a:lstStyle/>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to Twitter via Tweepy API using elevated access role</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Fetch data (role limits real time data sourcing for limited feeds per call)</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Rely on Kaggle to fetch historical data for Tweets associated to Bitcoin (16M records across a wide date range) – (2012-2019)</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Extracted area of interest data for (</a:t>
            </a:r>
            <a:r>
              <a:rPr lang="en-US" sz="1600" b="1" dirty="0">
                <a:latin typeface="Times New Roman" panose="02020603050405020304" pitchFamily="18" charset="0"/>
                <a:cs typeface="Times New Roman" panose="02020603050405020304" pitchFamily="18" charset="0"/>
              </a:rPr>
              <a:t>1.5M records for 1.5yrs of data</a:t>
            </a:r>
            <a:r>
              <a:rPr lang="en-US" sz="1600" dirty="0">
                <a:latin typeface="Times New Roman" panose="02020603050405020304" pitchFamily="18" charset="0"/>
                <a:cs typeface="Times New Roman" panose="02020603050405020304" pitchFamily="18" charset="0"/>
              </a:rPr>
              <a:t>) and pre-processed/cleaned data these records for removing noise, tags etc.</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Using unsupervised libraries for Text blob and VADER, generate subjectivity, polarity and a sentiment score</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Fetched historical data for Bitcoin prices via Kaggle for same date range</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Grouping price data by hour and day range for apple to apple comparison with Twitter sentiment data</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Segregate data for training and testing in ~ 85:15 ratio</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Utilizing LSTM classifier model based on TensorFlow libraries for establishing correlation between Twitter Sentiment and Bitcoin price</a:t>
            </a:r>
          </a:p>
          <a:p>
            <a:r>
              <a:rPr lang="en-US" dirty="0"/>
              <a:t> </a:t>
            </a:r>
          </a:p>
        </p:txBody>
      </p:sp>
      <p:sp>
        <p:nvSpPr>
          <p:cNvPr id="5" name="Footer Placeholder 4">
            <a:extLst>
              <a:ext uri="{FF2B5EF4-FFF2-40B4-BE49-F238E27FC236}">
                <a16:creationId xmlns:a16="http://schemas.microsoft.com/office/drawing/2014/main" id="{8B1E50AD-9E63-42BA-8E30-DDA5B6110965}"/>
              </a:ext>
            </a:extLst>
          </p:cNvPr>
          <p:cNvSpPr>
            <a:spLocks noGrp="1"/>
          </p:cNvSpPr>
          <p:nvPr>
            <p:ph type="ftr" sz="quarter" idx="11"/>
          </p:nvPr>
        </p:nvSpPr>
        <p:spPr/>
        <p:txBody>
          <a:bodyPr/>
          <a:lstStyle/>
          <a:p>
            <a:r>
              <a:rPr lang="en-US"/>
              <a:t>Confidential | Copyright © Arcesium</a:t>
            </a:r>
            <a:endParaRPr lang="en-US" dirty="0"/>
          </a:p>
        </p:txBody>
      </p:sp>
      <p:sp>
        <p:nvSpPr>
          <p:cNvPr id="6" name="Slide Number Placeholder 5">
            <a:extLst>
              <a:ext uri="{FF2B5EF4-FFF2-40B4-BE49-F238E27FC236}">
                <a16:creationId xmlns:a16="http://schemas.microsoft.com/office/drawing/2014/main" id="{AACCBB19-9BEB-4917-AF6A-54264355DB5B}"/>
              </a:ext>
            </a:extLst>
          </p:cNvPr>
          <p:cNvSpPr>
            <a:spLocks noGrp="1"/>
          </p:cNvSpPr>
          <p:nvPr>
            <p:ph type="sldNum" sz="quarter" idx="12"/>
          </p:nvPr>
        </p:nvSpPr>
        <p:spPr/>
        <p:txBody>
          <a:bodyPr/>
          <a:lstStyle/>
          <a:p>
            <a:fld id="{1E166990-71EB-4097-99E2-64C6D99EF1F4}" type="slidenum">
              <a:rPr lang="en-US" smtClean="0"/>
              <a:t>7</a:t>
            </a:fld>
            <a:endParaRPr lang="en-US"/>
          </a:p>
        </p:txBody>
      </p:sp>
    </p:spTree>
    <p:extLst>
      <p:ext uri="{BB962C8B-B14F-4D97-AF65-F5344CB8AC3E}">
        <p14:creationId xmlns:p14="http://schemas.microsoft.com/office/powerpoint/2010/main" val="128443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AEEF-97C5-4307-A3E8-CF53B7F2CC68}"/>
              </a:ext>
            </a:extLst>
          </p:cNvPr>
          <p:cNvSpPr>
            <a:spLocks noGrp="1"/>
          </p:cNvSpPr>
          <p:nvPr>
            <p:ph type="title"/>
          </p:nvPr>
        </p:nvSpPr>
        <p:spPr>
          <a:xfrm>
            <a:off x="119743" y="181544"/>
            <a:ext cx="6781800" cy="487362"/>
          </a:xfrm>
        </p:spPr>
        <p:txBody>
          <a:bodyPr/>
          <a:lstStyle/>
          <a:p>
            <a:r>
              <a:rPr lang="en-US" dirty="0"/>
              <a:t>Prototyping Solution (ML Models Analyzed)</a:t>
            </a:r>
          </a:p>
        </p:txBody>
      </p:sp>
      <p:sp>
        <p:nvSpPr>
          <p:cNvPr id="3" name="Content Placeholder 2">
            <a:extLst>
              <a:ext uri="{FF2B5EF4-FFF2-40B4-BE49-F238E27FC236}">
                <a16:creationId xmlns:a16="http://schemas.microsoft.com/office/drawing/2014/main" id="{652820AF-1605-44EF-9FC8-0CDDC7A9C84A}"/>
              </a:ext>
            </a:extLst>
          </p:cNvPr>
          <p:cNvSpPr>
            <a:spLocks noGrp="1"/>
          </p:cNvSpPr>
          <p:nvPr>
            <p:ph sz="half" idx="1"/>
          </p:nvPr>
        </p:nvSpPr>
        <p:spPr>
          <a:xfrm>
            <a:off x="90196" y="762000"/>
            <a:ext cx="9024257" cy="5102352"/>
          </a:xfrm>
        </p:spPr>
        <p:txBody>
          <a:bodyPr/>
          <a:lstStyle/>
          <a:p>
            <a:r>
              <a:rPr lang="en-US" sz="1600" b="0" i="0" dirty="0">
                <a:solidFill>
                  <a:srgbClr val="212529"/>
                </a:solidFill>
                <a:effectLst/>
                <a:latin typeface="Times New Roman" panose="02020603050405020304" pitchFamily="18" charset="0"/>
                <a:cs typeface="Times New Roman" panose="02020603050405020304" pitchFamily="18" charset="0"/>
              </a:rPr>
              <a:t>Sentiment analysis is the task of determining the emotional value of a given expression in natural language. </a:t>
            </a:r>
            <a:endParaRPr lang="en-US"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A885A4B-7B42-426E-AAE9-02940F11D147}"/>
              </a:ext>
            </a:extLst>
          </p:cNvPr>
          <p:cNvSpPr>
            <a:spLocks noGrp="1"/>
          </p:cNvSpPr>
          <p:nvPr>
            <p:ph type="ftr" sz="quarter" idx="11"/>
          </p:nvPr>
        </p:nvSpPr>
        <p:spPr/>
        <p:txBody>
          <a:bodyPr/>
          <a:lstStyle/>
          <a:p>
            <a:r>
              <a:rPr lang="en-US"/>
              <a:t>Confidential | Copyright © Arcesium</a:t>
            </a:r>
            <a:endParaRPr lang="en-US" dirty="0"/>
          </a:p>
        </p:txBody>
      </p:sp>
      <p:sp>
        <p:nvSpPr>
          <p:cNvPr id="6" name="Slide Number Placeholder 5">
            <a:extLst>
              <a:ext uri="{FF2B5EF4-FFF2-40B4-BE49-F238E27FC236}">
                <a16:creationId xmlns:a16="http://schemas.microsoft.com/office/drawing/2014/main" id="{86FD5B0D-A780-4BA7-8AF9-8941C4CF1872}"/>
              </a:ext>
            </a:extLst>
          </p:cNvPr>
          <p:cNvSpPr>
            <a:spLocks noGrp="1"/>
          </p:cNvSpPr>
          <p:nvPr>
            <p:ph type="sldNum" sz="quarter" idx="12"/>
          </p:nvPr>
        </p:nvSpPr>
        <p:spPr/>
        <p:txBody>
          <a:bodyPr/>
          <a:lstStyle/>
          <a:p>
            <a:fld id="{1E166990-71EB-4097-99E2-64C6D99EF1F4}" type="slidenum">
              <a:rPr lang="en-US" smtClean="0"/>
              <a:t>8</a:t>
            </a:fld>
            <a:endParaRPr lang="en-US"/>
          </a:p>
        </p:txBody>
      </p:sp>
      <p:graphicFrame>
        <p:nvGraphicFramePr>
          <p:cNvPr id="4" name="Table 6">
            <a:extLst>
              <a:ext uri="{FF2B5EF4-FFF2-40B4-BE49-F238E27FC236}">
                <a16:creationId xmlns:a16="http://schemas.microsoft.com/office/drawing/2014/main" id="{AB517100-6F5A-4703-A834-352AD5F8BE2A}"/>
              </a:ext>
            </a:extLst>
          </p:cNvPr>
          <p:cNvGraphicFramePr>
            <a:graphicFrameLocks noGrp="1"/>
          </p:cNvGraphicFramePr>
          <p:nvPr>
            <p:extLst>
              <p:ext uri="{D42A27DB-BD31-4B8C-83A1-F6EECF244321}">
                <p14:modId xmlns:p14="http://schemas.microsoft.com/office/powerpoint/2010/main" val="3864285566"/>
              </p:ext>
            </p:extLst>
          </p:nvPr>
        </p:nvGraphicFramePr>
        <p:xfrm>
          <a:off x="135293" y="1224788"/>
          <a:ext cx="8934062" cy="5090160"/>
        </p:xfrm>
        <a:graphic>
          <a:graphicData uri="http://schemas.openxmlformats.org/drawingml/2006/table">
            <a:tbl>
              <a:tblPr firstRow="1" bandRow="1">
                <a:tableStyleId>{5C22544A-7EE6-4342-B048-85BDC9FD1C3A}</a:tableStyleId>
              </a:tblPr>
              <a:tblGrid>
                <a:gridCol w="3033217">
                  <a:extLst>
                    <a:ext uri="{9D8B030D-6E8A-4147-A177-3AD203B41FA5}">
                      <a16:colId xmlns:a16="http://schemas.microsoft.com/office/drawing/2014/main" val="3180461926"/>
                    </a:ext>
                  </a:extLst>
                </a:gridCol>
                <a:gridCol w="3336539">
                  <a:extLst>
                    <a:ext uri="{9D8B030D-6E8A-4147-A177-3AD203B41FA5}">
                      <a16:colId xmlns:a16="http://schemas.microsoft.com/office/drawing/2014/main" val="677431734"/>
                    </a:ext>
                  </a:extLst>
                </a:gridCol>
                <a:gridCol w="2564306">
                  <a:extLst>
                    <a:ext uri="{9D8B030D-6E8A-4147-A177-3AD203B41FA5}">
                      <a16:colId xmlns:a16="http://schemas.microsoft.com/office/drawing/2014/main" val="1772472644"/>
                    </a:ext>
                  </a:extLst>
                </a:gridCol>
              </a:tblGrid>
              <a:tr h="716006">
                <a:tc>
                  <a:txBody>
                    <a:bodyPr/>
                    <a:lstStyle/>
                    <a:p>
                      <a:pPr algn="ctr"/>
                      <a:r>
                        <a:rPr lang="en-US" sz="1400" dirty="0">
                          <a:latin typeface="+mj-lt"/>
                        </a:rPr>
                        <a:t>Text Blob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dirty="0">
                          <a:solidFill>
                            <a:schemeClr val="bg1"/>
                          </a:solidFill>
                          <a:latin typeface="+mj-lt"/>
                        </a:rPr>
                        <a:t>VADER </a:t>
                      </a:r>
                    </a:p>
                    <a:p>
                      <a:pPr algn="ctr"/>
                      <a:r>
                        <a:rPr lang="en-US" sz="1400" u="none" dirty="0">
                          <a:solidFill>
                            <a:schemeClr val="bg1"/>
                          </a:solidFill>
                          <a:latin typeface="+mj-lt"/>
                        </a:rPr>
                        <a:t>(</a:t>
                      </a:r>
                      <a:r>
                        <a:rPr lang="en-US" sz="1400" b="0" i="0" u="none" kern="1200" dirty="0">
                          <a:solidFill>
                            <a:schemeClr val="bg1"/>
                          </a:solidFill>
                          <a:effectLst/>
                          <a:latin typeface="+mj-lt"/>
                          <a:ea typeface="+mn-ea"/>
                          <a:cs typeface="+mn-cs"/>
                        </a:rPr>
                        <a:t>Valence aware dictionary for sentiment reasoning)</a:t>
                      </a:r>
                      <a:endParaRPr lang="en-US" sz="1400" u="none" dirty="0">
                        <a:solidFill>
                          <a:schemeClr val="bg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Flair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6052584"/>
                  </a:ext>
                </a:extLst>
              </a:tr>
              <a:tr h="4266204">
                <a:tc>
                  <a:txBody>
                    <a:bodyPr/>
                    <a:lstStyle/>
                    <a:p>
                      <a:r>
                        <a:rPr lang="en-US" sz="1400" b="0" i="0" kern="1200" dirty="0">
                          <a:solidFill>
                            <a:schemeClr val="dk1"/>
                          </a:solidFill>
                          <a:effectLst/>
                          <a:latin typeface="+mj-lt"/>
                          <a:ea typeface="+mn-ea"/>
                          <a:cs typeface="+mn-cs"/>
                        </a:rPr>
                        <a:t>It is a simple python library that offers API access to different NLP tasks such as sentiment analysis, spelling correction, etc.</a:t>
                      </a:r>
                    </a:p>
                    <a:p>
                      <a:endParaRPr lang="en-US" sz="1400" dirty="0">
                        <a:latin typeface="+mj-lt"/>
                      </a:endParaRPr>
                    </a:p>
                    <a:p>
                      <a:r>
                        <a:rPr lang="en-US" sz="1400" dirty="0">
                          <a:latin typeface="+mj-lt"/>
                        </a:rPr>
                        <a:t>Output:</a:t>
                      </a:r>
                    </a:p>
                    <a:p>
                      <a:endParaRPr lang="en-US" sz="1400" dirty="0">
                        <a:latin typeface="+mj-lt"/>
                      </a:endParaRPr>
                    </a:p>
                    <a:p>
                      <a:r>
                        <a:rPr lang="en-US" sz="1400" b="1" i="0" kern="1200" dirty="0">
                          <a:solidFill>
                            <a:schemeClr val="dk1"/>
                          </a:solidFill>
                          <a:effectLst/>
                          <a:latin typeface="+mj-lt"/>
                          <a:ea typeface="+mn-ea"/>
                          <a:cs typeface="+mn-cs"/>
                        </a:rPr>
                        <a:t>Polarity</a:t>
                      </a:r>
                      <a:r>
                        <a:rPr lang="en-US" sz="1400" b="0" i="0" kern="1200" dirty="0">
                          <a:solidFill>
                            <a:schemeClr val="dk1"/>
                          </a:solidFill>
                          <a:effectLst/>
                          <a:latin typeface="+mj-lt"/>
                          <a:ea typeface="+mn-ea"/>
                          <a:cs typeface="+mn-cs"/>
                        </a:rPr>
                        <a:t> - float that lies between [-1,1], -1 indicates negative sentiment and +1 indicates positive sentiment. </a:t>
                      </a:r>
                    </a:p>
                    <a:p>
                      <a:endParaRPr lang="en-US" sz="1400" b="0" i="0" kern="1200" dirty="0">
                        <a:solidFill>
                          <a:schemeClr val="dk1"/>
                        </a:solidFill>
                        <a:effectLst/>
                        <a:latin typeface="+mj-lt"/>
                        <a:ea typeface="+mn-ea"/>
                        <a:cs typeface="+mn-cs"/>
                      </a:endParaRPr>
                    </a:p>
                    <a:p>
                      <a:r>
                        <a:rPr lang="en-US" sz="1400" b="1" i="0" kern="1200" dirty="0">
                          <a:solidFill>
                            <a:schemeClr val="dk1"/>
                          </a:solidFill>
                          <a:effectLst/>
                          <a:latin typeface="+mj-lt"/>
                          <a:ea typeface="+mn-ea"/>
                          <a:cs typeface="+mn-cs"/>
                        </a:rPr>
                        <a:t>Subjectivity</a:t>
                      </a:r>
                      <a:r>
                        <a:rPr lang="en-US" sz="1400" b="0" i="0" kern="1200" dirty="0">
                          <a:solidFill>
                            <a:schemeClr val="dk1"/>
                          </a:solidFill>
                          <a:effectLst/>
                          <a:latin typeface="+mj-lt"/>
                          <a:ea typeface="+mn-ea"/>
                          <a:cs typeface="+mn-cs"/>
                        </a:rPr>
                        <a:t> is also a float which lies in the range of [0,1]. Subjective sentences generally refer to personal opinion, emotion, or judgment. </a:t>
                      </a:r>
                    </a:p>
                    <a:p>
                      <a:endParaRPr lang="en-US" sz="1400" b="0" i="0" kern="1200" dirty="0">
                        <a:solidFill>
                          <a:schemeClr val="dk1"/>
                        </a:solidFill>
                        <a:effectLst/>
                        <a:latin typeface="+mj-lt"/>
                        <a:ea typeface="+mn-ea"/>
                        <a:cs typeface="+mn-cs"/>
                      </a:endParaRPr>
                    </a:p>
                    <a:p>
                      <a:pPr marL="0" algn="l" defTabSz="914400" rtl="0" eaLnBrk="1" latinLnBrk="0" hangingPunct="1"/>
                      <a:r>
                        <a:rPr lang="en-US" sz="1400" b="0" i="0" kern="1200" dirty="0">
                          <a:solidFill>
                            <a:schemeClr val="accent5"/>
                          </a:solidFill>
                          <a:effectLst/>
                          <a:latin typeface="+mj-lt"/>
                          <a:ea typeface="+mn-ea"/>
                          <a:cs typeface="+mn-cs"/>
                        </a:rPr>
                        <a:t>Model ignores words that it doesn’t know, it will consider words and phrases that it can assign polarity to and averages to get the final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dk1"/>
                          </a:solidFill>
                          <a:effectLst/>
                          <a:latin typeface="+mj-lt"/>
                          <a:ea typeface="+mn-ea"/>
                          <a:cs typeface="+mn-cs"/>
                        </a:rPr>
                        <a:t>Popular rule-based sentiment analyzer. </a:t>
                      </a:r>
                    </a:p>
                    <a:p>
                      <a:endParaRPr lang="en-US" sz="1400" b="0" i="0" kern="1200" dirty="0">
                        <a:solidFill>
                          <a:schemeClr val="dk1"/>
                        </a:solidFill>
                        <a:effectLst/>
                        <a:latin typeface="+mj-lt"/>
                        <a:ea typeface="+mn-ea"/>
                        <a:cs typeface="+mn-cs"/>
                      </a:endParaRPr>
                    </a:p>
                    <a:p>
                      <a:r>
                        <a:rPr lang="en-US" sz="1400" b="0" i="0" kern="1200" dirty="0">
                          <a:solidFill>
                            <a:schemeClr val="dk1"/>
                          </a:solidFill>
                          <a:effectLst/>
                          <a:latin typeface="+mj-lt"/>
                          <a:ea typeface="+mn-ea"/>
                          <a:cs typeface="+mn-cs"/>
                        </a:rPr>
                        <a:t>It uses a list of lexical features (e.g. word) which are labeled as positive or negative according to their semantic orientation to calculate the text sentiment.  </a:t>
                      </a:r>
                    </a:p>
                    <a:p>
                      <a:r>
                        <a:rPr lang="en-US" sz="1800" b="0" i="0" kern="1200" dirty="0">
                          <a:solidFill>
                            <a:schemeClr val="dk1"/>
                          </a:solidFill>
                          <a:effectLst/>
                          <a:latin typeface="+mj-lt"/>
                          <a:ea typeface="+mn-ea"/>
                          <a:cs typeface="+mn-cs"/>
                        </a:rPr>
                        <a:t> </a:t>
                      </a:r>
                    </a:p>
                    <a:p>
                      <a:r>
                        <a:rPr lang="en-US" sz="1400" b="0" i="0" kern="1200" dirty="0">
                          <a:solidFill>
                            <a:schemeClr val="dk1"/>
                          </a:solidFill>
                          <a:effectLst/>
                          <a:latin typeface="+mj-lt"/>
                          <a:ea typeface="+mn-ea"/>
                          <a:cs typeface="+mn-cs"/>
                        </a:rPr>
                        <a:t>Vader sentiment returns the probability of a given input sentence to be positive, negative, &amp; neutral. These 3  probabilities will add up to 100%.</a:t>
                      </a:r>
                    </a:p>
                    <a:p>
                      <a:endParaRPr lang="en-US" sz="1400" b="0" i="0" kern="1200" dirty="0">
                        <a:solidFill>
                          <a:schemeClr val="dk1"/>
                        </a:solidFill>
                        <a:effectLst/>
                        <a:latin typeface="+mj-lt"/>
                        <a:ea typeface="+mn-ea"/>
                        <a:cs typeface="+mn-cs"/>
                      </a:endParaRPr>
                    </a:p>
                    <a:p>
                      <a:r>
                        <a:rPr lang="en-US" sz="1400" b="0" i="0" kern="1200" dirty="0">
                          <a:solidFill>
                            <a:schemeClr val="dk1"/>
                          </a:solidFill>
                          <a:effectLst/>
                          <a:latin typeface="+mj-lt"/>
                          <a:ea typeface="+mn-ea"/>
                          <a:cs typeface="+mn-cs"/>
                        </a:rPr>
                        <a:t>Vader is optimized for social media data and can yield good results when used with data from Twitter, Facebook, etc.</a:t>
                      </a:r>
                    </a:p>
                    <a:p>
                      <a:endParaRPr lang="en-US" sz="1400" b="0" i="0" kern="1200" dirty="0">
                        <a:solidFill>
                          <a:schemeClr val="dk1"/>
                        </a:solidFill>
                        <a:effectLst/>
                        <a:latin typeface="+mj-lt"/>
                        <a:ea typeface="+mn-ea"/>
                        <a:cs typeface="+mn-cs"/>
                      </a:endParaRPr>
                    </a:p>
                    <a:p>
                      <a:pPr marL="0" algn="l" defTabSz="914400" rtl="0" eaLnBrk="1" latinLnBrk="0" hangingPunct="1"/>
                      <a:r>
                        <a:rPr lang="en-US" sz="1400" b="0" i="0" kern="1200" dirty="0">
                          <a:solidFill>
                            <a:schemeClr val="accent5"/>
                          </a:solidFill>
                          <a:effectLst/>
                          <a:latin typeface="+mj-lt"/>
                          <a:ea typeface="+mn-ea"/>
                          <a:cs typeface="+mn-cs"/>
                        </a:rPr>
                        <a:t>This method only cares about individual words and completely ignores the context in which it is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dk1"/>
                          </a:solidFill>
                          <a:effectLst/>
                          <a:latin typeface="+mj-lt"/>
                          <a:ea typeface="+mn-ea"/>
                          <a:cs typeface="+mn-cs"/>
                        </a:rPr>
                        <a:t>Simple  to use framework for state of the art NLP. </a:t>
                      </a:r>
                    </a:p>
                    <a:p>
                      <a:endParaRPr lang="en-US" sz="1400" b="0" i="0" kern="1200" dirty="0">
                        <a:solidFill>
                          <a:schemeClr val="dk1"/>
                        </a:solidFill>
                        <a:effectLst/>
                        <a:latin typeface="+mj-lt"/>
                        <a:ea typeface="+mn-ea"/>
                        <a:cs typeface="+mn-cs"/>
                      </a:endParaRPr>
                    </a:p>
                    <a:p>
                      <a:r>
                        <a:rPr lang="en-US" sz="1400" b="0" i="0" kern="1200" dirty="0">
                          <a:solidFill>
                            <a:schemeClr val="dk1"/>
                          </a:solidFill>
                          <a:effectLst/>
                          <a:latin typeface="+mj-lt"/>
                          <a:ea typeface="+mn-ea"/>
                          <a:cs typeface="+mn-cs"/>
                        </a:rPr>
                        <a:t>Supports  functionalities such as: Pre-trained sentiment analysis models, text embeddings, NER,</a:t>
                      </a:r>
                    </a:p>
                    <a:p>
                      <a:r>
                        <a:rPr lang="en-US" sz="1400" b="0" i="0" kern="1200" dirty="0">
                          <a:solidFill>
                            <a:schemeClr val="dk1"/>
                          </a:solidFill>
                          <a:effectLst/>
                          <a:latin typeface="+mj-lt"/>
                          <a:ea typeface="+mn-ea"/>
                          <a:cs typeface="+mn-cs"/>
                        </a:rPr>
                        <a:t>and more.</a:t>
                      </a:r>
                    </a:p>
                    <a:p>
                      <a:endParaRPr lang="en-US" sz="1400" dirty="0">
                        <a:latin typeface="+mj-lt"/>
                      </a:endParaRPr>
                    </a:p>
                    <a:p>
                      <a:r>
                        <a:rPr lang="en-US" sz="1400" b="0" i="0" kern="1200" dirty="0">
                          <a:solidFill>
                            <a:schemeClr val="dk1"/>
                          </a:solidFill>
                          <a:effectLst/>
                          <a:latin typeface="+mj-lt"/>
                          <a:ea typeface="+mn-ea"/>
                          <a:cs typeface="+mn-cs"/>
                        </a:rPr>
                        <a:t>Useful for custom sentiment analyzer for domain specific models, it is possible to train a classifier using flair using input dataset(s).</a:t>
                      </a:r>
                    </a:p>
                    <a:p>
                      <a:endParaRPr lang="en-US" sz="1400" b="0" i="0" kern="1200" dirty="0">
                        <a:solidFill>
                          <a:schemeClr val="dk1"/>
                        </a:solidFill>
                        <a:effectLst/>
                        <a:latin typeface="+mj-lt"/>
                        <a:ea typeface="+mn-ea"/>
                        <a:cs typeface="+mn-cs"/>
                      </a:endParaRPr>
                    </a:p>
                    <a:p>
                      <a:r>
                        <a:rPr lang="en-US" sz="1400" b="0" i="0" kern="1200" dirty="0">
                          <a:solidFill>
                            <a:schemeClr val="accent5"/>
                          </a:solidFill>
                          <a:effectLst/>
                          <a:latin typeface="+mj-lt"/>
                          <a:ea typeface="+mn-ea"/>
                          <a:cs typeface="+mn-cs"/>
                        </a:rPr>
                        <a:t>The drawback of using a flair pre-trained model for sentiment analysis is that it is trained on IMDB data and this model might not generalize well on data from other domains like twitter.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9459483"/>
                  </a:ext>
                </a:extLst>
              </a:tr>
            </a:tbl>
          </a:graphicData>
        </a:graphic>
      </p:graphicFrame>
    </p:spTree>
    <p:extLst>
      <p:ext uri="{BB962C8B-B14F-4D97-AF65-F5344CB8AC3E}">
        <p14:creationId xmlns:p14="http://schemas.microsoft.com/office/powerpoint/2010/main" val="78706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8349-64F9-4805-A9C5-28DB111E7BCE}"/>
              </a:ext>
            </a:extLst>
          </p:cNvPr>
          <p:cNvSpPr>
            <a:spLocks noGrp="1"/>
          </p:cNvSpPr>
          <p:nvPr>
            <p:ph type="title"/>
          </p:nvPr>
        </p:nvSpPr>
        <p:spPr>
          <a:xfrm>
            <a:off x="173491" y="284584"/>
            <a:ext cx="6781800" cy="487362"/>
          </a:xfrm>
        </p:spPr>
        <p:txBody>
          <a:bodyPr/>
          <a:lstStyle/>
          <a:p>
            <a:r>
              <a:rPr lang="en-US" dirty="0"/>
              <a:t>Dashboards (Future State)</a:t>
            </a:r>
          </a:p>
        </p:txBody>
      </p:sp>
      <p:sp>
        <p:nvSpPr>
          <p:cNvPr id="5" name="Footer Placeholder 4">
            <a:extLst>
              <a:ext uri="{FF2B5EF4-FFF2-40B4-BE49-F238E27FC236}">
                <a16:creationId xmlns:a16="http://schemas.microsoft.com/office/drawing/2014/main" id="{30CE4D0F-3324-47E6-8B32-65ECD7E0D309}"/>
              </a:ext>
            </a:extLst>
          </p:cNvPr>
          <p:cNvSpPr>
            <a:spLocks noGrp="1"/>
          </p:cNvSpPr>
          <p:nvPr>
            <p:ph type="ftr" sz="quarter" idx="11"/>
          </p:nvPr>
        </p:nvSpPr>
        <p:spPr/>
        <p:txBody>
          <a:bodyPr/>
          <a:lstStyle/>
          <a:p>
            <a:r>
              <a:rPr lang="en-US"/>
              <a:t>Confidential | Copyright © Arcesium</a:t>
            </a:r>
            <a:endParaRPr lang="en-US" dirty="0"/>
          </a:p>
        </p:txBody>
      </p:sp>
      <p:sp>
        <p:nvSpPr>
          <p:cNvPr id="6" name="Slide Number Placeholder 5">
            <a:extLst>
              <a:ext uri="{FF2B5EF4-FFF2-40B4-BE49-F238E27FC236}">
                <a16:creationId xmlns:a16="http://schemas.microsoft.com/office/drawing/2014/main" id="{55DB7659-9C3D-4941-B8B9-EA7F97A33CF9}"/>
              </a:ext>
            </a:extLst>
          </p:cNvPr>
          <p:cNvSpPr>
            <a:spLocks noGrp="1"/>
          </p:cNvSpPr>
          <p:nvPr>
            <p:ph type="sldNum" sz="quarter" idx="12"/>
          </p:nvPr>
        </p:nvSpPr>
        <p:spPr/>
        <p:txBody>
          <a:bodyPr/>
          <a:lstStyle/>
          <a:p>
            <a:fld id="{1E166990-71EB-4097-99E2-64C6D99EF1F4}" type="slidenum">
              <a:rPr lang="en-US" smtClean="0"/>
              <a:t>9</a:t>
            </a:fld>
            <a:endParaRPr lang="en-US"/>
          </a:p>
        </p:txBody>
      </p:sp>
      <p:pic>
        <p:nvPicPr>
          <p:cNvPr id="8" name="Picture 7">
            <a:extLst>
              <a:ext uri="{FF2B5EF4-FFF2-40B4-BE49-F238E27FC236}">
                <a16:creationId xmlns:a16="http://schemas.microsoft.com/office/drawing/2014/main" id="{FDCD2594-9473-427E-BEC2-A0C712C9C900}"/>
              </a:ext>
            </a:extLst>
          </p:cNvPr>
          <p:cNvPicPr>
            <a:picLocks noChangeAspect="1"/>
          </p:cNvPicPr>
          <p:nvPr/>
        </p:nvPicPr>
        <p:blipFill>
          <a:blip r:embed="rId2"/>
          <a:stretch>
            <a:fillRect/>
          </a:stretch>
        </p:blipFill>
        <p:spPr>
          <a:xfrm>
            <a:off x="195262" y="990600"/>
            <a:ext cx="8753475" cy="4286250"/>
          </a:xfrm>
          <a:prstGeom prst="rect">
            <a:avLst/>
          </a:prstGeom>
        </p:spPr>
      </p:pic>
      <p:sp>
        <p:nvSpPr>
          <p:cNvPr id="9" name="TextBox 8">
            <a:extLst>
              <a:ext uri="{FF2B5EF4-FFF2-40B4-BE49-F238E27FC236}">
                <a16:creationId xmlns:a16="http://schemas.microsoft.com/office/drawing/2014/main" id="{760655D7-5C03-4815-8519-2C6FBC356A22}"/>
              </a:ext>
            </a:extLst>
          </p:cNvPr>
          <p:cNvSpPr txBox="1"/>
          <p:nvPr/>
        </p:nvSpPr>
        <p:spPr>
          <a:xfrm>
            <a:off x="1144956" y="5276850"/>
            <a:ext cx="6626750" cy="368819"/>
          </a:xfrm>
          <a:prstGeom prst="rect">
            <a:avLst/>
          </a:prstGeom>
          <a:noFill/>
        </p:spPr>
        <p:txBody>
          <a:bodyPr wrap="none" rtlCol="0">
            <a:spAutoFit/>
          </a:bodyPr>
          <a:lstStyle/>
          <a:p>
            <a:pPr>
              <a:lnSpc>
                <a:spcPts val="2400"/>
              </a:lnSpc>
            </a:pPr>
            <a:r>
              <a:rPr lang="en-US" sz="1400" dirty="0">
                <a:latin typeface="Syntax LT Std" pitchFamily="34" charset="0"/>
              </a:rPr>
              <a:t>Generate visual dashboards / graphs /maps similar to the above (Source: Databricks)</a:t>
            </a:r>
          </a:p>
        </p:txBody>
      </p:sp>
    </p:spTree>
    <p:extLst>
      <p:ext uri="{BB962C8B-B14F-4D97-AF65-F5344CB8AC3E}">
        <p14:creationId xmlns:p14="http://schemas.microsoft.com/office/powerpoint/2010/main" val="4205621302"/>
      </p:ext>
    </p:extLst>
  </p:cSld>
  <p:clrMapOvr>
    <a:masterClrMapping/>
  </p:clrMapOvr>
</p:sld>
</file>

<file path=ppt/theme/theme1.xml><?xml version="1.0" encoding="utf-8"?>
<a:theme xmlns:a="http://schemas.openxmlformats.org/drawingml/2006/main" name="Arcesium_PPT_Comprehensive (2)">
  <a:themeElements>
    <a:clrScheme name="Arcesium">
      <a:dk1>
        <a:srgbClr val="4E4F4F"/>
      </a:dk1>
      <a:lt1>
        <a:srgbClr val="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8ADCFF"/>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Arcesium_PPT_Template_Guidelines">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ts val="2400"/>
          </a:lnSpc>
          <a:defRPr sz="2000" dirty="0" smtClean="0">
            <a:latin typeface="Syntax LT Std" pitchFamily="34" charset="0"/>
          </a:defRPr>
        </a:defPPr>
      </a:lstStyle>
    </a:tx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exOpening">
  <a:themeElements>
    <a:clrScheme name="Arcesium">
      <a:dk1>
        <a:srgbClr val="4E4F4F"/>
      </a:dk1>
      <a:lt1>
        <a:srgbClr val="FFFFFF"/>
      </a:lt1>
      <a:dk2>
        <a:srgbClr val="D8D8D8"/>
      </a:dk2>
      <a:lt2>
        <a:srgbClr val="EEECE1"/>
      </a:lt2>
      <a:accent1>
        <a:srgbClr val="00A7FD"/>
      </a:accent1>
      <a:accent2>
        <a:srgbClr val="4472C4"/>
      </a:accent2>
      <a:accent3>
        <a:srgbClr val="F79200"/>
      </a:accent3>
      <a:accent4>
        <a:srgbClr val="61D0BC"/>
      </a:accent4>
      <a:accent5>
        <a:srgbClr val="8ADCFF"/>
      </a:accent5>
      <a:accent6>
        <a:srgbClr val="4E4F4F"/>
      </a:accent6>
      <a:hlink>
        <a:srgbClr val="78B758"/>
      </a:hlink>
      <a:folHlink>
        <a:srgbClr val="EC5153"/>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esium_PPT_Template_Guidelines">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ts val="2400"/>
          </a:lnSpc>
          <a:defRPr sz="2000" dirty="0" smtClean="0">
            <a:latin typeface="Syntax LT Std" pitchFamily="34" charset="0"/>
          </a:defRPr>
        </a:defPPr>
      </a:lstStyle>
    </a:txDef>
  </a:objectDefaults>
  <a:extraClrSchemeLst/>
</a:theme>
</file>

<file path=ppt/theme/theme4.xml><?xml version="1.0" encoding="utf-8"?>
<a:theme xmlns:a="http://schemas.openxmlformats.org/drawingml/2006/main" name="Divider">
  <a:themeElements>
    <a:clrScheme name="Arcesium">
      <a:dk1>
        <a:srgbClr val="44546A"/>
      </a:dk1>
      <a:lt1>
        <a:srgbClr val="FFFFFF"/>
      </a:lt1>
      <a:dk2>
        <a:srgbClr val="D8D8D8"/>
      </a:dk2>
      <a:lt2>
        <a:srgbClr val="EEECE1"/>
      </a:lt2>
      <a:accent1>
        <a:srgbClr val="14AAFA"/>
      </a:accent1>
      <a:accent2>
        <a:srgbClr val="C8CDD2"/>
      </a:accent2>
      <a:accent3>
        <a:srgbClr val="4E4F4F"/>
      </a:accent3>
      <a:accent4>
        <a:srgbClr val="000000"/>
      </a:accent4>
      <a:accent5>
        <a:srgbClr val="67747C"/>
      </a:accent5>
      <a:accent6>
        <a:srgbClr val="FEDB8A"/>
      </a:accent6>
      <a:hlink>
        <a:srgbClr val="78B758"/>
      </a:hlink>
      <a:folHlink>
        <a:srgbClr val="EC5153"/>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Divider">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Divider">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Arcesium_PPT_Template_Guidelines">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ts val="2400"/>
          </a:lnSpc>
          <a:defRPr sz="2000" dirty="0" smtClean="0">
            <a:latin typeface="Syntax LT Std" pitchFamily="34" charset="0"/>
          </a:defRPr>
        </a:defPPr>
      </a:lstStyle>
    </a:txDef>
  </a:objectDefaults>
  <a:extraClrSchemeLst/>
</a:theme>
</file>

<file path=ppt/theme/theme8.xml><?xml version="1.0" encoding="utf-8"?>
<a:theme xmlns:a="http://schemas.openxmlformats.org/drawingml/2006/main" name="2_Arcesium_PPT_Template_Guidelines">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ts val="2400"/>
          </a:lnSpc>
          <a:defRPr sz="2000" dirty="0" smtClean="0">
            <a:latin typeface="Syntax LT Std" pitchFamily="34" charset="0"/>
          </a:defRPr>
        </a:defPPr>
      </a:lstStyle>
    </a:txDef>
  </a:objectDefaults>
  <a:extraClrSchemeLst/>
</a:theme>
</file>

<file path=ppt/theme/theme9.xml><?xml version="1.0" encoding="utf-8"?>
<a:theme xmlns:a="http://schemas.openxmlformats.org/drawingml/2006/main" name="3_Divider">
  <a:themeElements>
    <a:clrScheme name="Arcesium">
      <a:dk1>
        <a:srgbClr val="4E4F4F"/>
      </a:dk1>
      <a:lt1>
        <a:sysClr val="window" lastClr="FFFFFF"/>
      </a:lt1>
      <a:dk2>
        <a:srgbClr val="C7CCD2"/>
      </a:dk2>
      <a:lt2>
        <a:srgbClr val="FEC1AE"/>
      </a:lt2>
      <a:accent1>
        <a:srgbClr val="00A7FD"/>
      </a:accent1>
      <a:accent2>
        <a:srgbClr val="4472C4"/>
      </a:accent2>
      <a:accent3>
        <a:srgbClr val="8ADCFF"/>
      </a:accent3>
      <a:accent4>
        <a:srgbClr val="4E4F4F"/>
      </a:accent4>
      <a:accent5>
        <a:srgbClr val="F79200"/>
      </a:accent5>
      <a:accent6>
        <a:srgbClr val="61D0BC"/>
      </a:accent6>
      <a:hlink>
        <a:srgbClr val="00A7FD"/>
      </a:hlink>
      <a:folHlink>
        <a:srgbClr val="4472C4"/>
      </a:folHlink>
    </a:clrScheme>
    <a:fontScheme name="Àrc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spia_result xmlns="834e3768-ac1f-4334-9ac5-0feacd18c63b" xsi:nil="true"/>
    <PublishingExpirationDate xmlns="http://schemas.microsoft.com/sharepoint/v3" xsi:nil="true"/>
    <PublishingStartDate xmlns="http://schemas.microsoft.com/sharepoint/v3" xsi:nil="true"/>
    <_spia_rule xmlns="834e3768-ac1f-4334-9ac5-0feacd18c63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FF4E14AB630C41A2824CD87DBBBBE9" ma:contentTypeVersion="5" ma:contentTypeDescription="Create a new document." ma:contentTypeScope="" ma:versionID="c4de40187b439a388fd1eb77cbde986e">
  <xsd:schema xmlns:xsd="http://www.w3.org/2001/XMLSchema" xmlns:xs="http://www.w3.org/2001/XMLSchema" xmlns:p="http://schemas.microsoft.com/office/2006/metadata/properties" xmlns:ns1="http://schemas.microsoft.com/sharepoint/v3" xmlns:ns2="834e3768-ac1f-4334-9ac5-0feacd18c63b" targetNamespace="http://schemas.microsoft.com/office/2006/metadata/properties" ma:root="true" ma:fieldsID="7f2289fbee0e90010c4918be3eb07ef0" ns1:_="" ns2:_="">
    <xsd:import namespace="http://schemas.microsoft.com/sharepoint/v3"/>
    <xsd:import namespace="834e3768-ac1f-4334-9ac5-0feacd18c63b"/>
    <xsd:element name="properties">
      <xsd:complexType>
        <xsd:sequence>
          <xsd:element name="documentManagement">
            <xsd:complexType>
              <xsd:all>
                <xsd:element ref="ns1:PublishingStartDate" minOccurs="0"/>
                <xsd:element ref="ns1:PublishingExpirationDate" minOccurs="0"/>
                <xsd:element ref="ns2:_spia_rule" minOccurs="0"/>
                <xsd:element ref="ns2:_spia_resul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34e3768-ac1f-4334-9ac5-0feacd18c63b" elementFormDefault="qualified">
    <xsd:import namespace="http://schemas.microsoft.com/office/2006/documentManagement/types"/>
    <xsd:import namespace="http://schemas.microsoft.com/office/infopath/2007/PartnerControls"/>
    <xsd:element name="_spia_rule" ma:index="10" nillable="true" ma:displayName="_spia_rule" ma:hidden="true" ma:internalName="_spia_rule">
      <xsd:simpleType>
        <xsd:restriction base="dms:Text"/>
      </xsd:simpleType>
    </xsd:element>
    <xsd:element name="_spia_result" ma:index="11" nillable="true" ma:displayName="_spia_result" ma:hidden="true" ma:internalName="_spia_resul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3E2BC3-7F63-4930-8F65-9E0914182882}">
  <ds:schemaRefs>
    <ds:schemaRef ds:uri="http://schemas.microsoft.com/sharepoint/v3/contenttype/forms"/>
  </ds:schemaRefs>
</ds:datastoreItem>
</file>

<file path=customXml/itemProps2.xml><?xml version="1.0" encoding="utf-8"?>
<ds:datastoreItem xmlns:ds="http://schemas.openxmlformats.org/officeDocument/2006/customXml" ds:itemID="{7BFA9E42-7B73-49B4-9BE6-84B0CF699A6F}">
  <ds:schemaRefs>
    <ds:schemaRef ds:uri="http://schemas.microsoft.com/sharepoint/v3"/>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834e3768-ac1f-4334-9ac5-0feacd18c63b"/>
    <ds:schemaRef ds:uri="http://purl.org/dc/dcmitype/"/>
    <ds:schemaRef ds:uri="http://purl.org/dc/terms/"/>
  </ds:schemaRefs>
</ds:datastoreItem>
</file>

<file path=customXml/itemProps3.xml><?xml version="1.0" encoding="utf-8"?>
<ds:datastoreItem xmlns:ds="http://schemas.openxmlformats.org/officeDocument/2006/customXml" ds:itemID="{AA20EA89-551B-42E6-920C-D70BCAFDEE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4e3768-ac1f-4334-9ac5-0feacd18c6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Arcesium_PPT_Comprehensive (2)</Template>
  <TotalTime>54830</TotalTime>
  <Words>1136</Words>
  <Application>Microsoft Office PowerPoint</Application>
  <PresentationFormat>On-screen Show (4:3)</PresentationFormat>
  <Paragraphs>111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11</vt:i4>
      </vt:variant>
    </vt:vector>
  </HeadingPairs>
  <TitlesOfParts>
    <vt:vector size="31" baseType="lpstr">
      <vt:lpstr>Arial</vt:lpstr>
      <vt:lpstr>Calibri</vt:lpstr>
      <vt:lpstr>Calibri Light</vt:lpstr>
      <vt:lpstr>DM Sans</vt:lpstr>
      <vt:lpstr>Graphik</vt:lpstr>
      <vt:lpstr>Symbol</vt:lpstr>
      <vt:lpstr>Syntax LT Std</vt:lpstr>
      <vt:lpstr>Times New Roman</vt:lpstr>
      <vt:lpstr>Utopia Std</vt:lpstr>
      <vt:lpstr>Wingdings</vt:lpstr>
      <vt:lpstr>Arcesium_PPT_Comprehensive (2)</vt:lpstr>
      <vt:lpstr>IndexOpening</vt:lpstr>
      <vt:lpstr>Arcesium_PPT_Template_Guidelines</vt:lpstr>
      <vt:lpstr>Divider</vt:lpstr>
      <vt:lpstr>1_Divider</vt:lpstr>
      <vt:lpstr>2_Divider</vt:lpstr>
      <vt:lpstr>1_Arcesium_PPT_Template_Guidelines</vt:lpstr>
      <vt:lpstr>2_Arcesium_PPT_Template_Guidelines</vt:lpstr>
      <vt:lpstr>3_Divider</vt:lpstr>
      <vt:lpstr>3_Arcesium_PPT_Template_Guidelines</vt:lpstr>
      <vt:lpstr>Hackathon 2022   Applying sentiment analysis on Alternate/ Social Media data (Twitter) to predict cryptocurrency trends</vt:lpstr>
      <vt:lpstr>Agenda</vt:lpstr>
      <vt:lpstr>Background (From Power Pitch 2022 Competition) – Overall Winning Pitch</vt:lpstr>
      <vt:lpstr>Problem Statement</vt:lpstr>
      <vt:lpstr>Why Bitcoin and what affects crypto prices? </vt:lpstr>
      <vt:lpstr>Visualizing a Product Solution (Future State)</vt:lpstr>
      <vt:lpstr>Prototyping Solution (Steps)</vt:lpstr>
      <vt:lpstr>Prototyping Solution (ML Models Analyzed)</vt:lpstr>
      <vt:lpstr>Dashboards (Future State)</vt:lpstr>
      <vt:lpstr>Learnings/Outcomes from Hackathon Implementation</vt:lpstr>
      <vt:lpstr>Thank you!</vt:lpstr>
    </vt:vector>
  </TitlesOfParts>
  <Company>D.E. Shaw &amp; Co.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"Bighane, Rahul" &lt;Rahul.Bighane@arcesium.com&gt;</dc:creator>
  <cp:lastModifiedBy>Rahul Bighane</cp:lastModifiedBy>
  <cp:revision>1557</cp:revision>
  <dcterms:created xsi:type="dcterms:W3CDTF">2016-07-25T14:00:00Z</dcterms:created>
  <dcterms:modified xsi:type="dcterms:W3CDTF">2022-11-06T07:45:14Z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0x010100E9FF4E14AB630C41A2824CD87DBBBBE9</vt:lpwstr>
  </property>
</Properties>
</file>