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Nunito" panose="020B0604020202020204" pitchFamily="2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4c4546d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4c4546d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4c4546dd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4c4546dd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Decision Tree </a:t>
            </a:r>
            <a:r>
              <a:rPr lang="en-GB" sz="2400">
                <a:solidFill>
                  <a:srgbClr val="0000FF"/>
                </a:solidFill>
              </a:rPr>
              <a:t>&amp;</a:t>
            </a:r>
            <a:r>
              <a:rPr lang="en-GB">
                <a:solidFill>
                  <a:srgbClr val="0000FF"/>
                </a:solidFill>
              </a:rPr>
              <a:t> Random Forest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i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Amal Joseph</a:t>
            </a:r>
            <a:endParaRPr sz="1100" b="1" i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i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Machine Learning Engineer @ Arcesium</a:t>
            </a:r>
            <a:endParaRPr sz="1100" b="1" i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dirty="0"/>
              <a:t>What’s Decision Tree?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Random Forest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Hands-on</a:t>
            </a:r>
            <a:endParaRPr sz="14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On-screen Show (16:9)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Nunito</vt:lpstr>
      <vt:lpstr>Arial</vt:lpstr>
      <vt:lpstr>Simple Light</vt:lpstr>
      <vt:lpstr>Decision Tree &amp; Random Forest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&amp; Random Forest</dc:title>
  <cp:lastModifiedBy>Amal Joseph</cp:lastModifiedBy>
  <cp:revision>1</cp:revision>
  <dcterms:modified xsi:type="dcterms:W3CDTF">2023-05-17T17:11:54Z</dcterms:modified>
</cp:coreProperties>
</file>