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c4546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c4546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47edd5a12e_0_4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47edd5a12e_0_4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47edd5a12e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47edd5a12e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47edd5a12e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47edd5a12e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47edd5a12e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247edd5a12e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47edd5a12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47edd5a12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247edd5a12e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247edd5a12e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247edd5a12e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247edd5a12e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247edd5a12e_0_2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247edd5a12e_0_2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247edd5a12e_0_2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247edd5a12e_0_2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247edd5a12e_0_2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247edd5a12e_0_2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4c4546d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4c4546d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247edd5a12e_0_2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247edd5a12e_0_2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247edd5a12e_0_3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247edd5a12e_0_3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247edd5a12e_0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247edd5a12e_0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g247edd5a12e_0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8" name="Google Shape;3738;g247edd5a12e_0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247edd5a12e_0_3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247edd5a12e_0_3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247edd5a12e_0_4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247edd5a12e_0_4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247edd5a12e_0_4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247edd5a12e_0_4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248486857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248486857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g247edd5a12e_0_5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9" name="Google Shape;4809;g247edd5a12e_0_5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1" name="Google Shape;5011;g247edd5a12e_0_5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2" name="Google Shape;5012;g247edd5a12e_0_5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fb8e95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fb8e95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5" name="Google Shape;5215;g247edd5a12e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6" name="Google Shape;5216;g247edd5a12e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0" name="Google Shape;5420;g247edd5a12e_0_5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1" name="Google Shape;5421;g247edd5a12e_0_5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2482e12b1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2482e12b1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" name="Google Shape;5860;g2482e12b1e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1" name="Google Shape;5861;g2482e12b1e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8" name="Google Shape;6088;g2482e12b1e8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9" name="Google Shape;6089;g2482e12b1e8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6" name="Google Shape;6316;g248486857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7" name="Google Shape;6317;g248486857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1" name="Google Shape;6321;g2482e12b1e8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2" name="Google Shape;6322;g2482e12b1e8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7" name="Google Shape;6327;g2482e12b1e8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8" name="Google Shape;6328;g2482e12b1e8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2" name="Google Shape;6332;g2482e12b1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3" name="Google Shape;6333;g2482e12b1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7" name="Google Shape;6337;g2482e12b1e8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8" name="Google Shape;6338;g2482e12b1e8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fb8e95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7fb8e95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7edd5a12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7edd5a12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7edd5a12e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7edd5a12e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7edd5a12e_0_3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7edd5a12e_0_3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47edd5a12e_0_4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47edd5a12e_0_4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47edd5a12e_0_4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47edd5a12e_0_4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Decision Tree </a:t>
            </a:r>
            <a:r>
              <a:rPr lang="en-GB" sz="2400">
                <a:solidFill>
                  <a:srgbClr val="0000FF"/>
                </a:solidFill>
              </a:rPr>
              <a:t>&amp;</a:t>
            </a:r>
            <a:r>
              <a:rPr lang="en-GB">
                <a:solidFill>
                  <a:srgbClr val="0000FF"/>
                </a:solidFill>
              </a:rPr>
              <a:t> Random Forest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1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1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055" name="Google Shape;1055;p22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6" name="Google Shape;1056;p22"/>
          <p:cNvCxnSpPr>
            <a:stCxn id="1055" idx="0"/>
            <a:endCxn id="1055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22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2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22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22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2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2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22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2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2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2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2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2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2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2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2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2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2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2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2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2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2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2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2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2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2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2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2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2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2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2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2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22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22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22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2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2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2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22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2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2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22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2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2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22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2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2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2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2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2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2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2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2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2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22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22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2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2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2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2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2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2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2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2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2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2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2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2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2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2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2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2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2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2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2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2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2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2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2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2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2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2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2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2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2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2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2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2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2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2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2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2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2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2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2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2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2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2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2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2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2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2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2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2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2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2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2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2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2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2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2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2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2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2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2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2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2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2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2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2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2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2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2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2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2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2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2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2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2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2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2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2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2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2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2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2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22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2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2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2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2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22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2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2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2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2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2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2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2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2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2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2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2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2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2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2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2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2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2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2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2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2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2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2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2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2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2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2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2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2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2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2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2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2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2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2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2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2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2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1242" name="Google Shape;1242;p22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243" name="Google Shape;1243;p22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1244" name="Google Shape;1244;p22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1245" name="Google Shape;1245;p22"/>
          <p:cNvSpPr txBox="1"/>
          <p:nvPr/>
        </p:nvSpPr>
        <p:spPr>
          <a:xfrm>
            <a:off x="5844675" y="975150"/>
            <a:ext cx="29877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How is this split happening?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select the best attribute for the root node and for sub-nodes.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Attribute Selection Measure (ASM)</a:t>
            </a:r>
            <a:endParaRPr sz="1200" b="1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610B4B"/>
              </a:buClr>
              <a:buSzPts val="1400"/>
              <a:buAutoNum type="arabicPeriod"/>
            </a:pPr>
            <a:r>
              <a:rPr lang="en-GB" b="1">
                <a:solidFill>
                  <a:srgbClr val="610B4B"/>
                </a:solidFill>
                <a:highlight>
                  <a:srgbClr val="FFFFFF"/>
                </a:highlight>
              </a:rPr>
              <a:t>Information Gain</a:t>
            </a:r>
            <a:r>
              <a:rPr lang="en-GB" b="1" baseline="-25000">
                <a:solidFill>
                  <a:srgbClr val="610B4B"/>
                </a:solidFill>
                <a:highlight>
                  <a:srgbClr val="FFFFFF"/>
                </a:highlight>
              </a:rPr>
              <a:t>(maximize)</a:t>
            </a:r>
            <a:endParaRPr b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calculates how much information a feature provides us about a class</a:t>
            </a:r>
            <a:endParaRPr sz="1200" b="1" i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610B4B"/>
              </a:buClr>
              <a:buSzPts val="1400"/>
              <a:buAutoNum type="arabicPeriod"/>
            </a:pPr>
            <a:r>
              <a:rPr lang="en-GB" b="1">
                <a:solidFill>
                  <a:srgbClr val="610B4B"/>
                </a:solidFill>
                <a:highlight>
                  <a:srgbClr val="FFFFFF"/>
                </a:highlight>
              </a:rPr>
              <a:t>Gini Index</a:t>
            </a:r>
            <a:r>
              <a:rPr lang="en-GB" b="1" baseline="-25000">
                <a:solidFill>
                  <a:srgbClr val="610B4B"/>
                </a:solidFill>
                <a:highlight>
                  <a:srgbClr val="FFFFFF"/>
                </a:highlight>
              </a:rPr>
              <a:t>(minimize)</a:t>
            </a:r>
            <a:endParaRPr b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Gini index is a measure of impurity used while creating a decision tree</a:t>
            </a:r>
            <a:endParaRPr sz="1200" b="1" i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251" name="Google Shape;1251;p23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2" name="Google Shape;1252;p23"/>
          <p:cNvCxnSpPr>
            <a:stCxn id="1251" idx="0"/>
            <a:endCxn id="1251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3" name="Google Shape;1253;p23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3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3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3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3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3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3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3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3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3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3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3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3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3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3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3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3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3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3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3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3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3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3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3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3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3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3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23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3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23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23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23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23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23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23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23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23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23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23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3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3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3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3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3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3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3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3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3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23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3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3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23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23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3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23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3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3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3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3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3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3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3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23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3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23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23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3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3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3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3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3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3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23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3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3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23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3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3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3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23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3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3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3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3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3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3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3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3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3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3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3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23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23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23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3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3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3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3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3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3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3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3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3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23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3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3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3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3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3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3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23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23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23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3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3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3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3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3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23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3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3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23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3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3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3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3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3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3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3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3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3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3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3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23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3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3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3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3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3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3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3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3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3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3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23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23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23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3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23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3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23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3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23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23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23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3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23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23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23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23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3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3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3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23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3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3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3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3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3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3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3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1438" name="Google Shape;1438;p23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439" name="Google Shape;1439;p23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1440" name="Google Shape;1440;p23"/>
          <p:cNvCxnSpPr/>
          <p:nvPr/>
        </p:nvCxnSpPr>
        <p:spPr>
          <a:xfrm>
            <a:off x="4192825" y="1093850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23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1442" name="Google Shape;1442;p23"/>
          <p:cNvSpPr txBox="1"/>
          <p:nvPr/>
        </p:nvSpPr>
        <p:spPr>
          <a:xfrm>
            <a:off x="3907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1443" name="Google Shape;1443;p23"/>
          <p:cNvSpPr txBox="1"/>
          <p:nvPr/>
        </p:nvSpPr>
        <p:spPr>
          <a:xfrm>
            <a:off x="40034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449" name="Google Shape;1449;p24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0" name="Google Shape;1450;p24"/>
          <p:cNvCxnSpPr>
            <a:stCxn id="1449" idx="0"/>
            <a:endCxn id="1449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1" name="Google Shape;1451;p24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4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24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24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24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24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24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4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24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24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24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24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4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24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24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24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24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4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24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24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24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24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4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24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24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24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24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24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24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24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24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24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24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24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4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24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24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24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24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24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24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24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24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24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24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24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24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4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4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4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24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4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24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24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24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24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24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24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4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4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24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24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24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4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4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4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4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4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4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4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4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4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4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24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24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4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4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4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4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4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4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4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4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4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4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4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4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4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4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4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24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24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24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24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24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24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4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4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24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4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24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24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4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24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4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24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4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4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24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24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24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24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4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4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24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24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24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4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4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4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4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4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24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4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24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24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24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24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24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4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24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24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24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24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24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24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24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24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24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24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24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24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24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24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24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24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24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4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4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4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4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24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24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24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24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24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24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24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24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24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24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24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24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24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24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24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24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24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24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24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24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24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4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4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4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24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24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24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24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24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4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4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1636" name="Google Shape;1636;p24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637" name="Google Shape;1637;p24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1638" name="Google Shape;1638;p24"/>
          <p:cNvCxnSpPr/>
          <p:nvPr/>
        </p:nvCxnSpPr>
        <p:spPr>
          <a:xfrm>
            <a:off x="4192825" y="1093850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" name="Google Shape;1639;p24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1640" name="Google Shape;1640;p24"/>
          <p:cNvSpPr txBox="1"/>
          <p:nvPr/>
        </p:nvSpPr>
        <p:spPr>
          <a:xfrm>
            <a:off x="3907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1641" name="Google Shape;1641;p24"/>
          <p:cNvSpPr txBox="1"/>
          <p:nvPr/>
        </p:nvSpPr>
        <p:spPr>
          <a:xfrm>
            <a:off x="40034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1642" name="Google Shape;1642;p24"/>
          <p:cNvCxnSpPr/>
          <p:nvPr/>
        </p:nvCxnSpPr>
        <p:spPr>
          <a:xfrm rot="10800000" flipH="1">
            <a:off x="533025" y="2963325"/>
            <a:ext cx="24135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3" name="Google Shape;1643;p24"/>
          <p:cNvSpPr txBox="1"/>
          <p:nvPr/>
        </p:nvSpPr>
        <p:spPr>
          <a:xfrm>
            <a:off x="-131150" y="2668400"/>
            <a:ext cx="7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649" name="Google Shape;1649;p25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0" name="Google Shape;1650;p25"/>
          <p:cNvCxnSpPr>
            <a:stCxn id="1649" idx="0"/>
            <a:endCxn id="1649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1" name="Google Shape;1651;p25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5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25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25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25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5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25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5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5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5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5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5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5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5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5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5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5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25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25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25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25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25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25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25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25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25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25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25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25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25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25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5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25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25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25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5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25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25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25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25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25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5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5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5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5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5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5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5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5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5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5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25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5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25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5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25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5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25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5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25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5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25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5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5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5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5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5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5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5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5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5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5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5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25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25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25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25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25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25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25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25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25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25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5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25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25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5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5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5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5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5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25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5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5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5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25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25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5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5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5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5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25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25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25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25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25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5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25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25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5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25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25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5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25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25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5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5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5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5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25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25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25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25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5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25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25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25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25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25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25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25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25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25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5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25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25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5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5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25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25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25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25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25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5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5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25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25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25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25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25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25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25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25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25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25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25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5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25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5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5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25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25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25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25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25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25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25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25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25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25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25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25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25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25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25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25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25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25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25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25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25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25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25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25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25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1836" name="Google Shape;1836;p25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837" name="Google Shape;1837;p25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1838" name="Google Shape;1838;p25"/>
          <p:cNvCxnSpPr/>
          <p:nvPr/>
        </p:nvCxnSpPr>
        <p:spPr>
          <a:xfrm>
            <a:off x="4192825" y="1093850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9" name="Google Shape;1839;p25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1840" name="Google Shape;1840;p25"/>
          <p:cNvSpPr txBox="1"/>
          <p:nvPr/>
        </p:nvSpPr>
        <p:spPr>
          <a:xfrm>
            <a:off x="3907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1841" name="Google Shape;1841;p25"/>
          <p:cNvSpPr txBox="1"/>
          <p:nvPr/>
        </p:nvSpPr>
        <p:spPr>
          <a:xfrm>
            <a:off x="40034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1842" name="Google Shape;1842;p25"/>
          <p:cNvCxnSpPr/>
          <p:nvPr/>
        </p:nvCxnSpPr>
        <p:spPr>
          <a:xfrm rot="10800000" flipH="1">
            <a:off x="533025" y="2963325"/>
            <a:ext cx="24135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3" name="Google Shape;1843;p25"/>
          <p:cNvSpPr txBox="1"/>
          <p:nvPr/>
        </p:nvSpPr>
        <p:spPr>
          <a:xfrm>
            <a:off x="-131150" y="2668400"/>
            <a:ext cx="7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1844" name="Google Shape;1844;p25"/>
          <p:cNvCxnSpPr/>
          <p:nvPr/>
        </p:nvCxnSpPr>
        <p:spPr>
          <a:xfrm rot="10800000">
            <a:off x="4212725" y="2112650"/>
            <a:ext cx="123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5" name="Google Shape;1845;p25"/>
          <p:cNvSpPr txBox="1"/>
          <p:nvPr/>
        </p:nvSpPr>
        <p:spPr>
          <a:xfrm>
            <a:off x="5279050" y="1830200"/>
            <a:ext cx="7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1851" name="Google Shape;1851;p26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2" name="Google Shape;1852;p26"/>
          <p:cNvCxnSpPr>
            <a:stCxn id="1851" idx="0"/>
            <a:endCxn id="1851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3" name="Google Shape;1853;p26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26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6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26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26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26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26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26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6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6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6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6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6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6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6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6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6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6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26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26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6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6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6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6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6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6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6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6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26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26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26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26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6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6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6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26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26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26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6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6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6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6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6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26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6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26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26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26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26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26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26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26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26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26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26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26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26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26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26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26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26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26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26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26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26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26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26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26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6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6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26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26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26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26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26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26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26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26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26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6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6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26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26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26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26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26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6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26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26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26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6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26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26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26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26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26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26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26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26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6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26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26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6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6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26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26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26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26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26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26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26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6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6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6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26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26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26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26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26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26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26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26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26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26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26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26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26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26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26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26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26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26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6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6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6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26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26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26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26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26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26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26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26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26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6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6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26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26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26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26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26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26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26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26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26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26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26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26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26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26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26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26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6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6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6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26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26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26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26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26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26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26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6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6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6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26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6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26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26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26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26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26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26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26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26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2038" name="Google Shape;2038;p26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039" name="Google Shape;2039;p26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2040" name="Google Shape;2040;p26"/>
          <p:cNvCxnSpPr/>
          <p:nvPr/>
        </p:nvCxnSpPr>
        <p:spPr>
          <a:xfrm>
            <a:off x="4192825" y="1093850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1" name="Google Shape;2041;p26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2042" name="Google Shape;2042;p26"/>
          <p:cNvSpPr txBox="1"/>
          <p:nvPr/>
        </p:nvSpPr>
        <p:spPr>
          <a:xfrm>
            <a:off x="3907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2043" name="Google Shape;2043;p26"/>
          <p:cNvSpPr txBox="1"/>
          <p:nvPr/>
        </p:nvSpPr>
        <p:spPr>
          <a:xfrm>
            <a:off x="40034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2044" name="Google Shape;2044;p26"/>
          <p:cNvCxnSpPr/>
          <p:nvPr/>
        </p:nvCxnSpPr>
        <p:spPr>
          <a:xfrm rot="10800000" flipH="1">
            <a:off x="533025" y="2963325"/>
            <a:ext cx="24135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5" name="Google Shape;2045;p26"/>
          <p:cNvSpPr txBox="1"/>
          <p:nvPr/>
        </p:nvSpPr>
        <p:spPr>
          <a:xfrm>
            <a:off x="-131150" y="2668400"/>
            <a:ext cx="7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2046" name="Google Shape;2046;p26"/>
          <p:cNvCxnSpPr/>
          <p:nvPr/>
        </p:nvCxnSpPr>
        <p:spPr>
          <a:xfrm rot="10800000">
            <a:off x="4212725" y="2112650"/>
            <a:ext cx="123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7" name="Google Shape;2047;p26"/>
          <p:cNvSpPr txBox="1"/>
          <p:nvPr/>
        </p:nvSpPr>
        <p:spPr>
          <a:xfrm>
            <a:off x="5279050" y="1830200"/>
            <a:ext cx="7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2053" name="Google Shape;2053;p27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27"/>
          <p:cNvCxnSpPr>
            <a:stCxn id="2053" idx="0"/>
            <a:endCxn id="2053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27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27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27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27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27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27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27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27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27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27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27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27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27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7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7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27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27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27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27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27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27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27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27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27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27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27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27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27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27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27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27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27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7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27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27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7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27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27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27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27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27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27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7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7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7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7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7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7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27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27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27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27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27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27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27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27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27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27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27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27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27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27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27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27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27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27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27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27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27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27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27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27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27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27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27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27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27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7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7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7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27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27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27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7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27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27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27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27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27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27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27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27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27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27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27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27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27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27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27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27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27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27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7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27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27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27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27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27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7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7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27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7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7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7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27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27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27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27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27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27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27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27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7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7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7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7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7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27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27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27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27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27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27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27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27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27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27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27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27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27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27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7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27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27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27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27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27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27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27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27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7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7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27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27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27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27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27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27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27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27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27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27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27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27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27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27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27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27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27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27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27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27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27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27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27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27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27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27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27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27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27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27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27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27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2240" name="Google Shape;2240;p27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241" name="Google Shape;2241;p27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2242" name="Google Shape;2242;p27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3" name="Google Shape;2243;p27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2244" name="Google Shape;2244;p27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2245" name="Google Shape;2245;p27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2246" name="Google Shape;2246;p27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7" name="Google Shape;2247;p27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2248" name="Google Shape;2248;p27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9" name="Google Shape;2249;p27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2250" name="Google Shape;2250;p27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2256" name="Google Shape;2256;p28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57" name="Google Shape;2257;p28"/>
          <p:cNvCxnSpPr>
            <a:stCxn id="2256" idx="0"/>
            <a:endCxn id="2256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8" name="Google Shape;2258;p28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28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28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8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28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28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28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28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28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28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28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28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28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28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28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28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28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8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28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28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28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28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28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28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28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28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28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28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28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28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28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28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28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28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8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8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8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28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28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28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8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8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28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28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28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28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28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28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28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28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28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28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28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28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28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28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28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28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28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28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28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28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28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8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8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8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8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8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8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8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8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8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8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8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8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8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8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8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8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28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28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28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8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28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8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28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28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28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28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28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28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8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28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28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28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28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28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28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28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28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28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28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28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28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28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28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8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8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8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8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8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8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8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8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8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8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8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8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8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8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8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8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8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8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8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8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8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28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28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8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8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8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8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8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8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8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8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28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28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8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8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8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8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8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8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8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8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8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8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8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8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8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8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8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28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28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28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28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28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28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28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28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28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28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28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28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28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28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28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28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28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28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28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28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28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28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28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28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28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28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28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28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2443" name="Google Shape;2443;p28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444" name="Google Shape;2444;p28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2445" name="Google Shape;2445;p28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6" name="Google Shape;2446;p28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2447" name="Google Shape;2447;p28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2448" name="Google Shape;2448;p28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2449" name="Google Shape;2449;p28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0" name="Google Shape;2450;p28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2451" name="Google Shape;2451;p28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2" name="Google Shape;2452;p28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2453" name="Google Shape;2453;p28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2454" name="Google Shape;2454;p28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Google Shape;2455;p28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6" name="Google Shape;2456;p28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2457" name="Google Shape;2457;p28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2463" name="Google Shape;2463;p29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4" name="Google Shape;2464;p29"/>
          <p:cNvCxnSpPr>
            <a:stCxn id="2463" idx="0"/>
            <a:endCxn id="2463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5" name="Google Shape;2465;p29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29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29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29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29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29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29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29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29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29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29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29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29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29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29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29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9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29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29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29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29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29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29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29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29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29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29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29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29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29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29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29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29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9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29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9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29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29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29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29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29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29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29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29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29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29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29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29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29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29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29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29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29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29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29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29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9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9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29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29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29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29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29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29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29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29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29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29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29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29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29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29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9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29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29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29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9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29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29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29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29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29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29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29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29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29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29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29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29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29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29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29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29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29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29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29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29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29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29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29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29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29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29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29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29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29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29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29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29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29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29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29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29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29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29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29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29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29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29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29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29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29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29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29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29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29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29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29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29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29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29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29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29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29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29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29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29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29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29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29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29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29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29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29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29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29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29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29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29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29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29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29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29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29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29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29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29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29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29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29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29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29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29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29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29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29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29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29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29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29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29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29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29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29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29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29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29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29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29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29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29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29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9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2650" name="Google Shape;2650;p29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651" name="Google Shape;2651;p29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2652" name="Google Shape;2652;p29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3" name="Google Shape;2653;p29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2654" name="Google Shape;2654;p29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2655" name="Google Shape;2655;p29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2656" name="Google Shape;2656;p29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7" name="Google Shape;2657;p29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2658" name="Google Shape;2658;p29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9" name="Google Shape;2659;p29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2660" name="Google Shape;2660;p29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2661" name="Google Shape;2661;p29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2" name="Google Shape;2662;p29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3" name="Google Shape;2663;p29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sp>
        <p:nvSpPr>
          <p:cNvPr id="2664" name="Google Shape;2664;p29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2665" name="Google Shape;2665;p29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2" name="Google Shape;2672;p30"/>
          <p:cNvCxnSpPr>
            <a:stCxn id="2671" idx="0"/>
            <a:endCxn id="2671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3" name="Google Shape;2673;p30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0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0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0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0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0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0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0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0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0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0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0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0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0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0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0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0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0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0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0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0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0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0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0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0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30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30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30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30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0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30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30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30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30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30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30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30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30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30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30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30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30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30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30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30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30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30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30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30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30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30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30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30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30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30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30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0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30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30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30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30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30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30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30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30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30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30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30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30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30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30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30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30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30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30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30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30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30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30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30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30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30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30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30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30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30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30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30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0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30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30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30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30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30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30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30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30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30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30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30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30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30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30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30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30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30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30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30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30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30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30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30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30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30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30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30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30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30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30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30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30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30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30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30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30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30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30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30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30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30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30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30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30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30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30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30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30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2858" name="Google Shape;2858;p30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859" name="Google Shape;2859;p30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2860" name="Google Shape;2860;p30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1" name="Google Shape;2861;p30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2862" name="Google Shape;2862;p30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2863" name="Google Shape;2863;p30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2864" name="Google Shape;2864;p30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5" name="Google Shape;2865;p30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2866" name="Google Shape;2866;p30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7" name="Google Shape;2867;p30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2868" name="Google Shape;2868;p30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2869" name="Google Shape;2869;p30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0" name="Google Shape;2870;p30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1" name="Google Shape;2871;p30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sp>
        <p:nvSpPr>
          <p:cNvPr id="2872" name="Google Shape;2872;p30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sp>
        <p:nvSpPr>
          <p:cNvPr id="2873" name="Google Shape;2873;p30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2874" name="Google Shape;2874;p30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2880" name="Google Shape;2880;p31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1" name="Google Shape;2881;p31"/>
          <p:cNvCxnSpPr>
            <a:stCxn id="2880" idx="0"/>
            <a:endCxn id="2880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2" name="Google Shape;2882;p31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1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31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31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31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31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31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31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31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31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31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31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31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31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31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31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31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1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1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1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1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1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1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1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1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1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1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1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1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1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1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1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1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1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1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1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1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1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1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1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1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1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1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1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1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1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1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1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1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1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1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1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1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1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1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1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1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1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1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1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1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1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1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1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1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1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1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1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1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1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1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1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1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1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1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1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1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1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1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1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1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1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1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1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1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1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1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1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1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1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1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1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1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1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1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1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1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1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1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1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1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1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1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1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1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1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1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1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1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1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1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1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1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1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1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1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1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1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1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1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1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1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1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1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1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1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1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1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1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1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1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1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1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1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1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1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1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1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1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1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1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1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1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1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1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1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1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31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31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31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31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1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1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1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1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1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1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1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1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1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1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1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1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1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1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1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1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1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1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1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1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1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1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31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31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31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31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31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31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31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1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1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1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1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3067" name="Google Shape;3067;p31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068" name="Google Shape;3068;p31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3069" name="Google Shape;3069;p31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0" name="Google Shape;3070;p31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3071" name="Google Shape;3071;p31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3072" name="Google Shape;3072;p31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3073" name="Google Shape;3073;p31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4" name="Google Shape;3074;p31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3075" name="Google Shape;3075;p31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6" name="Google Shape;3076;p31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3077" name="Google Shape;3077;p31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078" name="Google Shape;3078;p31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9" name="Google Shape;3079;p31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0" name="Google Shape;3080;p31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081" name="Google Shape;3081;p31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2" name="Google Shape;3082;p31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3" name="Google Shape;3083;p31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sp>
        <p:nvSpPr>
          <p:cNvPr id="3084" name="Google Shape;3084;p31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085" name="Google Shape;3085;p31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086" name="Google Shape;3086;p31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087" name="Google Shape;3087;p31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Decision Tree Intuition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Decision Tree Classifier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Decision Tree Regressor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Random Forest Intuition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3093" name="Google Shape;3093;p32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4" name="Google Shape;3094;p32"/>
          <p:cNvCxnSpPr>
            <a:stCxn id="3093" idx="0"/>
            <a:endCxn id="3093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5" name="Google Shape;3095;p32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2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3097;p32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32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32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2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2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2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3103;p32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32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2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2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32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32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32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32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32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32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2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2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2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2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2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2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2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2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2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2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2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2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2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2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2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2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2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2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2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2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2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2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2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2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2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2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2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2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2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2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2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2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2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2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2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2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2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2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2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2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2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2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2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2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2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2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2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2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2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2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2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2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2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2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2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2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2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2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2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2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2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2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2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2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32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32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32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32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32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32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32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32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32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32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32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32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32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32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32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32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32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32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32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32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32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32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32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32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32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32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32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32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32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32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32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2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32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32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32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32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32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32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32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32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32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32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3220;p32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3221;p32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3222;p32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32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32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32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2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32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32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32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3230;p32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32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32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32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32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32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32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32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32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3239;p32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32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32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32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32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32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32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32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32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32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32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32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32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32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32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3254;p32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32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32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32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32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32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32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32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32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32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32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32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32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32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32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32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2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2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2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2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2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2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2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32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32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2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3280" name="Google Shape;3280;p32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281" name="Google Shape;3281;p32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3282" name="Google Shape;3282;p32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3" name="Google Shape;3283;p32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3284" name="Google Shape;3284;p32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3285" name="Google Shape;3285;p32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3286" name="Google Shape;3286;p32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7" name="Google Shape;3287;p32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3288" name="Google Shape;3288;p32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9" name="Google Shape;3289;p32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3290" name="Google Shape;3290;p32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291" name="Google Shape;3291;p32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2" name="Google Shape;3292;p32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3" name="Google Shape;3293;p32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294" name="Google Shape;3294;p32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5" name="Google Shape;3295;p32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6" name="Google Shape;3296;p32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sp>
        <p:nvSpPr>
          <p:cNvPr id="3297" name="Google Shape;3297;p32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298" name="Google Shape;3298;p32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299" name="Google Shape;3299;p32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300" name="Google Shape;3300;p32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301" name="Google Shape;3301;p32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3307" name="Google Shape;3307;p33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8" name="Google Shape;3308;p33"/>
          <p:cNvCxnSpPr>
            <a:stCxn id="3307" idx="0"/>
            <a:endCxn id="3307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9" name="Google Shape;3309;p33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3310;p33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33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3312;p33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3313;p33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3314;p33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3315;p33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33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33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33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33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33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33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33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3323;p33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33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33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33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33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33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33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33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33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33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3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3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3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33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33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33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33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3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33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33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33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33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33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3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33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33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33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3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33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33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33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33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33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3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7" name="Google Shape;3357;p33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8" name="Google Shape;3358;p33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3359;p33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3360;p33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3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33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3" name="Google Shape;3363;p33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3364;p33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33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33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33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33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33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33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33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33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3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33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33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33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33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33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33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33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33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33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3383;p33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3384;p33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3385;p33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3386;p33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33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33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33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33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3391;p33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2" name="Google Shape;3392;p33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33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4" name="Google Shape;3394;p33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3395;p33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6" name="Google Shape;3396;p33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7" name="Google Shape;3397;p33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8" name="Google Shape;3398;p33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3399;p33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0" name="Google Shape;3400;p33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33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3402;p33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3" name="Google Shape;3403;p33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4" name="Google Shape;3404;p33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5" name="Google Shape;3405;p33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33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3407;p33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8" name="Google Shape;3408;p33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33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33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1" name="Google Shape;3411;p33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2" name="Google Shape;3412;p33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3" name="Google Shape;3413;p33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33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33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33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33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33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33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33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33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33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33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33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33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33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7" name="Google Shape;3427;p33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33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33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33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33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33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3" name="Google Shape;3433;p33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4" name="Google Shape;3434;p33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5" name="Google Shape;3435;p33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6" name="Google Shape;3436;p33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7" name="Google Shape;3437;p33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8" name="Google Shape;3438;p33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9" name="Google Shape;3439;p33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0" name="Google Shape;3440;p33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1" name="Google Shape;3441;p33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33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3443;p33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4" name="Google Shape;3444;p33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3445;p33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33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33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33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33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33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33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33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33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33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33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3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33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33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33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33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3461;p33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33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33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33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3465;p33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33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33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3468;p33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3469;p33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3470;p33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33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3472;p33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33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33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3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3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3477;p33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3478;p33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33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3480;p33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33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33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3" name="Google Shape;3483;p33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4" name="Google Shape;3484;p33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5" name="Google Shape;3485;p33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3486;p33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33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8" name="Google Shape;3488;p33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9" name="Google Shape;3489;p33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0" name="Google Shape;3490;p33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1" name="Google Shape;3491;p33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2" name="Google Shape;3492;p33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3" name="Google Shape;3493;p33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3494" name="Google Shape;3494;p33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495" name="Google Shape;3495;p33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3496" name="Google Shape;3496;p33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7" name="Google Shape;3497;p33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3498" name="Google Shape;3498;p33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3499" name="Google Shape;3499;p33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3500" name="Google Shape;3500;p33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1" name="Google Shape;3501;p33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3502" name="Google Shape;3502;p33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3" name="Google Shape;3503;p33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3504" name="Google Shape;3504;p33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505" name="Google Shape;3505;p33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6" name="Google Shape;3506;p33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7" name="Google Shape;3507;p33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508" name="Google Shape;3508;p33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9" name="Google Shape;3509;p33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0" name="Google Shape;3510;p33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sp>
        <p:nvSpPr>
          <p:cNvPr id="3511" name="Google Shape;3511;p33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512" name="Google Shape;3512;p33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513" name="Google Shape;3513;p33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514" name="Google Shape;3514;p33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515" name="Google Shape;3515;p33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6" name="Google Shape;3516;p33"/>
          <p:cNvSpPr/>
          <p:nvPr/>
        </p:nvSpPr>
        <p:spPr>
          <a:xfrm>
            <a:off x="6205779" y="3000644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3522" name="Google Shape;3522;p34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3" name="Google Shape;3523;p34"/>
          <p:cNvCxnSpPr>
            <a:stCxn id="3522" idx="0"/>
            <a:endCxn id="3522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4" name="Google Shape;3524;p34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34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6" name="Google Shape;3526;p34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3527;p34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34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34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34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34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34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34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34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3535;p34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34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34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34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34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34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34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34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34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34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34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34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34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34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34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34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3551;p34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2" name="Google Shape;3552;p34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34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34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34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34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34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34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34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34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3561;p34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34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34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34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34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34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34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34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34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3570;p34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1" name="Google Shape;3571;p34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3572;p34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3" name="Google Shape;3573;p34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3574;p34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34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6" name="Google Shape;3576;p34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3577;p34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8" name="Google Shape;3578;p34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9" name="Google Shape;3579;p34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0" name="Google Shape;3580;p34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1" name="Google Shape;3581;p34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2" name="Google Shape;3582;p34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34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34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34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34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34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34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34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0" name="Google Shape;3590;p34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34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34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34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34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3595;p34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34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34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34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34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34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34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2" name="Google Shape;3602;p34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34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34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34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34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4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34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9" name="Google Shape;3609;p34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34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34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2" name="Google Shape;3612;p34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3" name="Google Shape;3613;p34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34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5" name="Google Shape;3615;p34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34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34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34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9" name="Google Shape;3619;p34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34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34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34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34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4" name="Google Shape;3624;p34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5" name="Google Shape;3625;p34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6" name="Google Shape;3626;p34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34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34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34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34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34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34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34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4" name="Google Shape;3634;p34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34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34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34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8" name="Google Shape;3638;p34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9" name="Google Shape;3639;p34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34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34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34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34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34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34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34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34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Google Shape;3648;p34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34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34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34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34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34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34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34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34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34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34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34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34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34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34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34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34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34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34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34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34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34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34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34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34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34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34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34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6" name="Google Shape;3676;p34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34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8" name="Google Shape;3678;p34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9" name="Google Shape;3679;p34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34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34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34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34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34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34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34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7" name="Google Shape;3687;p34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Google Shape;3688;p34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34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0" name="Google Shape;3690;p34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1" name="Google Shape;3691;p34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2" name="Google Shape;3692;p34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3" name="Google Shape;3693;p34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4" name="Google Shape;3694;p34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34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6" name="Google Shape;3696;p34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7" name="Google Shape;3697;p34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8" name="Google Shape;3698;p34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34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0" name="Google Shape;3700;p34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1" name="Google Shape;3701;p34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2" name="Google Shape;3702;p34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34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34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34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6" name="Google Shape;3706;p34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34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8" name="Google Shape;3708;p34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3709" name="Google Shape;3709;p34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710" name="Google Shape;3710;p34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3711" name="Google Shape;3711;p34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2" name="Google Shape;3712;p34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3713" name="Google Shape;3713;p34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3714" name="Google Shape;3714;p34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3715" name="Google Shape;3715;p34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6" name="Google Shape;3716;p34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3717" name="Google Shape;3717;p34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8" name="Google Shape;3718;p34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3719" name="Google Shape;3719;p34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720" name="Google Shape;3720;p34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1" name="Google Shape;3721;p34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2" name="Google Shape;3722;p34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723" name="Google Shape;3723;p34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4" name="Google Shape;3724;p34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5" name="Google Shape;3725;p34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3726" name="Google Shape;3726;p34"/>
          <p:cNvCxnSpPr/>
          <p:nvPr/>
        </p:nvCxnSpPr>
        <p:spPr>
          <a:xfrm flipH="1">
            <a:off x="6536617" y="2442262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7" name="Google Shape;3727;p34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8" name="Google Shape;3728;p34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729" name="Google Shape;3729;p34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730" name="Google Shape;3730;p34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731" name="Google Shape;3731;p34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732" name="Google Shape;3732;p34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733" name="Google Shape;3733;p34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734" name="Google Shape;3734;p34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34"/>
          <p:cNvSpPr/>
          <p:nvPr/>
        </p:nvSpPr>
        <p:spPr>
          <a:xfrm>
            <a:off x="6205779" y="3000644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3741" name="Google Shape;3741;p35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2" name="Google Shape;3742;p35"/>
          <p:cNvCxnSpPr>
            <a:stCxn id="3741" idx="0"/>
            <a:endCxn id="3741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3" name="Google Shape;3743;p35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35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5" name="Google Shape;3745;p35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6" name="Google Shape;3746;p35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7" name="Google Shape;3747;p35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35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9" name="Google Shape;3749;p35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0" name="Google Shape;3750;p35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35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35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3" name="Google Shape;3753;p35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4" name="Google Shape;3754;p35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35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6" name="Google Shape;3756;p35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7" name="Google Shape;3757;p35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8" name="Google Shape;3758;p35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9" name="Google Shape;3759;p35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0" name="Google Shape;3760;p35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1" name="Google Shape;3761;p35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2" name="Google Shape;3762;p35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3" name="Google Shape;3763;p35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35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35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35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35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8" name="Google Shape;3768;p35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9" name="Google Shape;3769;p35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0" name="Google Shape;3770;p35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1" name="Google Shape;3771;p35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2" name="Google Shape;3772;p35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35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35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35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35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7" name="Google Shape;3777;p35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8" name="Google Shape;3778;p35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9" name="Google Shape;3779;p35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0" name="Google Shape;3780;p35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1" name="Google Shape;3781;p35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2" name="Google Shape;3782;p35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3" name="Google Shape;3783;p35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4" name="Google Shape;3784;p35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5" name="Google Shape;3785;p35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6" name="Google Shape;3786;p35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35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35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35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0" name="Google Shape;3790;p35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35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35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35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4" name="Google Shape;3794;p35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5" name="Google Shape;3795;p35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6" name="Google Shape;3796;p35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35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8" name="Google Shape;3798;p35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9" name="Google Shape;3799;p35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0" name="Google Shape;3800;p35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1" name="Google Shape;3801;p35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2" name="Google Shape;3802;p35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3" name="Google Shape;3803;p35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4" name="Google Shape;3804;p35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35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6" name="Google Shape;3806;p35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7" name="Google Shape;3807;p35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8" name="Google Shape;3808;p35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35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0" name="Google Shape;3810;p35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1" name="Google Shape;3811;p35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2" name="Google Shape;3812;p35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5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4" name="Google Shape;3814;p35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35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3816;p35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35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35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9" name="Google Shape;3819;p35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35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1" name="Google Shape;3821;p35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2" name="Google Shape;3822;p35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3" name="Google Shape;3823;p35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4" name="Google Shape;3824;p35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5" name="Google Shape;3825;p35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6" name="Google Shape;3826;p35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827;p35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8" name="Google Shape;3828;p35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9" name="Google Shape;3829;p35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35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35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2" name="Google Shape;3832;p35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3" name="Google Shape;3833;p35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4" name="Google Shape;3834;p35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5" name="Google Shape;3835;p35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6" name="Google Shape;3836;p35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7" name="Google Shape;3837;p35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8" name="Google Shape;3838;p35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9" name="Google Shape;3839;p35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35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35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35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35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35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35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35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35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35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35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35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35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35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35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4" name="Google Shape;3854;p35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35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35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35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8" name="Google Shape;3858;p35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9" name="Google Shape;3859;p35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35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35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35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35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35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35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6" name="Google Shape;3866;p35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35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8" name="Google Shape;3868;p35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35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0" name="Google Shape;3870;p35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35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35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3" name="Google Shape;3873;p35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4" name="Google Shape;3874;p35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35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6" name="Google Shape;3876;p35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7" name="Google Shape;3877;p35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8" name="Google Shape;3878;p35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9" name="Google Shape;3879;p35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0" name="Google Shape;3880;p35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1" name="Google Shape;3881;p35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35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3" name="Google Shape;3883;p35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4" name="Google Shape;3884;p35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5" name="Google Shape;3885;p35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6" name="Google Shape;3886;p35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35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35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35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35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35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35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35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35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35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35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7" name="Google Shape;3897;p35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35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35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35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35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2" name="Google Shape;3902;p35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3" name="Google Shape;3903;p35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4" name="Google Shape;3904;p35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5" name="Google Shape;3905;p35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6" name="Google Shape;3906;p35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35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35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35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35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1" name="Google Shape;3911;p35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2" name="Google Shape;3912;p35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35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4" name="Google Shape;3914;p35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35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35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7" name="Google Shape;3917;p35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8" name="Google Shape;3918;p35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35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35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1" name="Google Shape;3921;p35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35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35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35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5" name="Google Shape;3925;p35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6" name="Google Shape;3926;p35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7" name="Google Shape;3927;p35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3928" name="Google Shape;3928;p35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929" name="Google Shape;3929;p35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3930" name="Google Shape;3930;p35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1" name="Google Shape;3931;p35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3932" name="Google Shape;3932;p35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3933" name="Google Shape;3933;p35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3934" name="Google Shape;3934;p35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5" name="Google Shape;3935;p35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3936" name="Google Shape;3936;p35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7" name="Google Shape;3937;p35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3938" name="Google Shape;3938;p35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939" name="Google Shape;3939;p35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0" name="Google Shape;3940;p35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1" name="Google Shape;3941;p35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3942" name="Google Shape;3942;p35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3" name="Google Shape;3943;p35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4" name="Google Shape;3944;p35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3945" name="Google Shape;3945;p35"/>
          <p:cNvCxnSpPr/>
          <p:nvPr/>
        </p:nvCxnSpPr>
        <p:spPr>
          <a:xfrm flipH="1">
            <a:off x="6536617" y="2442262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6" name="Google Shape;3946;p35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7" name="Google Shape;3947;p35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948" name="Google Shape;3948;p35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949" name="Google Shape;3949;p35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950" name="Google Shape;3950;p35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951" name="Google Shape;3951;p35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3952" name="Google Shape;3952;p35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3953" name="Google Shape;3953;p35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35"/>
          <p:cNvSpPr/>
          <p:nvPr/>
        </p:nvSpPr>
        <p:spPr>
          <a:xfrm>
            <a:off x="6205779" y="3000644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5" name="Google Shape;3955;p35"/>
          <p:cNvSpPr/>
          <p:nvPr/>
        </p:nvSpPr>
        <p:spPr>
          <a:xfrm>
            <a:off x="6505048" y="3000644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6" name="Google Shape;3956;p35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TREE here?</a:t>
            </a:r>
            <a:endParaRPr/>
          </a:p>
        </p:txBody>
      </p:sp>
      <p:sp>
        <p:nvSpPr>
          <p:cNvPr id="3962" name="Google Shape;3962;p36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63" name="Google Shape;3963;p36"/>
          <p:cNvCxnSpPr>
            <a:stCxn id="3962" idx="0"/>
            <a:endCxn id="3962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4" name="Google Shape;3964;p36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36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36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36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36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9" name="Google Shape;3969;p36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0" name="Google Shape;3970;p36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1" name="Google Shape;3971;p36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2" name="Google Shape;3972;p36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36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36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36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36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36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36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9" name="Google Shape;3979;p36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0" name="Google Shape;3980;p36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1" name="Google Shape;3981;p36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2" name="Google Shape;3982;p36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3" name="Google Shape;3983;p36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36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5" name="Google Shape;3985;p36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6" name="Google Shape;3986;p36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36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36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9" name="Google Shape;3989;p36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36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36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36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36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36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36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6" name="Google Shape;3996;p36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Google Shape;3997;p36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8" name="Google Shape;3998;p36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9" name="Google Shape;3999;p36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0" name="Google Shape;4000;p36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1" name="Google Shape;4001;p36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2" name="Google Shape;4002;p36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3" name="Google Shape;4003;p36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4" name="Google Shape;4004;p36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5" name="Google Shape;4005;p36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6" name="Google Shape;4006;p36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6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6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6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6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6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6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6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6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6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6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6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6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9" name="Google Shape;4019;p36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36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36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36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6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36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36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6" name="Google Shape;4026;p36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36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8" name="Google Shape;4028;p36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9" name="Google Shape;4029;p36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0" name="Google Shape;4030;p36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6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2" name="Google Shape;4032;p36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3" name="Google Shape;4033;p36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4" name="Google Shape;4034;p36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5" name="Google Shape;4035;p36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6" name="Google Shape;4036;p36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36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36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36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0" name="Google Shape;4040;p36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1" name="Google Shape;4041;p36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2" name="Google Shape;4042;p36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3" name="Google Shape;4043;p36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4" name="Google Shape;4044;p36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5" name="Google Shape;4045;p36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6" name="Google Shape;4046;p36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36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36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9" name="Google Shape;4049;p36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0" name="Google Shape;4050;p36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36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36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3" name="Google Shape;4053;p36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36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6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36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7" name="Google Shape;4057;p36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36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9" name="Google Shape;4059;p36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36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Google Shape;4061;p36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36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36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36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" name="Google Shape;4065;p36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36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36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36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36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36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36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36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36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36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6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36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36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36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36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36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36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36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36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4" name="Google Shape;4084;p36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5" name="Google Shape;4085;p36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36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7" name="Google Shape;4087;p36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36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9" name="Google Shape;4089;p36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0" name="Google Shape;4090;p36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1" name="Google Shape;4091;p36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2" name="Google Shape;4092;p36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3" name="Google Shape;4093;p36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4" name="Google Shape;4094;p36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5" name="Google Shape;4095;p36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36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7" name="Google Shape;4097;p36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8" name="Google Shape;4098;p36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36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0" name="Google Shape;4100;p36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1" name="Google Shape;4101;p36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2" name="Google Shape;4102;p36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3" name="Google Shape;4103;p36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4" name="Google Shape;4104;p36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5" name="Google Shape;4105;p36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6" name="Google Shape;4106;p36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7" name="Google Shape;4107;p36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8" name="Google Shape;4108;p36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9" name="Google Shape;4109;p36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0" name="Google Shape;4110;p36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1" name="Google Shape;4111;p36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2" name="Google Shape;4112;p36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3" name="Google Shape;4113;p36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4" name="Google Shape;4114;p36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5" name="Google Shape;4115;p36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6" name="Google Shape;4116;p36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7" name="Google Shape;4117;p36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8" name="Google Shape;4118;p36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9" name="Google Shape;4119;p36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0" name="Google Shape;4120;p36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1" name="Google Shape;4121;p36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2" name="Google Shape;4122;p36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3" name="Google Shape;4123;p36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6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6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6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7" name="Google Shape;4127;p36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8" name="Google Shape;4128;p36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9" name="Google Shape;4129;p36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36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36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2" name="Google Shape;4132;p36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3" name="Google Shape;4133;p36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4" name="Google Shape;4134;p36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5" name="Google Shape;4135;p36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6" name="Google Shape;4136;p36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7" name="Google Shape;4137;p36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36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9" name="Google Shape;4139;p36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36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36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36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36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36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36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36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36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36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4149" name="Google Shape;4149;p36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150" name="Google Shape;4150;p36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4151" name="Google Shape;4151;p36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2" name="Google Shape;4152;p36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4153" name="Google Shape;4153;p36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4154" name="Google Shape;4154;p36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4155" name="Google Shape;4155;p36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6" name="Google Shape;4156;p36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4157" name="Google Shape;4157;p36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8" name="Google Shape;4158;p36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4159" name="Google Shape;4159;p36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4160" name="Google Shape;4160;p36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1" name="Google Shape;4161;p36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2" name="Google Shape;4162;p36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4163" name="Google Shape;4163;p36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4" name="Google Shape;4164;p36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5" name="Google Shape;4165;p36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4166" name="Google Shape;4166;p36"/>
          <p:cNvCxnSpPr/>
          <p:nvPr/>
        </p:nvCxnSpPr>
        <p:spPr>
          <a:xfrm flipH="1">
            <a:off x="6536617" y="2442262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7" name="Google Shape;4167;p36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8" name="Google Shape;4168;p36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169" name="Google Shape;4169;p36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170" name="Google Shape;4170;p36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171" name="Google Shape;4171;p36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172" name="Google Shape;4172;p36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173" name="Google Shape;4173;p36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174" name="Google Shape;4174;p36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5" name="Google Shape;4175;p36"/>
          <p:cNvSpPr/>
          <p:nvPr/>
        </p:nvSpPr>
        <p:spPr>
          <a:xfrm>
            <a:off x="6205779" y="3000644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6" name="Google Shape;4176;p36"/>
          <p:cNvSpPr/>
          <p:nvPr/>
        </p:nvSpPr>
        <p:spPr>
          <a:xfrm>
            <a:off x="6505048" y="3000644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36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  <p:cxnSp>
        <p:nvCxnSpPr>
          <p:cNvPr id="4178" name="Google Shape;4178;p36"/>
          <p:cNvCxnSpPr/>
          <p:nvPr/>
        </p:nvCxnSpPr>
        <p:spPr>
          <a:xfrm flipH="1">
            <a:off x="7264012" y="3387875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9" name="Google Shape;4179;p36"/>
          <p:cNvCxnSpPr/>
          <p:nvPr/>
        </p:nvCxnSpPr>
        <p:spPr>
          <a:xfrm>
            <a:off x="8033212" y="3387875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0" name="Google Shape;4180;p36"/>
          <p:cNvSpPr txBox="1"/>
          <p:nvPr/>
        </p:nvSpPr>
        <p:spPr>
          <a:xfrm>
            <a:off x="7389598" y="3406334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181" name="Google Shape;4181;p36"/>
          <p:cNvSpPr txBox="1"/>
          <p:nvPr/>
        </p:nvSpPr>
        <p:spPr>
          <a:xfrm>
            <a:off x="8347260" y="3346480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182" name="Google Shape;4182;p36"/>
          <p:cNvSpPr/>
          <p:nvPr/>
        </p:nvSpPr>
        <p:spPr>
          <a:xfrm>
            <a:off x="7075192" y="3946257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6"/>
          <p:cNvSpPr/>
          <p:nvPr/>
        </p:nvSpPr>
        <p:spPr>
          <a:xfrm>
            <a:off x="8763432" y="3946257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Classifying a new data point</a:t>
            </a:r>
            <a:endParaRPr/>
          </a:p>
        </p:txBody>
      </p:sp>
      <p:sp>
        <p:nvSpPr>
          <p:cNvPr id="4189" name="Google Shape;4189;p37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0" name="Google Shape;4190;p37"/>
          <p:cNvCxnSpPr>
            <a:stCxn id="4189" idx="0"/>
            <a:endCxn id="4189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1" name="Google Shape;4191;p37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2" name="Google Shape;4192;p37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3" name="Google Shape;4193;p37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4" name="Google Shape;4194;p37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37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6" name="Google Shape;4196;p37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7" name="Google Shape;4197;p37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8" name="Google Shape;4198;p37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9" name="Google Shape;4199;p37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0" name="Google Shape;4200;p37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1" name="Google Shape;4201;p37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7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3" name="Google Shape;4203;p37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4" name="Google Shape;4204;p37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37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6" name="Google Shape;4206;p37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7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8" name="Google Shape;4208;p37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9" name="Google Shape;4209;p37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0" name="Google Shape;4210;p37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37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2" name="Google Shape;4212;p37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3" name="Google Shape;4213;p37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37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37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6" name="Google Shape;4216;p37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Google Shape;4217;p37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37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37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37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37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2" name="Google Shape;4222;p37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7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4" name="Google Shape;4224;p37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5" name="Google Shape;4225;p37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6" name="Google Shape;4226;p37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7" name="Google Shape;4227;p37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8" name="Google Shape;4228;p37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9" name="Google Shape;4229;p37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0" name="Google Shape;4230;p37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37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37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3" name="Google Shape;4233;p37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4" name="Google Shape;4234;p37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5" name="Google Shape;4235;p37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6" name="Google Shape;4236;p37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37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8" name="Google Shape;4238;p37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9" name="Google Shape;4239;p37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0" name="Google Shape;4240;p37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1" name="Google Shape;4241;p37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2" name="Google Shape;4242;p37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3" name="Google Shape;4243;p37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4" name="Google Shape;4244;p37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5" name="Google Shape;4245;p37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6" name="Google Shape;4246;p37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7" name="Google Shape;4247;p37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8" name="Google Shape;4248;p37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9" name="Google Shape;4249;p37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0" name="Google Shape;4250;p37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1" name="Google Shape;4251;p37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4252;p37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37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37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37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37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37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8" name="Google Shape;4258;p37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4259;p37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0" name="Google Shape;4260;p37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4261;p37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4262;p37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4263;p37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4" name="Google Shape;4264;p37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5" name="Google Shape;4265;p37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6" name="Google Shape;4266;p37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4267;p37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8" name="Google Shape;4268;p37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37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37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37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2" name="Google Shape;4272;p37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3" name="Google Shape;4273;p37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37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5" name="Google Shape;4275;p37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6" name="Google Shape;4276;p37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7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7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9" name="Google Shape;4279;p37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37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37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2" name="Google Shape;4282;p37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37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4" name="Google Shape;4284;p37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5" name="Google Shape;4285;p37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6" name="Google Shape;4286;p37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7" name="Google Shape;4287;p37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37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9" name="Google Shape;4289;p37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0" name="Google Shape;4290;p37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37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2" name="Google Shape;4292;p37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3" name="Google Shape;4293;p37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4" name="Google Shape;4294;p37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37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6" name="Google Shape;4296;p37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7" name="Google Shape;4297;p37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8" name="Google Shape;4298;p37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9" name="Google Shape;4299;p37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37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1" name="Google Shape;4301;p37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7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7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7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5" name="Google Shape;4305;p37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6" name="Google Shape;4306;p37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7" name="Google Shape;4307;p37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8" name="Google Shape;4308;p37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9" name="Google Shape;4309;p37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0" name="Google Shape;4310;p37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1" name="Google Shape;4311;p37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2" name="Google Shape;4312;p37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3" name="Google Shape;4313;p37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4" name="Google Shape;4314;p37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5" name="Google Shape;4315;p37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6" name="Google Shape;4316;p37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7" name="Google Shape;4317;p37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8" name="Google Shape;4318;p37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37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37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37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37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37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37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37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37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37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37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37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37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37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37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7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37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37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37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37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37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37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37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1" name="Google Shape;4341;p37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37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37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7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5" name="Google Shape;4345;p37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6" name="Google Shape;4346;p37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37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8" name="Google Shape;4348;p37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37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7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37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2" name="Google Shape;4352;p37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3" name="Google Shape;4353;p37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4" name="Google Shape;4354;p37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5" name="Google Shape;4355;p37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6" name="Google Shape;4356;p37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7" name="Google Shape;4357;p37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8" name="Google Shape;4358;p37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37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37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37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37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3" name="Google Shape;4363;p37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37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37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6" name="Google Shape;4366;p37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7" name="Google Shape;4367;p37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8" name="Google Shape;4368;p37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9" name="Google Shape;4369;p37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0" name="Google Shape;4370;p37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1" name="Google Shape;4371;p37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37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3" name="Google Shape;4373;p37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7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4375" name="Google Shape;4375;p37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376" name="Google Shape;4376;p37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4377" name="Google Shape;4377;p37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8" name="Google Shape;4378;p37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4379" name="Google Shape;4379;p37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4380" name="Google Shape;4380;p37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4381" name="Google Shape;4381;p37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2" name="Google Shape;4382;p37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4383" name="Google Shape;4383;p37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4" name="Google Shape;4384;p37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4385" name="Google Shape;4385;p37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4386" name="Google Shape;4386;p37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7" name="Google Shape;4387;p37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8" name="Google Shape;4388;p37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4389" name="Google Shape;4389;p37"/>
          <p:cNvCxnSpPr/>
          <p:nvPr/>
        </p:nvCxnSpPr>
        <p:spPr>
          <a:xfrm flipH="1">
            <a:off x="4741001" y="2502116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0" name="Google Shape;4390;p37"/>
          <p:cNvCxnSpPr/>
          <p:nvPr/>
        </p:nvCxnSpPr>
        <p:spPr>
          <a:xfrm>
            <a:off x="5510201" y="2502116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1" name="Google Shape;4391;p37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4392" name="Google Shape;4392;p37"/>
          <p:cNvCxnSpPr/>
          <p:nvPr/>
        </p:nvCxnSpPr>
        <p:spPr>
          <a:xfrm flipH="1">
            <a:off x="6536617" y="2442262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3" name="Google Shape;4393;p37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4" name="Google Shape;4394;p37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395" name="Google Shape;4395;p37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396" name="Google Shape;4396;p37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397" name="Google Shape;4397;p37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398" name="Google Shape;4398;p37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399" name="Google Shape;4399;p37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400" name="Google Shape;4400;p37"/>
          <p:cNvSpPr/>
          <p:nvPr/>
        </p:nvSpPr>
        <p:spPr>
          <a:xfrm>
            <a:off x="4589725" y="3060498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37"/>
          <p:cNvSpPr/>
          <p:nvPr/>
        </p:nvSpPr>
        <p:spPr>
          <a:xfrm>
            <a:off x="6205779" y="3000644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37"/>
          <p:cNvSpPr/>
          <p:nvPr/>
        </p:nvSpPr>
        <p:spPr>
          <a:xfrm>
            <a:off x="6505048" y="3000644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7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  <p:cxnSp>
        <p:nvCxnSpPr>
          <p:cNvPr id="4404" name="Google Shape;4404;p37"/>
          <p:cNvCxnSpPr/>
          <p:nvPr/>
        </p:nvCxnSpPr>
        <p:spPr>
          <a:xfrm flipH="1">
            <a:off x="7264012" y="3387875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5" name="Google Shape;4405;p37"/>
          <p:cNvCxnSpPr/>
          <p:nvPr/>
        </p:nvCxnSpPr>
        <p:spPr>
          <a:xfrm>
            <a:off x="8033212" y="3387875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6" name="Google Shape;4406;p37"/>
          <p:cNvSpPr txBox="1"/>
          <p:nvPr/>
        </p:nvSpPr>
        <p:spPr>
          <a:xfrm>
            <a:off x="7389598" y="3406334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4407" name="Google Shape;4407;p37"/>
          <p:cNvSpPr txBox="1"/>
          <p:nvPr/>
        </p:nvSpPr>
        <p:spPr>
          <a:xfrm>
            <a:off x="8347260" y="3346480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4408" name="Google Shape;4408;p37"/>
          <p:cNvSpPr/>
          <p:nvPr/>
        </p:nvSpPr>
        <p:spPr>
          <a:xfrm>
            <a:off x="7075192" y="3946257"/>
            <a:ext cx="266100" cy="266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37"/>
          <p:cNvSpPr/>
          <p:nvPr/>
        </p:nvSpPr>
        <p:spPr>
          <a:xfrm>
            <a:off x="8763432" y="3946257"/>
            <a:ext cx="266100" cy="266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37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4416" name="Google Shape;4416;p38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38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38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38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38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38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38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38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38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38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38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38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38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38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38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38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38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Google Shape;4433;p38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4" name="Google Shape;4434;p38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38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38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7" name="Google Shape;4437;p38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8" name="Google Shape;4438;p38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9" name="Google Shape;4439;p38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0" name="Google Shape;4440;p38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1" name="Google Shape;4441;p38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38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38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38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5" name="Google Shape;4445;p38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8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8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8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8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8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8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2" name="Google Shape;4452;p38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38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4" name="Google Shape;4454;p38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38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6" name="Google Shape;4456;p38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8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8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8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8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8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8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8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8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8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8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8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8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8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8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8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8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8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8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8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6" name="Google Shape;4476;p38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7" name="Google Shape;4477;p38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8" name="Google Shape;4478;p38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38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0" name="Google Shape;4480;p38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1" name="Google Shape;4481;p38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2" name="Google Shape;4482;p38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3" name="Google Shape;4483;p38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4" name="Google Shape;4484;p38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5" name="Google Shape;4485;p38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38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38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8" name="Google Shape;4488;p38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9" name="Google Shape;4489;p38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0" name="Google Shape;4490;p38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1" name="Google Shape;4491;p38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2" name="Google Shape;4492;p38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3" name="Google Shape;4493;p38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4" name="Google Shape;4494;p38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38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6" name="Google Shape;4496;p38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7" name="Google Shape;4497;p38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8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9" name="Google Shape;4499;p38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0" name="Google Shape;4500;p38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38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2" name="Google Shape;4502;p38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38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38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5" name="Google Shape;4505;p38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6" name="Google Shape;4506;p38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7" name="Google Shape;4507;p38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8" name="Google Shape;4508;p38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9" name="Google Shape;4509;p38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0" name="Google Shape;4510;p38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38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2" name="Google Shape;4512;p38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3" name="Google Shape;4513;p38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4" name="Google Shape;4514;p38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8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6" name="Google Shape;4516;p38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38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8" name="Google Shape;4518;p38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9" name="Google Shape;4519;p38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0" name="Google Shape;4520;p38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1" name="Google Shape;4521;p38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2" name="Google Shape;4522;p38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3" name="Google Shape;4523;p38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4" name="Google Shape;4524;p38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5" name="Google Shape;4525;p38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6" name="Google Shape;4526;p38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38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8" name="Google Shape;4528;p38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9" name="Google Shape;4529;p38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0" name="Google Shape;4530;p38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1" name="Google Shape;4531;p38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2" name="Google Shape;4532;p38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3" name="Google Shape;4533;p38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4" name="Google Shape;4534;p38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5" name="Google Shape;4535;p38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38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7" name="Google Shape;4537;p38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8" name="Google Shape;4538;p38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9" name="Google Shape;4539;p38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0" name="Google Shape;4540;p38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1" name="Google Shape;4541;p38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38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38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38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38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6" name="Google Shape;4546;p38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7" name="Google Shape;4547;p38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8" name="Google Shape;4548;p38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9" name="Google Shape;4549;p38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0" name="Google Shape;4550;p38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38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2" name="Google Shape;4552;p38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8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8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8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8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7" name="Google Shape;4557;p38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8" name="Google Shape;4558;p38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9" name="Google Shape;4559;p38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0" name="Google Shape;4560;p38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1" name="Google Shape;4561;p38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2" name="Google Shape;4562;p38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3" name="Google Shape;4563;p38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4" name="Google Shape;4564;p38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5" name="Google Shape;4565;p38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6" name="Google Shape;4566;p38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8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38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38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38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38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38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38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38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38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38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38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38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38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38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8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38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38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38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38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38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38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38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38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38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38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38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38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38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38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38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38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38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38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38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8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602" name="Google Shape;4602;p38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pic>
        <p:nvPicPr>
          <p:cNvPr id="4603" name="Google Shape;4603;p38"/>
          <p:cNvPicPr preferRelativeResize="0"/>
          <p:nvPr/>
        </p:nvPicPr>
        <p:blipFill rotWithShape="1">
          <a:blip r:embed="rId3">
            <a:alphaModFix/>
          </a:blip>
          <a:srcRect l="17123" r="19242"/>
          <a:stretch/>
        </p:blipFill>
        <p:spPr>
          <a:xfrm>
            <a:off x="5398475" y="1600250"/>
            <a:ext cx="2951879" cy="24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4609" name="Google Shape;4609;p39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0" name="Google Shape;4610;p39"/>
          <p:cNvCxnSpPr>
            <a:stCxn id="4609" idx="0"/>
            <a:endCxn id="4609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1" name="Google Shape;4611;p39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39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39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39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39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39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39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39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39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39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39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39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39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39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39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39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39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39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39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39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39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39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39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39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39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39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39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39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39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0" name="Google Shape;4640;p39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1" name="Google Shape;4641;p39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39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39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39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39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39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39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39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39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39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39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39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39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39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39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39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39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39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39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39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39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39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39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39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39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39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39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39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39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39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39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39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39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39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39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39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39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39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39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39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39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39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39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39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39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39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39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39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39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39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39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39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39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39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39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39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39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39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39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39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39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39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39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39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39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39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39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39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39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39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39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39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39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39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39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39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39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39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39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39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39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39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39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39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39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39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39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39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0" name="Google Shape;4730;p39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1" name="Google Shape;4731;p39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9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9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9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9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9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9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8" name="Google Shape;4738;p39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9" name="Google Shape;4739;p39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0" name="Google Shape;4740;p39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1" name="Google Shape;4741;p39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2" name="Google Shape;4742;p39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3" name="Google Shape;4743;p39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4" name="Google Shape;4744;p39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5" name="Google Shape;4745;p39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6" name="Google Shape;4746;p39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7" name="Google Shape;4747;p39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8" name="Google Shape;4748;p39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9" name="Google Shape;4749;p39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0" name="Google Shape;4750;p39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1" name="Google Shape;4751;p39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2" name="Google Shape;4752;p39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3" name="Google Shape;4753;p39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4" name="Google Shape;4754;p39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5" name="Google Shape;4755;p39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6" name="Google Shape;4756;p39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7" name="Google Shape;4757;p39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39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39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0" name="Google Shape;4760;p39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1" name="Google Shape;4761;p39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2" name="Google Shape;4762;p39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3" name="Google Shape;4763;p39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4" name="Google Shape;4764;p39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5" name="Google Shape;4765;p39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6" name="Google Shape;4766;p39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7" name="Google Shape;4767;p39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39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9" name="Google Shape;4769;p39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0" name="Google Shape;4770;p39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1" name="Google Shape;4771;p39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2" name="Google Shape;4772;p39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3" name="Google Shape;4773;p39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4" name="Google Shape;4774;p39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9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6" name="Google Shape;4776;p39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39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8" name="Google Shape;4778;p39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9" name="Google Shape;4779;p39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0" name="Google Shape;4780;p39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1" name="Google Shape;4781;p39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2" name="Google Shape;4782;p39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3" name="Google Shape;4783;p39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4" name="Google Shape;4784;p39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5" name="Google Shape;4785;p39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6" name="Google Shape;4786;p39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7" name="Google Shape;4787;p39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8" name="Google Shape;4788;p39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9" name="Google Shape;4789;p39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0" name="Google Shape;4790;p39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9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2" name="Google Shape;4792;p39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3" name="Google Shape;4793;p39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4" name="Google Shape;4794;p39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5" name="Google Shape;4795;p39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4796" name="Google Shape;4796;p39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797" name="Google Shape;4797;p39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4798" name="Google Shape;4798;p39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9" name="Google Shape;4799;p39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4800" name="Google Shape;4800;p39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4801" name="Google Shape;4801;p39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4802" name="Google Shape;4802;p39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3" name="Google Shape;4803;p39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4804" name="Google Shape;4804;p39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5" name="Google Shape;4805;p39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pic>
        <p:nvPicPr>
          <p:cNvPr id="4806" name="Google Shape;4806;p39"/>
          <p:cNvPicPr preferRelativeResize="0"/>
          <p:nvPr/>
        </p:nvPicPr>
        <p:blipFill rotWithShape="1">
          <a:blip r:embed="rId3">
            <a:alphaModFix/>
          </a:blip>
          <a:srcRect l="17123" r="19242"/>
          <a:stretch/>
        </p:blipFill>
        <p:spPr>
          <a:xfrm>
            <a:off x="5398475" y="1600250"/>
            <a:ext cx="2951879" cy="24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4812" name="Google Shape;4812;p40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3" name="Google Shape;4813;p40"/>
          <p:cNvCxnSpPr>
            <a:stCxn id="4812" idx="0"/>
            <a:endCxn id="4812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4" name="Google Shape;4814;p40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5" name="Google Shape;4815;p40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6" name="Google Shape;4816;p40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7" name="Google Shape;4817;p40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8" name="Google Shape;4818;p40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9" name="Google Shape;4819;p40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40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40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2" name="Google Shape;4822;p40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3" name="Google Shape;4823;p40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4" name="Google Shape;4824;p40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0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0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7" name="Google Shape;4827;p40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40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0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0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0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2" name="Google Shape;4832;p40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3" name="Google Shape;4833;p40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4" name="Google Shape;4834;p40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5" name="Google Shape;4835;p40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6" name="Google Shape;4836;p40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7" name="Google Shape;4837;p40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8" name="Google Shape;4838;p40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9" name="Google Shape;4839;p40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0" name="Google Shape;4840;p40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40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2" name="Google Shape;4842;p40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40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40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5" name="Google Shape;4845;p40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6" name="Google Shape;4846;p40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7" name="Google Shape;4847;p40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8" name="Google Shape;4848;p40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9" name="Google Shape;4849;p40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0" name="Google Shape;4850;p40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1" name="Google Shape;4851;p40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2" name="Google Shape;4852;p40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3" name="Google Shape;4853;p40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4" name="Google Shape;4854;p40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5" name="Google Shape;4855;p40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6" name="Google Shape;4856;p40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7" name="Google Shape;4857;p40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8" name="Google Shape;4858;p40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9" name="Google Shape;4859;p40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0" name="Google Shape;4860;p40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1" name="Google Shape;4861;p40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2" name="Google Shape;4862;p40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3" name="Google Shape;4863;p40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4" name="Google Shape;4864;p40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5" name="Google Shape;4865;p40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6" name="Google Shape;4866;p40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7" name="Google Shape;4867;p40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8" name="Google Shape;4868;p40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40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40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40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40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3" name="Google Shape;4873;p40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4" name="Google Shape;4874;p40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5" name="Google Shape;4875;p40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6" name="Google Shape;4876;p40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7" name="Google Shape;4877;p40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8" name="Google Shape;4878;p40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0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0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0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2" name="Google Shape;4882;p40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3" name="Google Shape;4883;p40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4" name="Google Shape;4884;p40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5" name="Google Shape;4885;p40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6" name="Google Shape;4886;p40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7" name="Google Shape;4887;p40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8" name="Google Shape;4888;p40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40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0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0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0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0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4" name="Google Shape;4894;p40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5" name="Google Shape;4895;p40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6" name="Google Shape;4896;p40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7" name="Google Shape;4897;p40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8" name="Google Shape;4898;p40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9" name="Google Shape;4899;p40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0" name="Google Shape;4900;p40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1" name="Google Shape;4901;p40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0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0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0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0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0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0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0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0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0" name="Google Shape;4910;p40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1" name="Google Shape;4911;p40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2" name="Google Shape;4912;p40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3" name="Google Shape;4913;p40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4" name="Google Shape;4914;p40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5" name="Google Shape;4915;p40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6" name="Google Shape;4916;p40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7" name="Google Shape;4917;p40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8" name="Google Shape;4918;p40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9" name="Google Shape;4919;p40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0" name="Google Shape;4920;p40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1" name="Google Shape;4921;p40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2" name="Google Shape;4922;p40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3" name="Google Shape;4923;p40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0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0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0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0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0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9" name="Google Shape;4929;p40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0" name="Google Shape;4930;p40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1" name="Google Shape;4931;p40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2" name="Google Shape;4932;p40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3" name="Google Shape;4933;p40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4" name="Google Shape;4934;p40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5" name="Google Shape;4935;p40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6" name="Google Shape;4936;p40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7" name="Google Shape;4937;p40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8" name="Google Shape;4938;p40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9" name="Google Shape;4939;p40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0" name="Google Shape;4940;p40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1" name="Google Shape;4941;p40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2" name="Google Shape;4942;p40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3" name="Google Shape;4943;p40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4" name="Google Shape;4944;p40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5" name="Google Shape;4945;p40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6" name="Google Shape;4946;p40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7" name="Google Shape;4947;p40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8" name="Google Shape;4948;p40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9" name="Google Shape;4949;p40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0" name="Google Shape;4950;p40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1" name="Google Shape;4951;p40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2" name="Google Shape;4952;p40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3" name="Google Shape;4953;p40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4" name="Google Shape;4954;p40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5" name="Google Shape;4955;p40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6" name="Google Shape;4956;p40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7" name="Google Shape;4957;p40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8" name="Google Shape;4958;p40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9" name="Google Shape;4959;p40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0" name="Google Shape;4960;p40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1" name="Google Shape;4961;p40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2" name="Google Shape;4962;p40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3" name="Google Shape;4963;p40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4" name="Google Shape;4964;p40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5" name="Google Shape;4965;p40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6" name="Google Shape;4966;p40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7" name="Google Shape;4967;p40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8" name="Google Shape;4968;p40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9" name="Google Shape;4969;p40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0" name="Google Shape;4970;p40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1" name="Google Shape;4971;p40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2" name="Google Shape;4972;p40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3" name="Google Shape;4973;p40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4" name="Google Shape;4974;p40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5" name="Google Shape;4975;p40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6" name="Google Shape;4976;p40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7" name="Google Shape;4977;p40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8" name="Google Shape;4978;p40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9" name="Google Shape;4979;p40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0" name="Google Shape;4980;p40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1" name="Google Shape;4981;p40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2" name="Google Shape;4982;p40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3" name="Google Shape;4983;p40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4" name="Google Shape;4984;p40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5" name="Google Shape;4985;p40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6" name="Google Shape;4986;p40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7" name="Google Shape;4987;p40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8" name="Google Shape;4988;p40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9" name="Google Shape;4989;p40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0" name="Google Shape;4990;p40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1" name="Google Shape;4991;p40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2" name="Google Shape;4992;p40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3" name="Google Shape;4993;p40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4" name="Google Shape;4994;p40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5" name="Google Shape;4995;p40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6" name="Google Shape;4996;p40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7" name="Google Shape;4997;p40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8" name="Google Shape;4998;p40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4999" name="Google Shape;4999;p40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000" name="Google Shape;5000;p40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5001" name="Google Shape;5001;p40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2" name="Google Shape;5002;p40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5003" name="Google Shape;5003;p40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5004" name="Google Shape;5004;p40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5005" name="Google Shape;5005;p40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6" name="Google Shape;5006;p40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5007" name="Google Shape;5007;p40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8" name="Google Shape;5008;p40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5009" name="Google Shape;5009;p40"/>
          <p:cNvSpPr txBox="1"/>
          <p:nvPr/>
        </p:nvSpPr>
        <p:spPr>
          <a:xfrm>
            <a:off x="5429250" y="1509300"/>
            <a:ext cx="28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the average of each group/ split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4" name="Google Shape;501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5015" name="Google Shape;5015;p41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6" name="Google Shape;5016;p41"/>
          <p:cNvCxnSpPr>
            <a:stCxn id="5015" idx="0"/>
            <a:endCxn id="5015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7" name="Google Shape;5017;p41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8" name="Google Shape;5018;p41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9" name="Google Shape;5019;p41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0" name="Google Shape;5020;p41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1" name="Google Shape;5021;p41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41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41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41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41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6" name="Google Shape;5026;p41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7" name="Google Shape;5027;p41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8" name="Google Shape;5028;p41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9" name="Google Shape;5029;p41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0" name="Google Shape;5030;p41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1" name="Google Shape;5031;p41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2" name="Google Shape;5032;p41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3" name="Google Shape;5033;p41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4" name="Google Shape;5034;p41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5" name="Google Shape;5035;p41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6" name="Google Shape;5036;p41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7" name="Google Shape;5037;p41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8" name="Google Shape;5038;p41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9" name="Google Shape;5039;p41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0" name="Google Shape;5040;p41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1" name="Google Shape;5041;p41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2" name="Google Shape;5042;p41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3" name="Google Shape;5043;p41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4" name="Google Shape;5044;p41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5" name="Google Shape;5045;p41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6" name="Google Shape;5046;p41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7" name="Google Shape;5047;p41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8" name="Google Shape;5048;p41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9" name="Google Shape;5049;p41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0" name="Google Shape;5050;p41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41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41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41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41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41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41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41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41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41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41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41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41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41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41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41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41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41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41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41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41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41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41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41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41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41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41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41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41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41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41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41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41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41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41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41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41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41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41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41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41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1" name="Google Shape;5091;p41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2" name="Google Shape;5092;p41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41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41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41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41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41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41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41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41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41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2" name="Google Shape;5102;p41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41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41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41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41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41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41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41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41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41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41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41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41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41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41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41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41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41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41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41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41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41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41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41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41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41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41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41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41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41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41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41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41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41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41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41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41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41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41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41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2" name="Google Shape;5142;p41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3" name="Google Shape;5143;p41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4" name="Google Shape;5144;p41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5" name="Google Shape;5145;p41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41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41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41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41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0" name="Google Shape;5150;p41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1" name="Google Shape;5151;p41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2" name="Google Shape;5152;p41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3" name="Google Shape;5153;p41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4" name="Google Shape;5154;p41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p41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1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1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1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1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1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1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1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1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1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1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1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1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1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1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1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1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1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1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1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1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1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1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1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1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1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1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1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1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1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1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1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1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1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1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1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1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1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1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1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1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1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1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1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1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1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1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5202" name="Google Shape;5202;p41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203" name="Google Shape;5203;p41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5204" name="Google Shape;5204;p41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5" name="Google Shape;5205;p41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5206" name="Google Shape;5206;p41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5207" name="Google Shape;5207;p41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5208" name="Google Shape;5208;p41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9" name="Google Shape;5209;p41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5210" name="Google Shape;5210;p41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1" name="Google Shape;5211;p41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5212" name="Google Shape;5212;p41"/>
          <p:cNvSpPr txBox="1"/>
          <p:nvPr/>
        </p:nvSpPr>
        <p:spPr>
          <a:xfrm>
            <a:off x="5429250" y="1509300"/>
            <a:ext cx="28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the average of each group/ split</a:t>
            </a:r>
            <a:endParaRPr b="1"/>
          </a:p>
        </p:txBody>
      </p:sp>
      <p:sp>
        <p:nvSpPr>
          <p:cNvPr id="5213" name="Google Shape;5213;p41"/>
          <p:cNvSpPr/>
          <p:nvPr/>
        </p:nvSpPr>
        <p:spPr>
          <a:xfrm>
            <a:off x="513250" y="1519175"/>
            <a:ext cx="1827900" cy="137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is a 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learning technique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can be used for 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both classification and Regression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problems, but mostly it is preferred for solving Classification problems.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tree-structured classifier, where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nodes (decision node)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represent </a:t>
            </a:r>
            <a:r>
              <a:rPr lang="en-GB" sz="1200" b="1" i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features of a dataset</a:t>
            </a:r>
            <a:endParaRPr sz="1200" b="1" i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branches 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 </a:t>
            </a:r>
            <a:r>
              <a:rPr lang="en-GB" sz="1200" b="1" i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rules</a:t>
            </a:r>
            <a:endParaRPr sz="1200" b="1" i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leaf node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represents </a:t>
            </a:r>
            <a:r>
              <a:rPr lang="en-GB" sz="1200" b="1" i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outcome.</a:t>
            </a:r>
            <a:endParaRPr sz="1200" b="1" i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00" y="2212625"/>
            <a:ext cx="3702450" cy="2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5219" name="Google Shape;5219;p42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0" name="Google Shape;5220;p42"/>
          <p:cNvCxnSpPr>
            <a:stCxn id="5219" idx="0"/>
            <a:endCxn id="5219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1" name="Google Shape;5221;p42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2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2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2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2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2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2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2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2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2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2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2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2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2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2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2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2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2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2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2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2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2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2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2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2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2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2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2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2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2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2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2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2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2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2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2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2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2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2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2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2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2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2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2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2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2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2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2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2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2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2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2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2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2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2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2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2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2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2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2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2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42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3" name="Google Shape;5283;p42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4" name="Google Shape;5284;p42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5" name="Google Shape;5285;p42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6" name="Google Shape;5286;p42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7" name="Google Shape;5287;p42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8" name="Google Shape;5288;p42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9" name="Google Shape;5289;p42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0" name="Google Shape;5290;p42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1" name="Google Shape;5291;p42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2" name="Google Shape;5292;p42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3" name="Google Shape;5293;p42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2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5" name="Google Shape;5295;p42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6" name="Google Shape;5296;p42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7" name="Google Shape;5297;p42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8" name="Google Shape;5298;p42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9" name="Google Shape;5299;p42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0" name="Google Shape;5300;p42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1" name="Google Shape;5301;p42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2" name="Google Shape;5302;p42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3" name="Google Shape;5303;p42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4" name="Google Shape;5304;p42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5" name="Google Shape;5305;p42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6" name="Google Shape;5306;p42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7" name="Google Shape;5307;p42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8" name="Google Shape;5308;p42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9" name="Google Shape;5309;p42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0" name="Google Shape;5310;p42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1" name="Google Shape;5311;p42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2" name="Google Shape;5312;p42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3" name="Google Shape;5313;p42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4" name="Google Shape;5314;p42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5" name="Google Shape;5315;p42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6" name="Google Shape;5316;p42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7" name="Google Shape;5317;p42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8" name="Google Shape;5318;p42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9" name="Google Shape;5319;p42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0" name="Google Shape;5320;p42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1" name="Google Shape;5321;p42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2" name="Google Shape;5322;p42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3" name="Google Shape;5323;p42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4" name="Google Shape;5324;p42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5" name="Google Shape;5325;p42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6" name="Google Shape;5326;p42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7" name="Google Shape;5327;p42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8" name="Google Shape;5328;p42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9" name="Google Shape;5329;p42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0" name="Google Shape;5330;p42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1" name="Google Shape;5331;p42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2" name="Google Shape;5332;p42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3" name="Google Shape;5333;p42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4" name="Google Shape;5334;p42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5" name="Google Shape;5335;p42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6" name="Google Shape;5336;p42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7" name="Google Shape;5337;p42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8" name="Google Shape;5338;p42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9" name="Google Shape;5339;p42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0" name="Google Shape;5340;p42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1" name="Google Shape;5341;p42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2" name="Google Shape;5342;p42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3" name="Google Shape;5343;p42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4" name="Google Shape;5344;p42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5" name="Google Shape;5345;p42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6" name="Google Shape;5346;p42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7" name="Google Shape;5347;p42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42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9" name="Google Shape;5349;p42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0" name="Google Shape;5350;p42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1" name="Google Shape;5351;p42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2" name="Google Shape;5352;p42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3" name="Google Shape;5353;p42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4" name="Google Shape;5354;p42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5" name="Google Shape;5355;p42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6" name="Google Shape;5356;p42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7" name="Google Shape;5357;p42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8" name="Google Shape;5358;p42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9" name="Google Shape;5359;p42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0" name="Google Shape;5360;p42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1" name="Google Shape;5361;p42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2" name="Google Shape;5362;p42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3" name="Google Shape;5363;p42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42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5" name="Google Shape;5365;p42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6" name="Google Shape;5366;p42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7" name="Google Shape;5367;p42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8" name="Google Shape;5368;p42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9" name="Google Shape;5369;p42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0" name="Google Shape;5370;p42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1" name="Google Shape;5371;p42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2" name="Google Shape;5372;p42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3" name="Google Shape;5373;p42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4" name="Google Shape;5374;p42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5" name="Google Shape;5375;p42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6" name="Google Shape;5376;p42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7" name="Google Shape;5377;p42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8" name="Google Shape;5378;p42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9" name="Google Shape;5379;p42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0" name="Google Shape;5380;p42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1" name="Google Shape;5381;p42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2" name="Google Shape;5382;p42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3" name="Google Shape;5383;p42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4" name="Google Shape;5384;p42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5" name="Google Shape;5385;p42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6" name="Google Shape;5386;p42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7" name="Google Shape;5387;p42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8" name="Google Shape;5388;p42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9" name="Google Shape;5389;p42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0" name="Google Shape;5390;p42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1" name="Google Shape;5391;p42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2" name="Google Shape;5392;p42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3" name="Google Shape;5393;p42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4" name="Google Shape;5394;p42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5" name="Google Shape;5395;p42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6" name="Google Shape;5396;p42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7" name="Google Shape;5397;p42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8" name="Google Shape;5398;p42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9" name="Google Shape;5399;p42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0" name="Google Shape;5400;p42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1" name="Google Shape;5401;p42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2" name="Google Shape;5402;p42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3" name="Google Shape;5403;p42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4" name="Google Shape;5404;p42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5" name="Google Shape;5405;p42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5406" name="Google Shape;5406;p42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407" name="Google Shape;5407;p42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5408" name="Google Shape;5408;p42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9" name="Google Shape;5409;p42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5410" name="Google Shape;5410;p42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5411" name="Google Shape;5411;p42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5412" name="Google Shape;5412;p42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3" name="Google Shape;5413;p42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5414" name="Google Shape;5414;p42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5" name="Google Shape;5415;p42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5416" name="Google Shape;5416;p42"/>
          <p:cNvSpPr txBox="1"/>
          <p:nvPr/>
        </p:nvSpPr>
        <p:spPr>
          <a:xfrm>
            <a:off x="5429250" y="1509300"/>
            <a:ext cx="28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the average of each group/ split</a:t>
            </a:r>
            <a:endParaRPr b="1"/>
          </a:p>
        </p:txBody>
      </p:sp>
      <p:sp>
        <p:nvSpPr>
          <p:cNvPr id="5417" name="Google Shape;5417;p42"/>
          <p:cNvSpPr/>
          <p:nvPr/>
        </p:nvSpPr>
        <p:spPr>
          <a:xfrm>
            <a:off x="513250" y="1519175"/>
            <a:ext cx="1827900" cy="137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5418" name="Google Shape;5418;p42"/>
          <p:cNvSpPr/>
          <p:nvPr/>
        </p:nvSpPr>
        <p:spPr>
          <a:xfrm>
            <a:off x="2418250" y="1564050"/>
            <a:ext cx="854400" cy="280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3" name="Google Shape;54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5424" name="Google Shape;5424;p43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5" name="Google Shape;5425;p43"/>
          <p:cNvCxnSpPr>
            <a:stCxn id="5424" idx="0"/>
            <a:endCxn id="5424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6" name="Google Shape;5426;p43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7" name="Google Shape;5427;p43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8" name="Google Shape;5428;p43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9" name="Google Shape;5429;p43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0" name="Google Shape;5430;p43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1" name="Google Shape;5431;p43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2" name="Google Shape;5432;p43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3" name="Google Shape;5433;p43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4" name="Google Shape;5434;p43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5" name="Google Shape;5435;p43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6" name="Google Shape;5436;p43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7" name="Google Shape;5437;p43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8" name="Google Shape;5438;p43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9" name="Google Shape;5439;p43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0" name="Google Shape;5440;p43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1" name="Google Shape;5441;p43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2" name="Google Shape;5442;p43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3" name="Google Shape;5443;p43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4" name="Google Shape;5444;p43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5" name="Google Shape;5445;p43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43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43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43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9" name="Google Shape;5449;p43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0" name="Google Shape;5450;p43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1" name="Google Shape;5451;p43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2" name="Google Shape;5452;p43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3" name="Google Shape;5453;p43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4" name="Google Shape;5454;p43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5" name="Google Shape;5455;p43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6" name="Google Shape;5456;p43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7" name="Google Shape;5457;p43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8" name="Google Shape;5458;p43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9" name="Google Shape;5459;p43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0" name="Google Shape;5460;p43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1" name="Google Shape;5461;p43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2" name="Google Shape;5462;p43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3" name="Google Shape;5463;p43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4" name="Google Shape;5464;p43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5" name="Google Shape;5465;p43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6" name="Google Shape;5466;p43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7" name="Google Shape;5467;p43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8" name="Google Shape;5468;p43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9" name="Google Shape;5469;p43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0" name="Google Shape;5470;p43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1" name="Google Shape;5471;p43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2" name="Google Shape;5472;p43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3" name="Google Shape;5473;p43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4" name="Google Shape;5474;p43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5" name="Google Shape;5475;p43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6" name="Google Shape;5476;p43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7" name="Google Shape;5477;p43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8" name="Google Shape;5478;p43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9" name="Google Shape;5479;p43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0" name="Google Shape;5480;p43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1" name="Google Shape;5481;p43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2" name="Google Shape;5482;p43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3" name="Google Shape;5483;p43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4" name="Google Shape;5484;p43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5" name="Google Shape;5485;p43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6" name="Google Shape;5486;p43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7" name="Google Shape;5487;p43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8" name="Google Shape;5488;p43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9" name="Google Shape;5489;p43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0" name="Google Shape;5490;p43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1" name="Google Shape;5491;p43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2" name="Google Shape;5492;p43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3" name="Google Shape;5493;p43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4" name="Google Shape;5494;p43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5" name="Google Shape;5495;p43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6" name="Google Shape;5496;p43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7" name="Google Shape;5497;p43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8" name="Google Shape;5498;p43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9" name="Google Shape;5499;p43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0" name="Google Shape;5500;p43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1" name="Google Shape;5501;p43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2" name="Google Shape;5502;p43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3" name="Google Shape;5503;p43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43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5" name="Google Shape;5505;p43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6" name="Google Shape;5506;p43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7" name="Google Shape;5507;p43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8" name="Google Shape;5508;p43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9" name="Google Shape;5509;p43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0" name="Google Shape;5510;p43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1" name="Google Shape;5511;p43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43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3" name="Google Shape;5513;p43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4" name="Google Shape;5514;p43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5" name="Google Shape;5515;p43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6" name="Google Shape;5516;p43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7" name="Google Shape;5517;p43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8" name="Google Shape;5518;p43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9" name="Google Shape;5519;p43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0" name="Google Shape;5520;p43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1" name="Google Shape;5521;p43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2" name="Google Shape;5522;p43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3" name="Google Shape;5523;p43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4" name="Google Shape;5524;p43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5" name="Google Shape;5525;p43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6" name="Google Shape;5526;p43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7" name="Google Shape;5527;p43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8" name="Google Shape;5528;p43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9" name="Google Shape;5529;p43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0" name="Google Shape;5530;p43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1" name="Google Shape;5531;p43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2" name="Google Shape;5532;p43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3" name="Google Shape;5533;p43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4" name="Google Shape;5534;p43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5" name="Google Shape;5535;p43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6" name="Google Shape;5536;p43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7" name="Google Shape;5537;p43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8" name="Google Shape;5538;p43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9" name="Google Shape;5539;p43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0" name="Google Shape;5540;p43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1" name="Google Shape;5541;p43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2" name="Google Shape;5542;p43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3" name="Google Shape;5543;p43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4" name="Google Shape;5544;p43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5" name="Google Shape;5545;p43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6" name="Google Shape;5546;p43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7" name="Google Shape;5547;p43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8" name="Google Shape;5548;p43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9" name="Google Shape;5549;p43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0" name="Google Shape;5550;p43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1" name="Google Shape;5551;p43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2" name="Google Shape;5552;p43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3" name="Google Shape;5553;p43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4" name="Google Shape;5554;p43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43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43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7" name="Google Shape;5557;p43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8" name="Google Shape;5558;p43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9" name="Google Shape;5559;p43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0" name="Google Shape;5560;p43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1" name="Google Shape;5561;p43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8" name="Google Shape;5568;p43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9" name="Google Shape;5569;p43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0" name="Google Shape;5570;p43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1" name="Google Shape;5571;p43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2" name="Google Shape;5572;p43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3" name="Google Shape;5573;p43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4" name="Google Shape;5574;p43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5" name="Google Shape;5575;p43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6" name="Google Shape;5576;p43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7" name="Google Shape;5577;p43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8" name="Google Shape;5578;p43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9" name="Google Shape;5579;p43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0" name="Google Shape;5580;p43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1" name="Google Shape;5581;p43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2" name="Google Shape;5582;p43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3" name="Google Shape;5583;p43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4" name="Google Shape;5584;p43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5" name="Google Shape;5585;p43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6" name="Google Shape;5586;p43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7" name="Google Shape;5587;p43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8" name="Google Shape;5588;p43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9" name="Google Shape;5589;p43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0" name="Google Shape;5590;p43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1" name="Google Shape;5591;p43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2" name="Google Shape;5592;p43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3" name="Google Shape;5593;p43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4" name="Google Shape;5594;p43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5" name="Google Shape;5595;p43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6" name="Google Shape;5596;p43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7" name="Google Shape;5597;p43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8" name="Google Shape;5598;p43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9" name="Google Shape;5599;p43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0" name="Google Shape;5600;p43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1" name="Google Shape;5601;p43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2" name="Google Shape;5602;p43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3" name="Google Shape;5603;p43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4" name="Google Shape;5604;p43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5" name="Google Shape;5605;p43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6" name="Google Shape;5606;p43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7" name="Google Shape;5607;p43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8" name="Google Shape;5608;p43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9" name="Google Shape;5609;p43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0" name="Google Shape;5610;p43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5611" name="Google Shape;5611;p43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612" name="Google Shape;5612;p43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5613" name="Google Shape;5613;p43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4" name="Google Shape;5614;p43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5615" name="Google Shape;5615;p43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5616" name="Google Shape;5616;p43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5617" name="Google Shape;5617;p43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8" name="Google Shape;5618;p43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5619" name="Google Shape;5619;p43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0" name="Google Shape;5620;p43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5621" name="Google Shape;5621;p43"/>
          <p:cNvSpPr txBox="1"/>
          <p:nvPr/>
        </p:nvSpPr>
        <p:spPr>
          <a:xfrm>
            <a:off x="5429250" y="1509300"/>
            <a:ext cx="28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the average of each group/ split</a:t>
            </a:r>
            <a:endParaRPr b="1"/>
          </a:p>
        </p:txBody>
      </p:sp>
      <p:sp>
        <p:nvSpPr>
          <p:cNvPr id="5622" name="Google Shape;5622;p43"/>
          <p:cNvSpPr/>
          <p:nvPr/>
        </p:nvSpPr>
        <p:spPr>
          <a:xfrm>
            <a:off x="513250" y="1519175"/>
            <a:ext cx="1827900" cy="137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5623" name="Google Shape;5623;p43"/>
          <p:cNvSpPr/>
          <p:nvPr/>
        </p:nvSpPr>
        <p:spPr>
          <a:xfrm>
            <a:off x="513250" y="2966975"/>
            <a:ext cx="1827900" cy="1405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210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624" name="Google Shape;5624;p43"/>
          <p:cNvSpPr/>
          <p:nvPr/>
        </p:nvSpPr>
        <p:spPr>
          <a:xfrm>
            <a:off x="2418250" y="1564050"/>
            <a:ext cx="854400" cy="280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  <p:sp>
        <p:nvSpPr>
          <p:cNvPr id="5625" name="Google Shape;5625;p43"/>
          <p:cNvSpPr/>
          <p:nvPr/>
        </p:nvSpPr>
        <p:spPr>
          <a:xfrm>
            <a:off x="3360225" y="1564050"/>
            <a:ext cx="854400" cy="672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-74</a:t>
            </a:r>
            <a:endParaRPr b="1"/>
          </a:p>
        </p:txBody>
      </p:sp>
      <p:sp>
        <p:nvSpPr>
          <p:cNvPr id="5626" name="Google Shape;5626;p43"/>
          <p:cNvSpPr/>
          <p:nvPr/>
        </p:nvSpPr>
        <p:spPr>
          <a:xfrm>
            <a:off x="3360225" y="2326050"/>
            <a:ext cx="854400" cy="2043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125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Regression</a:t>
            </a:r>
            <a:endParaRPr/>
          </a:p>
        </p:txBody>
      </p:sp>
      <p:sp>
        <p:nvSpPr>
          <p:cNvPr id="5632" name="Google Shape;5632;p44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3" name="Google Shape;5633;p44"/>
          <p:cNvCxnSpPr>
            <a:stCxn id="5632" idx="0"/>
            <a:endCxn id="5632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4" name="Google Shape;5634;p44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5" name="Google Shape;5635;p44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6" name="Google Shape;5636;p44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7" name="Google Shape;5637;p44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8" name="Google Shape;5638;p44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9" name="Google Shape;5639;p44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0" name="Google Shape;5640;p44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1" name="Google Shape;5641;p44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2" name="Google Shape;5642;p44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3" name="Google Shape;5643;p44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4" name="Google Shape;5644;p44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5" name="Google Shape;5645;p44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6" name="Google Shape;5646;p44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44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44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44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0" name="Google Shape;5650;p44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1" name="Google Shape;5651;p44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2" name="Google Shape;5652;p44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44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4" name="Google Shape;5654;p44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44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44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7" name="Google Shape;5657;p44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8" name="Google Shape;5658;p44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44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0" name="Google Shape;5660;p44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1" name="Google Shape;5661;p44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2" name="Google Shape;5662;p44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3" name="Google Shape;5663;p44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4" name="Google Shape;5664;p44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5" name="Google Shape;5665;p44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6" name="Google Shape;5666;p44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7" name="Google Shape;5667;p44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8" name="Google Shape;5668;p44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44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44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1" name="Google Shape;5671;p44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2" name="Google Shape;5672;p44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44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44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44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44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44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44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9" name="Google Shape;5679;p44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0" name="Google Shape;5680;p44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44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44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3" name="Google Shape;5683;p44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4" name="Google Shape;5684;p44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5" name="Google Shape;5685;p44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6" name="Google Shape;5686;p44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7" name="Google Shape;5687;p44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8" name="Google Shape;5688;p44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9" name="Google Shape;5689;p44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0" name="Google Shape;5690;p44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1" name="Google Shape;5691;p44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2" name="Google Shape;5692;p44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3" name="Google Shape;5693;p44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4" name="Google Shape;5694;p44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5" name="Google Shape;5695;p44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6" name="Google Shape;5696;p44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7" name="Google Shape;5697;p44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8" name="Google Shape;5698;p44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9" name="Google Shape;5699;p44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0" name="Google Shape;5700;p44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1" name="Google Shape;5701;p44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2" name="Google Shape;5702;p44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3" name="Google Shape;5703;p44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4" name="Google Shape;5704;p44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5" name="Google Shape;5705;p44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6" name="Google Shape;5706;p44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7" name="Google Shape;5707;p44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8" name="Google Shape;5708;p44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9" name="Google Shape;5709;p44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0" name="Google Shape;5710;p44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1" name="Google Shape;5711;p44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2" name="Google Shape;5712;p44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3" name="Google Shape;5713;p44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4" name="Google Shape;5714;p44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5" name="Google Shape;5715;p44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6" name="Google Shape;5716;p44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7" name="Google Shape;5717;p44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8" name="Google Shape;5718;p44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44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0" name="Google Shape;5720;p44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1" name="Google Shape;5721;p44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2" name="Google Shape;5722;p44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3" name="Google Shape;5723;p44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4" name="Google Shape;5724;p44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44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44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7" name="Google Shape;5727;p44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8" name="Google Shape;5728;p44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9" name="Google Shape;5729;p44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0" name="Google Shape;5730;p44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1" name="Google Shape;5731;p44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2" name="Google Shape;5732;p44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3" name="Google Shape;5733;p44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4" name="Google Shape;5734;p44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5" name="Google Shape;5735;p44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6" name="Google Shape;5736;p44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7" name="Google Shape;5737;p44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44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9" name="Google Shape;5739;p44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0" name="Google Shape;5740;p44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1" name="Google Shape;5741;p44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2" name="Google Shape;5742;p44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3" name="Google Shape;5743;p44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4" name="Google Shape;5744;p44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5" name="Google Shape;5745;p44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6" name="Google Shape;5746;p44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7" name="Google Shape;5747;p44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8" name="Google Shape;5748;p44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9" name="Google Shape;5749;p44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0" name="Google Shape;5750;p44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1" name="Google Shape;5751;p44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2" name="Google Shape;5752;p44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3" name="Google Shape;5753;p44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4" name="Google Shape;5754;p44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5" name="Google Shape;5755;p44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6" name="Google Shape;5756;p44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7" name="Google Shape;5757;p44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8" name="Google Shape;5758;p44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9" name="Google Shape;5759;p44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0" name="Google Shape;5760;p44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1" name="Google Shape;5761;p44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2" name="Google Shape;5762;p44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3" name="Google Shape;5763;p44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4" name="Google Shape;5764;p44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5" name="Google Shape;5765;p44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6" name="Google Shape;5766;p44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7" name="Google Shape;5767;p44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8" name="Google Shape;5768;p44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9" name="Google Shape;5769;p44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0" name="Google Shape;5770;p44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1" name="Google Shape;5771;p44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2" name="Google Shape;5772;p44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3" name="Google Shape;5773;p44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4" name="Google Shape;5774;p44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5" name="Google Shape;5775;p44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6" name="Google Shape;5776;p44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7" name="Google Shape;5777;p44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8" name="Google Shape;5778;p44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9" name="Google Shape;5779;p44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0" name="Google Shape;5780;p44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1" name="Google Shape;5781;p44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2" name="Google Shape;5782;p44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3" name="Google Shape;5783;p44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4" name="Google Shape;5784;p44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5" name="Google Shape;5785;p44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6" name="Google Shape;5786;p44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7" name="Google Shape;5787;p44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8" name="Google Shape;5788;p44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9" name="Google Shape;5789;p44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0" name="Google Shape;5790;p44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1" name="Google Shape;5791;p44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2" name="Google Shape;5792;p44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3" name="Google Shape;5793;p44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4" name="Google Shape;5794;p44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5" name="Google Shape;5795;p44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6" name="Google Shape;5796;p44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7" name="Google Shape;5797;p44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8" name="Google Shape;5798;p44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9" name="Google Shape;5799;p44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0" name="Google Shape;5800;p44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1" name="Google Shape;5801;p44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2" name="Google Shape;5802;p44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3" name="Google Shape;5803;p44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4" name="Google Shape;5804;p44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5" name="Google Shape;5805;p44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6" name="Google Shape;5806;p44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7" name="Google Shape;5807;p44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8" name="Google Shape;5808;p44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44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44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44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2" name="Google Shape;5812;p44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3" name="Google Shape;5813;p44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4" name="Google Shape;5814;p44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5" name="Google Shape;5815;p44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6" name="Google Shape;5816;p44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7" name="Google Shape;5817;p44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8" name="Google Shape;5818;p44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5819" name="Google Shape;5819;p44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820" name="Google Shape;5820;p44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5821" name="Google Shape;5821;p44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2" name="Google Shape;5822;p44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5823" name="Google Shape;5823;p44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5824" name="Google Shape;5824;p44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5825" name="Google Shape;5825;p44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6" name="Google Shape;5826;p44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5827" name="Google Shape;5827;p44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8" name="Google Shape;5828;p44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5829" name="Google Shape;5829;p44"/>
          <p:cNvSpPr/>
          <p:nvPr/>
        </p:nvSpPr>
        <p:spPr>
          <a:xfrm>
            <a:off x="513250" y="1519175"/>
            <a:ext cx="1827900" cy="137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5830" name="Google Shape;5830;p44"/>
          <p:cNvSpPr/>
          <p:nvPr/>
        </p:nvSpPr>
        <p:spPr>
          <a:xfrm>
            <a:off x="513250" y="2966975"/>
            <a:ext cx="1827900" cy="1405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210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831" name="Google Shape;5831;p44"/>
          <p:cNvSpPr/>
          <p:nvPr/>
        </p:nvSpPr>
        <p:spPr>
          <a:xfrm>
            <a:off x="2418250" y="1564050"/>
            <a:ext cx="854400" cy="280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  <p:sp>
        <p:nvSpPr>
          <p:cNvPr id="5832" name="Google Shape;5832;p44"/>
          <p:cNvSpPr/>
          <p:nvPr/>
        </p:nvSpPr>
        <p:spPr>
          <a:xfrm>
            <a:off x="3360225" y="1564050"/>
            <a:ext cx="854400" cy="672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-74</a:t>
            </a:r>
            <a:endParaRPr b="1"/>
          </a:p>
        </p:txBody>
      </p:sp>
      <p:sp>
        <p:nvSpPr>
          <p:cNvPr id="5833" name="Google Shape;5833;p44"/>
          <p:cNvSpPr/>
          <p:nvPr/>
        </p:nvSpPr>
        <p:spPr>
          <a:xfrm>
            <a:off x="3360225" y="2326050"/>
            <a:ext cx="854400" cy="2043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125</a:t>
            </a:r>
            <a:endParaRPr b="1"/>
          </a:p>
        </p:txBody>
      </p:sp>
      <p:sp>
        <p:nvSpPr>
          <p:cNvPr id="5834" name="Google Shape;5834;p44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5835" name="Google Shape;5835;p44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6" name="Google Shape;5836;p44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37" name="Google Shape;5837;p44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5838" name="Google Shape;5838;p44"/>
          <p:cNvCxnSpPr/>
          <p:nvPr/>
        </p:nvCxnSpPr>
        <p:spPr>
          <a:xfrm flipH="1">
            <a:off x="4741075" y="2478650"/>
            <a:ext cx="6585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9" name="Google Shape;5839;p44"/>
          <p:cNvCxnSpPr>
            <a:endCxn id="5840" idx="0"/>
          </p:cNvCxnSpPr>
          <p:nvPr/>
        </p:nvCxnSpPr>
        <p:spPr>
          <a:xfrm>
            <a:off x="5379675" y="2498300"/>
            <a:ext cx="5259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1" name="Google Shape;5841;p44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5842" name="Google Shape;5842;p44"/>
          <p:cNvCxnSpPr>
            <a:endCxn id="5843" idx="0"/>
          </p:cNvCxnSpPr>
          <p:nvPr/>
        </p:nvCxnSpPr>
        <p:spPr>
          <a:xfrm flipH="1">
            <a:off x="6667575" y="2442200"/>
            <a:ext cx="638100" cy="6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4" name="Google Shape;5844;p44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5" name="Google Shape;5845;p44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5846" name="Google Shape;5846;p44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5847" name="Google Shape;5847;p44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5848" name="Google Shape;5848;p44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5849" name="Google Shape;5849;p44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5850" name="Google Shape;5850;p44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5851" name="Google Shape;5851;p44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  <p:cxnSp>
        <p:nvCxnSpPr>
          <p:cNvPr id="5852" name="Google Shape;5852;p44"/>
          <p:cNvCxnSpPr/>
          <p:nvPr/>
        </p:nvCxnSpPr>
        <p:spPr>
          <a:xfrm flipH="1">
            <a:off x="7264012" y="3387875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" name="Google Shape;5853;p44"/>
          <p:cNvCxnSpPr/>
          <p:nvPr/>
        </p:nvCxnSpPr>
        <p:spPr>
          <a:xfrm>
            <a:off x="8033212" y="3387875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4" name="Google Shape;5854;p44"/>
          <p:cNvSpPr txBox="1"/>
          <p:nvPr/>
        </p:nvSpPr>
        <p:spPr>
          <a:xfrm>
            <a:off x="7389598" y="3406334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5855" name="Google Shape;5855;p44"/>
          <p:cNvSpPr txBox="1"/>
          <p:nvPr/>
        </p:nvSpPr>
        <p:spPr>
          <a:xfrm>
            <a:off x="8347260" y="3346480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5856" name="Google Shape;5856;p44"/>
          <p:cNvSpPr/>
          <p:nvPr/>
        </p:nvSpPr>
        <p:spPr>
          <a:xfrm>
            <a:off x="4423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210</a:t>
            </a:r>
            <a:endParaRPr b="1"/>
          </a:p>
        </p:txBody>
      </p:sp>
      <p:sp>
        <p:nvSpPr>
          <p:cNvPr id="5840" name="Google Shape;5840;p44"/>
          <p:cNvSpPr/>
          <p:nvPr/>
        </p:nvSpPr>
        <p:spPr>
          <a:xfrm>
            <a:off x="5566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5843" name="Google Shape;5843;p44"/>
          <p:cNvSpPr/>
          <p:nvPr/>
        </p:nvSpPr>
        <p:spPr>
          <a:xfrm>
            <a:off x="6328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  <p:sp>
        <p:nvSpPr>
          <p:cNvPr id="5857" name="Google Shape;5857;p44"/>
          <p:cNvSpPr/>
          <p:nvPr/>
        </p:nvSpPr>
        <p:spPr>
          <a:xfrm>
            <a:off x="6937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125</a:t>
            </a:r>
            <a:endParaRPr b="1"/>
          </a:p>
        </p:txBody>
      </p:sp>
      <p:sp>
        <p:nvSpPr>
          <p:cNvPr id="5858" name="Google Shape;5858;p44"/>
          <p:cNvSpPr/>
          <p:nvPr/>
        </p:nvSpPr>
        <p:spPr>
          <a:xfrm>
            <a:off x="8461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-74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3" name="Google Shape;58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Predicting a new data point?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4" name="Google Shape;5864;p45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65" name="Google Shape;5865;p45"/>
          <p:cNvCxnSpPr>
            <a:stCxn id="5864" idx="0"/>
            <a:endCxn id="5864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6" name="Google Shape;5866;p45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7" name="Google Shape;5867;p45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8" name="Google Shape;5868;p45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9" name="Google Shape;5869;p45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0" name="Google Shape;5870;p45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1" name="Google Shape;5871;p45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2" name="Google Shape;5872;p45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3" name="Google Shape;5873;p45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4" name="Google Shape;5874;p45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5" name="Google Shape;5875;p45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6" name="Google Shape;5876;p45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7" name="Google Shape;5877;p45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8" name="Google Shape;5878;p45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9" name="Google Shape;5879;p45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0" name="Google Shape;5880;p45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1" name="Google Shape;5881;p45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2" name="Google Shape;5882;p45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3" name="Google Shape;5883;p45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4" name="Google Shape;5884;p45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5" name="Google Shape;5885;p45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6" name="Google Shape;5886;p45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7" name="Google Shape;5887;p45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8" name="Google Shape;5888;p45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9" name="Google Shape;5889;p45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0" name="Google Shape;5890;p45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1" name="Google Shape;5891;p45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2" name="Google Shape;5892;p45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3" name="Google Shape;5893;p45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4" name="Google Shape;5894;p45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5" name="Google Shape;5895;p45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6" name="Google Shape;5896;p45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7" name="Google Shape;5897;p45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8" name="Google Shape;5898;p45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9" name="Google Shape;5899;p45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0" name="Google Shape;5900;p45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1" name="Google Shape;5901;p45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2" name="Google Shape;5902;p45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3" name="Google Shape;5903;p45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4" name="Google Shape;5904;p45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5" name="Google Shape;5905;p45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6" name="Google Shape;5906;p45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7" name="Google Shape;5907;p45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8" name="Google Shape;5908;p45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9" name="Google Shape;5909;p45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0" name="Google Shape;5910;p45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1" name="Google Shape;5911;p45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2" name="Google Shape;5912;p45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3" name="Google Shape;5913;p45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4" name="Google Shape;5914;p45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5" name="Google Shape;5915;p45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6" name="Google Shape;5916;p45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7" name="Google Shape;5917;p45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8" name="Google Shape;5918;p45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9" name="Google Shape;5919;p45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0" name="Google Shape;5920;p45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1" name="Google Shape;5921;p45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2" name="Google Shape;5922;p45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3" name="Google Shape;5923;p45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4" name="Google Shape;5924;p45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5" name="Google Shape;5925;p45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6" name="Google Shape;5926;p45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7" name="Google Shape;5927;p45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8" name="Google Shape;5928;p45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9" name="Google Shape;5929;p45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0" name="Google Shape;5930;p45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1" name="Google Shape;5931;p45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2" name="Google Shape;5932;p45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3" name="Google Shape;5933;p45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4" name="Google Shape;5934;p45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5" name="Google Shape;5935;p45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6" name="Google Shape;5936;p45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7" name="Google Shape;5937;p45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8" name="Google Shape;5938;p45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9" name="Google Shape;5939;p45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0" name="Google Shape;5940;p45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1" name="Google Shape;5941;p45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2" name="Google Shape;5942;p45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3" name="Google Shape;5943;p45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4" name="Google Shape;5944;p45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5" name="Google Shape;5945;p45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6" name="Google Shape;5946;p45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7" name="Google Shape;5947;p45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8" name="Google Shape;5948;p45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9" name="Google Shape;5949;p45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0" name="Google Shape;5950;p45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1" name="Google Shape;5951;p45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2" name="Google Shape;5952;p45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3" name="Google Shape;5953;p45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4" name="Google Shape;5954;p45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5" name="Google Shape;5955;p45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6" name="Google Shape;5956;p45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7" name="Google Shape;5957;p45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8" name="Google Shape;5958;p45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9" name="Google Shape;5959;p45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0" name="Google Shape;5960;p45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1" name="Google Shape;5961;p45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2" name="Google Shape;5962;p45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45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4" name="Google Shape;5964;p45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5" name="Google Shape;5965;p45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6" name="Google Shape;5966;p45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7" name="Google Shape;5967;p45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8" name="Google Shape;5968;p45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9" name="Google Shape;5969;p45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0" name="Google Shape;5970;p45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1" name="Google Shape;5971;p45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2" name="Google Shape;5972;p45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3" name="Google Shape;5973;p45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4" name="Google Shape;5974;p45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5" name="Google Shape;5975;p45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6" name="Google Shape;5976;p45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7" name="Google Shape;5977;p45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45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9" name="Google Shape;5979;p45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0" name="Google Shape;5980;p45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1" name="Google Shape;5981;p45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2" name="Google Shape;5982;p45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3" name="Google Shape;5983;p45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4" name="Google Shape;5984;p45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5" name="Google Shape;5985;p45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6" name="Google Shape;5986;p45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7" name="Google Shape;5987;p45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8" name="Google Shape;5988;p45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9" name="Google Shape;5989;p45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0" name="Google Shape;5990;p45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1" name="Google Shape;5991;p45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2" name="Google Shape;5992;p45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3" name="Google Shape;5993;p45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4" name="Google Shape;5994;p45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5" name="Google Shape;5995;p45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6" name="Google Shape;5996;p45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7" name="Google Shape;5997;p45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8" name="Google Shape;5998;p45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9" name="Google Shape;5999;p45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0" name="Google Shape;6000;p45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1" name="Google Shape;6001;p45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2" name="Google Shape;6002;p45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3" name="Google Shape;6003;p45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4" name="Google Shape;6004;p45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5" name="Google Shape;6005;p45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45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45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45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9" name="Google Shape;6009;p45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0" name="Google Shape;6010;p45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1" name="Google Shape;6011;p45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2" name="Google Shape;6012;p45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3" name="Google Shape;6013;p45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4" name="Google Shape;6014;p45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5" name="Google Shape;6015;p45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6" name="Google Shape;6016;p45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7" name="Google Shape;6017;p45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8" name="Google Shape;6018;p45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9" name="Google Shape;6019;p45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0" name="Google Shape;6020;p45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1" name="Google Shape;6021;p45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2" name="Google Shape;6022;p45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3" name="Google Shape;6023;p45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4" name="Google Shape;6024;p45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5" name="Google Shape;6025;p45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6" name="Google Shape;6026;p45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7" name="Google Shape;6027;p45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8" name="Google Shape;6028;p45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9" name="Google Shape;6029;p45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0" name="Google Shape;6030;p45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1" name="Google Shape;6031;p45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2" name="Google Shape;6032;p45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3" name="Google Shape;6033;p45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4" name="Google Shape;6034;p45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5" name="Google Shape;6035;p45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6" name="Google Shape;6036;p45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7" name="Google Shape;6037;p45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8" name="Google Shape;6038;p45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9" name="Google Shape;6039;p45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0" name="Google Shape;6040;p45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1" name="Google Shape;6041;p45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45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45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4" name="Google Shape;6044;p45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5" name="Google Shape;6045;p45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6" name="Google Shape;6046;p45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7" name="Google Shape;6047;p45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8" name="Google Shape;6048;p45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9" name="Google Shape;6049;p45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0" name="Google Shape;6050;p45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6051" name="Google Shape;6051;p45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052" name="Google Shape;6052;p45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6053" name="Google Shape;6053;p45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4" name="Google Shape;6054;p45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6055" name="Google Shape;6055;p45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6056" name="Google Shape;6056;p45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6057" name="Google Shape;6057;p45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8" name="Google Shape;6058;p45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6059" name="Google Shape;6059;p45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0" name="Google Shape;6060;p45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6061" name="Google Shape;6061;p45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6062" name="Google Shape;6062;p45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3" name="Google Shape;6063;p45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4" name="Google Shape;6064;p45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6065" name="Google Shape;6065;p45"/>
          <p:cNvCxnSpPr/>
          <p:nvPr/>
        </p:nvCxnSpPr>
        <p:spPr>
          <a:xfrm flipH="1">
            <a:off x="4741075" y="2478650"/>
            <a:ext cx="6585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6" name="Google Shape;6066;p45"/>
          <p:cNvCxnSpPr>
            <a:endCxn id="6067" idx="0"/>
          </p:cNvCxnSpPr>
          <p:nvPr/>
        </p:nvCxnSpPr>
        <p:spPr>
          <a:xfrm>
            <a:off x="5379675" y="2498300"/>
            <a:ext cx="5259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8" name="Google Shape;6068;p45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6069" name="Google Shape;6069;p45"/>
          <p:cNvCxnSpPr>
            <a:endCxn id="6070" idx="0"/>
          </p:cNvCxnSpPr>
          <p:nvPr/>
        </p:nvCxnSpPr>
        <p:spPr>
          <a:xfrm flipH="1">
            <a:off x="6667575" y="2442200"/>
            <a:ext cx="638100" cy="6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1" name="Google Shape;6071;p45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72" name="Google Shape;6072;p45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073" name="Google Shape;6073;p45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074" name="Google Shape;6074;p45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075" name="Google Shape;6075;p45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076" name="Google Shape;6076;p45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077" name="Google Shape;6077;p45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078" name="Google Shape;6078;p45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  <p:cxnSp>
        <p:nvCxnSpPr>
          <p:cNvPr id="6079" name="Google Shape;6079;p45"/>
          <p:cNvCxnSpPr/>
          <p:nvPr/>
        </p:nvCxnSpPr>
        <p:spPr>
          <a:xfrm flipH="1">
            <a:off x="7264012" y="3387875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0" name="Google Shape;6080;p45"/>
          <p:cNvCxnSpPr/>
          <p:nvPr/>
        </p:nvCxnSpPr>
        <p:spPr>
          <a:xfrm>
            <a:off x="8033212" y="3387875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1" name="Google Shape;6081;p45"/>
          <p:cNvSpPr txBox="1"/>
          <p:nvPr/>
        </p:nvSpPr>
        <p:spPr>
          <a:xfrm>
            <a:off x="7389598" y="3406334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082" name="Google Shape;6082;p45"/>
          <p:cNvSpPr txBox="1"/>
          <p:nvPr/>
        </p:nvSpPr>
        <p:spPr>
          <a:xfrm>
            <a:off x="8347260" y="3346480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083" name="Google Shape;6083;p45"/>
          <p:cNvSpPr/>
          <p:nvPr/>
        </p:nvSpPr>
        <p:spPr>
          <a:xfrm>
            <a:off x="4423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210</a:t>
            </a:r>
            <a:endParaRPr b="1"/>
          </a:p>
        </p:txBody>
      </p:sp>
      <p:sp>
        <p:nvSpPr>
          <p:cNvPr id="6067" name="Google Shape;6067;p45"/>
          <p:cNvSpPr/>
          <p:nvPr/>
        </p:nvSpPr>
        <p:spPr>
          <a:xfrm>
            <a:off x="5566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6070" name="Google Shape;6070;p45"/>
          <p:cNvSpPr/>
          <p:nvPr/>
        </p:nvSpPr>
        <p:spPr>
          <a:xfrm>
            <a:off x="6328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  <p:sp>
        <p:nvSpPr>
          <p:cNvPr id="6084" name="Google Shape;6084;p45"/>
          <p:cNvSpPr/>
          <p:nvPr/>
        </p:nvSpPr>
        <p:spPr>
          <a:xfrm>
            <a:off x="6937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125</a:t>
            </a:r>
            <a:endParaRPr b="1"/>
          </a:p>
        </p:txBody>
      </p:sp>
      <p:sp>
        <p:nvSpPr>
          <p:cNvPr id="6085" name="Google Shape;6085;p45"/>
          <p:cNvSpPr/>
          <p:nvPr/>
        </p:nvSpPr>
        <p:spPr>
          <a:xfrm>
            <a:off x="8461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-74</a:t>
            </a:r>
            <a:endParaRPr b="1"/>
          </a:p>
        </p:txBody>
      </p:sp>
      <p:sp>
        <p:nvSpPr>
          <p:cNvPr id="6086" name="Google Shape;6086;p45"/>
          <p:cNvSpPr/>
          <p:nvPr/>
        </p:nvSpPr>
        <p:spPr>
          <a:xfrm>
            <a:off x="2903437" y="32077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1" name="Google Shape;609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Predicting a new data point?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2" name="Google Shape;6092;p46"/>
          <p:cNvSpPr/>
          <p:nvPr/>
        </p:nvSpPr>
        <p:spPr>
          <a:xfrm>
            <a:off x="462135" y="1491609"/>
            <a:ext cx="3827400" cy="291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3" name="Google Shape;6093;p46"/>
          <p:cNvCxnSpPr>
            <a:stCxn id="6092" idx="0"/>
            <a:endCxn id="6092" idx="2"/>
          </p:cNvCxnSpPr>
          <p:nvPr/>
        </p:nvCxnSpPr>
        <p:spPr>
          <a:xfrm>
            <a:off x="2375835" y="1491609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4" name="Google Shape;6094;p46"/>
          <p:cNvSpPr/>
          <p:nvPr/>
        </p:nvSpPr>
        <p:spPr>
          <a:xfrm>
            <a:off x="539152" y="15332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5" name="Google Shape;6095;p46"/>
          <p:cNvSpPr/>
          <p:nvPr/>
        </p:nvSpPr>
        <p:spPr>
          <a:xfrm>
            <a:off x="776450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6" name="Google Shape;6096;p46"/>
          <p:cNvSpPr/>
          <p:nvPr/>
        </p:nvSpPr>
        <p:spPr>
          <a:xfrm>
            <a:off x="101374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7" name="Google Shape;6097;p46"/>
          <p:cNvSpPr/>
          <p:nvPr/>
        </p:nvSpPr>
        <p:spPr>
          <a:xfrm>
            <a:off x="1191723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8" name="Google Shape;6098;p46"/>
          <p:cNvSpPr/>
          <p:nvPr/>
        </p:nvSpPr>
        <p:spPr>
          <a:xfrm>
            <a:off x="1429021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9" name="Google Shape;6099;p46"/>
          <p:cNvSpPr/>
          <p:nvPr/>
        </p:nvSpPr>
        <p:spPr>
          <a:xfrm>
            <a:off x="1666319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0" name="Google Shape;6100;p46"/>
          <p:cNvSpPr/>
          <p:nvPr/>
        </p:nvSpPr>
        <p:spPr>
          <a:xfrm>
            <a:off x="1903617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1" name="Google Shape;6101;p46"/>
          <p:cNvSpPr/>
          <p:nvPr/>
        </p:nvSpPr>
        <p:spPr>
          <a:xfrm>
            <a:off x="2140916" y="15640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2" name="Google Shape;6102;p46"/>
          <p:cNvSpPr/>
          <p:nvPr/>
        </p:nvSpPr>
        <p:spPr>
          <a:xfrm>
            <a:off x="539152" y="17705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3" name="Google Shape;6103;p46"/>
          <p:cNvSpPr/>
          <p:nvPr/>
        </p:nvSpPr>
        <p:spPr>
          <a:xfrm>
            <a:off x="776450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4" name="Google Shape;6104;p46"/>
          <p:cNvSpPr/>
          <p:nvPr/>
        </p:nvSpPr>
        <p:spPr>
          <a:xfrm>
            <a:off x="101374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5" name="Google Shape;6105;p46"/>
          <p:cNvSpPr/>
          <p:nvPr/>
        </p:nvSpPr>
        <p:spPr>
          <a:xfrm>
            <a:off x="1191723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6" name="Google Shape;6106;p46"/>
          <p:cNvSpPr/>
          <p:nvPr/>
        </p:nvSpPr>
        <p:spPr>
          <a:xfrm>
            <a:off x="1429021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7" name="Google Shape;6107;p46"/>
          <p:cNvSpPr/>
          <p:nvPr/>
        </p:nvSpPr>
        <p:spPr>
          <a:xfrm>
            <a:off x="1666319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8" name="Google Shape;6108;p46"/>
          <p:cNvSpPr/>
          <p:nvPr/>
        </p:nvSpPr>
        <p:spPr>
          <a:xfrm>
            <a:off x="1903617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9" name="Google Shape;6109;p46"/>
          <p:cNvSpPr/>
          <p:nvPr/>
        </p:nvSpPr>
        <p:spPr>
          <a:xfrm>
            <a:off x="2140916" y="18013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0" name="Google Shape;6110;p46"/>
          <p:cNvSpPr/>
          <p:nvPr/>
        </p:nvSpPr>
        <p:spPr>
          <a:xfrm>
            <a:off x="539152" y="200783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1" name="Google Shape;6111;p46"/>
          <p:cNvSpPr/>
          <p:nvPr/>
        </p:nvSpPr>
        <p:spPr>
          <a:xfrm>
            <a:off x="776450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2" name="Google Shape;6112;p46"/>
          <p:cNvSpPr/>
          <p:nvPr/>
        </p:nvSpPr>
        <p:spPr>
          <a:xfrm>
            <a:off x="101374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3" name="Google Shape;6113;p46"/>
          <p:cNvSpPr/>
          <p:nvPr/>
        </p:nvSpPr>
        <p:spPr>
          <a:xfrm>
            <a:off x="1191723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4" name="Google Shape;6114;p46"/>
          <p:cNvSpPr/>
          <p:nvPr/>
        </p:nvSpPr>
        <p:spPr>
          <a:xfrm>
            <a:off x="1429021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5" name="Google Shape;6115;p46"/>
          <p:cNvSpPr/>
          <p:nvPr/>
        </p:nvSpPr>
        <p:spPr>
          <a:xfrm>
            <a:off x="1666319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6" name="Google Shape;6116;p46"/>
          <p:cNvSpPr/>
          <p:nvPr/>
        </p:nvSpPr>
        <p:spPr>
          <a:xfrm>
            <a:off x="1903617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7" name="Google Shape;6117;p46"/>
          <p:cNvSpPr/>
          <p:nvPr/>
        </p:nvSpPr>
        <p:spPr>
          <a:xfrm>
            <a:off x="2140916" y="20386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8" name="Google Shape;6118;p46"/>
          <p:cNvSpPr/>
          <p:nvPr/>
        </p:nvSpPr>
        <p:spPr>
          <a:xfrm>
            <a:off x="539152" y="224513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9" name="Google Shape;6119;p46"/>
          <p:cNvSpPr/>
          <p:nvPr/>
        </p:nvSpPr>
        <p:spPr>
          <a:xfrm>
            <a:off x="776450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0" name="Google Shape;6120;p46"/>
          <p:cNvSpPr/>
          <p:nvPr/>
        </p:nvSpPr>
        <p:spPr>
          <a:xfrm>
            <a:off x="101374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1" name="Google Shape;6121;p46"/>
          <p:cNvSpPr/>
          <p:nvPr/>
        </p:nvSpPr>
        <p:spPr>
          <a:xfrm>
            <a:off x="1191723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2" name="Google Shape;6122;p46"/>
          <p:cNvSpPr/>
          <p:nvPr/>
        </p:nvSpPr>
        <p:spPr>
          <a:xfrm>
            <a:off x="1429021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3" name="Google Shape;6123;p46"/>
          <p:cNvSpPr/>
          <p:nvPr/>
        </p:nvSpPr>
        <p:spPr>
          <a:xfrm>
            <a:off x="1666319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4" name="Google Shape;6124;p46"/>
          <p:cNvSpPr/>
          <p:nvPr/>
        </p:nvSpPr>
        <p:spPr>
          <a:xfrm>
            <a:off x="1903617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5" name="Google Shape;6125;p46"/>
          <p:cNvSpPr/>
          <p:nvPr/>
        </p:nvSpPr>
        <p:spPr>
          <a:xfrm>
            <a:off x="2140916" y="22759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6" name="Google Shape;6126;p46"/>
          <p:cNvSpPr/>
          <p:nvPr/>
        </p:nvSpPr>
        <p:spPr>
          <a:xfrm>
            <a:off x="539152" y="248243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7" name="Google Shape;6127;p46"/>
          <p:cNvSpPr/>
          <p:nvPr/>
        </p:nvSpPr>
        <p:spPr>
          <a:xfrm>
            <a:off x="776450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8" name="Google Shape;6128;p46"/>
          <p:cNvSpPr/>
          <p:nvPr/>
        </p:nvSpPr>
        <p:spPr>
          <a:xfrm>
            <a:off x="101374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9" name="Google Shape;6129;p46"/>
          <p:cNvSpPr/>
          <p:nvPr/>
        </p:nvSpPr>
        <p:spPr>
          <a:xfrm>
            <a:off x="1191723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0" name="Google Shape;6130;p46"/>
          <p:cNvSpPr/>
          <p:nvPr/>
        </p:nvSpPr>
        <p:spPr>
          <a:xfrm>
            <a:off x="1429021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1" name="Google Shape;6131;p46"/>
          <p:cNvSpPr/>
          <p:nvPr/>
        </p:nvSpPr>
        <p:spPr>
          <a:xfrm>
            <a:off x="1666319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2" name="Google Shape;6132;p46"/>
          <p:cNvSpPr/>
          <p:nvPr/>
        </p:nvSpPr>
        <p:spPr>
          <a:xfrm>
            <a:off x="1903617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3" name="Google Shape;6133;p46"/>
          <p:cNvSpPr/>
          <p:nvPr/>
        </p:nvSpPr>
        <p:spPr>
          <a:xfrm>
            <a:off x="2140916" y="25132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4" name="Google Shape;6134;p46"/>
          <p:cNvSpPr/>
          <p:nvPr/>
        </p:nvSpPr>
        <p:spPr>
          <a:xfrm>
            <a:off x="539152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5" name="Google Shape;6135;p46"/>
          <p:cNvSpPr/>
          <p:nvPr/>
        </p:nvSpPr>
        <p:spPr>
          <a:xfrm>
            <a:off x="776450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6" name="Google Shape;6136;p46"/>
          <p:cNvSpPr/>
          <p:nvPr/>
        </p:nvSpPr>
        <p:spPr>
          <a:xfrm>
            <a:off x="101374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7" name="Google Shape;6137;p46"/>
          <p:cNvSpPr/>
          <p:nvPr/>
        </p:nvSpPr>
        <p:spPr>
          <a:xfrm>
            <a:off x="1191723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8" name="Google Shape;6138;p46"/>
          <p:cNvSpPr/>
          <p:nvPr/>
        </p:nvSpPr>
        <p:spPr>
          <a:xfrm>
            <a:off x="1429021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9" name="Google Shape;6139;p46"/>
          <p:cNvSpPr/>
          <p:nvPr/>
        </p:nvSpPr>
        <p:spPr>
          <a:xfrm>
            <a:off x="166631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0" name="Google Shape;6140;p46"/>
          <p:cNvSpPr/>
          <p:nvPr/>
        </p:nvSpPr>
        <p:spPr>
          <a:xfrm>
            <a:off x="190361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1" name="Google Shape;6141;p46"/>
          <p:cNvSpPr/>
          <p:nvPr/>
        </p:nvSpPr>
        <p:spPr>
          <a:xfrm>
            <a:off x="2140916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2" name="Google Shape;6142;p46"/>
          <p:cNvSpPr/>
          <p:nvPr/>
        </p:nvSpPr>
        <p:spPr>
          <a:xfrm>
            <a:off x="3386732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3" name="Google Shape;6143;p46"/>
          <p:cNvSpPr/>
          <p:nvPr/>
        </p:nvSpPr>
        <p:spPr>
          <a:xfrm>
            <a:off x="3624030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4" name="Google Shape;6144;p46"/>
          <p:cNvSpPr/>
          <p:nvPr/>
        </p:nvSpPr>
        <p:spPr>
          <a:xfrm>
            <a:off x="3861328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5" name="Google Shape;6145;p46"/>
          <p:cNvSpPr/>
          <p:nvPr/>
        </p:nvSpPr>
        <p:spPr>
          <a:xfrm>
            <a:off x="4039302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6" name="Google Shape;6146;p46"/>
          <p:cNvSpPr/>
          <p:nvPr/>
        </p:nvSpPr>
        <p:spPr>
          <a:xfrm>
            <a:off x="3386732" y="266040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7" name="Google Shape;6147;p46"/>
          <p:cNvSpPr/>
          <p:nvPr/>
        </p:nvSpPr>
        <p:spPr>
          <a:xfrm>
            <a:off x="3624030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8" name="Google Shape;6148;p46"/>
          <p:cNvSpPr/>
          <p:nvPr/>
        </p:nvSpPr>
        <p:spPr>
          <a:xfrm>
            <a:off x="3861328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9" name="Google Shape;6149;p46"/>
          <p:cNvSpPr/>
          <p:nvPr/>
        </p:nvSpPr>
        <p:spPr>
          <a:xfrm>
            <a:off x="4039302" y="269121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0" name="Google Shape;6150;p46"/>
          <p:cNvSpPr/>
          <p:nvPr/>
        </p:nvSpPr>
        <p:spPr>
          <a:xfrm>
            <a:off x="3386732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1" name="Google Shape;6151;p46"/>
          <p:cNvSpPr/>
          <p:nvPr/>
        </p:nvSpPr>
        <p:spPr>
          <a:xfrm>
            <a:off x="3624030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2" name="Google Shape;6152;p46"/>
          <p:cNvSpPr/>
          <p:nvPr/>
        </p:nvSpPr>
        <p:spPr>
          <a:xfrm>
            <a:off x="3861328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3" name="Google Shape;6153;p46"/>
          <p:cNvSpPr/>
          <p:nvPr/>
        </p:nvSpPr>
        <p:spPr>
          <a:xfrm>
            <a:off x="4039302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4" name="Google Shape;6154;p46"/>
          <p:cNvSpPr/>
          <p:nvPr/>
        </p:nvSpPr>
        <p:spPr>
          <a:xfrm>
            <a:off x="3386732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5" name="Google Shape;6155;p46"/>
          <p:cNvSpPr/>
          <p:nvPr/>
        </p:nvSpPr>
        <p:spPr>
          <a:xfrm>
            <a:off x="3624030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6" name="Google Shape;6156;p46"/>
          <p:cNvSpPr/>
          <p:nvPr/>
        </p:nvSpPr>
        <p:spPr>
          <a:xfrm>
            <a:off x="3861328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7" name="Google Shape;6157;p46"/>
          <p:cNvSpPr/>
          <p:nvPr/>
        </p:nvSpPr>
        <p:spPr>
          <a:xfrm>
            <a:off x="4039302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8" name="Google Shape;6158;p46"/>
          <p:cNvSpPr/>
          <p:nvPr/>
        </p:nvSpPr>
        <p:spPr>
          <a:xfrm>
            <a:off x="3386732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9" name="Google Shape;6159;p46"/>
          <p:cNvSpPr/>
          <p:nvPr/>
        </p:nvSpPr>
        <p:spPr>
          <a:xfrm>
            <a:off x="3624030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0" name="Google Shape;6160;p46"/>
          <p:cNvSpPr/>
          <p:nvPr/>
        </p:nvSpPr>
        <p:spPr>
          <a:xfrm>
            <a:off x="3861328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1" name="Google Shape;6161;p46"/>
          <p:cNvSpPr/>
          <p:nvPr/>
        </p:nvSpPr>
        <p:spPr>
          <a:xfrm>
            <a:off x="4039302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2" name="Google Shape;6162;p46"/>
          <p:cNvSpPr/>
          <p:nvPr/>
        </p:nvSpPr>
        <p:spPr>
          <a:xfrm>
            <a:off x="3386732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3" name="Google Shape;6163;p46"/>
          <p:cNvSpPr/>
          <p:nvPr/>
        </p:nvSpPr>
        <p:spPr>
          <a:xfrm>
            <a:off x="362403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4" name="Google Shape;6164;p46"/>
          <p:cNvSpPr/>
          <p:nvPr/>
        </p:nvSpPr>
        <p:spPr>
          <a:xfrm>
            <a:off x="386132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5" name="Google Shape;6165;p46"/>
          <p:cNvSpPr/>
          <p:nvPr/>
        </p:nvSpPr>
        <p:spPr>
          <a:xfrm>
            <a:off x="3386732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6" name="Google Shape;6166;p46"/>
          <p:cNvSpPr/>
          <p:nvPr/>
        </p:nvSpPr>
        <p:spPr>
          <a:xfrm>
            <a:off x="3624030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7" name="Google Shape;6167;p46"/>
          <p:cNvSpPr/>
          <p:nvPr/>
        </p:nvSpPr>
        <p:spPr>
          <a:xfrm>
            <a:off x="3861328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8" name="Google Shape;6168;p46"/>
          <p:cNvSpPr/>
          <p:nvPr/>
        </p:nvSpPr>
        <p:spPr>
          <a:xfrm>
            <a:off x="4039302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9" name="Google Shape;6169;p46"/>
          <p:cNvSpPr/>
          <p:nvPr/>
        </p:nvSpPr>
        <p:spPr>
          <a:xfrm>
            <a:off x="4039302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0" name="Google Shape;6170;p46"/>
          <p:cNvSpPr/>
          <p:nvPr/>
        </p:nvSpPr>
        <p:spPr>
          <a:xfrm>
            <a:off x="3386732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1" name="Google Shape;6171;p46"/>
          <p:cNvSpPr/>
          <p:nvPr/>
        </p:nvSpPr>
        <p:spPr>
          <a:xfrm>
            <a:off x="362403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2" name="Google Shape;6172;p46"/>
          <p:cNvSpPr/>
          <p:nvPr/>
        </p:nvSpPr>
        <p:spPr>
          <a:xfrm>
            <a:off x="386132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3" name="Google Shape;6173;p46"/>
          <p:cNvSpPr/>
          <p:nvPr/>
        </p:nvSpPr>
        <p:spPr>
          <a:xfrm>
            <a:off x="4039302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4" name="Google Shape;6174;p46"/>
          <p:cNvSpPr/>
          <p:nvPr/>
        </p:nvSpPr>
        <p:spPr>
          <a:xfrm>
            <a:off x="2437539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5" name="Google Shape;6175;p46"/>
          <p:cNvSpPr/>
          <p:nvPr/>
        </p:nvSpPr>
        <p:spPr>
          <a:xfrm>
            <a:off x="267483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6" name="Google Shape;6176;p46"/>
          <p:cNvSpPr/>
          <p:nvPr/>
        </p:nvSpPr>
        <p:spPr>
          <a:xfrm>
            <a:off x="2912135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7" name="Google Shape;6177;p46"/>
          <p:cNvSpPr/>
          <p:nvPr/>
        </p:nvSpPr>
        <p:spPr>
          <a:xfrm>
            <a:off x="3090109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8" name="Google Shape;6178;p46"/>
          <p:cNvSpPr/>
          <p:nvPr/>
        </p:nvSpPr>
        <p:spPr>
          <a:xfrm>
            <a:off x="2437539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9" name="Google Shape;6179;p46"/>
          <p:cNvSpPr/>
          <p:nvPr/>
        </p:nvSpPr>
        <p:spPr>
          <a:xfrm>
            <a:off x="267483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0" name="Google Shape;6180;p46"/>
          <p:cNvSpPr/>
          <p:nvPr/>
        </p:nvSpPr>
        <p:spPr>
          <a:xfrm>
            <a:off x="2912135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1" name="Google Shape;6181;p46"/>
          <p:cNvSpPr/>
          <p:nvPr/>
        </p:nvSpPr>
        <p:spPr>
          <a:xfrm>
            <a:off x="309010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2" name="Google Shape;6182;p46"/>
          <p:cNvSpPr/>
          <p:nvPr/>
        </p:nvSpPr>
        <p:spPr>
          <a:xfrm>
            <a:off x="2437539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3" name="Google Shape;6183;p46"/>
          <p:cNvSpPr/>
          <p:nvPr/>
        </p:nvSpPr>
        <p:spPr>
          <a:xfrm>
            <a:off x="267483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4" name="Google Shape;6184;p46"/>
          <p:cNvSpPr/>
          <p:nvPr/>
        </p:nvSpPr>
        <p:spPr>
          <a:xfrm>
            <a:off x="2912135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5" name="Google Shape;6185;p46"/>
          <p:cNvSpPr/>
          <p:nvPr/>
        </p:nvSpPr>
        <p:spPr>
          <a:xfrm>
            <a:off x="3090109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6" name="Google Shape;6186;p46"/>
          <p:cNvSpPr/>
          <p:nvPr/>
        </p:nvSpPr>
        <p:spPr>
          <a:xfrm>
            <a:off x="2437539" y="343162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7" name="Google Shape;6187;p46"/>
          <p:cNvSpPr/>
          <p:nvPr/>
        </p:nvSpPr>
        <p:spPr>
          <a:xfrm>
            <a:off x="2674837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8" name="Google Shape;6188;p46"/>
          <p:cNvSpPr/>
          <p:nvPr/>
        </p:nvSpPr>
        <p:spPr>
          <a:xfrm>
            <a:off x="2912135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9" name="Google Shape;6189;p46"/>
          <p:cNvSpPr/>
          <p:nvPr/>
        </p:nvSpPr>
        <p:spPr>
          <a:xfrm>
            <a:off x="3090109" y="346243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0" name="Google Shape;6190;p46"/>
          <p:cNvSpPr/>
          <p:nvPr/>
        </p:nvSpPr>
        <p:spPr>
          <a:xfrm>
            <a:off x="2437539" y="319432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46"/>
          <p:cNvSpPr/>
          <p:nvPr/>
        </p:nvSpPr>
        <p:spPr>
          <a:xfrm>
            <a:off x="2674837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2" name="Google Shape;6192;p46"/>
          <p:cNvSpPr/>
          <p:nvPr/>
        </p:nvSpPr>
        <p:spPr>
          <a:xfrm>
            <a:off x="2912135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46"/>
          <p:cNvSpPr/>
          <p:nvPr/>
        </p:nvSpPr>
        <p:spPr>
          <a:xfrm>
            <a:off x="3090109" y="322513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46"/>
          <p:cNvSpPr/>
          <p:nvPr/>
        </p:nvSpPr>
        <p:spPr>
          <a:xfrm>
            <a:off x="2437539" y="295702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5" name="Google Shape;6195;p46"/>
          <p:cNvSpPr/>
          <p:nvPr/>
        </p:nvSpPr>
        <p:spPr>
          <a:xfrm>
            <a:off x="2674837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6" name="Google Shape;6196;p46"/>
          <p:cNvSpPr/>
          <p:nvPr/>
        </p:nvSpPr>
        <p:spPr>
          <a:xfrm>
            <a:off x="2912135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7" name="Google Shape;6197;p46"/>
          <p:cNvSpPr/>
          <p:nvPr/>
        </p:nvSpPr>
        <p:spPr>
          <a:xfrm>
            <a:off x="3090109" y="298784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8" name="Google Shape;6198;p46"/>
          <p:cNvSpPr/>
          <p:nvPr/>
        </p:nvSpPr>
        <p:spPr>
          <a:xfrm>
            <a:off x="2437539" y="271973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9" name="Google Shape;6199;p46"/>
          <p:cNvSpPr/>
          <p:nvPr/>
        </p:nvSpPr>
        <p:spPr>
          <a:xfrm>
            <a:off x="2674837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0" name="Google Shape;6200;p46"/>
          <p:cNvSpPr/>
          <p:nvPr/>
        </p:nvSpPr>
        <p:spPr>
          <a:xfrm>
            <a:off x="2912135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1" name="Google Shape;6201;p46"/>
          <p:cNvSpPr/>
          <p:nvPr/>
        </p:nvSpPr>
        <p:spPr>
          <a:xfrm>
            <a:off x="3090109" y="275054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2" name="Google Shape;6202;p46"/>
          <p:cNvSpPr/>
          <p:nvPr/>
        </p:nvSpPr>
        <p:spPr>
          <a:xfrm>
            <a:off x="2437539" y="242310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3" name="Google Shape;6203;p46"/>
          <p:cNvSpPr/>
          <p:nvPr/>
        </p:nvSpPr>
        <p:spPr>
          <a:xfrm>
            <a:off x="2674837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4" name="Google Shape;6204;p46"/>
          <p:cNvSpPr/>
          <p:nvPr/>
        </p:nvSpPr>
        <p:spPr>
          <a:xfrm>
            <a:off x="2912135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5" name="Google Shape;6205;p46"/>
          <p:cNvSpPr/>
          <p:nvPr/>
        </p:nvSpPr>
        <p:spPr>
          <a:xfrm>
            <a:off x="3090109" y="245391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6" name="Google Shape;6206;p46"/>
          <p:cNvSpPr/>
          <p:nvPr/>
        </p:nvSpPr>
        <p:spPr>
          <a:xfrm>
            <a:off x="2437539" y="212648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7" name="Google Shape;6207;p46"/>
          <p:cNvSpPr/>
          <p:nvPr/>
        </p:nvSpPr>
        <p:spPr>
          <a:xfrm>
            <a:off x="2674837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8" name="Google Shape;6208;p46"/>
          <p:cNvSpPr/>
          <p:nvPr/>
        </p:nvSpPr>
        <p:spPr>
          <a:xfrm>
            <a:off x="2912135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9" name="Google Shape;6209;p46"/>
          <p:cNvSpPr/>
          <p:nvPr/>
        </p:nvSpPr>
        <p:spPr>
          <a:xfrm>
            <a:off x="3090109" y="215729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0" name="Google Shape;6210;p46"/>
          <p:cNvSpPr/>
          <p:nvPr/>
        </p:nvSpPr>
        <p:spPr>
          <a:xfrm>
            <a:off x="2496863" y="188918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p46"/>
          <p:cNvSpPr/>
          <p:nvPr/>
        </p:nvSpPr>
        <p:spPr>
          <a:xfrm>
            <a:off x="2734162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2" name="Google Shape;6212;p46"/>
          <p:cNvSpPr/>
          <p:nvPr/>
        </p:nvSpPr>
        <p:spPr>
          <a:xfrm>
            <a:off x="2971460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3" name="Google Shape;6213;p46"/>
          <p:cNvSpPr/>
          <p:nvPr/>
        </p:nvSpPr>
        <p:spPr>
          <a:xfrm>
            <a:off x="3149434" y="191999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4" name="Google Shape;6214;p46"/>
          <p:cNvSpPr/>
          <p:nvPr/>
        </p:nvSpPr>
        <p:spPr>
          <a:xfrm>
            <a:off x="2496863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5" name="Google Shape;6215;p46"/>
          <p:cNvSpPr/>
          <p:nvPr/>
        </p:nvSpPr>
        <p:spPr>
          <a:xfrm>
            <a:off x="273416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6" name="Google Shape;6216;p46"/>
          <p:cNvSpPr/>
          <p:nvPr/>
        </p:nvSpPr>
        <p:spPr>
          <a:xfrm>
            <a:off x="297146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7" name="Google Shape;6217;p46"/>
          <p:cNvSpPr/>
          <p:nvPr/>
        </p:nvSpPr>
        <p:spPr>
          <a:xfrm>
            <a:off x="3149434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8" name="Google Shape;6218;p46"/>
          <p:cNvSpPr/>
          <p:nvPr/>
        </p:nvSpPr>
        <p:spPr>
          <a:xfrm>
            <a:off x="3386732" y="159256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9" name="Google Shape;6219;p46"/>
          <p:cNvSpPr/>
          <p:nvPr/>
        </p:nvSpPr>
        <p:spPr>
          <a:xfrm>
            <a:off x="3624030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0" name="Google Shape;6220;p46"/>
          <p:cNvSpPr/>
          <p:nvPr/>
        </p:nvSpPr>
        <p:spPr>
          <a:xfrm>
            <a:off x="3861328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1" name="Google Shape;6221;p46"/>
          <p:cNvSpPr/>
          <p:nvPr/>
        </p:nvSpPr>
        <p:spPr>
          <a:xfrm>
            <a:off x="4039302" y="162337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2" name="Google Shape;6222;p46"/>
          <p:cNvSpPr/>
          <p:nvPr/>
        </p:nvSpPr>
        <p:spPr>
          <a:xfrm>
            <a:off x="3386732" y="18298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3" name="Google Shape;6223;p46"/>
          <p:cNvSpPr/>
          <p:nvPr/>
        </p:nvSpPr>
        <p:spPr>
          <a:xfrm>
            <a:off x="3624030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4" name="Google Shape;6224;p46"/>
          <p:cNvSpPr/>
          <p:nvPr/>
        </p:nvSpPr>
        <p:spPr>
          <a:xfrm>
            <a:off x="3861328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5" name="Google Shape;6225;p46"/>
          <p:cNvSpPr/>
          <p:nvPr/>
        </p:nvSpPr>
        <p:spPr>
          <a:xfrm>
            <a:off x="4039302" y="186067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6" name="Google Shape;6226;p46"/>
          <p:cNvSpPr/>
          <p:nvPr/>
        </p:nvSpPr>
        <p:spPr>
          <a:xfrm>
            <a:off x="3386732" y="20671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7" name="Google Shape;6227;p46"/>
          <p:cNvSpPr/>
          <p:nvPr/>
        </p:nvSpPr>
        <p:spPr>
          <a:xfrm>
            <a:off x="3624030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8" name="Google Shape;6228;p46"/>
          <p:cNvSpPr/>
          <p:nvPr/>
        </p:nvSpPr>
        <p:spPr>
          <a:xfrm>
            <a:off x="3861328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9" name="Google Shape;6229;p46"/>
          <p:cNvSpPr/>
          <p:nvPr/>
        </p:nvSpPr>
        <p:spPr>
          <a:xfrm>
            <a:off x="598477" y="307567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0" name="Google Shape;6230;p46"/>
          <p:cNvSpPr/>
          <p:nvPr/>
        </p:nvSpPr>
        <p:spPr>
          <a:xfrm>
            <a:off x="835775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1" name="Google Shape;6231;p46"/>
          <p:cNvSpPr/>
          <p:nvPr/>
        </p:nvSpPr>
        <p:spPr>
          <a:xfrm>
            <a:off x="1073073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2" name="Google Shape;6232;p46"/>
          <p:cNvSpPr/>
          <p:nvPr/>
        </p:nvSpPr>
        <p:spPr>
          <a:xfrm>
            <a:off x="1251047" y="3106489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3" name="Google Shape;6233;p46"/>
          <p:cNvSpPr/>
          <p:nvPr/>
        </p:nvSpPr>
        <p:spPr>
          <a:xfrm>
            <a:off x="657801" y="331297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4" name="Google Shape;6234;p46"/>
          <p:cNvSpPr/>
          <p:nvPr/>
        </p:nvSpPr>
        <p:spPr>
          <a:xfrm>
            <a:off x="895100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5" name="Google Shape;6235;p46"/>
          <p:cNvSpPr/>
          <p:nvPr/>
        </p:nvSpPr>
        <p:spPr>
          <a:xfrm>
            <a:off x="1132398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6" name="Google Shape;6236;p46"/>
          <p:cNvSpPr/>
          <p:nvPr/>
        </p:nvSpPr>
        <p:spPr>
          <a:xfrm>
            <a:off x="1310372" y="3343787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7" name="Google Shape;6237;p46"/>
          <p:cNvSpPr/>
          <p:nvPr/>
        </p:nvSpPr>
        <p:spPr>
          <a:xfrm>
            <a:off x="598477" y="355027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8" name="Google Shape;6238;p46"/>
          <p:cNvSpPr/>
          <p:nvPr/>
        </p:nvSpPr>
        <p:spPr>
          <a:xfrm>
            <a:off x="835775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9" name="Google Shape;6239;p46"/>
          <p:cNvSpPr/>
          <p:nvPr/>
        </p:nvSpPr>
        <p:spPr>
          <a:xfrm>
            <a:off x="1073073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0" name="Google Shape;6240;p46"/>
          <p:cNvSpPr/>
          <p:nvPr/>
        </p:nvSpPr>
        <p:spPr>
          <a:xfrm>
            <a:off x="1251047" y="3581085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1" name="Google Shape;6241;p46"/>
          <p:cNvSpPr/>
          <p:nvPr/>
        </p:nvSpPr>
        <p:spPr>
          <a:xfrm>
            <a:off x="539152" y="378757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2" name="Google Shape;6242;p46"/>
          <p:cNvSpPr/>
          <p:nvPr/>
        </p:nvSpPr>
        <p:spPr>
          <a:xfrm>
            <a:off x="776450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3" name="Google Shape;6243;p46"/>
          <p:cNvSpPr/>
          <p:nvPr/>
        </p:nvSpPr>
        <p:spPr>
          <a:xfrm>
            <a:off x="1013749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4" name="Google Shape;6244;p46"/>
          <p:cNvSpPr/>
          <p:nvPr/>
        </p:nvSpPr>
        <p:spPr>
          <a:xfrm>
            <a:off x="1191723" y="381838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5" name="Google Shape;6245;p46"/>
          <p:cNvSpPr/>
          <p:nvPr/>
        </p:nvSpPr>
        <p:spPr>
          <a:xfrm>
            <a:off x="4039302" y="2097973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6" name="Google Shape;6246;p46"/>
          <p:cNvSpPr/>
          <p:nvPr/>
        </p:nvSpPr>
        <p:spPr>
          <a:xfrm>
            <a:off x="539152" y="402487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7" name="Google Shape;6247;p46"/>
          <p:cNvSpPr/>
          <p:nvPr/>
        </p:nvSpPr>
        <p:spPr>
          <a:xfrm>
            <a:off x="776450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8" name="Google Shape;6248;p46"/>
          <p:cNvSpPr/>
          <p:nvPr/>
        </p:nvSpPr>
        <p:spPr>
          <a:xfrm>
            <a:off x="1013749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9" name="Google Shape;6249;p46"/>
          <p:cNvSpPr/>
          <p:nvPr/>
        </p:nvSpPr>
        <p:spPr>
          <a:xfrm>
            <a:off x="717126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0" name="Google Shape;6250;p46"/>
          <p:cNvSpPr/>
          <p:nvPr/>
        </p:nvSpPr>
        <p:spPr>
          <a:xfrm>
            <a:off x="954424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1" name="Google Shape;6251;p46"/>
          <p:cNvSpPr/>
          <p:nvPr/>
        </p:nvSpPr>
        <p:spPr>
          <a:xfrm>
            <a:off x="1191723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2" name="Google Shape;6252;p46"/>
          <p:cNvSpPr/>
          <p:nvPr/>
        </p:nvSpPr>
        <p:spPr>
          <a:xfrm>
            <a:off x="1369696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3" name="Google Shape;6253;p46"/>
          <p:cNvSpPr/>
          <p:nvPr/>
        </p:nvSpPr>
        <p:spPr>
          <a:xfrm>
            <a:off x="1191723" y="4055681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4" name="Google Shape;6254;p46"/>
          <p:cNvSpPr/>
          <p:nvPr/>
        </p:nvSpPr>
        <p:spPr>
          <a:xfrm>
            <a:off x="1547670" y="420284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5" name="Google Shape;6255;p46"/>
          <p:cNvSpPr/>
          <p:nvPr/>
        </p:nvSpPr>
        <p:spPr>
          <a:xfrm>
            <a:off x="1784968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6" name="Google Shape;6256;p46"/>
          <p:cNvSpPr/>
          <p:nvPr/>
        </p:nvSpPr>
        <p:spPr>
          <a:xfrm>
            <a:off x="2022267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7" name="Google Shape;6257;p46"/>
          <p:cNvSpPr/>
          <p:nvPr/>
        </p:nvSpPr>
        <p:spPr>
          <a:xfrm>
            <a:off x="2200240" y="42336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8" name="Google Shape;6258;p46"/>
          <p:cNvSpPr/>
          <p:nvPr/>
        </p:nvSpPr>
        <p:spPr>
          <a:xfrm>
            <a:off x="1429021" y="396554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9" name="Google Shape;6259;p46"/>
          <p:cNvSpPr/>
          <p:nvPr/>
        </p:nvSpPr>
        <p:spPr>
          <a:xfrm>
            <a:off x="1666319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0" name="Google Shape;6260;p46"/>
          <p:cNvSpPr/>
          <p:nvPr/>
        </p:nvSpPr>
        <p:spPr>
          <a:xfrm>
            <a:off x="1903617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1" name="Google Shape;6261;p46"/>
          <p:cNvSpPr/>
          <p:nvPr/>
        </p:nvSpPr>
        <p:spPr>
          <a:xfrm>
            <a:off x="2081591" y="3996356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2" name="Google Shape;6262;p46"/>
          <p:cNvSpPr/>
          <p:nvPr/>
        </p:nvSpPr>
        <p:spPr>
          <a:xfrm>
            <a:off x="1547670" y="372824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3" name="Google Shape;6263;p46"/>
          <p:cNvSpPr/>
          <p:nvPr/>
        </p:nvSpPr>
        <p:spPr>
          <a:xfrm>
            <a:off x="1784968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4" name="Google Shape;6264;p46"/>
          <p:cNvSpPr/>
          <p:nvPr/>
        </p:nvSpPr>
        <p:spPr>
          <a:xfrm>
            <a:off x="2022267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5" name="Google Shape;6265;p46"/>
          <p:cNvSpPr/>
          <p:nvPr/>
        </p:nvSpPr>
        <p:spPr>
          <a:xfrm>
            <a:off x="2200240" y="3759058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6" name="Google Shape;6266;p46"/>
          <p:cNvSpPr/>
          <p:nvPr/>
        </p:nvSpPr>
        <p:spPr>
          <a:xfrm>
            <a:off x="1488345" y="349095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7" name="Google Shape;6267;p46"/>
          <p:cNvSpPr/>
          <p:nvPr/>
        </p:nvSpPr>
        <p:spPr>
          <a:xfrm>
            <a:off x="1725644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8" name="Google Shape;6268;p46"/>
          <p:cNvSpPr/>
          <p:nvPr/>
        </p:nvSpPr>
        <p:spPr>
          <a:xfrm>
            <a:off x="1962942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9" name="Google Shape;6269;p46"/>
          <p:cNvSpPr/>
          <p:nvPr/>
        </p:nvSpPr>
        <p:spPr>
          <a:xfrm>
            <a:off x="2140916" y="3521760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0" name="Google Shape;6270;p46"/>
          <p:cNvSpPr/>
          <p:nvPr/>
        </p:nvSpPr>
        <p:spPr>
          <a:xfrm>
            <a:off x="1488345" y="325365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1" name="Google Shape;6271;p46"/>
          <p:cNvSpPr/>
          <p:nvPr/>
        </p:nvSpPr>
        <p:spPr>
          <a:xfrm>
            <a:off x="1725644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2" name="Google Shape;6272;p46"/>
          <p:cNvSpPr/>
          <p:nvPr/>
        </p:nvSpPr>
        <p:spPr>
          <a:xfrm>
            <a:off x="1962942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3" name="Google Shape;6273;p46"/>
          <p:cNvSpPr/>
          <p:nvPr/>
        </p:nvSpPr>
        <p:spPr>
          <a:xfrm>
            <a:off x="2140916" y="3284462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4" name="Google Shape;6274;p46"/>
          <p:cNvSpPr/>
          <p:nvPr/>
        </p:nvSpPr>
        <p:spPr>
          <a:xfrm>
            <a:off x="1488345" y="301635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5" name="Google Shape;6275;p46"/>
          <p:cNvSpPr/>
          <p:nvPr/>
        </p:nvSpPr>
        <p:spPr>
          <a:xfrm>
            <a:off x="1725644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6" name="Google Shape;6276;p46"/>
          <p:cNvSpPr/>
          <p:nvPr/>
        </p:nvSpPr>
        <p:spPr>
          <a:xfrm>
            <a:off x="1962942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7" name="Google Shape;6277;p46"/>
          <p:cNvSpPr/>
          <p:nvPr/>
        </p:nvSpPr>
        <p:spPr>
          <a:xfrm>
            <a:off x="2140916" y="3047164"/>
            <a:ext cx="123300" cy="1386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8" name="Google Shape;6278;p46"/>
          <p:cNvSpPr txBox="1"/>
          <p:nvPr/>
        </p:nvSpPr>
        <p:spPr>
          <a:xfrm>
            <a:off x="2199384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6279" name="Google Shape;6279;p46"/>
          <p:cNvSpPr txBox="1"/>
          <p:nvPr/>
        </p:nvSpPr>
        <p:spPr>
          <a:xfrm>
            <a:off x="4012195" y="43255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280" name="Google Shape;6280;p46"/>
          <p:cNvSpPr txBox="1"/>
          <p:nvPr/>
        </p:nvSpPr>
        <p:spPr>
          <a:xfrm>
            <a:off x="68151" y="1447225"/>
            <a:ext cx="4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x</a:t>
            </a:r>
            <a:r>
              <a:rPr lang="en-GB" sz="1300" b="1" baseline="-25000"/>
              <a:t>2</a:t>
            </a:r>
            <a:endParaRPr sz="1300" b="1" baseline="-25000"/>
          </a:p>
        </p:txBody>
      </p:sp>
      <p:cxnSp>
        <p:nvCxnSpPr>
          <p:cNvPr id="6281" name="Google Shape;6281;p46"/>
          <p:cNvCxnSpPr/>
          <p:nvPr/>
        </p:nvCxnSpPr>
        <p:spPr>
          <a:xfrm>
            <a:off x="3311428" y="1494743"/>
            <a:ext cx="0" cy="291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2" name="Google Shape;6282;p46"/>
          <p:cNvSpPr txBox="1"/>
          <p:nvPr/>
        </p:nvSpPr>
        <p:spPr>
          <a:xfrm>
            <a:off x="2214780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6283" name="Google Shape;6283;p46"/>
          <p:cNvSpPr txBox="1"/>
          <p:nvPr/>
        </p:nvSpPr>
        <p:spPr>
          <a:xfrm>
            <a:off x="3089253" y="1296800"/>
            <a:ext cx="59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2</a:t>
            </a:r>
            <a:endParaRPr sz="1000" b="1"/>
          </a:p>
        </p:txBody>
      </p:sp>
      <p:sp>
        <p:nvSpPr>
          <p:cNvPr id="6284" name="Google Shape;6284;p46"/>
          <p:cNvSpPr txBox="1"/>
          <p:nvPr/>
        </p:nvSpPr>
        <p:spPr>
          <a:xfrm>
            <a:off x="3163973" y="4369411"/>
            <a:ext cx="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75</a:t>
            </a:r>
            <a:endParaRPr sz="1200" b="1"/>
          </a:p>
        </p:txBody>
      </p:sp>
      <p:cxnSp>
        <p:nvCxnSpPr>
          <p:cNvPr id="6285" name="Google Shape;6285;p46"/>
          <p:cNvCxnSpPr/>
          <p:nvPr/>
        </p:nvCxnSpPr>
        <p:spPr>
          <a:xfrm rot="10800000" flipH="1">
            <a:off x="462135" y="2950298"/>
            <a:ext cx="18789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6" name="Google Shape;6286;p46"/>
          <p:cNvSpPr txBox="1"/>
          <p:nvPr/>
        </p:nvSpPr>
        <p:spPr>
          <a:xfrm>
            <a:off x="-54950" y="272058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3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50</a:t>
            </a:r>
            <a:endParaRPr sz="1000" b="1"/>
          </a:p>
        </p:txBody>
      </p:sp>
      <p:cxnSp>
        <p:nvCxnSpPr>
          <p:cNvPr id="6287" name="Google Shape;6287;p46"/>
          <p:cNvCxnSpPr/>
          <p:nvPr/>
        </p:nvCxnSpPr>
        <p:spPr>
          <a:xfrm rot="10800000">
            <a:off x="3327027" y="2287916"/>
            <a:ext cx="9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8" name="Google Shape;6288;p46"/>
          <p:cNvSpPr txBox="1"/>
          <p:nvPr/>
        </p:nvSpPr>
        <p:spPr>
          <a:xfrm>
            <a:off x="4157095" y="2068018"/>
            <a:ext cx="5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4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80</a:t>
            </a:r>
            <a:endParaRPr sz="1000" b="1"/>
          </a:p>
        </p:txBody>
      </p:sp>
      <p:sp>
        <p:nvSpPr>
          <p:cNvPr id="6289" name="Google Shape;6289;p46"/>
          <p:cNvSpPr/>
          <p:nvPr/>
        </p:nvSpPr>
        <p:spPr>
          <a:xfrm>
            <a:off x="5953500" y="11410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6290" name="Google Shape;6290;p46"/>
          <p:cNvCxnSpPr/>
          <p:nvPr/>
        </p:nvCxnSpPr>
        <p:spPr>
          <a:xfrm flipH="1">
            <a:off x="5578955" y="1544453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1" name="Google Shape;6291;p46"/>
          <p:cNvCxnSpPr/>
          <p:nvPr/>
        </p:nvCxnSpPr>
        <p:spPr>
          <a:xfrm>
            <a:off x="6348155" y="1544453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2" name="Google Shape;6292;p46"/>
          <p:cNvSpPr/>
          <p:nvPr/>
        </p:nvSpPr>
        <p:spPr>
          <a:xfrm>
            <a:off x="4948751" y="209872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50</a:t>
            </a:r>
            <a:endParaRPr sz="1000" b="1"/>
          </a:p>
        </p:txBody>
      </p:sp>
      <p:cxnSp>
        <p:nvCxnSpPr>
          <p:cNvPr id="6293" name="Google Shape;6293;p46"/>
          <p:cNvCxnSpPr/>
          <p:nvPr/>
        </p:nvCxnSpPr>
        <p:spPr>
          <a:xfrm flipH="1">
            <a:off x="4741075" y="2478650"/>
            <a:ext cx="6585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4" name="Google Shape;6294;p46"/>
          <p:cNvCxnSpPr>
            <a:endCxn id="6295" idx="0"/>
          </p:cNvCxnSpPr>
          <p:nvPr/>
        </p:nvCxnSpPr>
        <p:spPr>
          <a:xfrm>
            <a:off x="5379675" y="2498300"/>
            <a:ext cx="5259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6" name="Google Shape;6296;p46"/>
          <p:cNvSpPr/>
          <p:nvPr/>
        </p:nvSpPr>
        <p:spPr>
          <a:xfrm>
            <a:off x="6911178" y="2038875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1 </a:t>
            </a:r>
            <a:r>
              <a:rPr lang="en-GB" sz="1000" b="1"/>
              <a:t>&lt; 75</a:t>
            </a:r>
            <a:endParaRPr sz="1000" b="1"/>
          </a:p>
        </p:txBody>
      </p:sp>
      <p:cxnSp>
        <p:nvCxnSpPr>
          <p:cNvPr id="6297" name="Google Shape;6297;p46"/>
          <p:cNvCxnSpPr>
            <a:endCxn id="6298" idx="0"/>
          </p:cNvCxnSpPr>
          <p:nvPr/>
        </p:nvCxnSpPr>
        <p:spPr>
          <a:xfrm flipH="1">
            <a:off x="6667575" y="2442200"/>
            <a:ext cx="638100" cy="6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9" name="Google Shape;6299;p46"/>
          <p:cNvCxnSpPr/>
          <p:nvPr/>
        </p:nvCxnSpPr>
        <p:spPr>
          <a:xfrm>
            <a:off x="7305817" y="2442262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0" name="Google Shape;6300;p46"/>
          <p:cNvSpPr txBox="1"/>
          <p:nvPr/>
        </p:nvSpPr>
        <p:spPr>
          <a:xfrm>
            <a:off x="5704542" y="1562912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301" name="Google Shape;6301;p46"/>
          <p:cNvSpPr txBox="1"/>
          <p:nvPr/>
        </p:nvSpPr>
        <p:spPr>
          <a:xfrm>
            <a:off x="6662204" y="1503058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302" name="Google Shape;6302;p46"/>
          <p:cNvSpPr txBox="1"/>
          <p:nvPr/>
        </p:nvSpPr>
        <p:spPr>
          <a:xfrm>
            <a:off x="4866588" y="2520575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303" name="Google Shape;6303;p46"/>
          <p:cNvSpPr txBox="1"/>
          <p:nvPr/>
        </p:nvSpPr>
        <p:spPr>
          <a:xfrm>
            <a:off x="5824250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304" name="Google Shape;6304;p46"/>
          <p:cNvSpPr txBox="1"/>
          <p:nvPr/>
        </p:nvSpPr>
        <p:spPr>
          <a:xfrm>
            <a:off x="6662204" y="2460721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305" name="Google Shape;6305;p46"/>
          <p:cNvSpPr txBox="1"/>
          <p:nvPr/>
        </p:nvSpPr>
        <p:spPr>
          <a:xfrm>
            <a:off x="7619866" y="2400867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306" name="Google Shape;6306;p46"/>
          <p:cNvSpPr/>
          <p:nvPr/>
        </p:nvSpPr>
        <p:spPr>
          <a:xfrm>
            <a:off x="7617222" y="2984500"/>
            <a:ext cx="962400" cy="3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x</a:t>
            </a:r>
            <a:r>
              <a:rPr lang="en-GB" sz="1000" b="1" baseline="-25000"/>
              <a:t>2 </a:t>
            </a:r>
            <a:r>
              <a:rPr lang="en-GB" sz="1000" b="1"/>
              <a:t>&lt; 80</a:t>
            </a:r>
            <a:endParaRPr sz="1000" b="1"/>
          </a:p>
        </p:txBody>
      </p:sp>
      <p:cxnSp>
        <p:nvCxnSpPr>
          <p:cNvPr id="6307" name="Google Shape;6307;p46"/>
          <p:cNvCxnSpPr/>
          <p:nvPr/>
        </p:nvCxnSpPr>
        <p:spPr>
          <a:xfrm flipH="1">
            <a:off x="7264012" y="3387875"/>
            <a:ext cx="7692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8" name="Google Shape;6308;p46"/>
          <p:cNvCxnSpPr/>
          <p:nvPr/>
        </p:nvCxnSpPr>
        <p:spPr>
          <a:xfrm>
            <a:off x="8033212" y="3387875"/>
            <a:ext cx="8763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9" name="Google Shape;6309;p46"/>
          <p:cNvSpPr txBox="1"/>
          <p:nvPr/>
        </p:nvSpPr>
        <p:spPr>
          <a:xfrm>
            <a:off x="7389598" y="3406334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yes</a:t>
            </a:r>
            <a:endParaRPr sz="1100" b="1"/>
          </a:p>
        </p:txBody>
      </p:sp>
      <p:sp>
        <p:nvSpPr>
          <p:cNvPr id="6310" name="Google Shape;6310;p46"/>
          <p:cNvSpPr txBox="1"/>
          <p:nvPr/>
        </p:nvSpPr>
        <p:spPr>
          <a:xfrm>
            <a:off x="8347260" y="3346480"/>
            <a:ext cx="4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</a:t>
            </a:r>
            <a:endParaRPr sz="1100" b="1"/>
          </a:p>
        </p:txBody>
      </p:sp>
      <p:sp>
        <p:nvSpPr>
          <p:cNvPr id="6311" name="Google Shape;6311;p46"/>
          <p:cNvSpPr/>
          <p:nvPr/>
        </p:nvSpPr>
        <p:spPr>
          <a:xfrm>
            <a:off x="4423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210</a:t>
            </a:r>
            <a:endParaRPr b="1"/>
          </a:p>
        </p:txBody>
      </p:sp>
      <p:sp>
        <p:nvSpPr>
          <p:cNvPr id="6295" name="Google Shape;6295;p46"/>
          <p:cNvSpPr/>
          <p:nvPr/>
        </p:nvSpPr>
        <p:spPr>
          <a:xfrm>
            <a:off x="5566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300.5</a:t>
            </a:r>
            <a:endParaRPr b="1"/>
          </a:p>
        </p:txBody>
      </p:sp>
      <p:sp>
        <p:nvSpPr>
          <p:cNvPr id="6298" name="Google Shape;6298;p46"/>
          <p:cNvSpPr/>
          <p:nvPr/>
        </p:nvSpPr>
        <p:spPr>
          <a:xfrm>
            <a:off x="6328275" y="30692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35</a:t>
            </a:r>
            <a:endParaRPr b="1"/>
          </a:p>
        </p:txBody>
      </p:sp>
      <p:sp>
        <p:nvSpPr>
          <p:cNvPr id="6312" name="Google Shape;6312;p46"/>
          <p:cNvSpPr/>
          <p:nvPr/>
        </p:nvSpPr>
        <p:spPr>
          <a:xfrm>
            <a:off x="6937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125</a:t>
            </a:r>
            <a:endParaRPr b="1"/>
          </a:p>
        </p:txBody>
      </p:sp>
      <p:sp>
        <p:nvSpPr>
          <p:cNvPr id="6313" name="Google Shape;6313;p46"/>
          <p:cNvSpPr/>
          <p:nvPr/>
        </p:nvSpPr>
        <p:spPr>
          <a:xfrm>
            <a:off x="8461875" y="3983600"/>
            <a:ext cx="678600" cy="25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-74</a:t>
            </a:r>
            <a:endParaRPr b="1"/>
          </a:p>
        </p:txBody>
      </p:sp>
      <p:sp>
        <p:nvSpPr>
          <p:cNvPr id="6314" name="Google Shape;6314;p46"/>
          <p:cNvSpPr/>
          <p:nvPr/>
        </p:nvSpPr>
        <p:spPr>
          <a:xfrm>
            <a:off x="2903437" y="3207742"/>
            <a:ext cx="123300" cy="1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9" name="Google Shape;6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728663"/>
            <a:ext cx="51149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" name="Google Shape;632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6325" name="Google Shape;6325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a classifier that contains </a:t>
            </a:r>
            <a:r>
              <a:rPr lang="en-GB" sz="12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number of decision trees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-GB" sz="1200" b="1" i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various subsets of the given dataset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2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takes the average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improve the predictive accuracy of that dataset.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based on the concept of </a:t>
            </a:r>
            <a:r>
              <a:rPr lang="en-GB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ensemble learning,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which is a process of </a:t>
            </a:r>
            <a:r>
              <a:rPr lang="en-GB" sz="1200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multiple classifiers to solve a complex problem and to improve the performance of the model.</a:t>
            </a:r>
            <a:endParaRPr sz="1200" b="1" i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0" name="Google Shape;6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84775"/>
            <a:ext cx="6285776" cy="48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5" name="Google Shape;6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0" name="Google Shape;634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Random Forest?</a:t>
            </a:r>
            <a:endParaRPr/>
          </a:p>
        </p:txBody>
      </p:sp>
      <p:sp>
        <p:nvSpPr>
          <p:cNvPr id="6341" name="Google Shape;634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takes less training time as compared to other algorithms.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predicts output with high accuracy, even for the large dataset it runs efficiently.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also maintain accuracy when a large proportion of data is missing.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to use Decision Tree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5400" lvl="0" indent="-3175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 sz="14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usually mimic human thinking ability while making a decision, so it is easy to understand.</a:t>
            </a:r>
            <a:endParaRPr sz="14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 sz="14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logic behind the decision tree can be easily understood because it shows a tree-like structure.</a:t>
            </a:r>
            <a:endParaRPr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66" name="Google Shape;266;p17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18"/>
          <p:cNvCxnSpPr>
            <a:stCxn id="272" idx="0"/>
            <a:endCxn id="272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18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459" name="Google Shape;459;p18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60" name="Google Shape;460;p18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61" name="Google Shape;461;p18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467" name="Google Shape;467;p19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8" name="Google Shape;468;p19"/>
          <p:cNvCxnSpPr>
            <a:stCxn id="467" idx="0"/>
            <a:endCxn id="467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19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9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9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9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9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9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9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9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9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9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9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9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9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9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9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9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9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9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9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9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9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9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9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9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9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9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9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9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9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9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9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9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9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9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9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9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9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9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9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9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9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9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9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9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9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9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9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9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9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9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9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9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9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9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9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9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9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9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9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9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654" name="Google Shape;654;p19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55" name="Google Shape;655;p19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56" name="Google Shape;656;p19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657" name="Google Shape;657;p19"/>
          <p:cNvSpPr txBox="1"/>
          <p:nvPr/>
        </p:nvSpPr>
        <p:spPr>
          <a:xfrm>
            <a:off x="5844675" y="975150"/>
            <a:ext cx="2987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How is this split happening?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select the best attribute for the root node and for sub-nodes.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" name="Google Shape;664;p20"/>
          <p:cNvCxnSpPr>
            <a:stCxn id="663" idx="0"/>
            <a:endCxn id="663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0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0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0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0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0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0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0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0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0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0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0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0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0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0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0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0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0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0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0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0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0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0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0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0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0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0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0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0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0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0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0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0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0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0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0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0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0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0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0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0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0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0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0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0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0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0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0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0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0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0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0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0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0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0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0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0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0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0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0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0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0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0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0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0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0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0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0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0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0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0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0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0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0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0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0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0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0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0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0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0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0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0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0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0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0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0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0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0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0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0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0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0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0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0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0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0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0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0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0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0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0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0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0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0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0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0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0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0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0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0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0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0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0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0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0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0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0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0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0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0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0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0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0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0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0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0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0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0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0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0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0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0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0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0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0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0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0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0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0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0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0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0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0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0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0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0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0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0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0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0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0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850" name="Google Shape;850;p20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51" name="Google Shape;851;p20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52" name="Google Shape;852;p20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853" name="Google Shape;853;p20"/>
          <p:cNvSpPr txBox="1"/>
          <p:nvPr/>
        </p:nvSpPr>
        <p:spPr>
          <a:xfrm>
            <a:off x="5844675" y="975150"/>
            <a:ext cx="2987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FF0000"/>
                </a:solidFill>
              </a:rPr>
              <a:t>How is this split happening?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select the best attribute for the root node and for sub-nodes.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Attribute Selection Measure (ASM)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859" name="Google Shape;859;p21"/>
          <p:cNvSpPr/>
          <p:nvPr/>
        </p:nvSpPr>
        <p:spPr>
          <a:xfrm>
            <a:off x="533025" y="1089825"/>
            <a:ext cx="4916100" cy="37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0" name="Google Shape;860;p21"/>
          <p:cNvCxnSpPr>
            <a:stCxn id="859" idx="0"/>
            <a:endCxn id="859" idx="2"/>
          </p:cNvCxnSpPr>
          <p:nvPr/>
        </p:nvCxnSpPr>
        <p:spPr>
          <a:xfrm>
            <a:off x="2991075" y="1089825"/>
            <a:ext cx="0" cy="37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1" name="Google Shape;861;p21"/>
          <p:cNvSpPr/>
          <p:nvPr/>
        </p:nvSpPr>
        <p:spPr>
          <a:xfrm>
            <a:off x="631950" y="1143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936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1"/>
          <p:cNvSpPr/>
          <p:nvPr/>
        </p:nvSpPr>
        <p:spPr>
          <a:xfrm>
            <a:off x="1241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14701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1"/>
          <p:cNvSpPr/>
          <p:nvPr/>
        </p:nvSpPr>
        <p:spPr>
          <a:xfrm>
            <a:off x="17749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1"/>
          <p:cNvSpPr/>
          <p:nvPr/>
        </p:nvSpPr>
        <p:spPr>
          <a:xfrm>
            <a:off x="20797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1"/>
          <p:cNvSpPr/>
          <p:nvPr/>
        </p:nvSpPr>
        <p:spPr>
          <a:xfrm>
            <a:off x="23845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1"/>
          <p:cNvSpPr/>
          <p:nvPr/>
        </p:nvSpPr>
        <p:spPr>
          <a:xfrm>
            <a:off x="2689350" y="1182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1"/>
          <p:cNvSpPr/>
          <p:nvPr/>
        </p:nvSpPr>
        <p:spPr>
          <a:xfrm>
            <a:off x="631950" y="1448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1"/>
          <p:cNvSpPr/>
          <p:nvPr/>
        </p:nvSpPr>
        <p:spPr>
          <a:xfrm>
            <a:off x="936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1"/>
          <p:cNvSpPr/>
          <p:nvPr/>
        </p:nvSpPr>
        <p:spPr>
          <a:xfrm>
            <a:off x="1241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1"/>
          <p:cNvSpPr/>
          <p:nvPr/>
        </p:nvSpPr>
        <p:spPr>
          <a:xfrm>
            <a:off x="14701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1"/>
          <p:cNvSpPr/>
          <p:nvPr/>
        </p:nvSpPr>
        <p:spPr>
          <a:xfrm>
            <a:off x="17749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1"/>
          <p:cNvSpPr/>
          <p:nvPr/>
        </p:nvSpPr>
        <p:spPr>
          <a:xfrm>
            <a:off x="20797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23845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2689350" y="1487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631950" y="1752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936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1241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14701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17749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20797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1"/>
          <p:cNvSpPr/>
          <p:nvPr/>
        </p:nvSpPr>
        <p:spPr>
          <a:xfrm>
            <a:off x="23845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1"/>
          <p:cNvSpPr/>
          <p:nvPr/>
        </p:nvSpPr>
        <p:spPr>
          <a:xfrm>
            <a:off x="2689350" y="1792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1"/>
          <p:cNvSpPr/>
          <p:nvPr/>
        </p:nvSpPr>
        <p:spPr>
          <a:xfrm>
            <a:off x="631950" y="2057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1"/>
          <p:cNvSpPr/>
          <p:nvPr/>
        </p:nvSpPr>
        <p:spPr>
          <a:xfrm>
            <a:off x="936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1241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1"/>
          <p:cNvSpPr/>
          <p:nvPr/>
        </p:nvSpPr>
        <p:spPr>
          <a:xfrm>
            <a:off x="14701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17749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1"/>
          <p:cNvSpPr/>
          <p:nvPr/>
        </p:nvSpPr>
        <p:spPr>
          <a:xfrm>
            <a:off x="20797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1"/>
          <p:cNvSpPr/>
          <p:nvPr/>
        </p:nvSpPr>
        <p:spPr>
          <a:xfrm>
            <a:off x="23845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1"/>
          <p:cNvSpPr/>
          <p:nvPr/>
        </p:nvSpPr>
        <p:spPr>
          <a:xfrm>
            <a:off x="2689350" y="2097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>
            <a:off x="631950" y="2362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>
            <a:off x="936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>
            <a:off x="1241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/>
          <p:nvPr/>
        </p:nvSpPr>
        <p:spPr>
          <a:xfrm>
            <a:off x="14701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1"/>
          <p:cNvSpPr/>
          <p:nvPr/>
        </p:nvSpPr>
        <p:spPr>
          <a:xfrm>
            <a:off x="17749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1"/>
          <p:cNvSpPr/>
          <p:nvPr/>
        </p:nvSpPr>
        <p:spPr>
          <a:xfrm>
            <a:off x="20797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1"/>
          <p:cNvSpPr/>
          <p:nvPr/>
        </p:nvSpPr>
        <p:spPr>
          <a:xfrm>
            <a:off x="23845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1"/>
          <p:cNvSpPr/>
          <p:nvPr/>
        </p:nvSpPr>
        <p:spPr>
          <a:xfrm>
            <a:off x="2689350" y="2402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1"/>
          <p:cNvSpPr/>
          <p:nvPr/>
        </p:nvSpPr>
        <p:spPr>
          <a:xfrm>
            <a:off x="631950" y="2667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1"/>
          <p:cNvSpPr/>
          <p:nvPr/>
        </p:nvSpPr>
        <p:spPr>
          <a:xfrm>
            <a:off x="936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1"/>
          <p:cNvSpPr/>
          <p:nvPr/>
        </p:nvSpPr>
        <p:spPr>
          <a:xfrm>
            <a:off x="1241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1"/>
          <p:cNvSpPr/>
          <p:nvPr/>
        </p:nvSpPr>
        <p:spPr>
          <a:xfrm>
            <a:off x="14701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1"/>
          <p:cNvSpPr/>
          <p:nvPr/>
        </p:nvSpPr>
        <p:spPr>
          <a:xfrm>
            <a:off x="17749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1"/>
          <p:cNvSpPr/>
          <p:nvPr/>
        </p:nvSpPr>
        <p:spPr>
          <a:xfrm>
            <a:off x="20797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1"/>
          <p:cNvSpPr/>
          <p:nvPr/>
        </p:nvSpPr>
        <p:spPr>
          <a:xfrm>
            <a:off x="23845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1"/>
          <p:cNvSpPr/>
          <p:nvPr/>
        </p:nvSpPr>
        <p:spPr>
          <a:xfrm>
            <a:off x="2689350" y="2706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1"/>
          <p:cNvSpPr/>
          <p:nvPr/>
        </p:nvSpPr>
        <p:spPr>
          <a:xfrm>
            <a:off x="4289550" y="2286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1"/>
          <p:cNvSpPr/>
          <p:nvPr/>
        </p:nvSpPr>
        <p:spPr>
          <a:xfrm>
            <a:off x="45943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1"/>
          <p:cNvSpPr/>
          <p:nvPr/>
        </p:nvSpPr>
        <p:spPr>
          <a:xfrm>
            <a:off x="48991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1"/>
          <p:cNvSpPr/>
          <p:nvPr/>
        </p:nvSpPr>
        <p:spPr>
          <a:xfrm>
            <a:off x="5127750" y="2325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1"/>
          <p:cNvSpPr/>
          <p:nvPr/>
        </p:nvSpPr>
        <p:spPr>
          <a:xfrm>
            <a:off x="4289550" y="2591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1"/>
          <p:cNvSpPr/>
          <p:nvPr/>
        </p:nvSpPr>
        <p:spPr>
          <a:xfrm>
            <a:off x="45943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1"/>
          <p:cNvSpPr/>
          <p:nvPr/>
        </p:nvSpPr>
        <p:spPr>
          <a:xfrm>
            <a:off x="48991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1"/>
          <p:cNvSpPr/>
          <p:nvPr/>
        </p:nvSpPr>
        <p:spPr>
          <a:xfrm>
            <a:off x="5127750" y="2630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1"/>
          <p:cNvSpPr/>
          <p:nvPr/>
        </p:nvSpPr>
        <p:spPr>
          <a:xfrm>
            <a:off x="4289550" y="29721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1"/>
          <p:cNvSpPr/>
          <p:nvPr/>
        </p:nvSpPr>
        <p:spPr>
          <a:xfrm>
            <a:off x="45943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1"/>
          <p:cNvSpPr/>
          <p:nvPr/>
        </p:nvSpPr>
        <p:spPr>
          <a:xfrm>
            <a:off x="48991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1"/>
          <p:cNvSpPr/>
          <p:nvPr/>
        </p:nvSpPr>
        <p:spPr>
          <a:xfrm>
            <a:off x="5127750" y="30116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1"/>
          <p:cNvSpPr/>
          <p:nvPr/>
        </p:nvSpPr>
        <p:spPr>
          <a:xfrm>
            <a:off x="4289550" y="32769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1"/>
          <p:cNvSpPr/>
          <p:nvPr/>
        </p:nvSpPr>
        <p:spPr>
          <a:xfrm>
            <a:off x="45943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1"/>
          <p:cNvSpPr/>
          <p:nvPr/>
        </p:nvSpPr>
        <p:spPr>
          <a:xfrm>
            <a:off x="48991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1"/>
          <p:cNvSpPr/>
          <p:nvPr/>
        </p:nvSpPr>
        <p:spPr>
          <a:xfrm>
            <a:off x="5127750" y="33164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1"/>
          <p:cNvSpPr/>
          <p:nvPr/>
        </p:nvSpPr>
        <p:spPr>
          <a:xfrm>
            <a:off x="4289550" y="3581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1"/>
          <p:cNvSpPr/>
          <p:nvPr/>
        </p:nvSpPr>
        <p:spPr>
          <a:xfrm>
            <a:off x="45943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1"/>
          <p:cNvSpPr/>
          <p:nvPr/>
        </p:nvSpPr>
        <p:spPr>
          <a:xfrm>
            <a:off x="48991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1"/>
          <p:cNvSpPr/>
          <p:nvPr/>
        </p:nvSpPr>
        <p:spPr>
          <a:xfrm>
            <a:off x="5127750" y="3621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1"/>
          <p:cNvSpPr/>
          <p:nvPr/>
        </p:nvSpPr>
        <p:spPr>
          <a:xfrm>
            <a:off x="4289550" y="39627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1"/>
          <p:cNvSpPr/>
          <p:nvPr/>
        </p:nvSpPr>
        <p:spPr>
          <a:xfrm>
            <a:off x="45943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1"/>
          <p:cNvSpPr/>
          <p:nvPr/>
        </p:nvSpPr>
        <p:spPr>
          <a:xfrm>
            <a:off x="48991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1"/>
          <p:cNvSpPr/>
          <p:nvPr/>
        </p:nvSpPr>
        <p:spPr>
          <a:xfrm>
            <a:off x="4289550" y="42675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1"/>
          <p:cNvSpPr/>
          <p:nvPr/>
        </p:nvSpPr>
        <p:spPr>
          <a:xfrm>
            <a:off x="45943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1"/>
          <p:cNvSpPr/>
          <p:nvPr/>
        </p:nvSpPr>
        <p:spPr>
          <a:xfrm>
            <a:off x="48991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1"/>
          <p:cNvSpPr/>
          <p:nvPr/>
        </p:nvSpPr>
        <p:spPr>
          <a:xfrm>
            <a:off x="5127750" y="43070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1"/>
          <p:cNvSpPr/>
          <p:nvPr/>
        </p:nvSpPr>
        <p:spPr>
          <a:xfrm>
            <a:off x="5127750" y="40022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/>
          <p:nvPr/>
        </p:nvSpPr>
        <p:spPr>
          <a:xfrm>
            <a:off x="4289550" y="4572300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1"/>
          <p:cNvSpPr/>
          <p:nvPr/>
        </p:nvSpPr>
        <p:spPr>
          <a:xfrm>
            <a:off x="45943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1"/>
          <p:cNvSpPr/>
          <p:nvPr/>
        </p:nvSpPr>
        <p:spPr>
          <a:xfrm>
            <a:off x="48991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1"/>
          <p:cNvSpPr/>
          <p:nvPr/>
        </p:nvSpPr>
        <p:spPr>
          <a:xfrm>
            <a:off x="5127750" y="4611875"/>
            <a:ext cx="158400" cy="178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1"/>
          <p:cNvSpPr/>
          <p:nvPr/>
        </p:nvSpPr>
        <p:spPr>
          <a:xfrm>
            <a:off x="3070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1"/>
          <p:cNvSpPr/>
          <p:nvPr/>
        </p:nvSpPr>
        <p:spPr>
          <a:xfrm>
            <a:off x="3375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1"/>
          <p:cNvSpPr/>
          <p:nvPr/>
        </p:nvSpPr>
        <p:spPr>
          <a:xfrm>
            <a:off x="3679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1"/>
          <p:cNvSpPr/>
          <p:nvPr/>
        </p:nvSpPr>
        <p:spPr>
          <a:xfrm>
            <a:off x="3908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1"/>
          <p:cNvSpPr/>
          <p:nvPr/>
        </p:nvSpPr>
        <p:spPr>
          <a:xfrm>
            <a:off x="30703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1"/>
          <p:cNvSpPr/>
          <p:nvPr/>
        </p:nvSpPr>
        <p:spPr>
          <a:xfrm>
            <a:off x="3375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1"/>
          <p:cNvSpPr/>
          <p:nvPr/>
        </p:nvSpPr>
        <p:spPr>
          <a:xfrm>
            <a:off x="36799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1"/>
          <p:cNvSpPr/>
          <p:nvPr/>
        </p:nvSpPr>
        <p:spPr>
          <a:xfrm>
            <a:off x="3908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1"/>
          <p:cNvSpPr/>
          <p:nvPr/>
        </p:nvSpPr>
        <p:spPr>
          <a:xfrm>
            <a:off x="3070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1"/>
          <p:cNvSpPr/>
          <p:nvPr/>
        </p:nvSpPr>
        <p:spPr>
          <a:xfrm>
            <a:off x="3375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1"/>
          <p:cNvSpPr/>
          <p:nvPr/>
        </p:nvSpPr>
        <p:spPr>
          <a:xfrm>
            <a:off x="3679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1"/>
          <p:cNvSpPr/>
          <p:nvPr/>
        </p:nvSpPr>
        <p:spPr>
          <a:xfrm>
            <a:off x="3908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1"/>
          <p:cNvSpPr/>
          <p:nvPr/>
        </p:nvSpPr>
        <p:spPr>
          <a:xfrm>
            <a:off x="3070350" y="3581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1"/>
          <p:cNvSpPr/>
          <p:nvPr/>
        </p:nvSpPr>
        <p:spPr>
          <a:xfrm>
            <a:off x="33751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1"/>
          <p:cNvSpPr/>
          <p:nvPr/>
        </p:nvSpPr>
        <p:spPr>
          <a:xfrm>
            <a:off x="36799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1"/>
          <p:cNvSpPr/>
          <p:nvPr/>
        </p:nvSpPr>
        <p:spPr>
          <a:xfrm>
            <a:off x="3908550" y="3621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1"/>
          <p:cNvSpPr/>
          <p:nvPr/>
        </p:nvSpPr>
        <p:spPr>
          <a:xfrm>
            <a:off x="3070350" y="3276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1"/>
          <p:cNvSpPr/>
          <p:nvPr/>
        </p:nvSpPr>
        <p:spPr>
          <a:xfrm>
            <a:off x="33751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1"/>
          <p:cNvSpPr/>
          <p:nvPr/>
        </p:nvSpPr>
        <p:spPr>
          <a:xfrm>
            <a:off x="36799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1"/>
          <p:cNvSpPr/>
          <p:nvPr/>
        </p:nvSpPr>
        <p:spPr>
          <a:xfrm>
            <a:off x="3908550" y="3316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1"/>
          <p:cNvSpPr/>
          <p:nvPr/>
        </p:nvSpPr>
        <p:spPr>
          <a:xfrm>
            <a:off x="3070350" y="2972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1"/>
          <p:cNvSpPr/>
          <p:nvPr/>
        </p:nvSpPr>
        <p:spPr>
          <a:xfrm>
            <a:off x="33751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1"/>
          <p:cNvSpPr/>
          <p:nvPr/>
        </p:nvSpPr>
        <p:spPr>
          <a:xfrm>
            <a:off x="36799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1"/>
          <p:cNvSpPr/>
          <p:nvPr/>
        </p:nvSpPr>
        <p:spPr>
          <a:xfrm>
            <a:off x="3908550" y="3011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1"/>
          <p:cNvSpPr/>
          <p:nvPr/>
        </p:nvSpPr>
        <p:spPr>
          <a:xfrm>
            <a:off x="3070350" y="2667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1"/>
          <p:cNvSpPr/>
          <p:nvPr/>
        </p:nvSpPr>
        <p:spPr>
          <a:xfrm>
            <a:off x="33751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1"/>
          <p:cNvSpPr/>
          <p:nvPr/>
        </p:nvSpPr>
        <p:spPr>
          <a:xfrm>
            <a:off x="36799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1"/>
          <p:cNvSpPr/>
          <p:nvPr/>
        </p:nvSpPr>
        <p:spPr>
          <a:xfrm>
            <a:off x="3908550" y="2706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"/>
          <p:cNvSpPr/>
          <p:nvPr/>
        </p:nvSpPr>
        <p:spPr>
          <a:xfrm>
            <a:off x="3070350" y="2286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1"/>
          <p:cNvSpPr/>
          <p:nvPr/>
        </p:nvSpPr>
        <p:spPr>
          <a:xfrm>
            <a:off x="33751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1"/>
          <p:cNvSpPr/>
          <p:nvPr/>
        </p:nvSpPr>
        <p:spPr>
          <a:xfrm>
            <a:off x="36799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1"/>
          <p:cNvSpPr/>
          <p:nvPr/>
        </p:nvSpPr>
        <p:spPr>
          <a:xfrm>
            <a:off x="3908550" y="2325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1"/>
          <p:cNvSpPr/>
          <p:nvPr/>
        </p:nvSpPr>
        <p:spPr>
          <a:xfrm>
            <a:off x="3070350" y="1905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1"/>
          <p:cNvSpPr/>
          <p:nvPr/>
        </p:nvSpPr>
        <p:spPr>
          <a:xfrm>
            <a:off x="33751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1"/>
          <p:cNvSpPr/>
          <p:nvPr/>
        </p:nvSpPr>
        <p:spPr>
          <a:xfrm>
            <a:off x="36799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1"/>
          <p:cNvSpPr/>
          <p:nvPr/>
        </p:nvSpPr>
        <p:spPr>
          <a:xfrm>
            <a:off x="3908550" y="1944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1"/>
          <p:cNvSpPr/>
          <p:nvPr/>
        </p:nvSpPr>
        <p:spPr>
          <a:xfrm>
            <a:off x="3146550" y="1600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1"/>
          <p:cNvSpPr/>
          <p:nvPr/>
        </p:nvSpPr>
        <p:spPr>
          <a:xfrm>
            <a:off x="34513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1"/>
          <p:cNvSpPr/>
          <p:nvPr/>
        </p:nvSpPr>
        <p:spPr>
          <a:xfrm>
            <a:off x="37561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1"/>
          <p:cNvSpPr/>
          <p:nvPr/>
        </p:nvSpPr>
        <p:spPr>
          <a:xfrm>
            <a:off x="3984750" y="1640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1"/>
          <p:cNvSpPr/>
          <p:nvPr/>
        </p:nvSpPr>
        <p:spPr>
          <a:xfrm>
            <a:off x="3146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1"/>
          <p:cNvSpPr/>
          <p:nvPr/>
        </p:nvSpPr>
        <p:spPr>
          <a:xfrm>
            <a:off x="3451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1"/>
          <p:cNvSpPr/>
          <p:nvPr/>
        </p:nvSpPr>
        <p:spPr>
          <a:xfrm>
            <a:off x="3756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1"/>
          <p:cNvSpPr/>
          <p:nvPr/>
        </p:nvSpPr>
        <p:spPr>
          <a:xfrm>
            <a:off x="3984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1"/>
          <p:cNvSpPr/>
          <p:nvPr/>
        </p:nvSpPr>
        <p:spPr>
          <a:xfrm>
            <a:off x="4289550" y="1219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1"/>
          <p:cNvSpPr/>
          <p:nvPr/>
        </p:nvSpPr>
        <p:spPr>
          <a:xfrm>
            <a:off x="45943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1"/>
          <p:cNvSpPr/>
          <p:nvPr/>
        </p:nvSpPr>
        <p:spPr>
          <a:xfrm>
            <a:off x="48991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1"/>
          <p:cNvSpPr/>
          <p:nvPr/>
        </p:nvSpPr>
        <p:spPr>
          <a:xfrm>
            <a:off x="5127750" y="1259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1"/>
          <p:cNvSpPr/>
          <p:nvPr/>
        </p:nvSpPr>
        <p:spPr>
          <a:xfrm>
            <a:off x="4289550" y="1524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1"/>
          <p:cNvSpPr/>
          <p:nvPr/>
        </p:nvSpPr>
        <p:spPr>
          <a:xfrm>
            <a:off x="45943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1"/>
          <p:cNvSpPr/>
          <p:nvPr/>
        </p:nvSpPr>
        <p:spPr>
          <a:xfrm>
            <a:off x="48991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1"/>
          <p:cNvSpPr/>
          <p:nvPr/>
        </p:nvSpPr>
        <p:spPr>
          <a:xfrm>
            <a:off x="5127750" y="1563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1"/>
          <p:cNvSpPr/>
          <p:nvPr/>
        </p:nvSpPr>
        <p:spPr>
          <a:xfrm>
            <a:off x="4289550" y="1829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1"/>
          <p:cNvSpPr/>
          <p:nvPr/>
        </p:nvSpPr>
        <p:spPr>
          <a:xfrm>
            <a:off x="45943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1"/>
          <p:cNvSpPr/>
          <p:nvPr/>
        </p:nvSpPr>
        <p:spPr>
          <a:xfrm>
            <a:off x="48991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1"/>
          <p:cNvSpPr/>
          <p:nvPr/>
        </p:nvSpPr>
        <p:spPr>
          <a:xfrm>
            <a:off x="708150" y="3124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1"/>
          <p:cNvSpPr/>
          <p:nvPr/>
        </p:nvSpPr>
        <p:spPr>
          <a:xfrm>
            <a:off x="10129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1"/>
          <p:cNvSpPr/>
          <p:nvPr/>
        </p:nvSpPr>
        <p:spPr>
          <a:xfrm>
            <a:off x="13177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1"/>
          <p:cNvSpPr/>
          <p:nvPr/>
        </p:nvSpPr>
        <p:spPr>
          <a:xfrm>
            <a:off x="1546350" y="3164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1"/>
          <p:cNvSpPr/>
          <p:nvPr/>
        </p:nvSpPr>
        <p:spPr>
          <a:xfrm>
            <a:off x="784350" y="3429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1"/>
          <p:cNvSpPr/>
          <p:nvPr/>
        </p:nvSpPr>
        <p:spPr>
          <a:xfrm>
            <a:off x="10891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1"/>
          <p:cNvSpPr/>
          <p:nvPr/>
        </p:nvSpPr>
        <p:spPr>
          <a:xfrm>
            <a:off x="13939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1"/>
          <p:cNvSpPr/>
          <p:nvPr/>
        </p:nvSpPr>
        <p:spPr>
          <a:xfrm>
            <a:off x="1622550" y="3468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1"/>
          <p:cNvSpPr/>
          <p:nvPr/>
        </p:nvSpPr>
        <p:spPr>
          <a:xfrm>
            <a:off x="708150" y="3734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1"/>
          <p:cNvSpPr/>
          <p:nvPr/>
        </p:nvSpPr>
        <p:spPr>
          <a:xfrm>
            <a:off x="10129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1"/>
          <p:cNvSpPr/>
          <p:nvPr/>
        </p:nvSpPr>
        <p:spPr>
          <a:xfrm>
            <a:off x="13177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1"/>
          <p:cNvSpPr/>
          <p:nvPr/>
        </p:nvSpPr>
        <p:spPr>
          <a:xfrm>
            <a:off x="1546350" y="3773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1"/>
          <p:cNvSpPr/>
          <p:nvPr/>
        </p:nvSpPr>
        <p:spPr>
          <a:xfrm>
            <a:off x="631950" y="4038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1"/>
          <p:cNvSpPr/>
          <p:nvPr/>
        </p:nvSpPr>
        <p:spPr>
          <a:xfrm>
            <a:off x="9367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1"/>
          <p:cNvSpPr/>
          <p:nvPr/>
        </p:nvSpPr>
        <p:spPr>
          <a:xfrm>
            <a:off x="12415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1"/>
          <p:cNvSpPr/>
          <p:nvPr/>
        </p:nvSpPr>
        <p:spPr>
          <a:xfrm>
            <a:off x="1470150" y="4078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1"/>
          <p:cNvSpPr/>
          <p:nvPr/>
        </p:nvSpPr>
        <p:spPr>
          <a:xfrm>
            <a:off x="5127750" y="1868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1"/>
          <p:cNvSpPr/>
          <p:nvPr/>
        </p:nvSpPr>
        <p:spPr>
          <a:xfrm>
            <a:off x="631950" y="4343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1"/>
          <p:cNvSpPr/>
          <p:nvPr/>
        </p:nvSpPr>
        <p:spPr>
          <a:xfrm>
            <a:off x="9367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1"/>
          <p:cNvSpPr/>
          <p:nvPr/>
        </p:nvSpPr>
        <p:spPr>
          <a:xfrm>
            <a:off x="12415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1"/>
          <p:cNvSpPr/>
          <p:nvPr/>
        </p:nvSpPr>
        <p:spPr>
          <a:xfrm>
            <a:off x="8605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1"/>
          <p:cNvSpPr/>
          <p:nvPr/>
        </p:nvSpPr>
        <p:spPr>
          <a:xfrm>
            <a:off x="11653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1"/>
          <p:cNvSpPr/>
          <p:nvPr/>
        </p:nvSpPr>
        <p:spPr>
          <a:xfrm>
            <a:off x="1470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1"/>
          <p:cNvSpPr/>
          <p:nvPr/>
        </p:nvSpPr>
        <p:spPr>
          <a:xfrm>
            <a:off x="16987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1"/>
          <p:cNvSpPr/>
          <p:nvPr/>
        </p:nvSpPr>
        <p:spPr>
          <a:xfrm>
            <a:off x="1470150" y="4383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1"/>
          <p:cNvSpPr/>
          <p:nvPr/>
        </p:nvSpPr>
        <p:spPr>
          <a:xfrm>
            <a:off x="1927350" y="4572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1"/>
          <p:cNvSpPr/>
          <p:nvPr/>
        </p:nvSpPr>
        <p:spPr>
          <a:xfrm>
            <a:off x="22321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1"/>
          <p:cNvSpPr/>
          <p:nvPr/>
        </p:nvSpPr>
        <p:spPr>
          <a:xfrm>
            <a:off x="25369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1"/>
          <p:cNvSpPr/>
          <p:nvPr/>
        </p:nvSpPr>
        <p:spPr>
          <a:xfrm>
            <a:off x="2765550" y="4611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1"/>
          <p:cNvSpPr/>
          <p:nvPr/>
        </p:nvSpPr>
        <p:spPr>
          <a:xfrm>
            <a:off x="1774950" y="42675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1"/>
          <p:cNvSpPr/>
          <p:nvPr/>
        </p:nvSpPr>
        <p:spPr>
          <a:xfrm>
            <a:off x="20797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1"/>
          <p:cNvSpPr/>
          <p:nvPr/>
        </p:nvSpPr>
        <p:spPr>
          <a:xfrm>
            <a:off x="23845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1"/>
          <p:cNvSpPr/>
          <p:nvPr/>
        </p:nvSpPr>
        <p:spPr>
          <a:xfrm>
            <a:off x="2613150" y="43070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1"/>
          <p:cNvSpPr/>
          <p:nvPr/>
        </p:nvSpPr>
        <p:spPr>
          <a:xfrm>
            <a:off x="1927350" y="39627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1"/>
          <p:cNvSpPr/>
          <p:nvPr/>
        </p:nvSpPr>
        <p:spPr>
          <a:xfrm>
            <a:off x="22321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1"/>
          <p:cNvSpPr/>
          <p:nvPr/>
        </p:nvSpPr>
        <p:spPr>
          <a:xfrm>
            <a:off x="25369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1"/>
          <p:cNvSpPr/>
          <p:nvPr/>
        </p:nvSpPr>
        <p:spPr>
          <a:xfrm>
            <a:off x="2765550" y="40022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1"/>
          <p:cNvSpPr/>
          <p:nvPr/>
        </p:nvSpPr>
        <p:spPr>
          <a:xfrm>
            <a:off x="1851150" y="36579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1"/>
          <p:cNvSpPr/>
          <p:nvPr/>
        </p:nvSpPr>
        <p:spPr>
          <a:xfrm>
            <a:off x="21559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1"/>
          <p:cNvSpPr/>
          <p:nvPr/>
        </p:nvSpPr>
        <p:spPr>
          <a:xfrm>
            <a:off x="24607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1"/>
          <p:cNvSpPr/>
          <p:nvPr/>
        </p:nvSpPr>
        <p:spPr>
          <a:xfrm>
            <a:off x="2689350" y="36974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1"/>
          <p:cNvSpPr/>
          <p:nvPr/>
        </p:nvSpPr>
        <p:spPr>
          <a:xfrm>
            <a:off x="1851150" y="33531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1"/>
          <p:cNvSpPr/>
          <p:nvPr/>
        </p:nvSpPr>
        <p:spPr>
          <a:xfrm>
            <a:off x="21559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1"/>
          <p:cNvSpPr/>
          <p:nvPr/>
        </p:nvSpPr>
        <p:spPr>
          <a:xfrm>
            <a:off x="24607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1"/>
          <p:cNvSpPr/>
          <p:nvPr/>
        </p:nvSpPr>
        <p:spPr>
          <a:xfrm>
            <a:off x="2689350" y="33926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1"/>
          <p:cNvSpPr/>
          <p:nvPr/>
        </p:nvSpPr>
        <p:spPr>
          <a:xfrm>
            <a:off x="1851150" y="3048300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1"/>
          <p:cNvSpPr/>
          <p:nvPr/>
        </p:nvSpPr>
        <p:spPr>
          <a:xfrm>
            <a:off x="21559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1"/>
          <p:cNvSpPr/>
          <p:nvPr/>
        </p:nvSpPr>
        <p:spPr>
          <a:xfrm>
            <a:off x="24607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1"/>
          <p:cNvSpPr/>
          <p:nvPr/>
        </p:nvSpPr>
        <p:spPr>
          <a:xfrm>
            <a:off x="2689350" y="3087875"/>
            <a:ext cx="158400" cy="178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1"/>
          <p:cNvSpPr txBox="1"/>
          <p:nvPr/>
        </p:nvSpPr>
        <p:spPr>
          <a:xfrm>
            <a:off x="2764450" y="839600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Split 1</a:t>
            </a:r>
            <a:endParaRPr sz="1000" b="1"/>
          </a:p>
        </p:txBody>
      </p:sp>
      <p:sp>
        <p:nvSpPr>
          <p:cNvPr id="1046" name="Google Shape;1046;p21"/>
          <p:cNvSpPr txBox="1"/>
          <p:nvPr/>
        </p:nvSpPr>
        <p:spPr>
          <a:xfrm>
            <a:off x="5092950" y="472985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047" name="Google Shape;1047;p21"/>
          <p:cNvSpPr txBox="1"/>
          <p:nvPr/>
        </p:nvSpPr>
        <p:spPr>
          <a:xfrm>
            <a:off x="232350" y="1032813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1048" name="Google Shape;1048;p21"/>
          <p:cNvSpPr txBox="1"/>
          <p:nvPr/>
        </p:nvSpPr>
        <p:spPr>
          <a:xfrm>
            <a:off x="2784225" y="4786250"/>
            <a:ext cx="5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50</a:t>
            </a:r>
            <a:endParaRPr sz="1200" b="1"/>
          </a:p>
        </p:txBody>
      </p:sp>
      <p:sp>
        <p:nvSpPr>
          <p:cNvPr id="1049" name="Google Shape;1049;p21"/>
          <p:cNvSpPr txBox="1"/>
          <p:nvPr/>
        </p:nvSpPr>
        <p:spPr>
          <a:xfrm>
            <a:off x="5844675" y="975150"/>
            <a:ext cx="2987700" cy="26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How is this split happening?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select the best attribute for the root node and for sub-nodes.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Attribute Selection Measure (ASM)</a:t>
            </a:r>
            <a:endParaRPr sz="1200" b="1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610B4B"/>
              </a:buClr>
              <a:buSzPts val="1400"/>
              <a:buAutoNum type="arabicPeriod"/>
            </a:pPr>
            <a:r>
              <a:rPr lang="en-GB" b="1">
                <a:solidFill>
                  <a:srgbClr val="610B4B"/>
                </a:solidFill>
                <a:highlight>
                  <a:srgbClr val="FFFFFF"/>
                </a:highlight>
              </a:rPr>
              <a:t>Information Gain</a:t>
            </a:r>
            <a:r>
              <a:rPr lang="en-GB" b="1" baseline="-25000">
                <a:solidFill>
                  <a:srgbClr val="610B4B"/>
                </a:solidFill>
                <a:highlight>
                  <a:srgbClr val="FFFFFF"/>
                </a:highlight>
              </a:rPr>
              <a:t>(maximize)</a:t>
            </a:r>
            <a:endParaRPr b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calculates how much information a feature provides us about a class</a:t>
            </a:r>
            <a:endParaRPr sz="1200" b="1" i="1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On-screen Show (16:9)</PresentationFormat>
  <Paragraphs>471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Nunito</vt:lpstr>
      <vt:lpstr>Roboto</vt:lpstr>
      <vt:lpstr>Simple Light</vt:lpstr>
      <vt:lpstr>Decision Tree &amp; Random Forest</vt:lpstr>
      <vt:lpstr>Overview</vt:lpstr>
      <vt:lpstr>Decision Tree</vt:lpstr>
      <vt:lpstr>Why to use Decision Tree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Where is the TREE here?</vt:lpstr>
      <vt:lpstr>Classifying a new data point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Predicting a new data point? </vt:lpstr>
      <vt:lpstr>Predicting a new data point? </vt:lpstr>
      <vt:lpstr>PowerPoint Presentation</vt:lpstr>
      <vt:lpstr>Random Forest</vt:lpstr>
      <vt:lpstr>PowerPoint Presentation</vt:lpstr>
      <vt:lpstr>PowerPoint Presentation</vt:lpstr>
      <vt:lpstr>Why use Random Forest?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&amp; Random Forest</dc:title>
  <cp:lastModifiedBy>Amal Joseph</cp:lastModifiedBy>
  <cp:revision>1</cp:revision>
  <dcterms:modified xsi:type="dcterms:W3CDTF">2023-05-24T13:23:12Z</dcterms:modified>
</cp:coreProperties>
</file>