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embeddedFontLst>
    <p:embeddedFont>
      <p:font typeface="Cabin Condensed SemiBold" charset="0"/>
      <p:regular r:id="rId10"/>
      <p:bold r:id="rId11"/>
    </p:embeddedFont>
    <p:embeddedFont>
      <p:font typeface="Bahnschrift SemiBold SemiConden" pitchFamily="34" charset="0"/>
      <p:bold r:id="rId12"/>
    </p:embeddedFont>
    <p:embeddedFont>
      <p:font typeface="News Cycle" charset="2"/>
      <p:regular r:id="rId13"/>
      <p:bold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719FB7E-9E7C-4E84-9DAE-AA808CEFFFAB}">
  <a:tblStyle styleId="{F719FB7E-9E7C-4E84-9DAE-AA808CEFFF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9519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5057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1860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05531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7135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446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446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991825"/>
            <a:ext cx="46458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t="18360" r="11016"/>
          <a:stretch/>
        </p:blipFill>
        <p:spPr>
          <a:xfrm>
            <a:off x="5446725" y="1315225"/>
            <a:ext cx="3697275" cy="3399574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39450" y="2129900"/>
            <a:ext cx="4775400" cy="51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39450" y="2663225"/>
            <a:ext cx="4775400" cy="35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r="3660"/>
          <a:stretch/>
        </p:blipFill>
        <p:spPr>
          <a:xfrm>
            <a:off x="6164275" y="1132750"/>
            <a:ext cx="2979725" cy="3505851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  <p:sp>
        <p:nvSpPr>
          <p:cNvPr id="20" name="Google Shape;20;p3"/>
          <p:cNvSpPr/>
          <p:nvPr/>
        </p:nvSpPr>
        <p:spPr>
          <a:xfrm rot="10800000">
            <a:off x="-143577" y="2091150"/>
            <a:ext cx="961200" cy="9612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55300" y="705650"/>
            <a:ext cx="4938000" cy="393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•"/>
              <a:defRPr sz="3200">
                <a:solidFill>
                  <a:schemeClr val="accent2"/>
                </a:solidFill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3200">
                <a:solidFill>
                  <a:schemeClr val="accent2"/>
                </a:solidFill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3200">
                <a:solidFill>
                  <a:schemeClr val="accent2"/>
                </a:solidFill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●"/>
              <a:defRPr sz="3200">
                <a:solidFill>
                  <a:schemeClr val="accent2"/>
                </a:solidFill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○"/>
              <a:defRPr sz="3200">
                <a:solidFill>
                  <a:schemeClr val="accent2"/>
                </a:solidFill>
              </a:defRPr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Char char="■"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-56075" y="707300"/>
            <a:ext cx="63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News Cycle"/>
                <a:ea typeface="News Cycle"/>
                <a:cs typeface="News Cycle"/>
                <a:sym typeface="News Cycle"/>
              </a:rPr>
              <a:t>“</a:t>
            </a:r>
            <a:endParaRPr sz="7200" b="1">
              <a:solidFill>
                <a:schemeClr val="lt1"/>
              </a:solidFill>
              <a:latin typeface="News Cycle"/>
              <a:ea typeface="News Cycle"/>
              <a:cs typeface="News Cycle"/>
              <a:sym typeface="News Cycle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r="3175"/>
          <a:stretch/>
        </p:blipFill>
        <p:spPr>
          <a:xfrm>
            <a:off x="5757150" y="1132750"/>
            <a:ext cx="3386850" cy="3505851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 rot="10800000">
            <a:off x="-112168" y="659450"/>
            <a:ext cx="749400" cy="749400"/>
          </a:xfrm>
          <a:prstGeom prst="chord">
            <a:avLst>
              <a:gd name="adj1" fmla="val 2700000"/>
              <a:gd name="adj2" fmla="val 189002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45809" y="869911"/>
            <a:ext cx="232524" cy="328270"/>
            <a:chOff x="7938657" y="1397104"/>
            <a:chExt cx="323850" cy="457200"/>
          </a:xfrm>
        </p:grpSpPr>
        <p:sp>
          <p:nvSpPr>
            <p:cNvPr id="54" name="Google Shape;54;p7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250600" cy="32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3421480" y="1353950"/>
            <a:ext cx="2250600" cy="328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l="1587" r="1587"/>
          <a:stretch/>
        </p:blipFill>
        <p:spPr>
          <a:xfrm>
            <a:off x="5757150" y="1132750"/>
            <a:ext cx="3386850" cy="3505847"/>
          </a:xfrm>
          <a:prstGeom prst="rect">
            <a:avLst/>
          </a:prstGeom>
          <a:noFill/>
          <a:ln>
            <a:noFill/>
          </a:ln>
          <a:effectLst>
            <a:outerShdw blurRad="28575" dist="28575" algn="bl" rotWithShape="0">
              <a:schemeClr val="dk1">
                <a:alpha val="10000"/>
              </a:scheme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5901817" y="7423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4844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ctrTitle"/>
          </p:nvPr>
        </p:nvSpPr>
        <p:spPr>
          <a:xfrm>
            <a:off x="577898" y="1252085"/>
            <a:ext cx="46458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Health Tech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49281" y="2354249"/>
            <a:ext cx="1684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Bahnschrift SemiBold SemiConden" pitchFamily="34" charset="0"/>
              </a:rPr>
              <a:t>Team Trojans</a:t>
            </a:r>
            <a:endParaRPr lang="en-IN" dirty="0">
              <a:solidFill>
                <a:schemeClr val="bg1"/>
              </a:solidFill>
              <a:latin typeface="Bahnschrift SemiBold SemiConden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3308" y="3406899"/>
            <a:ext cx="1520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chemeClr val="bg1"/>
                </a:solidFill>
              </a:rPr>
              <a:t>Team Members</a:t>
            </a:r>
            <a:r>
              <a:rPr lang="en-IN" sz="12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IN" sz="1200" dirty="0" smtClean="0">
                <a:solidFill>
                  <a:schemeClr val="bg1"/>
                </a:solidFill>
              </a:rPr>
              <a:t/>
            </a:r>
            <a:br>
              <a:rPr lang="en-IN" sz="1200" dirty="0" smtClean="0">
                <a:solidFill>
                  <a:schemeClr val="bg1"/>
                </a:solidFill>
              </a:rPr>
            </a:br>
            <a:r>
              <a:rPr lang="en-IN" sz="1200" dirty="0" smtClean="0">
                <a:solidFill>
                  <a:schemeClr val="bg1"/>
                </a:solidFill>
              </a:rPr>
              <a:t>Alantina Mathew</a:t>
            </a:r>
            <a:br>
              <a:rPr lang="en-IN" sz="1200" dirty="0" smtClean="0">
                <a:solidFill>
                  <a:schemeClr val="bg1"/>
                </a:solidFill>
              </a:rPr>
            </a:br>
            <a:r>
              <a:rPr lang="en-IN" sz="1200" dirty="0" smtClean="0">
                <a:solidFill>
                  <a:schemeClr val="bg1"/>
                </a:solidFill>
              </a:rPr>
              <a:t>Jyothika Suresh</a:t>
            </a:r>
            <a:br>
              <a:rPr lang="en-IN" sz="1200" dirty="0" smtClean="0">
                <a:solidFill>
                  <a:schemeClr val="bg1"/>
                </a:solidFill>
              </a:rPr>
            </a:br>
            <a:r>
              <a:rPr lang="en-IN" sz="1200" dirty="0" smtClean="0">
                <a:solidFill>
                  <a:schemeClr val="bg1"/>
                </a:solidFill>
              </a:rPr>
              <a:t>Riya Varghese</a:t>
            </a:r>
            <a:br>
              <a:rPr lang="en-IN" sz="1200" dirty="0" smtClean="0">
                <a:solidFill>
                  <a:schemeClr val="bg1"/>
                </a:solidFill>
              </a:rPr>
            </a:br>
            <a:r>
              <a:rPr lang="en-IN" sz="1200" dirty="0" smtClean="0">
                <a:solidFill>
                  <a:schemeClr val="bg1"/>
                </a:solidFill>
              </a:rPr>
              <a:t>Swedha Shaji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Introduction</a:t>
            </a:r>
            <a:endParaRPr dirty="0"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34948" y="1500027"/>
            <a:ext cx="39760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Health sector is a fast-growing field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But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it grows day by day it faces many challenges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So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the team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Trojans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here to discuss the problems and the solutions based on Health Tech through CIS Hackathon.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 is to develop an integrated system for hospitals for the accessing of patient’s medical records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6319" y="3267182"/>
            <a:ext cx="4027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ctrTitle" idx="4294967295"/>
          </p:nvPr>
        </p:nvSpPr>
        <p:spPr>
          <a:xfrm>
            <a:off x="855299" y="385700"/>
            <a:ext cx="5435497" cy="71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 smtClean="0"/>
              <a:t>Project Summary</a:t>
            </a:r>
            <a:endParaRPr sz="6000" dirty="0"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294967295"/>
          </p:nvPr>
        </p:nvSpPr>
        <p:spPr>
          <a:xfrm>
            <a:off x="855300" y="1867000"/>
            <a:ext cx="4398300" cy="207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changes dramatically because of technological developments. Our main goal is to develop an integrated system among hospitals to exchange information on the patient’s treatment history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Each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will be linked to a common database and the patient's information can be accessed by entering the Aadhar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where all the information are stored in cloud.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l="5002" r="39100"/>
          <a:stretch/>
        </p:blipFill>
        <p:spPr>
          <a:xfrm>
            <a:off x="5900000" y="743150"/>
            <a:ext cx="3806400" cy="3806400"/>
          </a:xfrm>
          <a:prstGeom prst="chord">
            <a:avLst>
              <a:gd name="adj1" fmla="val 2700000"/>
              <a:gd name="adj2" fmla="val 18900087"/>
            </a:avLst>
          </a:prstGeom>
          <a:noFill/>
          <a:ln>
            <a:noFill/>
          </a:ln>
        </p:spPr>
      </p:pic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7664350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E1FF">
              <a:alpha val="22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1933" y="1861283"/>
            <a:ext cx="1407560" cy="647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     Hospital</a:t>
            </a:r>
            <a:r>
              <a:rPr lang="en-IN" dirty="0" smtClean="0"/>
              <a:t>Hos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80863" y="2056492"/>
            <a:ext cx="380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280863" y="2282523"/>
            <a:ext cx="318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856216" y="1861283"/>
            <a:ext cx="832207" cy="6472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Database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11712" y="2056492"/>
            <a:ext cx="3698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801438" y="2282523"/>
            <a:ext cx="3390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56243" y="1861283"/>
            <a:ext cx="1407560" cy="647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643883" y="2031030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Hospital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44000"/>
          </a:schemeClr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827799" y="478769"/>
            <a:ext cx="4938000" cy="393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idea behind the project title is to develop a web application which integrate all hospitals to exchange information on the patient treatment.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Nowadays ,Every hospital is taking patients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adhar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card number as a record.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a patient visit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other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hospital (Hospital A), the hospital authorities can access that patients medical record from the hospital (Hospital B)that he visiting regularly by using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adhar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card number.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 Hospital A request for the information with reason ,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Hosital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 verifies the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adhar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card number and reason .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Then,Hospital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B  responds to the request with a brief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discssion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the patients medical history</a:t>
            </a:r>
          </a:p>
          <a:p>
            <a:pPr marL="0" lvl="0" indent="0" algn="just">
              <a:lnSpc>
                <a:spcPct val="150000"/>
              </a:lnSpc>
              <a:buNone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Font typeface="Wingdings" pitchFamily="2" charset="2"/>
              <a:buChar char="§"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Font typeface="Wingdings" pitchFamily="2" charset="2"/>
              <a:buChar char="§"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Font typeface="Wingdings" pitchFamily="2" charset="2"/>
              <a:buChar char="§"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buNone/>
            </a:pPr>
            <a:endParaRPr sz="14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alpha val="44000"/>
          </a:schemeClr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814049" y="980658"/>
            <a:ext cx="4938000" cy="393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storing Data we are using a non relational database like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transition from relational to the non- relational database could help healthcare service providers handle large and unstructured data.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 the company grows and the flow of data increases, the database’s architectures  can be scaled to make room for the new data.</a:t>
            </a: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§"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§"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§"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50000"/>
              </a:lnSpc>
              <a:buFont typeface="Wingdings" pitchFamily="2" charset="2"/>
              <a:buChar char="§"/>
            </a:pPr>
            <a:endParaRPr lang="en-US" sz="1400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sz="14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955651" y="481263"/>
            <a:ext cx="3863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000" b="1" dirty="0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1907" y="1537838"/>
            <a:ext cx="422823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Healthtech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today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facing so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challenges, we are trying to figure out those challenge by making an Integrated  Hospital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anagement  System. </a:t>
            </a:r>
          </a:p>
          <a:p>
            <a:pPr algn="just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only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 have a good health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tech, we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can improve our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health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life style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ynaldo template">
  <a:themeElements>
    <a:clrScheme name="Custom 347">
      <a:dk1>
        <a:srgbClr val="2C444E"/>
      </a:dk1>
      <a:lt1>
        <a:srgbClr val="FFFFFF"/>
      </a:lt1>
      <a:dk2>
        <a:srgbClr val="7D8A8D"/>
      </a:dk2>
      <a:lt2>
        <a:srgbClr val="E1E9EB"/>
      </a:lt2>
      <a:accent1>
        <a:srgbClr val="00A4CA"/>
      </a:accent1>
      <a:accent2>
        <a:srgbClr val="0082A9"/>
      </a:accent2>
      <a:accent3>
        <a:srgbClr val="8792DF"/>
      </a:accent3>
      <a:accent4>
        <a:srgbClr val="5963AF"/>
      </a:accent4>
      <a:accent5>
        <a:srgbClr val="FF712A"/>
      </a:accent5>
      <a:accent6>
        <a:srgbClr val="DF3D11"/>
      </a:accent6>
      <a:hlink>
        <a:srgbClr val="0082A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346</Words>
  <Application>Microsoft Office PowerPoint</Application>
  <PresentationFormat>On-screen Show (16:9)</PresentationFormat>
  <Paragraphs>40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Cabin Condensed SemiBold</vt:lpstr>
      <vt:lpstr>Bahnschrift SemiBold SemiConden</vt:lpstr>
      <vt:lpstr>News Cycle</vt:lpstr>
      <vt:lpstr>Times New Roman</vt:lpstr>
      <vt:lpstr>Wingdings</vt:lpstr>
      <vt:lpstr>Calibri</vt:lpstr>
      <vt:lpstr>Rynaldo template</vt:lpstr>
      <vt:lpstr>Health Tech</vt:lpstr>
      <vt:lpstr>Introduction</vt:lpstr>
      <vt:lpstr>Project Summary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Tech</dc:title>
  <dc:creator>Swedha</dc:creator>
  <cp:lastModifiedBy>HP</cp:lastModifiedBy>
  <cp:revision>12</cp:revision>
  <dcterms:modified xsi:type="dcterms:W3CDTF">2021-04-26T08:44:34Z</dcterms:modified>
</cp:coreProperties>
</file>