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1" r:id="rId6"/>
    <p:sldId id="266" r:id="rId7"/>
    <p:sldId id="272" r:id="rId8"/>
    <p:sldId id="280" r:id="rId9"/>
    <p:sldId id="277" r:id="rId10"/>
    <p:sldId id="265" r:id="rId11"/>
    <p:sldId id="275" r:id="rId12"/>
    <p:sldId id="281" r:id="rId13"/>
    <p:sldId id="304" r:id="rId14"/>
  </p:sldIdLst>
  <p:sldSz cx="9144000" cy="5143500" type="screen16x9"/>
  <p:notesSz cx="6858000" cy="9144000"/>
  <p:embeddedFontLst>
    <p:embeddedFont>
      <p:font typeface="Poppins" panose="020B060402020202020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Proxima Nova Extrabold" panose="020B0604020202020204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271FC-F439-4B79-B390-9445AA38AAA8}">
  <a:tblStyle styleId="{761271FC-F439-4B79-B390-9445AA38A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D57D2A-0ECA-46EE-96B4-705F435D5A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738" y="114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a31a2570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a31a2570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99b2e268d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99b2e268d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9e11d09137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9e11d09137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9ad40adcb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9ad40adcb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99b2e268d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99b2e268d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d40adcb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d40adcb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b2e268dd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9b2e268dd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9b2e268dd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9b2e268dd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9ad40adcb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9ad40adcb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a458e55e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a458e55e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9e4570dfe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9e4570dfe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a48210a5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a48210a53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99b2e268dd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99b2e268dd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87100" y="1658458"/>
            <a:ext cx="6769800" cy="16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29450" y="3276058"/>
            <a:ext cx="408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41725" y="-435700"/>
            <a:ext cx="2202980" cy="2193370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904088">
            <a:off x="-1934891" y="2405696"/>
            <a:ext cx="6068967" cy="2883037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1780716" y="-2974757"/>
            <a:ext cx="2898773" cy="4891705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501592">
            <a:off x="6552136" y="3354173"/>
            <a:ext cx="5088387" cy="1703202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5675100" y="2386350"/>
            <a:ext cx="16002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"/>
          </p:nvPr>
        </p:nvSpPr>
        <p:spPr>
          <a:xfrm>
            <a:off x="2097300" y="3783925"/>
            <a:ext cx="16002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3545100" y="1714350"/>
            <a:ext cx="37302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2097300" y="3111925"/>
            <a:ext cx="37302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 rot="-4677653">
            <a:off x="-121392" y="-986170"/>
            <a:ext cx="1586278" cy="2284612"/>
          </a:xfrm>
          <a:custGeom>
            <a:avLst/>
            <a:gdLst/>
            <a:ahLst/>
            <a:cxnLst/>
            <a:rect l="l" t="t" r="r" b="b"/>
            <a:pathLst>
              <a:path w="49017" h="70596" extrusionOk="0">
                <a:moveTo>
                  <a:pt x="20418" y="0"/>
                </a:moveTo>
                <a:cubicBezTo>
                  <a:pt x="17761" y="0"/>
                  <a:pt x="14904" y="574"/>
                  <a:pt x="11843" y="1836"/>
                </a:cubicBezTo>
                <a:cubicBezTo>
                  <a:pt x="6335" y="4128"/>
                  <a:pt x="0" y="11386"/>
                  <a:pt x="1783" y="22210"/>
                </a:cubicBezTo>
                <a:cubicBezTo>
                  <a:pt x="3566" y="33002"/>
                  <a:pt x="19197" y="39623"/>
                  <a:pt x="22476" y="48123"/>
                </a:cubicBezTo>
                <a:cubicBezTo>
                  <a:pt x="25787" y="56655"/>
                  <a:pt x="23049" y="66110"/>
                  <a:pt x="29893" y="69325"/>
                </a:cubicBezTo>
                <a:cubicBezTo>
                  <a:pt x="31707" y="70180"/>
                  <a:pt x="33465" y="70596"/>
                  <a:pt x="35128" y="70596"/>
                </a:cubicBezTo>
                <a:cubicBezTo>
                  <a:pt x="43185" y="70596"/>
                  <a:pt x="49016" y="60848"/>
                  <a:pt x="48198" y="44144"/>
                </a:cubicBezTo>
                <a:cubicBezTo>
                  <a:pt x="47310" y="26548"/>
                  <a:pt x="38486" y="0"/>
                  <a:pt x="20418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10333400">
            <a:off x="-114501" y="3317169"/>
            <a:ext cx="1444927" cy="2210708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6832750" y="4113950"/>
            <a:ext cx="3106164" cy="1340981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4273662">
            <a:off x="6909688" y="-262037"/>
            <a:ext cx="3446340" cy="1587506"/>
          </a:xfrm>
          <a:custGeom>
            <a:avLst/>
            <a:gdLst/>
            <a:ahLst/>
            <a:cxnLst/>
            <a:rect l="l" t="t" r="r" b="b"/>
            <a:pathLst>
              <a:path w="47009" h="21654" extrusionOk="0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4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-10086036">
            <a:off x="-243268" y="3890907"/>
            <a:ext cx="1727048" cy="1719513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-5182666">
            <a:off x="8099637" y="-535060"/>
            <a:ext cx="1064592" cy="1900307"/>
          </a:xfrm>
          <a:custGeom>
            <a:avLst/>
            <a:gdLst/>
            <a:ahLst/>
            <a:cxnLst/>
            <a:rect l="l" t="t" r="r" b="b"/>
            <a:pathLst>
              <a:path w="33969" h="60635" extrusionOk="0">
                <a:moveTo>
                  <a:pt x="29833" y="1"/>
                </a:moveTo>
                <a:cubicBezTo>
                  <a:pt x="26783" y="1"/>
                  <a:pt x="23912" y="2584"/>
                  <a:pt x="23017" y="11227"/>
                </a:cubicBezTo>
                <a:cubicBezTo>
                  <a:pt x="21680" y="23834"/>
                  <a:pt x="5667" y="26794"/>
                  <a:pt x="2930" y="39783"/>
                </a:cubicBezTo>
                <a:cubicBezTo>
                  <a:pt x="1" y="53599"/>
                  <a:pt x="6463" y="60635"/>
                  <a:pt x="6463" y="60635"/>
                </a:cubicBezTo>
                <a:lnTo>
                  <a:pt x="33969" y="60635"/>
                </a:lnTo>
                <a:lnTo>
                  <a:pt x="33969" y="1295"/>
                </a:lnTo>
                <a:cubicBezTo>
                  <a:pt x="32668" y="544"/>
                  <a:pt x="31231" y="1"/>
                  <a:pt x="298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662150" y="2605575"/>
            <a:ext cx="16287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1662150" y="3003375"/>
            <a:ext cx="16284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2"/>
          </p:nvPr>
        </p:nvSpPr>
        <p:spPr>
          <a:xfrm>
            <a:off x="3757650" y="2605575"/>
            <a:ext cx="16287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3"/>
          </p:nvPr>
        </p:nvSpPr>
        <p:spPr>
          <a:xfrm>
            <a:off x="3757650" y="3003375"/>
            <a:ext cx="16284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4"/>
          </p:nvPr>
        </p:nvSpPr>
        <p:spPr>
          <a:xfrm>
            <a:off x="5853150" y="2605575"/>
            <a:ext cx="16287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5"/>
          </p:nvPr>
        </p:nvSpPr>
        <p:spPr>
          <a:xfrm>
            <a:off x="5853150" y="3003375"/>
            <a:ext cx="16284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6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328900" y="2605575"/>
            <a:ext cx="16287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2329050" y="3003375"/>
            <a:ext cx="16284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2"/>
          </p:nvPr>
        </p:nvSpPr>
        <p:spPr>
          <a:xfrm>
            <a:off x="5186400" y="2605575"/>
            <a:ext cx="16287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3"/>
          </p:nvPr>
        </p:nvSpPr>
        <p:spPr>
          <a:xfrm>
            <a:off x="5186550" y="3003375"/>
            <a:ext cx="16284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19"/>
          <p:cNvSpPr/>
          <p:nvPr/>
        </p:nvSpPr>
        <p:spPr>
          <a:xfrm rot="-6100423">
            <a:off x="-206523" y="-476627"/>
            <a:ext cx="1499042" cy="2293503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937425" y="4162300"/>
            <a:ext cx="3030755" cy="1308512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4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8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721073" y="1495150"/>
            <a:ext cx="318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721075" y="2250850"/>
            <a:ext cx="30765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05" name="Google Shape;205;p29"/>
          <p:cNvSpPr/>
          <p:nvPr/>
        </p:nvSpPr>
        <p:spPr>
          <a:xfrm rot="-5225624">
            <a:off x="-762097" y="3660515"/>
            <a:ext cx="2681165" cy="1273676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 rot="-5996643">
            <a:off x="7178891" y="297231"/>
            <a:ext cx="3757576" cy="1622312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49400" y="2142525"/>
            <a:ext cx="40452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98650" y="2949850"/>
            <a:ext cx="3146700" cy="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rot="-9684296">
            <a:off x="-722005" y="4056948"/>
            <a:ext cx="2680802" cy="1464917"/>
          </a:xfrm>
          <a:custGeom>
            <a:avLst/>
            <a:gdLst/>
            <a:ahLst/>
            <a:cxnLst/>
            <a:rect l="l" t="t" r="r" b="b"/>
            <a:pathLst>
              <a:path w="67205" h="36724" extrusionOk="0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869587">
            <a:off x="4774330" y="4137306"/>
            <a:ext cx="5308711" cy="2292007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342325" y="-990600"/>
            <a:ext cx="2134359" cy="3265523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6023508">
            <a:off x="-352410" y="-2650811"/>
            <a:ext cx="2579648" cy="4353180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-5400000">
            <a:off x="-368522" y="-1275096"/>
            <a:ext cx="2281559" cy="3490738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914800" y="3459625"/>
            <a:ext cx="3972426" cy="2836239"/>
          </a:xfrm>
          <a:custGeom>
            <a:avLst/>
            <a:gdLst/>
            <a:ahLst/>
            <a:cxnLst/>
            <a:rect l="l" t="t" r="r" b="b"/>
            <a:pathLst>
              <a:path w="80320" h="57347" extrusionOk="0">
                <a:moveTo>
                  <a:pt x="7225" y="1"/>
                </a:moveTo>
                <a:cubicBezTo>
                  <a:pt x="4359" y="1"/>
                  <a:pt x="1768" y="694"/>
                  <a:pt x="1" y="1859"/>
                </a:cubicBezTo>
                <a:lnTo>
                  <a:pt x="1" y="57347"/>
                </a:lnTo>
                <a:lnTo>
                  <a:pt x="75927" y="57347"/>
                </a:lnTo>
                <a:cubicBezTo>
                  <a:pt x="75927" y="57347"/>
                  <a:pt x="80319" y="33479"/>
                  <a:pt x="58507" y="33479"/>
                </a:cubicBezTo>
                <a:cubicBezTo>
                  <a:pt x="56903" y="33479"/>
                  <a:pt x="55159" y="33608"/>
                  <a:pt x="53260" y="33884"/>
                </a:cubicBezTo>
                <a:cubicBezTo>
                  <a:pt x="49632" y="34412"/>
                  <a:pt x="46604" y="34737"/>
                  <a:pt x="44017" y="34737"/>
                </a:cubicBezTo>
                <a:cubicBezTo>
                  <a:pt x="33802" y="34737"/>
                  <a:pt x="30456" y="29674"/>
                  <a:pt x="24131" y="12046"/>
                </a:cubicBezTo>
                <a:cubicBezTo>
                  <a:pt x="20950" y="3263"/>
                  <a:pt x="13442" y="1"/>
                  <a:pt x="72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5996643">
            <a:off x="7178891" y="297231"/>
            <a:ext cx="3757576" cy="1622312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5400000">
            <a:off x="6532902" y="3149725"/>
            <a:ext cx="1268898" cy="4386598"/>
          </a:xfrm>
          <a:custGeom>
            <a:avLst/>
            <a:gdLst/>
            <a:ahLst/>
            <a:cxnLst/>
            <a:rect l="l" t="t" r="r" b="b"/>
            <a:pathLst>
              <a:path w="20599" h="71211" extrusionOk="0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1073" y="1508725"/>
            <a:ext cx="318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1075" y="2264425"/>
            <a:ext cx="31818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58850" y="2044200"/>
            <a:ext cx="27471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58850" y="1694875"/>
            <a:ext cx="2637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958850" y="3004200"/>
            <a:ext cx="2637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3"/>
          </p:nvPr>
        </p:nvSpPr>
        <p:spPr>
          <a:xfrm>
            <a:off x="958850" y="3355850"/>
            <a:ext cx="27471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 rot="5400000" flipH="1">
            <a:off x="7304876" y="3304376"/>
            <a:ext cx="2518272" cy="1160005"/>
          </a:xfrm>
          <a:custGeom>
            <a:avLst/>
            <a:gdLst/>
            <a:ahLst/>
            <a:cxnLst/>
            <a:rect l="l" t="t" r="r" b="b"/>
            <a:pathLst>
              <a:path w="47009" h="21654" extrusionOk="0">
                <a:moveTo>
                  <a:pt x="1" y="0"/>
                </a:moveTo>
                <a:lnTo>
                  <a:pt x="1" y="21266"/>
                </a:lnTo>
                <a:cubicBezTo>
                  <a:pt x="605" y="21362"/>
                  <a:pt x="1210" y="21457"/>
                  <a:pt x="1847" y="21553"/>
                </a:cubicBezTo>
                <a:cubicBezTo>
                  <a:pt x="2388" y="21621"/>
                  <a:pt x="2920" y="21653"/>
                  <a:pt x="3443" y="21653"/>
                </a:cubicBezTo>
                <a:cubicBezTo>
                  <a:pt x="13748" y="21653"/>
                  <a:pt x="20823" y="9064"/>
                  <a:pt x="28029" y="9064"/>
                </a:cubicBezTo>
                <a:cubicBezTo>
                  <a:pt x="28649" y="9064"/>
                  <a:pt x="29270" y="9158"/>
                  <a:pt x="29894" y="9360"/>
                </a:cubicBezTo>
                <a:cubicBezTo>
                  <a:pt x="32675" y="10254"/>
                  <a:pt x="35048" y="10644"/>
                  <a:pt x="37056" y="10644"/>
                </a:cubicBezTo>
                <a:cubicBezTo>
                  <a:pt x="44632" y="10644"/>
                  <a:pt x="47008" y="5084"/>
                  <a:pt x="464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-538354" y="-8256"/>
            <a:ext cx="2178163" cy="729082"/>
          </a:xfrm>
          <a:custGeom>
            <a:avLst/>
            <a:gdLst/>
            <a:ahLst/>
            <a:cxnLst/>
            <a:rect l="l" t="t" r="r" b="b"/>
            <a:pathLst>
              <a:path w="33332" h="11157" extrusionOk="0">
                <a:moveTo>
                  <a:pt x="21569" y="1"/>
                </a:moveTo>
                <a:cubicBezTo>
                  <a:pt x="15225" y="1"/>
                  <a:pt x="13172" y="4823"/>
                  <a:pt x="6176" y="5395"/>
                </a:cubicBezTo>
                <a:cubicBezTo>
                  <a:pt x="0" y="5904"/>
                  <a:pt x="1433" y="11157"/>
                  <a:pt x="1433" y="11157"/>
                </a:cubicBezTo>
                <a:lnTo>
                  <a:pt x="30816" y="11157"/>
                </a:lnTo>
                <a:cubicBezTo>
                  <a:pt x="30816" y="11157"/>
                  <a:pt x="33331" y="1797"/>
                  <a:pt x="23940" y="205"/>
                </a:cubicBezTo>
                <a:cubicBezTo>
                  <a:pt x="23084" y="64"/>
                  <a:pt x="22298" y="1"/>
                  <a:pt x="21569" y="1"/>
                </a:cubicBez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4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1073" y="1504000"/>
            <a:ext cx="318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1075" y="2278325"/>
            <a:ext cx="30765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6967447">
            <a:off x="-1746018" y="2815749"/>
            <a:ext cx="4733353" cy="2248479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8100000">
            <a:off x="5810300" y="-882149"/>
            <a:ext cx="5308717" cy="2292009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995425" y="1660950"/>
            <a:ext cx="5061000" cy="20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" name="Google Shape;48;p8"/>
          <p:cNvSpPr/>
          <p:nvPr/>
        </p:nvSpPr>
        <p:spPr>
          <a:xfrm rot="-10086036">
            <a:off x="-243268" y="3890907"/>
            <a:ext cx="1727048" cy="1719513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5996643">
            <a:off x="7178891" y="297231"/>
            <a:ext cx="3757576" cy="1622312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17900" y="2507535"/>
            <a:ext cx="40452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112700" y="3228560"/>
            <a:ext cx="2655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 rot="-9684296">
            <a:off x="-722005" y="4056948"/>
            <a:ext cx="2680802" cy="1464917"/>
          </a:xfrm>
          <a:custGeom>
            <a:avLst/>
            <a:gdLst/>
            <a:ahLst/>
            <a:cxnLst/>
            <a:rect l="l" t="t" r="r" b="b"/>
            <a:pathLst>
              <a:path w="67205" h="36724" extrusionOk="0">
                <a:moveTo>
                  <a:pt x="6431" y="0"/>
                </a:moveTo>
                <a:cubicBezTo>
                  <a:pt x="6431" y="0"/>
                  <a:pt x="1" y="10824"/>
                  <a:pt x="9901" y="19961"/>
                </a:cubicBezTo>
                <a:cubicBezTo>
                  <a:pt x="13360" y="23155"/>
                  <a:pt x="16863" y="24125"/>
                  <a:pt x="20360" y="24125"/>
                </a:cubicBezTo>
                <a:cubicBezTo>
                  <a:pt x="25778" y="24125"/>
                  <a:pt x="31182" y="21796"/>
                  <a:pt x="36385" y="21796"/>
                </a:cubicBezTo>
                <a:cubicBezTo>
                  <a:pt x="39540" y="21796"/>
                  <a:pt x="42622" y="22653"/>
                  <a:pt x="45588" y="25405"/>
                </a:cubicBezTo>
                <a:cubicBezTo>
                  <a:pt x="54037" y="33219"/>
                  <a:pt x="59926" y="36724"/>
                  <a:pt x="65479" y="36724"/>
                </a:cubicBezTo>
                <a:cubicBezTo>
                  <a:pt x="66057" y="36724"/>
                  <a:pt x="66631" y="36686"/>
                  <a:pt x="67204" y="36611"/>
                </a:cubicBezTo>
                <a:lnTo>
                  <a:pt x="672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 rot="869587">
            <a:off x="4774330" y="4137306"/>
            <a:ext cx="5308711" cy="2292007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342325" y="-990600"/>
            <a:ext cx="2134359" cy="3265523"/>
          </a:xfrm>
          <a:custGeom>
            <a:avLst/>
            <a:gdLst/>
            <a:ahLst/>
            <a:cxnLst/>
            <a:rect l="l" t="t" r="r" b="b"/>
            <a:pathLst>
              <a:path w="42947" h="65708" extrusionOk="0">
                <a:moveTo>
                  <a:pt x="7005" y="0"/>
                </a:moveTo>
                <a:cubicBezTo>
                  <a:pt x="7005" y="0"/>
                  <a:pt x="1" y="11079"/>
                  <a:pt x="8851" y="25405"/>
                </a:cubicBezTo>
                <a:cubicBezTo>
                  <a:pt x="15345" y="35910"/>
                  <a:pt x="26901" y="34955"/>
                  <a:pt x="31390" y="45556"/>
                </a:cubicBezTo>
                <a:cubicBezTo>
                  <a:pt x="35911" y="56157"/>
                  <a:pt x="29002" y="64116"/>
                  <a:pt x="42946" y="65708"/>
                </a:cubicBezTo>
                <a:lnTo>
                  <a:pt x="42946" y="0"/>
                </a:lnTo>
                <a:close/>
              </a:path>
            </a:pathLst>
          </a:custGeom>
          <a:solidFill>
            <a:srgbClr val="FFAC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-6023508">
            <a:off x="-352410" y="-2650811"/>
            <a:ext cx="2579648" cy="4353180"/>
          </a:xfrm>
          <a:custGeom>
            <a:avLst/>
            <a:gdLst/>
            <a:ahLst/>
            <a:cxnLst/>
            <a:rect l="l" t="t" r="r" b="b"/>
            <a:pathLst>
              <a:path w="13722" h="23156" extrusionOk="0">
                <a:moveTo>
                  <a:pt x="4286" y="0"/>
                </a:moveTo>
                <a:cubicBezTo>
                  <a:pt x="4174" y="0"/>
                  <a:pt x="4061" y="4"/>
                  <a:pt x="3948" y="11"/>
                </a:cubicBezTo>
                <a:cubicBezTo>
                  <a:pt x="3948" y="11"/>
                  <a:pt x="3919" y="10"/>
                  <a:pt x="3866" y="10"/>
                </a:cubicBezTo>
                <a:cubicBezTo>
                  <a:pt x="3354" y="10"/>
                  <a:pt x="608" y="166"/>
                  <a:pt x="319" y="3513"/>
                </a:cubicBezTo>
                <a:cubicBezTo>
                  <a:pt x="1" y="7174"/>
                  <a:pt x="3121" y="8225"/>
                  <a:pt x="2261" y="12140"/>
                </a:cubicBezTo>
                <a:cubicBezTo>
                  <a:pt x="1404" y="16047"/>
                  <a:pt x="261" y="23155"/>
                  <a:pt x="6612" y="23155"/>
                </a:cubicBezTo>
                <a:cubicBezTo>
                  <a:pt x="6626" y="23155"/>
                  <a:pt x="6640" y="23155"/>
                  <a:pt x="6654" y="23155"/>
                </a:cubicBezTo>
                <a:cubicBezTo>
                  <a:pt x="12448" y="23123"/>
                  <a:pt x="13722" y="16056"/>
                  <a:pt x="13053" y="10517"/>
                </a:cubicBezTo>
                <a:cubicBezTo>
                  <a:pt x="12402" y="5304"/>
                  <a:pt x="8605" y="0"/>
                  <a:pt x="428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2" hasCustomPrompt="1"/>
          </p:nvPr>
        </p:nvSpPr>
        <p:spPr>
          <a:xfrm>
            <a:off x="1483800" y="1438635"/>
            <a:ext cx="1913400" cy="12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Poppins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 hasCustomPrompt="1"/>
          </p:nvPr>
        </p:nvSpPr>
        <p:spPr>
          <a:xfrm>
            <a:off x="2982383" y="1313514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4595401" y="1313514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2982383" y="2764813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4595401" y="2764813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/>
          </p:nvPr>
        </p:nvSpPr>
        <p:spPr>
          <a:xfrm>
            <a:off x="1278380" y="1217230"/>
            <a:ext cx="17145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308980" y="1572592"/>
            <a:ext cx="16839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1278380" y="2668529"/>
            <a:ext cx="17145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1308980" y="3023890"/>
            <a:ext cx="16839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/>
          </p:nvPr>
        </p:nvSpPr>
        <p:spPr>
          <a:xfrm>
            <a:off x="6151120" y="1217230"/>
            <a:ext cx="17145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151120" y="1572592"/>
            <a:ext cx="16839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/>
          </p:nvPr>
        </p:nvSpPr>
        <p:spPr>
          <a:xfrm>
            <a:off x="6151120" y="2668529"/>
            <a:ext cx="17145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6151120" y="3023890"/>
            <a:ext cx="16839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 rot="-5400000">
            <a:off x="-1053707" y="4038617"/>
            <a:ext cx="3538424" cy="1680913"/>
          </a:xfrm>
          <a:custGeom>
            <a:avLst/>
            <a:gdLst/>
            <a:ahLst/>
            <a:cxnLst/>
            <a:rect l="l" t="t" r="r" b="b"/>
            <a:pathLst>
              <a:path w="75418" h="35827" extrusionOk="0">
                <a:moveTo>
                  <a:pt x="1" y="0"/>
                </a:moveTo>
                <a:lnTo>
                  <a:pt x="1" y="35242"/>
                </a:lnTo>
                <a:cubicBezTo>
                  <a:pt x="2666" y="35641"/>
                  <a:pt x="5115" y="35826"/>
                  <a:pt x="7368" y="35826"/>
                </a:cubicBezTo>
                <a:cubicBezTo>
                  <a:pt x="34186" y="35826"/>
                  <a:pt x="33493" y="9695"/>
                  <a:pt x="44124" y="9137"/>
                </a:cubicBezTo>
                <a:cubicBezTo>
                  <a:pt x="44658" y="9109"/>
                  <a:pt x="45169" y="9096"/>
                  <a:pt x="45660" y="9096"/>
                </a:cubicBezTo>
                <a:cubicBezTo>
                  <a:pt x="54790" y="9096"/>
                  <a:pt x="56602" y="13701"/>
                  <a:pt x="63417" y="13701"/>
                </a:cubicBezTo>
                <a:cubicBezTo>
                  <a:pt x="64150" y="13701"/>
                  <a:pt x="64940" y="13648"/>
                  <a:pt x="65804" y="13530"/>
                </a:cubicBezTo>
                <a:cubicBezTo>
                  <a:pt x="72553" y="12575"/>
                  <a:pt x="75418" y="4171"/>
                  <a:pt x="72776" y="0"/>
                </a:cubicBezTo>
                <a:close/>
              </a:path>
            </a:pathLst>
          </a:custGeom>
          <a:solidFill>
            <a:srgbClr val="556F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 rot="8860158">
            <a:off x="-1598726" y="-557524"/>
            <a:ext cx="4628457" cy="1998311"/>
          </a:xfrm>
          <a:custGeom>
            <a:avLst/>
            <a:gdLst/>
            <a:ahLst/>
            <a:cxnLst/>
            <a:rect l="l" t="t" r="r" b="b"/>
            <a:pathLst>
              <a:path w="81085" h="35008" extrusionOk="0">
                <a:moveTo>
                  <a:pt x="65259" y="1"/>
                </a:moveTo>
                <a:cubicBezTo>
                  <a:pt x="64007" y="1"/>
                  <a:pt x="62682" y="105"/>
                  <a:pt x="61283" y="340"/>
                </a:cubicBezTo>
                <a:cubicBezTo>
                  <a:pt x="47936" y="2573"/>
                  <a:pt x="49901" y="15796"/>
                  <a:pt x="30138" y="15796"/>
                </a:cubicBezTo>
                <a:cubicBezTo>
                  <a:pt x="27086" y="15796"/>
                  <a:pt x="23517" y="15480"/>
                  <a:pt x="19293" y="14761"/>
                </a:cubicBezTo>
                <a:cubicBezTo>
                  <a:pt x="18133" y="14562"/>
                  <a:pt x="17044" y="14469"/>
                  <a:pt x="16020" y="14469"/>
                </a:cubicBezTo>
                <a:cubicBezTo>
                  <a:pt x="811" y="14469"/>
                  <a:pt x="1" y="35008"/>
                  <a:pt x="1" y="35008"/>
                </a:cubicBezTo>
                <a:lnTo>
                  <a:pt x="81084" y="35008"/>
                </a:lnTo>
                <a:lnTo>
                  <a:pt x="81084" y="7343"/>
                </a:lnTo>
                <a:cubicBezTo>
                  <a:pt x="81084" y="7343"/>
                  <a:pt x="75749" y="1"/>
                  <a:pt x="652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5400000">
            <a:off x="7283310" y="2577969"/>
            <a:ext cx="2845784" cy="2833369"/>
          </a:xfrm>
          <a:custGeom>
            <a:avLst/>
            <a:gdLst/>
            <a:ahLst/>
            <a:cxnLst/>
            <a:rect l="l" t="t" r="r" b="b"/>
            <a:pathLst>
              <a:path w="58450" h="58195" extrusionOk="0">
                <a:moveTo>
                  <a:pt x="4171" y="0"/>
                </a:moveTo>
                <a:cubicBezTo>
                  <a:pt x="4171" y="0"/>
                  <a:pt x="1" y="15822"/>
                  <a:pt x="11143" y="25850"/>
                </a:cubicBezTo>
                <a:cubicBezTo>
                  <a:pt x="20248" y="34064"/>
                  <a:pt x="32950" y="29830"/>
                  <a:pt x="40240" y="37725"/>
                </a:cubicBezTo>
                <a:cubicBezTo>
                  <a:pt x="47498" y="45620"/>
                  <a:pt x="43169" y="58004"/>
                  <a:pt x="58450" y="58195"/>
                </a:cubicBezTo>
                <a:lnTo>
                  <a:pt x="58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6542868" flipH="1">
            <a:off x="5845114" y="-3395354"/>
            <a:ext cx="1933621" cy="6684554"/>
          </a:xfrm>
          <a:custGeom>
            <a:avLst/>
            <a:gdLst/>
            <a:ahLst/>
            <a:cxnLst/>
            <a:rect l="l" t="t" r="r" b="b"/>
            <a:pathLst>
              <a:path w="20599" h="71211" extrusionOk="0">
                <a:moveTo>
                  <a:pt x="1975" y="0"/>
                </a:moveTo>
                <a:cubicBezTo>
                  <a:pt x="1975" y="0"/>
                  <a:pt x="9551" y="3566"/>
                  <a:pt x="9742" y="16714"/>
                </a:cubicBezTo>
                <a:cubicBezTo>
                  <a:pt x="9902" y="27538"/>
                  <a:pt x="1" y="41768"/>
                  <a:pt x="1" y="53706"/>
                </a:cubicBezTo>
                <a:cubicBezTo>
                  <a:pt x="1" y="70095"/>
                  <a:pt x="15368" y="71211"/>
                  <a:pt x="19555" y="71211"/>
                </a:cubicBezTo>
                <a:cubicBezTo>
                  <a:pt x="20216" y="71211"/>
                  <a:pt x="20598" y="71183"/>
                  <a:pt x="20598" y="71183"/>
                </a:cubicBezTo>
                <a:lnTo>
                  <a:pt x="205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0000" y="420700"/>
            <a:ext cx="8047800" cy="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 Extrabold"/>
              <a:buNone/>
              <a:defRPr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5700" y="1329975"/>
            <a:ext cx="7912200" cy="3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●"/>
              <a:defRPr sz="15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○"/>
              <a:defRPr sz="15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Font typeface="Poppins"/>
              <a:buChar char="■"/>
              <a:defRPr sz="15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4" r:id="rId11"/>
    <p:sldLayoutId id="2147483665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ctrTitle"/>
          </p:nvPr>
        </p:nvSpPr>
        <p:spPr>
          <a:xfrm>
            <a:off x="1187100" y="1658458"/>
            <a:ext cx="6769800" cy="16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Doc!</a:t>
            </a:r>
            <a:endParaRPr dirty="0"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1"/>
          </p:nvPr>
        </p:nvSpPr>
        <p:spPr>
          <a:xfrm>
            <a:off x="2529450" y="3276058"/>
            <a:ext cx="408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BRINGING A NEW PERSPECTIVE FOR HEALTH CARE</a:t>
            </a:r>
          </a:p>
        </p:txBody>
      </p:sp>
      <p:grpSp>
        <p:nvGrpSpPr>
          <p:cNvPr id="217" name="Google Shape;217;p32"/>
          <p:cNvGrpSpPr/>
          <p:nvPr/>
        </p:nvGrpSpPr>
        <p:grpSpPr>
          <a:xfrm>
            <a:off x="2173903" y="1379642"/>
            <a:ext cx="418851" cy="159594"/>
            <a:chOff x="6011210" y="4335013"/>
            <a:chExt cx="671559" cy="255924"/>
          </a:xfrm>
        </p:grpSpPr>
        <p:sp>
          <p:nvSpPr>
            <p:cNvPr id="218" name="Google Shape;218;p32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E5534FAF-1615-44AD-BD20-1447FFDE9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8" t="14421" r="1867" b="14249"/>
          <a:stretch/>
        </p:blipFill>
        <p:spPr>
          <a:xfrm>
            <a:off x="2968388" y="1336265"/>
            <a:ext cx="5807123" cy="3070748"/>
          </a:xfrm>
          <a:prstGeom prst="rect">
            <a:avLst/>
          </a:prstGeom>
        </p:spPr>
      </p:pic>
      <p:sp>
        <p:nvSpPr>
          <p:cNvPr id="89" name="Google Shape;1709;p50">
            <a:extLst>
              <a:ext uri="{FF2B5EF4-FFF2-40B4-BE49-F238E27FC236}">
                <a16:creationId xmlns:a16="http://schemas.microsoft.com/office/drawing/2014/main" id="{57986B17-EAC4-440D-819F-842E900CF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655" y="1336265"/>
            <a:ext cx="3140400" cy="15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04</a:t>
            </a:r>
            <a:endParaRPr sz="7200" dirty="0"/>
          </a:p>
        </p:txBody>
      </p:sp>
      <p:sp>
        <p:nvSpPr>
          <p:cNvPr id="90" name="Google Shape;1710;p50">
            <a:extLst>
              <a:ext uri="{FF2B5EF4-FFF2-40B4-BE49-F238E27FC236}">
                <a16:creationId xmlns:a16="http://schemas.microsoft.com/office/drawing/2014/main" id="{EAFDC8C2-7E25-4EDA-B953-BF42B6814A55}"/>
              </a:ext>
            </a:extLst>
          </p:cNvPr>
          <p:cNvSpPr txBox="1">
            <a:spLocks/>
          </p:cNvSpPr>
          <p:nvPr/>
        </p:nvSpPr>
        <p:spPr>
          <a:xfrm>
            <a:off x="51055" y="2601936"/>
            <a:ext cx="3739006" cy="1097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b="1" dirty="0">
                <a:latin typeface="Poppins" panose="020B0604020202020204" charset="0"/>
                <a:cs typeface="Poppins" panose="020B0604020202020204" charset="0"/>
              </a:rPr>
              <a:t>Emergency Services</a:t>
            </a:r>
          </a:p>
        </p:txBody>
      </p:sp>
      <p:grpSp>
        <p:nvGrpSpPr>
          <p:cNvPr id="91" name="Google Shape;1712;p50">
            <a:extLst>
              <a:ext uri="{FF2B5EF4-FFF2-40B4-BE49-F238E27FC236}">
                <a16:creationId xmlns:a16="http://schemas.microsoft.com/office/drawing/2014/main" id="{410561BA-4B7D-4796-9916-902C039DF143}"/>
              </a:ext>
            </a:extLst>
          </p:cNvPr>
          <p:cNvGrpSpPr/>
          <p:nvPr/>
        </p:nvGrpSpPr>
        <p:grpSpPr>
          <a:xfrm rot="5400000">
            <a:off x="1759928" y="1024380"/>
            <a:ext cx="159839" cy="416195"/>
            <a:chOff x="8206020" y="3811824"/>
            <a:chExt cx="115282" cy="300415"/>
          </a:xfrm>
        </p:grpSpPr>
        <p:sp>
          <p:nvSpPr>
            <p:cNvPr id="92" name="Google Shape;1713;p50">
              <a:extLst>
                <a:ext uri="{FF2B5EF4-FFF2-40B4-BE49-F238E27FC236}">
                  <a16:creationId xmlns:a16="http://schemas.microsoft.com/office/drawing/2014/main" id="{EB6EF900-5429-4E58-A44C-C9D3AFB6FE99}"/>
                </a:ext>
              </a:extLst>
            </p:cNvPr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14;p50">
              <a:extLst>
                <a:ext uri="{FF2B5EF4-FFF2-40B4-BE49-F238E27FC236}">
                  <a16:creationId xmlns:a16="http://schemas.microsoft.com/office/drawing/2014/main" id="{11D1B7F0-474D-41BE-B7CF-DC33A1F12DDA}"/>
                </a:ext>
              </a:extLst>
            </p:cNvPr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51"/>
          <p:cNvSpPr txBox="1">
            <a:spLocks noGrp="1"/>
          </p:cNvSpPr>
          <p:nvPr>
            <p:ph type="title" idx="6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Emergency Services</a:t>
            </a:r>
            <a:endParaRPr dirty="0"/>
          </a:p>
        </p:txBody>
      </p:sp>
      <p:sp>
        <p:nvSpPr>
          <p:cNvPr id="1720" name="Google Shape;1720;p51"/>
          <p:cNvSpPr txBox="1">
            <a:spLocks noGrp="1"/>
          </p:cNvSpPr>
          <p:nvPr>
            <p:ph type="title"/>
          </p:nvPr>
        </p:nvSpPr>
        <p:spPr>
          <a:xfrm>
            <a:off x="3757650" y="2689879"/>
            <a:ext cx="1628700" cy="774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Ambulance Service</a:t>
            </a:r>
            <a:endParaRPr dirty="0"/>
          </a:p>
        </p:txBody>
      </p:sp>
      <p:sp>
        <p:nvSpPr>
          <p:cNvPr id="1722" name="Google Shape;1722;p51"/>
          <p:cNvSpPr txBox="1">
            <a:spLocks noGrp="1"/>
          </p:cNvSpPr>
          <p:nvPr>
            <p:ph type="title" idx="2"/>
          </p:nvPr>
        </p:nvSpPr>
        <p:spPr>
          <a:xfrm>
            <a:off x="1595598" y="2605575"/>
            <a:ext cx="1628700" cy="98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Doorstep Medical Service</a:t>
            </a:r>
            <a:endParaRPr dirty="0"/>
          </a:p>
        </p:txBody>
      </p:sp>
      <p:sp>
        <p:nvSpPr>
          <p:cNvPr id="1724" name="Google Shape;1724;p51"/>
          <p:cNvSpPr txBox="1">
            <a:spLocks noGrp="1"/>
          </p:cNvSpPr>
          <p:nvPr>
            <p:ph type="title" idx="4"/>
          </p:nvPr>
        </p:nvSpPr>
        <p:spPr>
          <a:xfrm>
            <a:off x="5853150" y="2605575"/>
            <a:ext cx="1729028" cy="1185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Emergency Home Consultation</a:t>
            </a:r>
            <a:endParaRPr dirty="0"/>
          </a:p>
        </p:txBody>
      </p:sp>
      <p:grpSp>
        <p:nvGrpSpPr>
          <p:cNvPr id="1729" name="Google Shape;1729;p51"/>
          <p:cNvGrpSpPr/>
          <p:nvPr/>
        </p:nvGrpSpPr>
        <p:grpSpPr>
          <a:xfrm>
            <a:off x="2193358" y="1862247"/>
            <a:ext cx="428587" cy="656984"/>
            <a:chOff x="-23930925" y="3149300"/>
            <a:chExt cx="192200" cy="294625"/>
          </a:xfrm>
        </p:grpSpPr>
        <p:sp>
          <p:nvSpPr>
            <p:cNvPr id="1730" name="Google Shape;1730;p51"/>
            <p:cNvSpPr/>
            <p:nvPr/>
          </p:nvSpPr>
          <p:spPr>
            <a:xfrm>
              <a:off x="-23930125" y="3149300"/>
              <a:ext cx="191400" cy="35475"/>
            </a:xfrm>
            <a:custGeom>
              <a:avLst/>
              <a:gdLst/>
              <a:ahLst/>
              <a:cxnLst/>
              <a:rect l="l" t="t" r="r" b="b"/>
              <a:pathLst>
                <a:path w="7656" h="1419" extrusionOk="0">
                  <a:moveTo>
                    <a:pt x="1040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1418"/>
                  </a:lnTo>
                  <a:lnTo>
                    <a:pt x="7656" y="1418"/>
                  </a:lnTo>
                  <a:lnTo>
                    <a:pt x="7656" y="1040"/>
                  </a:lnTo>
                  <a:lnTo>
                    <a:pt x="7593" y="1040"/>
                  </a:lnTo>
                  <a:cubicBezTo>
                    <a:pt x="7593" y="442"/>
                    <a:pt x="7120" y="1"/>
                    <a:pt x="6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-23878925" y="3237525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386" y="0"/>
                  </a:moveTo>
                  <a:lnTo>
                    <a:pt x="1386" y="1008"/>
                  </a:lnTo>
                  <a:cubicBezTo>
                    <a:pt x="1386" y="1197"/>
                    <a:pt x="1229" y="1355"/>
                    <a:pt x="1008" y="1355"/>
                  </a:cubicBezTo>
                  <a:lnTo>
                    <a:pt x="0" y="1355"/>
                  </a:lnTo>
                  <a:lnTo>
                    <a:pt x="0" y="2079"/>
                  </a:lnTo>
                  <a:lnTo>
                    <a:pt x="1008" y="2079"/>
                  </a:lnTo>
                  <a:cubicBezTo>
                    <a:pt x="1229" y="2079"/>
                    <a:pt x="1386" y="2237"/>
                    <a:pt x="1386" y="2426"/>
                  </a:cubicBezTo>
                  <a:lnTo>
                    <a:pt x="1386" y="3466"/>
                  </a:lnTo>
                  <a:lnTo>
                    <a:pt x="2079" y="3466"/>
                  </a:lnTo>
                  <a:lnTo>
                    <a:pt x="2079" y="2426"/>
                  </a:lnTo>
                  <a:cubicBezTo>
                    <a:pt x="2079" y="2237"/>
                    <a:pt x="2237" y="2079"/>
                    <a:pt x="2426" y="2079"/>
                  </a:cubicBezTo>
                  <a:lnTo>
                    <a:pt x="3466" y="2079"/>
                  </a:lnTo>
                  <a:lnTo>
                    <a:pt x="3466" y="1355"/>
                  </a:lnTo>
                  <a:lnTo>
                    <a:pt x="2426" y="1355"/>
                  </a:lnTo>
                  <a:cubicBezTo>
                    <a:pt x="2237" y="1355"/>
                    <a:pt x="2079" y="1197"/>
                    <a:pt x="2079" y="1008"/>
                  </a:cubicBezTo>
                  <a:lnTo>
                    <a:pt x="2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-23930925" y="3375350"/>
              <a:ext cx="190625" cy="68575"/>
            </a:xfrm>
            <a:custGeom>
              <a:avLst/>
              <a:gdLst/>
              <a:ahLst/>
              <a:cxnLst/>
              <a:rect l="l" t="t" r="r" b="b"/>
              <a:pathLst>
                <a:path w="7625" h="2743" extrusionOk="0">
                  <a:moveTo>
                    <a:pt x="4159" y="694"/>
                  </a:moveTo>
                  <a:cubicBezTo>
                    <a:pt x="4348" y="694"/>
                    <a:pt x="4506" y="851"/>
                    <a:pt x="4506" y="1040"/>
                  </a:cubicBezTo>
                  <a:cubicBezTo>
                    <a:pt x="4506" y="1261"/>
                    <a:pt x="4348" y="1418"/>
                    <a:pt x="4159" y="1418"/>
                  </a:cubicBezTo>
                  <a:lnTo>
                    <a:pt x="3466" y="1418"/>
                  </a:lnTo>
                  <a:cubicBezTo>
                    <a:pt x="3246" y="1418"/>
                    <a:pt x="3088" y="1261"/>
                    <a:pt x="3088" y="1040"/>
                  </a:cubicBezTo>
                  <a:cubicBezTo>
                    <a:pt x="3088" y="851"/>
                    <a:pt x="3246" y="694"/>
                    <a:pt x="3466" y="694"/>
                  </a:cubicBezTo>
                  <a:close/>
                  <a:moveTo>
                    <a:pt x="1" y="0"/>
                  </a:moveTo>
                  <a:lnTo>
                    <a:pt x="1" y="1733"/>
                  </a:lnTo>
                  <a:cubicBezTo>
                    <a:pt x="1" y="2300"/>
                    <a:pt x="473" y="2741"/>
                    <a:pt x="1009" y="2741"/>
                  </a:cubicBezTo>
                  <a:lnTo>
                    <a:pt x="6554" y="2741"/>
                  </a:lnTo>
                  <a:cubicBezTo>
                    <a:pt x="6573" y="2742"/>
                    <a:pt x="6592" y="2743"/>
                    <a:pt x="6610" y="2743"/>
                  </a:cubicBezTo>
                  <a:cubicBezTo>
                    <a:pt x="7182" y="2743"/>
                    <a:pt x="7625" y="2282"/>
                    <a:pt x="7625" y="1733"/>
                  </a:cubicBezTo>
                  <a:lnTo>
                    <a:pt x="7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-23930925" y="3202075"/>
              <a:ext cx="190625" cy="155975"/>
            </a:xfrm>
            <a:custGeom>
              <a:avLst/>
              <a:gdLst/>
              <a:ahLst/>
              <a:cxnLst/>
              <a:rect l="l" t="t" r="r" b="b"/>
              <a:pathLst>
                <a:path w="7625" h="6239" extrusionOk="0">
                  <a:moveTo>
                    <a:pt x="4506" y="693"/>
                  </a:moveTo>
                  <a:cubicBezTo>
                    <a:pt x="4727" y="693"/>
                    <a:pt x="4884" y="851"/>
                    <a:pt x="4884" y="1040"/>
                  </a:cubicBezTo>
                  <a:lnTo>
                    <a:pt x="4884" y="2080"/>
                  </a:lnTo>
                  <a:lnTo>
                    <a:pt x="5892" y="2080"/>
                  </a:lnTo>
                  <a:cubicBezTo>
                    <a:pt x="6081" y="2080"/>
                    <a:pt x="6239" y="2237"/>
                    <a:pt x="6239" y="2426"/>
                  </a:cubicBezTo>
                  <a:lnTo>
                    <a:pt x="6239" y="3812"/>
                  </a:lnTo>
                  <a:cubicBezTo>
                    <a:pt x="6239" y="4001"/>
                    <a:pt x="6081" y="4159"/>
                    <a:pt x="5892" y="4159"/>
                  </a:cubicBezTo>
                  <a:lnTo>
                    <a:pt x="4884" y="4159"/>
                  </a:lnTo>
                  <a:lnTo>
                    <a:pt x="4884" y="5199"/>
                  </a:lnTo>
                  <a:cubicBezTo>
                    <a:pt x="4884" y="5388"/>
                    <a:pt x="4727" y="5545"/>
                    <a:pt x="4506" y="5545"/>
                  </a:cubicBezTo>
                  <a:lnTo>
                    <a:pt x="3151" y="5545"/>
                  </a:lnTo>
                  <a:cubicBezTo>
                    <a:pt x="2931" y="5545"/>
                    <a:pt x="2773" y="5388"/>
                    <a:pt x="2773" y="5199"/>
                  </a:cubicBezTo>
                  <a:lnTo>
                    <a:pt x="2773" y="4159"/>
                  </a:lnTo>
                  <a:lnTo>
                    <a:pt x="1765" y="4159"/>
                  </a:lnTo>
                  <a:cubicBezTo>
                    <a:pt x="1576" y="4159"/>
                    <a:pt x="1419" y="4001"/>
                    <a:pt x="1419" y="3812"/>
                  </a:cubicBezTo>
                  <a:lnTo>
                    <a:pt x="1419" y="2426"/>
                  </a:lnTo>
                  <a:cubicBezTo>
                    <a:pt x="1419" y="2237"/>
                    <a:pt x="1576" y="2080"/>
                    <a:pt x="1765" y="2080"/>
                  </a:cubicBezTo>
                  <a:lnTo>
                    <a:pt x="2773" y="2080"/>
                  </a:lnTo>
                  <a:lnTo>
                    <a:pt x="2773" y="1040"/>
                  </a:lnTo>
                  <a:cubicBezTo>
                    <a:pt x="2773" y="851"/>
                    <a:pt x="2931" y="693"/>
                    <a:pt x="3151" y="693"/>
                  </a:cubicBezTo>
                  <a:close/>
                  <a:moveTo>
                    <a:pt x="1" y="0"/>
                  </a:moveTo>
                  <a:lnTo>
                    <a:pt x="1" y="6238"/>
                  </a:lnTo>
                  <a:lnTo>
                    <a:pt x="7625" y="6238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0" name="Google Shape;1740;p51"/>
          <p:cNvSpPr/>
          <p:nvPr/>
        </p:nvSpPr>
        <p:spPr>
          <a:xfrm rot="5400000">
            <a:off x="5480287" y="2109461"/>
            <a:ext cx="159837" cy="162577"/>
          </a:xfrm>
          <a:custGeom>
            <a:avLst/>
            <a:gdLst/>
            <a:ahLst/>
            <a:cxnLst/>
            <a:rect l="l" t="t" r="r" b="b"/>
            <a:pathLst>
              <a:path w="1784" h="1816" extrusionOk="0">
                <a:moveTo>
                  <a:pt x="892" y="1"/>
                </a:moveTo>
                <a:cubicBezTo>
                  <a:pt x="383" y="1"/>
                  <a:pt x="1" y="414"/>
                  <a:pt x="1" y="892"/>
                </a:cubicBezTo>
                <a:cubicBezTo>
                  <a:pt x="1" y="1401"/>
                  <a:pt x="383" y="1815"/>
                  <a:pt x="892" y="1815"/>
                </a:cubicBezTo>
                <a:cubicBezTo>
                  <a:pt x="1402" y="1815"/>
                  <a:pt x="1784" y="1401"/>
                  <a:pt x="1784" y="892"/>
                </a:cubicBezTo>
                <a:cubicBezTo>
                  <a:pt x="1784" y="414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51"/>
          <p:cNvSpPr/>
          <p:nvPr/>
        </p:nvSpPr>
        <p:spPr>
          <a:xfrm rot="5400000">
            <a:off x="3500714" y="2110893"/>
            <a:ext cx="159837" cy="159713"/>
          </a:xfrm>
          <a:custGeom>
            <a:avLst/>
            <a:gdLst/>
            <a:ahLst/>
            <a:cxnLst/>
            <a:rect l="l" t="t" r="r" b="b"/>
            <a:pathLst>
              <a:path w="1784" h="1784" extrusionOk="0">
                <a:moveTo>
                  <a:pt x="892" y="1"/>
                </a:moveTo>
                <a:cubicBezTo>
                  <a:pt x="383" y="1"/>
                  <a:pt x="1" y="383"/>
                  <a:pt x="1" y="892"/>
                </a:cubicBezTo>
                <a:cubicBezTo>
                  <a:pt x="1" y="1401"/>
                  <a:pt x="383" y="1783"/>
                  <a:pt x="892" y="1783"/>
                </a:cubicBezTo>
                <a:cubicBezTo>
                  <a:pt x="1402" y="1783"/>
                  <a:pt x="1784" y="1401"/>
                  <a:pt x="1784" y="892"/>
                </a:cubicBezTo>
                <a:cubicBezTo>
                  <a:pt x="1784" y="383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7833;p74">
            <a:extLst>
              <a:ext uri="{FF2B5EF4-FFF2-40B4-BE49-F238E27FC236}">
                <a16:creationId xmlns:a16="http://schemas.microsoft.com/office/drawing/2014/main" id="{2E70A1FA-52F3-4472-8F13-CAE634BD4B40}"/>
              </a:ext>
            </a:extLst>
          </p:cNvPr>
          <p:cNvGrpSpPr/>
          <p:nvPr/>
        </p:nvGrpSpPr>
        <p:grpSpPr>
          <a:xfrm>
            <a:off x="4151290" y="1810200"/>
            <a:ext cx="836826" cy="685582"/>
            <a:chOff x="-26981375" y="3951875"/>
            <a:chExt cx="296150" cy="242625"/>
          </a:xfrm>
          <a:solidFill>
            <a:schemeClr val="accent1"/>
          </a:solidFill>
        </p:grpSpPr>
        <p:sp>
          <p:nvSpPr>
            <p:cNvPr id="29" name="Google Shape;7834;p74">
              <a:extLst>
                <a:ext uri="{FF2B5EF4-FFF2-40B4-BE49-F238E27FC236}">
                  <a16:creationId xmlns:a16="http://schemas.microsoft.com/office/drawing/2014/main" id="{BED76507-83DB-4710-A162-FD67C4C75146}"/>
                </a:ext>
              </a:extLst>
            </p:cNvPr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35;p74">
              <a:extLst>
                <a:ext uri="{FF2B5EF4-FFF2-40B4-BE49-F238E27FC236}">
                  <a16:creationId xmlns:a16="http://schemas.microsoft.com/office/drawing/2014/main" id="{F69ECCDC-EB68-4337-BCDE-8D1EC325D202}"/>
                </a:ext>
              </a:extLst>
            </p:cNvPr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836;p74">
              <a:extLst>
                <a:ext uri="{FF2B5EF4-FFF2-40B4-BE49-F238E27FC236}">
                  <a16:creationId xmlns:a16="http://schemas.microsoft.com/office/drawing/2014/main" id="{21C88B5C-9CF8-4A46-B813-89CE2AFF781B}"/>
                </a:ext>
              </a:extLst>
            </p:cNvPr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847;p74">
            <a:extLst>
              <a:ext uri="{FF2B5EF4-FFF2-40B4-BE49-F238E27FC236}">
                <a16:creationId xmlns:a16="http://schemas.microsoft.com/office/drawing/2014/main" id="{8F2F23DE-CDC0-49F7-B32F-1031AC3F5AF0}"/>
              </a:ext>
            </a:extLst>
          </p:cNvPr>
          <p:cNvSpPr/>
          <p:nvPr/>
        </p:nvSpPr>
        <p:spPr>
          <a:xfrm>
            <a:off x="6200519" y="1900059"/>
            <a:ext cx="911952" cy="625135"/>
          </a:xfrm>
          <a:custGeom>
            <a:avLst/>
            <a:gdLst/>
            <a:ahLst/>
            <a:cxnLst/>
            <a:rect l="l" t="t" r="r" b="b"/>
            <a:pathLst>
              <a:path w="11847" h="8121" extrusionOk="0">
                <a:moveTo>
                  <a:pt x="5640" y="1221"/>
                </a:moveTo>
                <a:lnTo>
                  <a:pt x="5640" y="1914"/>
                </a:lnTo>
                <a:lnTo>
                  <a:pt x="4916" y="1914"/>
                </a:lnTo>
                <a:lnTo>
                  <a:pt x="4916" y="1568"/>
                </a:lnTo>
                <a:cubicBezTo>
                  <a:pt x="4916" y="1379"/>
                  <a:pt x="5073" y="1221"/>
                  <a:pt x="5294" y="1221"/>
                </a:cubicBezTo>
                <a:close/>
                <a:moveTo>
                  <a:pt x="8066" y="1253"/>
                </a:moveTo>
                <a:cubicBezTo>
                  <a:pt x="8287" y="1253"/>
                  <a:pt x="8444" y="1410"/>
                  <a:pt x="8444" y="1599"/>
                </a:cubicBezTo>
                <a:lnTo>
                  <a:pt x="8444" y="1946"/>
                </a:lnTo>
                <a:lnTo>
                  <a:pt x="7720" y="1946"/>
                </a:lnTo>
                <a:lnTo>
                  <a:pt x="7720" y="1253"/>
                </a:lnTo>
                <a:close/>
                <a:moveTo>
                  <a:pt x="7027" y="1253"/>
                </a:moveTo>
                <a:lnTo>
                  <a:pt x="7027" y="1977"/>
                </a:lnTo>
                <a:lnTo>
                  <a:pt x="6302" y="1977"/>
                </a:lnTo>
                <a:lnTo>
                  <a:pt x="6302" y="1253"/>
                </a:lnTo>
                <a:close/>
                <a:moveTo>
                  <a:pt x="8098" y="3994"/>
                </a:moveTo>
                <a:lnTo>
                  <a:pt x="6648" y="4844"/>
                </a:lnTo>
                <a:lnTo>
                  <a:pt x="5199" y="3994"/>
                </a:lnTo>
                <a:close/>
                <a:moveTo>
                  <a:pt x="6648" y="5663"/>
                </a:moveTo>
                <a:lnTo>
                  <a:pt x="8665" y="6797"/>
                </a:lnTo>
                <a:lnTo>
                  <a:pt x="4664" y="6797"/>
                </a:lnTo>
                <a:lnTo>
                  <a:pt x="6648" y="5663"/>
                </a:lnTo>
                <a:close/>
                <a:moveTo>
                  <a:pt x="3183" y="6766"/>
                </a:moveTo>
                <a:cubicBezTo>
                  <a:pt x="3372" y="6766"/>
                  <a:pt x="3561" y="6924"/>
                  <a:pt x="3561" y="7113"/>
                </a:cubicBezTo>
                <a:cubicBezTo>
                  <a:pt x="3561" y="7333"/>
                  <a:pt x="3372" y="7491"/>
                  <a:pt x="3183" y="7491"/>
                </a:cubicBezTo>
                <a:cubicBezTo>
                  <a:pt x="2994" y="7491"/>
                  <a:pt x="2836" y="7333"/>
                  <a:pt x="2836" y="7113"/>
                </a:cubicBezTo>
                <a:cubicBezTo>
                  <a:pt x="2836" y="6924"/>
                  <a:pt x="2994" y="6766"/>
                  <a:pt x="3183" y="6766"/>
                </a:cubicBezTo>
                <a:close/>
                <a:moveTo>
                  <a:pt x="10114" y="6797"/>
                </a:moveTo>
                <a:cubicBezTo>
                  <a:pt x="10303" y="6797"/>
                  <a:pt x="10461" y="6955"/>
                  <a:pt x="10461" y="7144"/>
                </a:cubicBezTo>
                <a:cubicBezTo>
                  <a:pt x="10461" y="7365"/>
                  <a:pt x="10303" y="7522"/>
                  <a:pt x="10114" y="7522"/>
                </a:cubicBezTo>
                <a:cubicBezTo>
                  <a:pt x="9925" y="7522"/>
                  <a:pt x="9767" y="7365"/>
                  <a:pt x="9767" y="7144"/>
                </a:cubicBezTo>
                <a:cubicBezTo>
                  <a:pt x="9767" y="6955"/>
                  <a:pt x="9925" y="6797"/>
                  <a:pt x="10114" y="6797"/>
                </a:cubicBezTo>
                <a:close/>
                <a:moveTo>
                  <a:pt x="1123" y="0"/>
                </a:moveTo>
                <a:cubicBezTo>
                  <a:pt x="859" y="0"/>
                  <a:pt x="600" y="103"/>
                  <a:pt x="411" y="308"/>
                </a:cubicBezTo>
                <a:cubicBezTo>
                  <a:pt x="1" y="686"/>
                  <a:pt x="1" y="1379"/>
                  <a:pt x="411" y="1757"/>
                </a:cubicBezTo>
                <a:lnTo>
                  <a:pt x="2017" y="3426"/>
                </a:lnTo>
                <a:cubicBezTo>
                  <a:pt x="2395" y="3805"/>
                  <a:pt x="2931" y="4025"/>
                  <a:pt x="3466" y="4025"/>
                </a:cubicBezTo>
                <a:lnTo>
                  <a:pt x="3782" y="4025"/>
                </a:lnTo>
                <a:lnTo>
                  <a:pt x="5955" y="5222"/>
                </a:lnTo>
                <a:lnTo>
                  <a:pt x="3908" y="6388"/>
                </a:lnTo>
                <a:cubicBezTo>
                  <a:pt x="3719" y="6167"/>
                  <a:pt x="3466" y="6073"/>
                  <a:pt x="3151" y="6073"/>
                </a:cubicBezTo>
                <a:cubicBezTo>
                  <a:pt x="2553" y="6073"/>
                  <a:pt x="2143" y="6545"/>
                  <a:pt x="2143" y="7081"/>
                </a:cubicBezTo>
                <a:cubicBezTo>
                  <a:pt x="2143" y="7680"/>
                  <a:pt x="2584" y="8121"/>
                  <a:pt x="3151" y="8121"/>
                </a:cubicBezTo>
                <a:cubicBezTo>
                  <a:pt x="3593" y="8121"/>
                  <a:pt x="3971" y="7837"/>
                  <a:pt x="4128" y="7396"/>
                </a:cubicBezTo>
                <a:lnTo>
                  <a:pt x="9137" y="7396"/>
                </a:lnTo>
                <a:cubicBezTo>
                  <a:pt x="9295" y="7806"/>
                  <a:pt x="9641" y="8121"/>
                  <a:pt x="10114" y="8121"/>
                </a:cubicBezTo>
                <a:cubicBezTo>
                  <a:pt x="10713" y="8121"/>
                  <a:pt x="11154" y="7648"/>
                  <a:pt x="11154" y="7081"/>
                </a:cubicBezTo>
                <a:cubicBezTo>
                  <a:pt x="11154" y="6482"/>
                  <a:pt x="10681" y="6073"/>
                  <a:pt x="10114" y="6073"/>
                </a:cubicBezTo>
                <a:cubicBezTo>
                  <a:pt x="9862" y="6073"/>
                  <a:pt x="9578" y="6167"/>
                  <a:pt x="9358" y="6388"/>
                </a:cubicBezTo>
                <a:lnTo>
                  <a:pt x="7310" y="5222"/>
                </a:lnTo>
                <a:lnTo>
                  <a:pt x="9484" y="4025"/>
                </a:lnTo>
                <a:lnTo>
                  <a:pt x="10839" y="4025"/>
                </a:lnTo>
                <a:cubicBezTo>
                  <a:pt x="11437" y="4025"/>
                  <a:pt x="11847" y="3552"/>
                  <a:pt x="11847" y="2985"/>
                </a:cubicBezTo>
                <a:cubicBezTo>
                  <a:pt x="11847" y="2387"/>
                  <a:pt x="11374" y="1946"/>
                  <a:pt x="10839" y="1946"/>
                </a:cubicBezTo>
                <a:lnTo>
                  <a:pt x="9074" y="1946"/>
                </a:lnTo>
                <a:lnTo>
                  <a:pt x="9074" y="1599"/>
                </a:lnTo>
                <a:cubicBezTo>
                  <a:pt x="9074" y="1032"/>
                  <a:pt x="8602" y="591"/>
                  <a:pt x="8035" y="591"/>
                </a:cubicBezTo>
                <a:lnTo>
                  <a:pt x="5294" y="591"/>
                </a:lnTo>
                <a:cubicBezTo>
                  <a:pt x="4695" y="591"/>
                  <a:pt x="4254" y="1064"/>
                  <a:pt x="4254" y="1599"/>
                </a:cubicBezTo>
                <a:lnTo>
                  <a:pt x="4254" y="1946"/>
                </a:lnTo>
                <a:lnTo>
                  <a:pt x="4097" y="1946"/>
                </a:lnTo>
                <a:cubicBezTo>
                  <a:pt x="3750" y="1946"/>
                  <a:pt x="3372" y="1820"/>
                  <a:pt x="3120" y="1568"/>
                </a:cubicBezTo>
                <a:lnTo>
                  <a:pt x="1860" y="308"/>
                </a:lnTo>
                <a:cubicBezTo>
                  <a:pt x="1655" y="103"/>
                  <a:pt x="1387" y="0"/>
                  <a:pt x="1123" y="0"/>
                </a:cubicBezTo>
                <a:close/>
              </a:path>
            </a:pathLst>
          </a:custGeom>
          <a:solidFill>
            <a:srgbClr val="FF69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57"/>
          <p:cNvSpPr txBox="1">
            <a:spLocks noGrp="1"/>
          </p:cNvSpPr>
          <p:nvPr>
            <p:ph type="title" idx="4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- RunTime Terrors</a:t>
            </a:r>
            <a:endParaRPr dirty="0"/>
          </a:p>
        </p:txBody>
      </p:sp>
      <p:grpSp>
        <p:nvGrpSpPr>
          <p:cNvPr id="1997" name="Google Shape;1997;p57"/>
          <p:cNvGrpSpPr/>
          <p:nvPr/>
        </p:nvGrpSpPr>
        <p:grpSpPr>
          <a:xfrm>
            <a:off x="4806347" y="1313515"/>
            <a:ext cx="2880763" cy="3123144"/>
            <a:chOff x="1854825" y="1334750"/>
            <a:chExt cx="2993000" cy="3244825"/>
          </a:xfrm>
        </p:grpSpPr>
        <p:sp>
          <p:nvSpPr>
            <p:cNvPr id="1998" name="Google Shape;1998;p57"/>
            <p:cNvSpPr/>
            <p:nvPr/>
          </p:nvSpPr>
          <p:spPr>
            <a:xfrm>
              <a:off x="3769525" y="1628250"/>
              <a:ext cx="221850" cy="313100"/>
            </a:xfrm>
            <a:custGeom>
              <a:avLst/>
              <a:gdLst/>
              <a:ahLst/>
              <a:cxnLst/>
              <a:rect l="l" t="t" r="r" b="b"/>
              <a:pathLst>
                <a:path w="8874" h="12524" extrusionOk="0">
                  <a:moveTo>
                    <a:pt x="6893" y="0"/>
                  </a:moveTo>
                  <a:cubicBezTo>
                    <a:pt x="6644" y="0"/>
                    <a:pt x="6351" y="126"/>
                    <a:pt x="6005" y="435"/>
                  </a:cubicBezTo>
                  <a:cubicBezTo>
                    <a:pt x="3603" y="2970"/>
                    <a:pt x="1" y="9575"/>
                    <a:pt x="2769" y="11877"/>
                  </a:cubicBezTo>
                  <a:cubicBezTo>
                    <a:pt x="3766" y="12306"/>
                    <a:pt x="4834" y="12524"/>
                    <a:pt x="5904" y="12524"/>
                  </a:cubicBezTo>
                  <a:cubicBezTo>
                    <a:pt x="6911" y="12524"/>
                    <a:pt x="7920" y="12331"/>
                    <a:pt x="8874" y="11943"/>
                  </a:cubicBezTo>
                  <a:lnTo>
                    <a:pt x="8207" y="2437"/>
                  </a:lnTo>
                  <a:cubicBezTo>
                    <a:pt x="8207" y="2437"/>
                    <a:pt x="7985" y="0"/>
                    <a:pt x="68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7"/>
            <p:cNvSpPr/>
            <p:nvPr/>
          </p:nvSpPr>
          <p:spPr>
            <a:xfrm>
              <a:off x="3375925" y="2163650"/>
              <a:ext cx="495375" cy="400650"/>
            </a:xfrm>
            <a:custGeom>
              <a:avLst/>
              <a:gdLst/>
              <a:ahLst/>
              <a:cxnLst/>
              <a:rect l="l" t="t" r="r" b="b"/>
              <a:pathLst>
                <a:path w="19815" h="16026" extrusionOk="0">
                  <a:moveTo>
                    <a:pt x="16278" y="1"/>
                  </a:moveTo>
                  <a:cubicBezTo>
                    <a:pt x="15978" y="1102"/>
                    <a:pt x="15611" y="2302"/>
                    <a:pt x="15178" y="3470"/>
                  </a:cubicBezTo>
                  <a:cubicBezTo>
                    <a:pt x="14777" y="4637"/>
                    <a:pt x="14344" y="5805"/>
                    <a:pt x="13843" y="6906"/>
                  </a:cubicBezTo>
                  <a:cubicBezTo>
                    <a:pt x="13343" y="8007"/>
                    <a:pt x="12809" y="9107"/>
                    <a:pt x="12242" y="10141"/>
                  </a:cubicBezTo>
                  <a:cubicBezTo>
                    <a:pt x="11942" y="10675"/>
                    <a:pt x="11608" y="11175"/>
                    <a:pt x="11275" y="11676"/>
                  </a:cubicBezTo>
                  <a:cubicBezTo>
                    <a:pt x="11108" y="11909"/>
                    <a:pt x="10941" y="12143"/>
                    <a:pt x="10774" y="12376"/>
                  </a:cubicBezTo>
                  <a:cubicBezTo>
                    <a:pt x="10674" y="12510"/>
                    <a:pt x="10608" y="12610"/>
                    <a:pt x="10508" y="12710"/>
                  </a:cubicBezTo>
                  <a:lnTo>
                    <a:pt x="10477" y="12748"/>
                  </a:lnTo>
                  <a:lnTo>
                    <a:pt x="10477" y="12748"/>
                  </a:lnTo>
                  <a:cubicBezTo>
                    <a:pt x="10424" y="12731"/>
                    <a:pt x="10369" y="12707"/>
                    <a:pt x="10307" y="12677"/>
                  </a:cubicBezTo>
                  <a:cubicBezTo>
                    <a:pt x="9874" y="12476"/>
                    <a:pt x="9440" y="12176"/>
                    <a:pt x="9040" y="11843"/>
                  </a:cubicBezTo>
                  <a:cubicBezTo>
                    <a:pt x="8106" y="11075"/>
                    <a:pt x="7239" y="10241"/>
                    <a:pt x="6438" y="9341"/>
                  </a:cubicBezTo>
                  <a:cubicBezTo>
                    <a:pt x="5537" y="8440"/>
                    <a:pt x="4737" y="7506"/>
                    <a:pt x="3936" y="6539"/>
                  </a:cubicBezTo>
                  <a:cubicBezTo>
                    <a:pt x="3102" y="5571"/>
                    <a:pt x="2302" y="4571"/>
                    <a:pt x="1535" y="3603"/>
                  </a:cubicBezTo>
                  <a:lnTo>
                    <a:pt x="0" y="4571"/>
                  </a:lnTo>
                  <a:cubicBezTo>
                    <a:pt x="1301" y="6872"/>
                    <a:pt x="2735" y="9041"/>
                    <a:pt x="4303" y="11142"/>
                  </a:cubicBezTo>
                  <a:cubicBezTo>
                    <a:pt x="5137" y="12210"/>
                    <a:pt x="6038" y="13210"/>
                    <a:pt x="7038" y="14144"/>
                  </a:cubicBezTo>
                  <a:cubicBezTo>
                    <a:pt x="7606" y="14678"/>
                    <a:pt x="8206" y="15145"/>
                    <a:pt x="8906" y="15512"/>
                  </a:cubicBezTo>
                  <a:cubicBezTo>
                    <a:pt x="9340" y="15779"/>
                    <a:pt x="9840" y="15946"/>
                    <a:pt x="10374" y="16012"/>
                  </a:cubicBezTo>
                  <a:cubicBezTo>
                    <a:pt x="10464" y="16021"/>
                    <a:pt x="10555" y="16025"/>
                    <a:pt x="10648" y="16025"/>
                  </a:cubicBezTo>
                  <a:cubicBezTo>
                    <a:pt x="10902" y="16025"/>
                    <a:pt x="11164" y="15994"/>
                    <a:pt x="11408" y="15946"/>
                  </a:cubicBezTo>
                  <a:cubicBezTo>
                    <a:pt x="11775" y="15845"/>
                    <a:pt x="12142" y="15645"/>
                    <a:pt x="12442" y="15412"/>
                  </a:cubicBezTo>
                  <a:cubicBezTo>
                    <a:pt x="12576" y="15312"/>
                    <a:pt x="12709" y="15178"/>
                    <a:pt x="12809" y="15045"/>
                  </a:cubicBezTo>
                  <a:lnTo>
                    <a:pt x="13009" y="14845"/>
                  </a:lnTo>
                  <a:cubicBezTo>
                    <a:pt x="13109" y="14711"/>
                    <a:pt x="13243" y="14611"/>
                    <a:pt x="13343" y="14478"/>
                  </a:cubicBezTo>
                  <a:cubicBezTo>
                    <a:pt x="13576" y="14178"/>
                    <a:pt x="13777" y="13911"/>
                    <a:pt x="14010" y="13644"/>
                  </a:cubicBezTo>
                  <a:cubicBezTo>
                    <a:pt x="14410" y="13077"/>
                    <a:pt x="14811" y="12510"/>
                    <a:pt x="15178" y="11943"/>
                  </a:cubicBezTo>
                  <a:cubicBezTo>
                    <a:pt x="15911" y="10809"/>
                    <a:pt x="16545" y="9608"/>
                    <a:pt x="17112" y="8373"/>
                  </a:cubicBezTo>
                  <a:cubicBezTo>
                    <a:pt x="17679" y="7173"/>
                    <a:pt x="18213" y="5938"/>
                    <a:pt x="18647" y="4704"/>
                  </a:cubicBezTo>
                  <a:cubicBezTo>
                    <a:pt x="19114" y="3437"/>
                    <a:pt x="19514" y="2136"/>
                    <a:pt x="19814" y="835"/>
                  </a:cubicBezTo>
                  <a:lnTo>
                    <a:pt x="1627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7"/>
            <p:cNvSpPr/>
            <p:nvPr/>
          </p:nvSpPr>
          <p:spPr>
            <a:xfrm>
              <a:off x="3696150" y="2102750"/>
              <a:ext cx="257025" cy="262750"/>
            </a:xfrm>
            <a:custGeom>
              <a:avLst/>
              <a:gdLst/>
              <a:ahLst/>
              <a:cxnLst/>
              <a:rect l="l" t="t" r="r" b="b"/>
              <a:pathLst>
                <a:path w="10281" h="10510" extrusionOk="0">
                  <a:moveTo>
                    <a:pt x="6172" y="1"/>
                  </a:moveTo>
                  <a:cubicBezTo>
                    <a:pt x="5981" y="1"/>
                    <a:pt x="5791" y="22"/>
                    <a:pt x="5604" y="68"/>
                  </a:cubicBezTo>
                  <a:cubicBezTo>
                    <a:pt x="2168" y="902"/>
                    <a:pt x="934" y="3905"/>
                    <a:pt x="0" y="6740"/>
                  </a:cubicBezTo>
                  <a:lnTo>
                    <a:pt x="4937" y="10076"/>
                  </a:lnTo>
                  <a:lnTo>
                    <a:pt x="5538" y="10509"/>
                  </a:lnTo>
                  <a:cubicBezTo>
                    <a:pt x="5538" y="10509"/>
                    <a:pt x="6138" y="9709"/>
                    <a:pt x="6905" y="8675"/>
                  </a:cubicBezTo>
                  <a:cubicBezTo>
                    <a:pt x="7939" y="7240"/>
                    <a:pt x="9240" y="5272"/>
                    <a:pt x="9640" y="4205"/>
                  </a:cubicBezTo>
                  <a:cubicBezTo>
                    <a:pt x="10281" y="2437"/>
                    <a:pt x="8191" y="1"/>
                    <a:pt x="6172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7"/>
            <p:cNvSpPr/>
            <p:nvPr/>
          </p:nvSpPr>
          <p:spPr>
            <a:xfrm>
              <a:off x="3696150" y="2102750"/>
              <a:ext cx="257025" cy="262750"/>
            </a:xfrm>
            <a:custGeom>
              <a:avLst/>
              <a:gdLst/>
              <a:ahLst/>
              <a:cxnLst/>
              <a:rect l="l" t="t" r="r" b="b"/>
              <a:pathLst>
                <a:path w="10281" h="10510" extrusionOk="0">
                  <a:moveTo>
                    <a:pt x="6172" y="1"/>
                  </a:moveTo>
                  <a:cubicBezTo>
                    <a:pt x="5981" y="1"/>
                    <a:pt x="5791" y="22"/>
                    <a:pt x="5604" y="68"/>
                  </a:cubicBezTo>
                  <a:cubicBezTo>
                    <a:pt x="2168" y="902"/>
                    <a:pt x="934" y="3905"/>
                    <a:pt x="0" y="6740"/>
                  </a:cubicBezTo>
                  <a:lnTo>
                    <a:pt x="4937" y="10076"/>
                  </a:lnTo>
                  <a:lnTo>
                    <a:pt x="5538" y="10509"/>
                  </a:lnTo>
                  <a:cubicBezTo>
                    <a:pt x="5538" y="10509"/>
                    <a:pt x="6138" y="9709"/>
                    <a:pt x="6905" y="8675"/>
                  </a:cubicBezTo>
                  <a:cubicBezTo>
                    <a:pt x="7939" y="7240"/>
                    <a:pt x="9240" y="5272"/>
                    <a:pt x="9640" y="4205"/>
                  </a:cubicBezTo>
                  <a:cubicBezTo>
                    <a:pt x="10281" y="2437"/>
                    <a:pt x="8191" y="1"/>
                    <a:pt x="6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7"/>
            <p:cNvSpPr/>
            <p:nvPr/>
          </p:nvSpPr>
          <p:spPr>
            <a:xfrm>
              <a:off x="3819575" y="2265400"/>
              <a:ext cx="50050" cy="100100"/>
            </a:xfrm>
            <a:custGeom>
              <a:avLst/>
              <a:gdLst/>
              <a:ahLst/>
              <a:cxnLst/>
              <a:rect l="l" t="t" r="r" b="b"/>
              <a:pathLst>
                <a:path w="2002" h="4004" extrusionOk="0">
                  <a:moveTo>
                    <a:pt x="1635" y="0"/>
                  </a:moveTo>
                  <a:cubicBezTo>
                    <a:pt x="834" y="701"/>
                    <a:pt x="300" y="2435"/>
                    <a:pt x="0" y="3570"/>
                  </a:cubicBezTo>
                  <a:lnTo>
                    <a:pt x="601" y="4003"/>
                  </a:lnTo>
                  <a:cubicBezTo>
                    <a:pt x="601" y="4003"/>
                    <a:pt x="1201" y="3203"/>
                    <a:pt x="1968" y="2169"/>
                  </a:cubicBezTo>
                  <a:cubicBezTo>
                    <a:pt x="2002" y="1435"/>
                    <a:pt x="1901" y="668"/>
                    <a:pt x="1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7"/>
            <p:cNvSpPr/>
            <p:nvPr/>
          </p:nvSpPr>
          <p:spPr>
            <a:xfrm>
              <a:off x="3334225" y="2195350"/>
              <a:ext cx="92575" cy="96750"/>
            </a:xfrm>
            <a:custGeom>
              <a:avLst/>
              <a:gdLst/>
              <a:ahLst/>
              <a:cxnLst/>
              <a:rect l="l" t="t" r="r" b="b"/>
              <a:pathLst>
                <a:path w="3703" h="3870" extrusionOk="0">
                  <a:moveTo>
                    <a:pt x="3703" y="0"/>
                  </a:moveTo>
                  <a:lnTo>
                    <a:pt x="0" y="501"/>
                  </a:lnTo>
                  <a:cubicBezTo>
                    <a:pt x="0" y="501"/>
                    <a:pt x="1034" y="2869"/>
                    <a:pt x="2135" y="3870"/>
                  </a:cubicBezTo>
                  <a:lnTo>
                    <a:pt x="3536" y="3103"/>
                  </a:lnTo>
                  <a:lnTo>
                    <a:pt x="37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7"/>
            <p:cNvSpPr/>
            <p:nvPr/>
          </p:nvSpPr>
          <p:spPr>
            <a:xfrm>
              <a:off x="3329225" y="2162825"/>
              <a:ext cx="97575" cy="45050"/>
            </a:xfrm>
            <a:custGeom>
              <a:avLst/>
              <a:gdLst/>
              <a:ahLst/>
              <a:cxnLst/>
              <a:rect l="l" t="t" r="r" b="b"/>
              <a:pathLst>
                <a:path w="3903" h="1802" extrusionOk="0">
                  <a:moveTo>
                    <a:pt x="2702" y="0"/>
                  </a:moveTo>
                  <a:lnTo>
                    <a:pt x="0" y="901"/>
                  </a:lnTo>
                  <a:lnTo>
                    <a:pt x="200" y="1802"/>
                  </a:lnTo>
                  <a:lnTo>
                    <a:pt x="3903" y="1301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7"/>
            <p:cNvSpPr/>
            <p:nvPr/>
          </p:nvSpPr>
          <p:spPr>
            <a:xfrm>
              <a:off x="4022200" y="4284350"/>
              <a:ext cx="145975" cy="214325"/>
            </a:xfrm>
            <a:custGeom>
              <a:avLst/>
              <a:gdLst/>
              <a:ahLst/>
              <a:cxnLst/>
              <a:rect l="l" t="t" r="r" b="b"/>
              <a:pathLst>
                <a:path w="5839" h="8573" extrusionOk="0">
                  <a:moveTo>
                    <a:pt x="3503" y="0"/>
                  </a:moveTo>
                  <a:lnTo>
                    <a:pt x="1" y="334"/>
                  </a:lnTo>
                  <a:lnTo>
                    <a:pt x="2336" y="8573"/>
                  </a:lnTo>
                  <a:lnTo>
                    <a:pt x="5838" y="8239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7"/>
            <p:cNvSpPr/>
            <p:nvPr/>
          </p:nvSpPr>
          <p:spPr>
            <a:xfrm>
              <a:off x="4608450" y="4115900"/>
              <a:ext cx="194350" cy="213500"/>
            </a:xfrm>
            <a:custGeom>
              <a:avLst/>
              <a:gdLst/>
              <a:ahLst/>
              <a:cxnLst/>
              <a:rect l="l" t="t" r="r" b="b"/>
              <a:pathLst>
                <a:path w="7774" h="8540" extrusionOk="0">
                  <a:moveTo>
                    <a:pt x="3237" y="0"/>
                  </a:moveTo>
                  <a:lnTo>
                    <a:pt x="1" y="1501"/>
                  </a:lnTo>
                  <a:lnTo>
                    <a:pt x="4504" y="8539"/>
                  </a:lnTo>
                  <a:lnTo>
                    <a:pt x="7773" y="7038"/>
                  </a:lnTo>
                  <a:lnTo>
                    <a:pt x="3237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7"/>
            <p:cNvSpPr/>
            <p:nvPr/>
          </p:nvSpPr>
          <p:spPr>
            <a:xfrm>
              <a:off x="4591850" y="4255125"/>
              <a:ext cx="255975" cy="196950"/>
            </a:xfrm>
            <a:custGeom>
              <a:avLst/>
              <a:gdLst/>
              <a:ahLst/>
              <a:cxnLst/>
              <a:rect l="l" t="t" r="r" b="b"/>
              <a:pathLst>
                <a:path w="10239" h="7878" extrusionOk="0">
                  <a:moveTo>
                    <a:pt x="7929" y="0"/>
                  </a:moveTo>
                  <a:cubicBezTo>
                    <a:pt x="7883" y="0"/>
                    <a:pt x="7839" y="11"/>
                    <a:pt x="7803" y="35"/>
                  </a:cubicBezTo>
                  <a:lnTo>
                    <a:pt x="4201" y="1870"/>
                  </a:lnTo>
                  <a:cubicBezTo>
                    <a:pt x="4001" y="1970"/>
                    <a:pt x="3867" y="2137"/>
                    <a:pt x="3801" y="2337"/>
                  </a:cubicBezTo>
                  <a:cubicBezTo>
                    <a:pt x="3300" y="3471"/>
                    <a:pt x="2600" y="4838"/>
                    <a:pt x="398" y="6673"/>
                  </a:cubicBezTo>
                  <a:cubicBezTo>
                    <a:pt x="1" y="6991"/>
                    <a:pt x="403" y="7877"/>
                    <a:pt x="1254" y="7877"/>
                  </a:cubicBezTo>
                  <a:cubicBezTo>
                    <a:pt x="1474" y="7877"/>
                    <a:pt x="1725" y="7818"/>
                    <a:pt x="1999" y="7674"/>
                  </a:cubicBezTo>
                  <a:cubicBezTo>
                    <a:pt x="3334" y="6973"/>
                    <a:pt x="5402" y="5706"/>
                    <a:pt x="6369" y="5205"/>
                  </a:cubicBezTo>
                  <a:cubicBezTo>
                    <a:pt x="7937" y="4405"/>
                    <a:pt x="8571" y="4171"/>
                    <a:pt x="9805" y="3538"/>
                  </a:cubicBezTo>
                  <a:cubicBezTo>
                    <a:pt x="10138" y="3404"/>
                    <a:pt x="10238" y="3004"/>
                    <a:pt x="10038" y="2704"/>
                  </a:cubicBezTo>
                  <a:lnTo>
                    <a:pt x="8170" y="102"/>
                  </a:lnTo>
                  <a:cubicBezTo>
                    <a:pt x="8106" y="37"/>
                    <a:pt x="8013" y="0"/>
                    <a:pt x="79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7"/>
            <p:cNvSpPr/>
            <p:nvPr/>
          </p:nvSpPr>
          <p:spPr>
            <a:xfrm>
              <a:off x="3897950" y="4471975"/>
              <a:ext cx="307750" cy="107600"/>
            </a:xfrm>
            <a:custGeom>
              <a:avLst/>
              <a:gdLst/>
              <a:ahLst/>
              <a:cxnLst/>
              <a:rect l="l" t="t" r="r" b="b"/>
              <a:pathLst>
                <a:path w="12310" h="4304" extrusionOk="0">
                  <a:moveTo>
                    <a:pt x="6672" y="1"/>
                  </a:moveTo>
                  <a:cubicBezTo>
                    <a:pt x="6439" y="1"/>
                    <a:pt x="6205" y="67"/>
                    <a:pt x="6038" y="234"/>
                  </a:cubicBezTo>
                  <a:cubicBezTo>
                    <a:pt x="5171" y="1068"/>
                    <a:pt x="3503" y="1935"/>
                    <a:pt x="634" y="2602"/>
                  </a:cubicBezTo>
                  <a:cubicBezTo>
                    <a:pt x="1" y="2736"/>
                    <a:pt x="334" y="4304"/>
                    <a:pt x="1869" y="4304"/>
                  </a:cubicBezTo>
                  <a:lnTo>
                    <a:pt x="11676" y="4304"/>
                  </a:lnTo>
                  <a:cubicBezTo>
                    <a:pt x="12043" y="4304"/>
                    <a:pt x="12309" y="3970"/>
                    <a:pt x="12209" y="3637"/>
                  </a:cubicBezTo>
                  <a:lnTo>
                    <a:pt x="11275" y="267"/>
                  </a:lnTo>
                  <a:cubicBezTo>
                    <a:pt x="11242" y="101"/>
                    <a:pt x="11109" y="1"/>
                    <a:pt x="109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7"/>
            <p:cNvSpPr/>
            <p:nvPr/>
          </p:nvSpPr>
          <p:spPr>
            <a:xfrm>
              <a:off x="4022200" y="4284350"/>
              <a:ext cx="120125" cy="115100"/>
            </a:xfrm>
            <a:custGeom>
              <a:avLst/>
              <a:gdLst/>
              <a:ahLst/>
              <a:cxnLst/>
              <a:rect l="l" t="t" r="r" b="b"/>
              <a:pathLst>
                <a:path w="4805" h="4604" extrusionOk="0">
                  <a:moveTo>
                    <a:pt x="3503" y="0"/>
                  </a:moveTo>
                  <a:lnTo>
                    <a:pt x="1" y="334"/>
                  </a:lnTo>
                  <a:lnTo>
                    <a:pt x="1202" y="4603"/>
                  </a:lnTo>
                  <a:lnTo>
                    <a:pt x="4804" y="4603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7"/>
            <p:cNvSpPr/>
            <p:nvPr/>
          </p:nvSpPr>
          <p:spPr>
            <a:xfrm>
              <a:off x="4608450" y="4115900"/>
              <a:ext cx="139300" cy="128450"/>
            </a:xfrm>
            <a:custGeom>
              <a:avLst/>
              <a:gdLst/>
              <a:ahLst/>
              <a:cxnLst/>
              <a:rect l="l" t="t" r="r" b="b"/>
              <a:pathLst>
                <a:path w="5572" h="5138" extrusionOk="0">
                  <a:moveTo>
                    <a:pt x="3270" y="0"/>
                  </a:moveTo>
                  <a:lnTo>
                    <a:pt x="1" y="1501"/>
                  </a:lnTo>
                  <a:lnTo>
                    <a:pt x="2336" y="5137"/>
                  </a:lnTo>
                  <a:lnTo>
                    <a:pt x="5572" y="3636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7"/>
            <p:cNvSpPr/>
            <p:nvPr/>
          </p:nvSpPr>
          <p:spPr>
            <a:xfrm>
              <a:off x="3774525" y="2045250"/>
              <a:ext cx="512900" cy="596275"/>
            </a:xfrm>
            <a:custGeom>
              <a:avLst/>
              <a:gdLst/>
              <a:ahLst/>
              <a:cxnLst/>
              <a:rect l="l" t="t" r="r" b="b"/>
              <a:pathLst>
                <a:path w="20516" h="23851" extrusionOk="0">
                  <a:moveTo>
                    <a:pt x="16789" y="0"/>
                  </a:moveTo>
                  <a:cubicBezTo>
                    <a:pt x="16205" y="0"/>
                    <a:pt x="15623" y="11"/>
                    <a:pt x="15045" y="33"/>
                  </a:cubicBezTo>
                  <a:lnTo>
                    <a:pt x="14078" y="100"/>
                  </a:lnTo>
                  <a:cubicBezTo>
                    <a:pt x="11876" y="234"/>
                    <a:pt x="9674" y="500"/>
                    <a:pt x="7506" y="934"/>
                  </a:cubicBezTo>
                  <a:cubicBezTo>
                    <a:pt x="7139" y="1001"/>
                    <a:pt x="6772" y="1101"/>
                    <a:pt x="6405" y="1201"/>
                  </a:cubicBezTo>
                  <a:cubicBezTo>
                    <a:pt x="3937" y="1835"/>
                    <a:pt x="1535" y="2669"/>
                    <a:pt x="1535" y="2669"/>
                  </a:cubicBezTo>
                  <a:cubicBezTo>
                    <a:pt x="1535" y="2669"/>
                    <a:pt x="1" y="3436"/>
                    <a:pt x="6072" y="23850"/>
                  </a:cubicBezTo>
                  <a:lnTo>
                    <a:pt x="20515" y="22016"/>
                  </a:lnTo>
                  <a:cubicBezTo>
                    <a:pt x="19948" y="19114"/>
                    <a:pt x="19648" y="16212"/>
                    <a:pt x="19548" y="13276"/>
                  </a:cubicBezTo>
                  <a:cubicBezTo>
                    <a:pt x="19515" y="11508"/>
                    <a:pt x="19548" y="9474"/>
                    <a:pt x="19715" y="6905"/>
                  </a:cubicBezTo>
                  <a:cubicBezTo>
                    <a:pt x="19848" y="4970"/>
                    <a:pt x="20048" y="2735"/>
                    <a:pt x="20315" y="134"/>
                  </a:cubicBezTo>
                  <a:cubicBezTo>
                    <a:pt x="19137" y="45"/>
                    <a:pt x="17958" y="0"/>
                    <a:pt x="1678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7"/>
            <p:cNvSpPr/>
            <p:nvPr/>
          </p:nvSpPr>
          <p:spPr>
            <a:xfrm>
              <a:off x="3774525" y="2045250"/>
              <a:ext cx="512900" cy="596275"/>
            </a:xfrm>
            <a:custGeom>
              <a:avLst/>
              <a:gdLst/>
              <a:ahLst/>
              <a:cxnLst/>
              <a:rect l="l" t="t" r="r" b="b"/>
              <a:pathLst>
                <a:path w="20516" h="23851" extrusionOk="0">
                  <a:moveTo>
                    <a:pt x="16789" y="0"/>
                  </a:moveTo>
                  <a:cubicBezTo>
                    <a:pt x="16205" y="0"/>
                    <a:pt x="15623" y="11"/>
                    <a:pt x="15045" y="33"/>
                  </a:cubicBezTo>
                  <a:lnTo>
                    <a:pt x="14078" y="100"/>
                  </a:lnTo>
                  <a:cubicBezTo>
                    <a:pt x="11876" y="234"/>
                    <a:pt x="9674" y="500"/>
                    <a:pt x="7506" y="934"/>
                  </a:cubicBezTo>
                  <a:cubicBezTo>
                    <a:pt x="7139" y="1001"/>
                    <a:pt x="6772" y="1101"/>
                    <a:pt x="6405" y="1201"/>
                  </a:cubicBezTo>
                  <a:cubicBezTo>
                    <a:pt x="3937" y="1835"/>
                    <a:pt x="1535" y="2669"/>
                    <a:pt x="1535" y="2669"/>
                  </a:cubicBezTo>
                  <a:cubicBezTo>
                    <a:pt x="1535" y="2669"/>
                    <a:pt x="1" y="3436"/>
                    <a:pt x="6072" y="23850"/>
                  </a:cubicBezTo>
                  <a:lnTo>
                    <a:pt x="20515" y="22016"/>
                  </a:lnTo>
                  <a:cubicBezTo>
                    <a:pt x="19948" y="19114"/>
                    <a:pt x="19648" y="16212"/>
                    <a:pt x="19548" y="13276"/>
                  </a:cubicBezTo>
                  <a:cubicBezTo>
                    <a:pt x="19515" y="11508"/>
                    <a:pt x="19548" y="9474"/>
                    <a:pt x="19715" y="6905"/>
                  </a:cubicBezTo>
                  <a:cubicBezTo>
                    <a:pt x="19848" y="4970"/>
                    <a:pt x="20048" y="2735"/>
                    <a:pt x="20315" y="134"/>
                  </a:cubicBezTo>
                  <a:cubicBezTo>
                    <a:pt x="19137" y="45"/>
                    <a:pt x="17958" y="0"/>
                    <a:pt x="167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7"/>
            <p:cNvSpPr/>
            <p:nvPr/>
          </p:nvSpPr>
          <p:spPr>
            <a:xfrm>
              <a:off x="4227350" y="2172000"/>
              <a:ext cx="40050" cy="205175"/>
            </a:xfrm>
            <a:custGeom>
              <a:avLst/>
              <a:gdLst/>
              <a:ahLst/>
              <a:cxnLst/>
              <a:rect l="l" t="t" r="r" b="b"/>
              <a:pathLst>
                <a:path w="1602" h="8207" extrusionOk="0">
                  <a:moveTo>
                    <a:pt x="601" y="0"/>
                  </a:moveTo>
                  <a:lnTo>
                    <a:pt x="601" y="0"/>
                  </a:lnTo>
                  <a:cubicBezTo>
                    <a:pt x="1" y="1568"/>
                    <a:pt x="468" y="6138"/>
                    <a:pt x="1435" y="8206"/>
                  </a:cubicBezTo>
                  <a:cubicBezTo>
                    <a:pt x="1402" y="6438"/>
                    <a:pt x="1435" y="4370"/>
                    <a:pt x="1602" y="1835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7"/>
            <p:cNvSpPr/>
            <p:nvPr/>
          </p:nvSpPr>
          <p:spPr>
            <a:xfrm>
              <a:off x="3962175" y="1911225"/>
              <a:ext cx="164300" cy="195750"/>
            </a:xfrm>
            <a:custGeom>
              <a:avLst/>
              <a:gdLst/>
              <a:ahLst/>
              <a:cxnLst/>
              <a:rect l="l" t="t" r="r" b="b"/>
              <a:pathLst>
                <a:path w="6572" h="7830" extrusionOk="0">
                  <a:moveTo>
                    <a:pt x="3804" y="1"/>
                  </a:moveTo>
                  <a:cubicBezTo>
                    <a:pt x="3496" y="1"/>
                    <a:pt x="3181" y="122"/>
                    <a:pt x="2936" y="391"/>
                  </a:cubicBezTo>
                  <a:lnTo>
                    <a:pt x="1168" y="1358"/>
                  </a:lnTo>
                  <a:cubicBezTo>
                    <a:pt x="2135" y="3860"/>
                    <a:pt x="2302" y="5428"/>
                    <a:pt x="0" y="6295"/>
                  </a:cubicBezTo>
                  <a:cubicBezTo>
                    <a:pt x="0" y="6295"/>
                    <a:pt x="367" y="6896"/>
                    <a:pt x="2135" y="7830"/>
                  </a:cubicBezTo>
                  <a:cubicBezTo>
                    <a:pt x="3436" y="6729"/>
                    <a:pt x="4937" y="5928"/>
                    <a:pt x="6572" y="5461"/>
                  </a:cubicBezTo>
                  <a:cubicBezTo>
                    <a:pt x="5537" y="4694"/>
                    <a:pt x="5104" y="2859"/>
                    <a:pt x="4970" y="1091"/>
                  </a:cubicBezTo>
                  <a:cubicBezTo>
                    <a:pt x="4927" y="419"/>
                    <a:pt x="4376" y="1"/>
                    <a:pt x="3804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7"/>
            <p:cNvSpPr/>
            <p:nvPr/>
          </p:nvSpPr>
          <p:spPr>
            <a:xfrm>
              <a:off x="3920475" y="1992325"/>
              <a:ext cx="277725" cy="152125"/>
            </a:xfrm>
            <a:custGeom>
              <a:avLst/>
              <a:gdLst/>
              <a:ahLst/>
              <a:cxnLst/>
              <a:rect l="l" t="t" r="r" b="b"/>
              <a:pathLst>
                <a:path w="11109" h="6085" extrusionOk="0">
                  <a:moveTo>
                    <a:pt x="8169" y="1"/>
                  </a:moveTo>
                  <a:cubicBezTo>
                    <a:pt x="7425" y="1"/>
                    <a:pt x="6417" y="594"/>
                    <a:pt x="6005" y="983"/>
                  </a:cubicBezTo>
                  <a:cubicBezTo>
                    <a:pt x="5583" y="1358"/>
                    <a:pt x="5145" y="2110"/>
                    <a:pt x="4010" y="2110"/>
                  </a:cubicBezTo>
                  <a:cubicBezTo>
                    <a:pt x="3528" y="2110"/>
                    <a:pt x="2921" y="1975"/>
                    <a:pt x="2135" y="1617"/>
                  </a:cubicBezTo>
                  <a:cubicBezTo>
                    <a:pt x="2085" y="1596"/>
                    <a:pt x="2031" y="1586"/>
                    <a:pt x="1975" y="1586"/>
                  </a:cubicBezTo>
                  <a:cubicBezTo>
                    <a:pt x="1318" y="1586"/>
                    <a:pt x="287" y="2919"/>
                    <a:pt x="134" y="3318"/>
                  </a:cubicBezTo>
                  <a:cubicBezTo>
                    <a:pt x="0" y="3718"/>
                    <a:pt x="634" y="3852"/>
                    <a:pt x="567" y="4419"/>
                  </a:cubicBezTo>
                  <a:cubicBezTo>
                    <a:pt x="501" y="4952"/>
                    <a:pt x="868" y="5453"/>
                    <a:pt x="1968" y="5886"/>
                  </a:cubicBezTo>
                  <a:cubicBezTo>
                    <a:pt x="2292" y="6018"/>
                    <a:pt x="2716" y="6085"/>
                    <a:pt x="3170" y="6085"/>
                  </a:cubicBezTo>
                  <a:cubicBezTo>
                    <a:pt x="4215" y="6085"/>
                    <a:pt x="5416" y="5730"/>
                    <a:pt x="5905" y="4986"/>
                  </a:cubicBezTo>
                  <a:cubicBezTo>
                    <a:pt x="6638" y="3918"/>
                    <a:pt x="11108" y="3051"/>
                    <a:pt x="10474" y="1984"/>
                  </a:cubicBezTo>
                  <a:cubicBezTo>
                    <a:pt x="9841" y="916"/>
                    <a:pt x="9374" y="1517"/>
                    <a:pt x="8940" y="449"/>
                  </a:cubicBezTo>
                  <a:cubicBezTo>
                    <a:pt x="8793" y="125"/>
                    <a:pt x="8509" y="1"/>
                    <a:pt x="816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7"/>
            <p:cNvSpPr/>
            <p:nvPr/>
          </p:nvSpPr>
          <p:spPr>
            <a:xfrm>
              <a:off x="3991350" y="1910975"/>
              <a:ext cx="95100" cy="103425"/>
            </a:xfrm>
            <a:custGeom>
              <a:avLst/>
              <a:gdLst/>
              <a:ahLst/>
              <a:cxnLst/>
              <a:rect l="l" t="t" r="r" b="b"/>
              <a:pathLst>
                <a:path w="3804" h="4137" extrusionOk="0">
                  <a:moveTo>
                    <a:pt x="2660" y="1"/>
                  </a:moveTo>
                  <a:cubicBezTo>
                    <a:pt x="2351" y="1"/>
                    <a:pt x="2039" y="126"/>
                    <a:pt x="1802" y="401"/>
                  </a:cubicBezTo>
                  <a:lnTo>
                    <a:pt x="1" y="1335"/>
                  </a:lnTo>
                  <a:cubicBezTo>
                    <a:pt x="401" y="2236"/>
                    <a:pt x="634" y="3170"/>
                    <a:pt x="668" y="4137"/>
                  </a:cubicBezTo>
                  <a:cubicBezTo>
                    <a:pt x="2035" y="3403"/>
                    <a:pt x="3103" y="2302"/>
                    <a:pt x="3803" y="935"/>
                  </a:cubicBezTo>
                  <a:cubicBezTo>
                    <a:pt x="3678" y="350"/>
                    <a:pt x="3174" y="1"/>
                    <a:pt x="26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7"/>
            <p:cNvSpPr/>
            <p:nvPr/>
          </p:nvSpPr>
          <p:spPr>
            <a:xfrm>
              <a:off x="3885450" y="1645700"/>
              <a:ext cx="291325" cy="335625"/>
            </a:xfrm>
            <a:custGeom>
              <a:avLst/>
              <a:gdLst/>
              <a:ahLst/>
              <a:cxnLst/>
              <a:rect l="l" t="t" r="r" b="b"/>
              <a:pathLst>
                <a:path w="11653" h="13425" extrusionOk="0">
                  <a:moveTo>
                    <a:pt x="6140" y="0"/>
                  </a:moveTo>
                  <a:cubicBezTo>
                    <a:pt x="5812" y="0"/>
                    <a:pt x="5477" y="34"/>
                    <a:pt x="5137" y="104"/>
                  </a:cubicBezTo>
                  <a:cubicBezTo>
                    <a:pt x="1468" y="838"/>
                    <a:pt x="0" y="5908"/>
                    <a:pt x="134" y="9177"/>
                  </a:cubicBezTo>
                  <a:cubicBezTo>
                    <a:pt x="251" y="11740"/>
                    <a:pt x="2291" y="13425"/>
                    <a:pt x="4595" y="13425"/>
                  </a:cubicBezTo>
                  <a:cubicBezTo>
                    <a:pt x="5560" y="13425"/>
                    <a:pt x="6570" y="13129"/>
                    <a:pt x="7506" y="12480"/>
                  </a:cubicBezTo>
                  <a:cubicBezTo>
                    <a:pt x="9641" y="11045"/>
                    <a:pt x="9941" y="9544"/>
                    <a:pt x="10808" y="6108"/>
                  </a:cubicBezTo>
                  <a:cubicBezTo>
                    <a:pt x="11652" y="2972"/>
                    <a:pt x="9226" y="0"/>
                    <a:pt x="614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7"/>
            <p:cNvSpPr/>
            <p:nvPr/>
          </p:nvSpPr>
          <p:spPr>
            <a:xfrm>
              <a:off x="4090400" y="1840025"/>
              <a:ext cx="79450" cy="78525"/>
            </a:xfrm>
            <a:custGeom>
              <a:avLst/>
              <a:gdLst/>
              <a:ahLst/>
              <a:cxnLst/>
              <a:rect l="l" t="t" r="r" b="b"/>
              <a:pathLst>
                <a:path w="3178" h="3141" extrusionOk="0">
                  <a:moveTo>
                    <a:pt x="1768" y="0"/>
                  </a:moveTo>
                  <a:cubicBezTo>
                    <a:pt x="937" y="0"/>
                    <a:pt x="304" y="1060"/>
                    <a:pt x="142" y="1804"/>
                  </a:cubicBezTo>
                  <a:cubicBezTo>
                    <a:pt x="1" y="2508"/>
                    <a:pt x="335" y="3141"/>
                    <a:pt x="944" y="3141"/>
                  </a:cubicBezTo>
                  <a:cubicBezTo>
                    <a:pt x="1057" y="3141"/>
                    <a:pt x="1179" y="3119"/>
                    <a:pt x="1309" y="3072"/>
                  </a:cubicBezTo>
                  <a:cubicBezTo>
                    <a:pt x="1976" y="2839"/>
                    <a:pt x="2477" y="2338"/>
                    <a:pt x="2777" y="1738"/>
                  </a:cubicBezTo>
                  <a:cubicBezTo>
                    <a:pt x="3177" y="1004"/>
                    <a:pt x="2677" y="70"/>
                    <a:pt x="1843" y="3"/>
                  </a:cubicBezTo>
                  <a:cubicBezTo>
                    <a:pt x="1818" y="1"/>
                    <a:pt x="1792" y="0"/>
                    <a:pt x="1768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7"/>
            <p:cNvSpPr/>
            <p:nvPr/>
          </p:nvSpPr>
          <p:spPr>
            <a:xfrm>
              <a:off x="3919625" y="1598650"/>
              <a:ext cx="386150" cy="368225"/>
            </a:xfrm>
            <a:custGeom>
              <a:avLst/>
              <a:gdLst/>
              <a:ahLst/>
              <a:cxnLst/>
              <a:rect l="l" t="t" r="r" b="b"/>
              <a:pathLst>
                <a:path w="15446" h="14729" extrusionOk="0">
                  <a:moveTo>
                    <a:pt x="5225" y="1"/>
                  </a:moveTo>
                  <a:cubicBezTo>
                    <a:pt x="3370" y="1"/>
                    <a:pt x="1393" y="541"/>
                    <a:pt x="1" y="1619"/>
                  </a:cubicBezTo>
                  <a:lnTo>
                    <a:pt x="735" y="4021"/>
                  </a:lnTo>
                  <a:cubicBezTo>
                    <a:pt x="1130" y="3943"/>
                    <a:pt x="1652" y="3900"/>
                    <a:pt x="2225" y="3900"/>
                  </a:cubicBezTo>
                  <a:cubicBezTo>
                    <a:pt x="4123" y="3900"/>
                    <a:pt x="6583" y="4374"/>
                    <a:pt x="6839" y="5655"/>
                  </a:cubicBezTo>
                  <a:cubicBezTo>
                    <a:pt x="5405" y="6990"/>
                    <a:pt x="6105" y="11359"/>
                    <a:pt x="4604" y="12627"/>
                  </a:cubicBezTo>
                  <a:cubicBezTo>
                    <a:pt x="6806" y="14695"/>
                    <a:pt x="11142" y="14729"/>
                    <a:pt x="11142" y="14729"/>
                  </a:cubicBezTo>
                  <a:cubicBezTo>
                    <a:pt x="11142" y="14729"/>
                    <a:pt x="15445" y="3020"/>
                    <a:pt x="10208" y="2453"/>
                  </a:cubicBezTo>
                  <a:cubicBezTo>
                    <a:pt x="9601" y="816"/>
                    <a:pt x="7505" y="1"/>
                    <a:pt x="52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7"/>
            <p:cNvSpPr/>
            <p:nvPr/>
          </p:nvSpPr>
          <p:spPr>
            <a:xfrm>
              <a:off x="4081425" y="1730025"/>
              <a:ext cx="65900" cy="13350"/>
            </a:xfrm>
            <a:custGeom>
              <a:avLst/>
              <a:gdLst/>
              <a:ahLst/>
              <a:cxnLst/>
              <a:rect l="l" t="t" r="r" b="b"/>
              <a:pathLst>
                <a:path w="2636" h="534" extrusionOk="0">
                  <a:moveTo>
                    <a:pt x="267" y="0"/>
                  </a:moveTo>
                  <a:cubicBezTo>
                    <a:pt x="100" y="0"/>
                    <a:pt x="0" y="133"/>
                    <a:pt x="0" y="267"/>
                  </a:cubicBezTo>
                  <a:cubicBezTo>
                    <a:pt x="0" y="434"/>
                    <a:pt x="100" y="534"/>
                    <a:pt x="267" y="534"/>
                  </a:cubicBezTo>
                  <a:lnTo>
                    <a:pt x="2369" y="534"/>
                  </a:lnTo>
                  <a:cubicBezTo>
                    <a:pt x="2502" y="534"/>
                    <a:pt x="2635" y="434"/>
                    <a:pt x="2635" y="267"/>
                  </a:cubicBezTo>
                  <a:cubicBezTo>
                    <a:pt x="2635" y="133"/>
                    <a:pt x="2502" y="0"/>
                    <a:pt x="236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7"/>
            <p:cNvSpPr/>
            <p:nvPr/>
          </p:nvSpPr>
          <p:spPr>
            <a:xfrm>
              <a:off x="3787875" y="2608150"/>
              <a:ext cx="402825" cy="1760450"/>
            </a:xfrm>
            <a:custGeom>
              <a:avLst/>
              <a:gdLst/>
              <a:ahLst/>
              <a:cxnLst/>
              <a:rect l="l" t="t" r="r" b="b"/>
              <a:pathLst>
                <a:path w="16113" h="70418" extrusionOk="0">
                  <a:moveTo>
                    <a:pt x="16112" y="0"/>
                  </a:moveTo>
                  <a:lnTo>
                    <a:pt x="5538" y="1334"/>
                  </a:lnTo>
                  <a:cubicBezTo>
                    <a:pt x="5538" y="1334"/>
                    <a:pt x="1" y="29254"/>
                    <a:pt x="1835" y="40029"/>
                  </a:cubicBezTo>
                  <a:cubicBezTo>
                    <a:pt x="3603" y="50370"/>
                    <a:pt x="9074" y="70417"/>
                    <a:pt x="9074" y="70417"/>
                  </a:cubicBezTo>
                  <a:lnTo>
                    <a:pt x="15245" y="70250"/>
                  </a:lnTo>
                  <a:cubicBezTo>
                    <a:pt x="15245" y="70250"/>
                    <a:pt x="11375" y="47034"/>
                    <a:pt x="11275" y="38394"/>
                  </a:cubicBezTo>
                  <a:cubicBezTo>
                    <a:pt x="11142" y="24051"/>
                    <a:pt x="16112" y="0"/>
                    <a:pt x="16112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7"/>
            <p:cNvSpPr/>
            <p:nvPr/>
          </p:nvSpPr>
          <p:spPr>
            <a:xfrm>
              <a:off x="3978850" y="4312700"/>
              <a:ext cx="204325" cy="63400"/>
            </a:xfrm>
            <a:custGeom>
              <a:avLst/>
              <a:gdLst/>
              <a:ahLst/>
              <a:cxnLst/>
              <a:rect l="l" t="t" r="r" b="b"/>
              <a:pathLst>
                <a:path w="8173" h="2536" extrusionOk="0">
                  <a:moveTo>
                    <a:pt x="7739" y="0"/>
                  </a:moveTo>
                  <a:lnTo>
                    <a:pt x="0" y="401"/>
                  </a:lnTo>
                  <a:lnTo>
                    <a:pt x="1034" y="2535"/>
                  </a:lnTo>
                  <a:lnTo>
                    <a:pt x="8173" y="2335"/>
                  </a:lnTo>
                  <a:lnTo>
                    <a:pt x="77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7"/>
            <p:cNvSpPr/>
            <p:nvPr/>
          </p:nvSpPr>
          <p:spPr>
            <a:xfrm>
              <a:off x="4040550" y="2608150"/>
              <a:ext cx="150150" cy="561250"/>
            </a:xfrm>
            <a:custGeom>
              <a:avLst/>
              <a:gdLst/>
              <a:ahLst/>
              <a:cxnLst/>
              <a:rect l="l" t="t" r="r" b="b"/>
              <a:pathLst>
                <a:path w="6006" h="22450" extrusionOk="0">
                  <a:moveTo>
                    <a:pt x="6005" y="0"/>
                  </a:moveTo>
                  <a:lnTo>
                    <a:pt x="2936" y="367"/>
                  </a:lnTo>
                  <a:lnTo>
                    <a:pt x="468" y="4737"/>
                  </a:lnTo>
                  <a:cubicBezTo>
                    <a:pt x="1" y="7272"/>
                    <a:pt x="601" y="16946"/>
                    <a:pt x="2336" y="22450"/>
                  </a:cubicBezTo>
                  <a:cubicBezTo>
                    <a:pt x="3737" y="10941"/>
                    <a:pt x="6005" y="0"/>
                    <a:pt x="6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7"/>
            <p:cNvSpPr/>
            <p:nvPr/>
          </p:nvSpPr>
          <p:spPr>
            <a:xfrm>
              <a:off x="4004700" y="2595625"/>
              <a:ext cx="733875" cy="1607025"/>
            </a:xfrm>
            <a:custGeom>
              <a:avLst/>
              <a:gdLst/>
              <a:ahLst/>
              <a:cxnLst/>
              <a:rect l="l" t="t" r="r" b="b"/>
              <a:pathLst>
                <a:path w="29355" h="64281" extrusionOk="0">
                  <a:moveTo>
                    <a:pt x="11275" y="1"/>
                  </a:moveTo>
                  <a:lnTo>
                    <a:pt x="0" y="1469"/>
                  </a:lnTo>
                  <a:cubicBezTo>
                    <a:pt x="0" y="1469"/>
                    <a:pt x="4370" y="25085"/>
                    <a:pt x="8306" y="38562"/>
                  </a:cubicBezTo>
                  <a:cubicBezTo>
                    <a:pt x="11442" y="49470"/>
                    <a:pt x="24685" y="64280"/>
                    <a:pt x="24685" y="64280"/>
                  </a:cubicBezTo>
                  <a:lnTo>
                    <a:pt x="29355" y="61945"/>
                  </a:lnTo>
                  <a:cubicBezTo>
                    <a:pt x="29355" y="61945"/>
                    <a:pt x="20482" y="45500"/>
                    <a:pt x="18280" y="38095"/>
                  </a:cubicBezTo>
                  <a:cubicBezTo>
                    <a:pt x="11242" y="14445"/>
                    <a:pt x="16746" y="5838"/>
                    <a:pt x="1127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7"/>
            <p:cNvSpPr/>
            <p:nvPr/>
          </p:nvSpPr>
          <p:spPr>
            <a:xfrm>
              <a:off x="4587625" y="4109225"/>
              <a:ext cx="172625" cy="130100"/>
            </a:xfrm>
            <a:custGeom>
              <a:avLst/>
              <a:gdLst/>
              <a:ahLst/>
              <a:cxnLst/>
              <a:rect l="l" t="t" r="r" b="b"/>
              <a:pathLst>
                <a:path w="6905" h="5204" extrusionOk="0">
                  <a:moveTo>
                    <a:pt x="6104" y="0"/>
                  </a:moveTo>
                  <a:lnTo>
                    <a:pt x="0" y="3369"/>
                  </a:lnTo>
                  <a:lnTo>
                    <a:pt x="1401" y="5204"/>
                  </a:lnTo>
                  <a:lnTo>
                    <a:pt x="6905" y="2335"/>
                  </a:lnTo>
                  <a:lnTo>
                    <a:pt x="61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7"/>
            <p:cNvSpPr/>
            <p:nvPr/>
          </p:nvSpPr>
          <p:spPr>
            <a:xfrm>
              <a:off x="3912975" y="2571125"/>
              <a:ext cx="399475" cy="87075"/>
            </a:xfrm>
            <a:custGeom>
              <a:avLst/>
              <a:gdLst/>
              <a:ahLst/>
              <a:cxnLst/>
              <a:rect l="l" t="t" r="r" b="b"/>
              <a:pathLst>
                <a:path w="15979" h="3483" extrusionOk="0">
                  <a:moveTo>
                    <a:pt x="14918" y="0"/>
                  </a:moveTo>
                  <a:cubicBezTo>
                    <a:pt x="14895" y="0"/>
                    <a:pt x="14871" y="5"/>
                    <a:pt x="14844" y="13"/>
                  </a:cubicBezTo>
                  <a:lnTo>
                    <a:pt x="234" y="1881"/>
                  </a:lnTo>
                  <a:cubicBezTo>
                    <a:pt x="67" y="1881"/>
                    <a:pt x="0" y="1982"/>
                    <a:pt x="0" y="2082"/>
                  </a:cubicBezTo>
                  <a:lnTo>
                    <a:pt x="300" y="3349"/>
                  </a:lnTo>
                  <a:cubicBezTo>
                    <a:pt x="300" y="3449"/>
                    <a:pt x="434" y="3483"/>
                    <a:pt x="567" y="3483"/>
                  </a:cubicBezTo>
                  <a:lnTo>
                    <a:pt x="15711" y="1515"/>
                  </a:lnTo>
                  <a:cubicBezTo>
                    <a:pt x="15878" y="1515"/>
                    <a:pt x="15978" y="1381"/>
                    <a:pt x="15911" y="1281"/>
                  </a:cubicBezTo>
                  <a:lnTo>
                    <a:pt x="15078" y="80"/>
                  </a:lnTo>
                  <a:cubicBezTo>
                    <a:pt x="15029" y="31"/>
                    <a:pt x="14980" y="0"/>
                    <a:pt x="1491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7"/>
            <p:cNvSpPr/>
            <p:nvPr/>
          </p:nvSpPr>
          <p:spPr>
            <a:xfrm>
              <a:off x="3912975" y="2571125"/>
              <a:ext cx="399475" cy="87075"/>
            </a:xfrm>
            <a:custGeom>
              <a:avLst/>
              <a:gdLst/>
              <a:ahLst/>
              <a:cxnLst/>
              <a:rect l="l" t="t" r="r" b="b"/>
              <a:pathLst>
                <a:path w="15979" h="3483" extrusionOk="0">
                  <a:moveTo>
                    <a:pt x="14918" y="0"/>
                  </a:moveTo>
                  <a:cubicBezTo>
                    <a:pt x="14895" y="0"/>
                    <a:pt x="14871" y="5"/>
                    <a:pt x="14844" y="13"/>
                  </a:cubicBezTo>
                  <a:lnTo>
                    <a:pt x="234" y="1881"/>
                  </a:lnTo>
                  <a:cubicBezTo>
                    <a:pt x="67" y="1881"/>
                    <a:pt x="0" y="1982"/>
                    <a:pt x="0" y="2082"/>
                  </a:cubicBezTo>
                  <a:lnTo>
                    <a:pt x="300" y="3349"/>
                  </a:lnTo>
                  <a:cubicBezTo>
                    <a:pt x="300" y="3449"/>
                    <a:pt x="434" y="3483"/>
                    <a:pt x="567" y="3483"/>
                  </a:cubicBezTo>
                  <a:lnTo>
                    <a:pt x="15711" y="1515"/>
                  </a:lnTo>
                  <a:cubicBezTo>
                    <a:pt x="15878" y="1515"/>
                    <a:pt x="15978" y="1381"/>
                    <a:pt x="15911" y="1281"/>
                  </a:cubicBezTo>
                  <a:lnTo>
                    <a:pt x="15078" y="80"/>
                  </a:lnTo>
                  <a:cubicBezTo>
                    <a:pt x="15029" y="31"/>
                    <a:pt x="14980" y="0"/>
                    <a:pt x="14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7"/>
            <p:cNvSpPr/>
            <p:nvPr/>
          </p:nvSpPr>
          <p:spPr>
            <a:xfrm>
              <a:off x="4231525" y="2573125"/>
              <a:ext cx="27550" cy="47550"/>
            </a:xfrm>
            <a:custGeom>
              <a:avLst/>
              <a:gdLst/>
              <a:ahLst/>
              <a:cxnLst/>
              <a:rect l="l" t="t" r="r" b="b"/>
              <a:pathLst>
                <a:path w="1102" h="1902" extrusionOk="0">
                  <a:moveTo>
                    <a:pt x="501" y="0"/>
                  </a:moveTo>
                  <a:lnTo>
                    <a:pt x="134" y="67"/>
                  </a:lnTo>
                  <a:cubicBezTo>
                    <a:pt x="34" y="67"/>
                    <a:pt x="1" y="100"/>
                    <a:pt x="1" y="167"/>
                  </a:cubicBezTo>
                  <a:lnTo>
                    <a:pt x="434" y="1835"/>
                  </a:lnTo>
                  <a:cubicBezTo>
                    <a:pt x="434" y="1868"/>
                    <a:pt x="534" y="1902"/>
                    <a:pt x="568" y="1902"/>
                  </a:cubicBezTo>
                  <a:lnTo>
                    <a:pt x="968" y="1835"/>
                  </a:lnTo>
                  <a:cubicBezTo>
                    <a:pt x="1035" y="1835"/>
                    <a:pt x="1101" y="1801"/>
                    <a:pt x="1101" y="1735"/>
                  </a:cubicBezTo>
                  <a:lnTo>
                    <a:pt x="668" y="67"/>
                  </a:lnTo>
                  <a:cubicBezTo>
                    <a:pt x="668" y="34"/>
                    <a:pt x="601" y="0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7"/>
            <p:cNvSpPr/>
            <p:nvPr/>
          </p:nvSpPr>
          <p:spPr>
            <a:xfrm>
              <a:off x="3939650" y="2610650"/>
              <a:ext cx="27550" cy="47550"/>
            </a:xfrm>
            <a:custGeom>
              <a:avLst/>
              <a:gdLst/>
              <a:ahLst/>
              <a:cxnLst/>
              <a:rect l="l" t="t" r="r" b="b"/>
              <a:pathLst>
                <a:path w="1102" h="1902" extrusionOk="0">
                  <a:moveTo>
                    <a:pt x="534" y="0"/>
                  </a:moveTo>
                  <a:lnTo>
                    <a:pt x="134" y="67"/>
                  </a:lnTo>
                  <a:cubicBezTo>
                    <a:pt x="67" y="67"/>
                    <a:pt x="1" y="100"/>
                    <a:pt x="1" y="167"/>
                  </a:cubicBezTo>
                  <a:lnTo>
                    <a:pt x="434" y="1835"/>
                  </a:lnTo>
                  <a:cubicBezTo>
                    <a:pt x="434" y="1868"/>
                    <a:pt x="534" y="1902"/>
                    <a:pt x="601" y="1902"/>
                  </a:cubicBezTo>
                  <a:lnTo>
                    <a:pt x="1001" y="1835"/>
                  </a:lnTo>
                  <a:cubicBezTo>
                    <a:pt x="1068" y="1835"/>
                    <a:pt x="1101" y="1802"/>
                    <a:pt x="1101" y="1735"/>
                  </a:cubicBezTo>
                  <a:lnTo>
                    <a:pt x="701" y="67"/>
                  </a:lnTo>
                  <a:cubicBezTo>
                    <a:pt x="701" y="34"/>
                    <a:pt x="601" y="0"/>
                    <a:pt x="5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7"/>
            <p:cNvSpPr/>
            <p:nvPr/>
          </p:nvSpPr>
          <p:spPr>
            <a:xfrm>
              <a:off x="4085600" y="2591975"/>
              <a:ext cx="27525" cy="47375"/>
            </a:xfrm>
            <a:custGeom>
              <a:avLst/>
              <a:gdLst/>
              <a:ahLst/>
              <a:cxnLst/>
              <a:rect l="l" t="t" r="r" b="b"/>
              <a:pathLst>
                <a:path w="1101" h="1895" extrusionOk="0">
                  <a:moveTo>
                    <a:pt x="592" y="0"/>
                  </a:moveTo>
                  <a:cubicBezTo>
                    <a:pt x="572" y="0"/>
                    <a:pt x="552" y="4"/>
                    <a:pt x="534" y="13"/>
                  </a:cubicBezTo>
                  <a:lnTo>
                    <a:pt x="133" y="47"/>
                  </a:lnTo>
                  <a:cubicBezTo>
                    <a:pt x="67" y="47"/>
                    <a:pt x="0" y="113"/>
                    <a:pt x="33" y="147"/>
                  </a:cubicBezTo>
                  <a:lnTo>
                    <a:pt x="434" y="1815"/>
                  </a:lnTo>
                  <a:cubicBezTo>
                    <a:pt x="434" y="1864"/>
                    <a:pt x="487" y="1895"/>
                    <a:pt x="542" y="1895"/>
                  </a:cubicBezTo>
                  <a:cubicBezTo>
                    <a:pt x="562" y="1895"/>
                    <a:pt x="583" y="1890"/>
                    <a:pt x="600" y="1881"/>
                  </a:cubicBezTo>
                  <a:lnTo>
                    <a:pt x="967" y="1848"/>
                  </a:lnTo>
                  <a:cubicBezTo>
                    <a:pt x="1067" y="1848"/>
                    <a:pt x="1101" y="1781"/>
                    <a:pt x="1101" y="1748"/>
                  </a:cubicBezTo>
                  <a:lnTo>
                    <a:pt x="701" y="80"/>
                  </a:lnTo>
                  <a:cubicBezTo>
                    <a:pt x="701" y="31"/>
                    <a:pt x="647" y="0"/>
                    <a:pt x="5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7"/>
            <p:cNvSpPr/>
            <p:nvPr/>
          </p:nvSpPr>
          <p:spPr>
            <a:xfrm>
              <a:off x="3990525" y="1779950"/>
              <a:ext cx="19200" cy="26075"/>
            </a:xfrm>
            <a:custGeom>
              <a:avLst/>
              <a:gdLst/>
              <a:ahLst/>
              <a:cxnLst/>
              <a:rect l="l" t="t" r="r" b="b"/>
              <a:pathLst>
                <a:path w="768" h="1043" extrusionOk="0">
                  <a:moveTo>
                    <a:pt x="430" y="1"/>
                  </a:moveTo>
                  <a:cubicBezTo>
                    <a:pt x="272" y="1"/>
                    <a:pt x="96" y="193"/>
                    <a:pt x="34" y="471"/>
                  </a:cubicBezTo>
                  <a:cubicBezTo>
                    <a:pt x="0" y="738"/>
                    <a:pt x="134" y="1005"/>
                    <a:pt x="301" y="1039"/>
                  </a:cubicBezTo>
                  <a:cubicBezTo>
                    <a:pt x="310" y="1041"/>
                    <a:pt x="320" y="1042"/>
                    <a:pt x="331" y="1042"/>
                  </a:cubicBezTo>
                  <a:cubicBezTo>
                    <a:pt x="463" y="1042"/>
                    <a:pt x="639" y="852"/>
                    <a:pt x="701" y="605"/>
                  </a:cubicBezTo>
                  <a:cubicBezTo>
                    <a:pt x="768" y="305"/>
                    <a:pt x="634" y="38"/>
                    <a:pt x="467" y="4"/>
                  </a:cubicBezTo>
                  <a:cubicBezTo>
                    <a:pt x="455" y="2"/>
                    <a:pt x="443" y="1"/>
                    <a:pt x="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7"/>
            <p:cNvSpPr/>
            <p:nvPr/>
          </p:nvSpPr>
          <p:spPr>
            <a:xfrm>
              <a:off x="3910475" y="1764950"/>
              <a:ext cx="19200" cy="25450"/>
            </a:xfrm>
            <a:custGeom>
              <a:avLst/>
              <a:gdLst/>
              <a:ahLst/>
              <a:cxnLst/>
              <a:rect l="l" t="t" r="r" b="b"/>
              <a:pathLst>
                <a:path w="768" h="1018" extrusionOk="0">
                  <a:moveTo>
                    <a:pt x="430" y="0"/>
                  </a:moveTo>
                  <a:cubicBezTo>
                    <a:pt x="272" y="0"/>
                    <a:pt x="95" y="190"/>
                    <a:pt x="33" y="438"/>
                  </a:cubicBezTo>
                  <a:cubicBezTo>
                    <a:pt x="0" y="738"/>
                    <a:pt x="100" y="971"/>
                    <a:pt x="267" y="1005"/>
                  </a:cubicBezTo>
                  <a:cubicBezTo>
                    <a:pt x="289" y="1013"/>
                    <a:pt x="311" y="1018"/>
                    <a:pt x="333" y="1018"/>
                  </a:cubicBezTo>
                  <a:cubicBezTo>
                    <a:pt x="484" y="1018"/>
                    <a:pt x="643" y="832"/>
                    <a:pt x="701" y="571"/>
                  </a:cubicBezTo>
                  <a:cubicBezTo>
                    <a:pt x="767" y="304"/>
                    <a:pt x="667" y="37"/>
                    <a:pt x="467" y="4"/>
                  </a:cubicBezTo>
                  <a:cubicBezTo>
                    <a:pt x="455" y="2"/>
                    <a:pt x="442" y="0"/>
                    <a:pt x="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7"/>
            <p:cNvSpPr/>
            <p:nvPr/>
          </p:nvSpPr>
          <p:spPr>
            <a:xfrm>
              <a:off x="3907950" y="1757525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1" y="1"/>
                  </a:moveTo>
                  <a:cubicBezTo>
                    <a:pt x="1" y="1"/>
                    <a:pt x="157" y="403"/>
                    <a:pt x="433" y="403"/>
                  </a:cubicBezTo>
                  <a:cubicBezTo>
                    <a:pt x="495" y="403"/>
                    <a:pt x="562" y="383"/>
                    <a:pt x="635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7"/>
            <p:cNvSpPr/>
            <p:nvPr/>
          </p:nvSpPr>
          <p:spPr>
            <a:xfrm>
              <a:off x="3915475" y="1795050"/>
              <a:ext cx="33375" cy="50200"/>
            </a:xfrm>
            <a:custGeom>
              <a:avLst/>
              <a:gdLst/>
              <a:ahLst/>
              <a:cxnLst/>
              <a:rect l="l" t="t" r="r" b="b"/>
              <a:pathLst>
                <a:path w="1335" h="2008" extrusionOk="0">
                  <a:moveTo>
                    <a:pt x="1334" y="1"/>
                  </a:moveTo>
                  <a:lnTo>
                    <a:pt x="1334" y="1"/>
                  </a:lnTo>
                  <a:cubicBezTo>
                    <a:pt x="968" y="601"/>
                    <a:pt x="501" y="1135"/>
                    <a:pt x="0" y="1635"/>
                  </a:cubicBezTo>
                  <a:cubicBezTo>
                    <a:pt x="210" y="1875"/>
                    <a:pt x="528" y="2007"/>
                    <a:pt x="856" y="2007"/>
                  </a:cubicBezTo>
                  <a:cubicBezTo>
                    <a:pt x="893" y="2007"/>
                    <a:pt x="930" y="2006"/>
                    <a:pt x="968" y="2002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7"/>
            <p:cNvSpPr/>
            <p:nvPr/>
          </p:nvSpPr>
          <p:spPr>
            <a:xfrm>
              <a:off x="3965500" y="1862825"/>
              <a:ext cx="56725" cy="19575"/>
            </a:xfrm>
            <a:custGeom>
              <a:avLst/>
              <a:gdLst/>
              <a:ahLst/>
              <a:cxnLst/>
              <a:rect l="l" t="t" r="r" b="b"/>
              <a:pathLst>
                <a:path w="2269" h="783" extrusionOk="0">
                  <a:moveTo>
                    <a:pt x="2169" y="0"/>
                  </a:moveTo>
                  <a:cubicBezTo>
                    <a:pt x="2144" y="0"/>
                    <a:pt x="2119" y="9"/>
                    <a:pt x="2102" y="25"/>
                  </a:cubicBezTo>
                  <a:cubicBezTo>
                    <a:pt x="1692" y="409"/>
                    <a:pt x="1145" y="617"/>
                    <a:pt x="596" y="617"/>
                  </a:cubicBezTo>
                  <a:cubicBezTo>
                    <a:pt x="430" y="617"/>
                    <a:pt x="263" y="598"/>
                    <a:pt x="101" y="559"/>
                  </a:cubicBezTo>
                  <a:cubicBezTo>
                    <a:pt x="67" y="559"/>
                    <a:pt x="1" y="592"/>
                    <a:pt x="1" y="626"/>
                  </a:cubicBezTo>
                  <a:cubicBezTo>
                    <a:pt x="1" y="659"/>
                    <a:pt x="1" y="692"/>
                    <a:pt x="34" y="726"/>
                  </a:cubicBezTo>
                  <a:lnTo>
                    <a:pt x="67" y="726"/>
                  </a:lnTo>
                  <a:cubicBezTo>
                    <a:pt x="244" y="764"/>
                    <a:pt x="422" y="783"/>
                    <a:pt x="598" y="783"/>
                  </a:cubicBezTo>
                  <a:cubicBezTo>
                    <a:pt x="1192" y="783"/>
                    <a:pt x="1773" y="570"/>
                    <a:pt x="2236" y="159"/>
                  </a:cubicBezTo>
                  <a:cubicBezTo>
                    <a:pt x="2269" y="125"/>
                    <a:pt x="2269" y="59"/>
                    <a:pt x="2236" y="25"/>
                  </a:cubicBezTo>
                  <a:cubicBezTo>
                    <a:pt x="2219" y="9"/>
                    <a:pt x="2194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7"/>
            <p:cNvSpPr/>
            <p:nvPr/>
          </p:nvSpPr>
          <p:spPr>
            <a:xfrm>
              <a:off x="4006375" y="1743350"/>
              <a:ext cx="36700" cy="30400"/>
            </a:xfrm>
            <a:custGeom>
              <a:avLst/>
              <a:gdLst/>
              <a:ahLst/>
              <a:cxnLst/>
              <a:rect l="l" t="t" r="r" b="b"/>
              <a:pathLst>
                <a:path w="1468" h="1216" extrusionOk="0">
                  <a:moveTo>
                    <a:pt x="200" y="1"/>
                  </a:moveTo>
                  <a:cubicBezTo>
                    <a:pt x="100" y="1"/>
                    <a:pt x="33" y="67"/>
                    <a:pt x="33" y="168"/>
                  </a:cubicBezTo>
                  <a:cubicBezTo>
                    <a:pt x="0" y="268"/>
                    <a:pt x="67" y="334"/>
                    <a:pt x="167" y="334"/>
                  </a:cubicBezTo>
                  <a:cubicBezTo>
                    <a:pt x="601" y="434"/>
                    <a:pt x="934" y="735"/>
                    <a:pt x="1134" y="1102"/>
                  </a:cubicBezTo>
                  <a:cubicBezTo>
                    <a:pt x="1134" y="1135"/>
                    <a:pt x="1168" y="1168"/>
                    <a:pt x="1201" y="1168"/>
                  </a:cubicBezTo>
                  <a:cubicBezTo>
                    <a:pt x="1225" y="1192"/>
                    <a:pt x="1265" y="1215"/>
                    <a:pt x="1310" y="1215"/>
                  </a:cubicBezTo>
                  <a:cubicBezTo>
                    <a:pt x="1329" y="1215"/>
                    <a:pt x="1348" y="1211"/>
                    <a:pt x="1368" y="1202"/>
                  </a:cubicBezTo>
                  <a:cubicBezTo>
                    <a:pt x="1434" y="1135"/>
                    <a:pt x="1468" y="1035"/>
                    <a:pt x="1434" y="968"/>
                  </a:cubicBezTo>
                  <a:cubicBezTo>
                    <a:pt x="1201" y="468"/>
                    <a:pt x="734" y="101"/>
                    <a:pt x="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7"/>
            <p:cNvSpPr/>
            <p:nvPr/>
          </p:nvSpPr>
          <p:spPr>
            <a:xfrm>
              <a:off x="3898800" y="1729475"/>
              <a:ext cx="45600" cy="16050"/>
            </a:xfrm>
            <a:custGeom>
              <a:avLst/>
              <a:gdLst/>
              <a:ahLst/>
              <a:cxnLst/>
              <a:rect l="l" t="t" r="r" b="b"/>
              <a:pathLst>
                <a:path w="1824" h="642" extrusionOk="0">
                  <a:moveTo>
                    <a:pt x="706" y="1"/>
                  </a:moveTo>
                  <a:cubicBezTo>
                    <a:pt x="524" y="1"/>
                    <a:pt x="341" y="31"/>
                    <a:pt x="167" y="89"/>
                  </a:cubicBezTo>
                  <a:cubicBezTo>
                    <a:pt x="67" y="122"/>
                    <a:pt x="0" y="189"/>
                    <a:pt x="33" y="289"/>
                  </a:cubicBezTo>
                  <a:lnTo>
                    <a:pt x="33" y="322"/>
                  </a:lnTo>
                  <a:cubicBezTo>
                    <a:pt x="67" y="389"/>
                    <a:pt x="167" y="422"/>
                    <a:pt x="267" y="422"/>
                  </a:cubicBezTo>
                  <a:cubicBezTo>
                    <a:pt x="414" y="361"/>
                    <a:pt x="565" y="331"/>
                    <a:pt x="716" y="331"/>
                  </a:cubicBezTo>
                  <a:cubicBezTo>
                    <a:pt x="976" y="331"/>
                    <a:pt x="1235" y="420"/>
                    <a:pt x="1468" y="589"/>
                  </a:cubicBezTo>
                  <a:cubicBezTo>
                    <a:pt x="1505" y="626"/>
                    <a:pt x="1545" y="642"/>
                    <a:pt x="1584" y="642"/>
                  </a:cubicBezTo>
                  <a:cubicBezTo>
                    <a:pt x="1717" y="642"/>
                    <a:pt x="1823" y="452"/>
                    <a:pt x="1668" y="322"/>
                  </a:cubicBezTo>
                  <a:cubicBezTo>
                    <a:pt x="1385" y="105"/>
                    <a:pt x="1046" y="1"/>
                    <a:pt x="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7"/>
            <p:cNvSpPr/>
            <p:nvPr/>
          </p:nvSpPr>
          <p:spPr>
            <a:xfrm>
              <a:off x="4251550" y="2139475"/>
              <a:ext cx="261875" cy="704700"/>
            </a:xfrm>
            <a:custGeom>
              <a:avLst/>
              <a:gdLst/>
              <a:ahLst/>
              <a:cxnLst/>
              <a:rect l="l" t="t" r="r" b="b"/>
              <a:pathLst>
                <a:path w="10475" h="28188" extrusionOk="0">
                  <a:moveTo>
                    <a:pt x="2702" y="0"/>
                  </a:moveTo>
                  <a:lnTo>
                    <a:pt x="0" y="2436"/>
                  </a:lnTo>
                  <a:cubicBezTo>
                    <a:pt x="367" y="2836"/>
                    <a:pt x="734" y="3303"/>
                    <a:pt x="1101" y="3770"/>
                  </a:cubicBezTo>
                  <a:cubicBezTo>
                    <a:pt x="1468" y="4237"/>
                    <a:pt x="1835" y="4704"/>
                    <a:pt x="2168" y="5171"/>
                  </a:cubicBezTo>
                  <a:cubicBezTo>
                    <a:pt x="2869" y="6105"/>
                    <a:pt x="3569" y="7072"/>
                    <a:pt x="4170" y="8073"/>
                  </a:cubicBezTo>
                  <a:cubicBezTo>
                    <a:pt x="4770" y="9040"/>
                    <a:pt x="5371" y="10041"/>
                    <a:pt x="5904" y="11075"/>
                  </a:cubicBezTo>
                  <a:cubicBezTo>
                    <a:pt x="6038" y="11342"/>
                    <a:pt x="6138" y="11609"/>
                    <a:pt x="6271" y="11876"/>
                  </a:cubicBezTo>
                  <a:cubicBezTo>
                    <a:pt x="6405" y="12109"/>
                    <a:pt x="6505" y="12409"/>
                    <a:pt x="6605" y="12643"/>
                  </a:cubicBezTo>
                  <a:cubicBezTo>
                    <a:pt x="6705" y="12910"/>
                    <a:pt x="6838" y="13177"/>
                    <a:pt x="6938" y="13410"/>
                  </a:cubicBezTo>
                  <a:lnTo>
                    <a:pt x="7038" y="13744"/>
                  </a:lnTo>
                  <a:lnTo>
                    <a:pt x="7105" y="14077"/>
                  </a:lnTo>
                  <a:cubicBezTo>
                    <a:pt x="7205" y="14578"/>
                    <a:pt x="7272" y="15078"/>
                    <a:pt x="7272" y="15612"/>
                  </a:cubicBezTo>
                  <a:cubicBezTo>
                    <a:pt x="7272" y="16145"/>
                    <a:pt x="7239" y="16679"/>
                    <a:pt x="7172" y="17213"/>
                  </a:cubicBezTo>
                  <a:cubicBezTo>
                    <a:pt x="7038" y="18380"/>
                    <a:pt x="6805" y="19481"/>
                    <a:pt x="6505" y="20615"/>
                  </a:cubicBezTo>
                  <a:cubicBezTo>
                    <a:pt x="6171" y="21749"/>
                    <a:pt x="5804" y="22850"/>
                    <a:pt x="5371" y="23984"/>
                  </a:cubicBezTo>
                  <a:cubicBezTo>
                    <a:pt x="4970" y="25085"/>
                    <a:pt x="4470" y="26219"/>
                    <a:pt x="4003" y="27253"/>
                  </a:cubicBezTo>
                  <a:lnTo>
                    <a:pt x="5571" y="28187"/>
                  </a:lnTo>
                  <a:cubicBezTo>
                    <a:pt x="6238" y="27120"/>
                    <a:pt x="6905" y="26052"/>
                    <a:pt x="7472" y="24918"/>
                  </a:cubicBezTo>
                  <a:cubicBezTo>
                    <a:pt x="8073" y="23784"/>
                    <a:pt x="8573" y="22650"/>
                    <a:pt x="9040" y="21449"/>
                  </a:cubicBezTo>
                  <a:cubicBezTo>
                    <a:pt x="9540" y="20248"/>
                    <a:pt x="9907" y="18981"/>
                    <a:pt x="10141" y="17713"/>
                  </a:cubicBezTo>
                  <a:cubicBezTo>
                    <a:pt x="10441" y="16345"/>
                    <a:pt x="10474" y="14911"/>
                    <a:pt x="10307" y="13543"/>
                  </a:cubicBezTo>
                  <a:lnTo>
                    <a:pt x="10207" y="12976"/>
                  </a:lnTo>
                  <a:lnTo>
                    <a:pt x="10041" y="12409"/>
                  </a:lnTo>
                  <a:cubicBezTo>
                    <a:pt x="9941" y="12076"/>
                    <a:pt x="9840" y="11776"/>
                    <a:pt x="9740" y="11475"/>
                  </a:cubicBezTo>
                  <a:cubicBezTo>
                    <a:pt x="9607" y="11142"/>
                    <a:pt x="9507" y="10842"/>
                    <a:pt x="9373" y="10541"/>
                  </a:cubicBezTo>
                  <a:cubicBezTo>
                    <a:pt x="9240" y="10241"/>
                    <a:pt x="9140" y="9941"/>
                    <a:pt x="9007" y="9641"/>
                  </a:cubicBezTo>
                  <a:cubicBezTo>
                    <a:pt x="8473" y="8473"/>
                    <a:pt x="7906" y="7306"/>
                    <a:pt x="7239" y="6205"/>
                  </a:cubicBezTo>
                  <a:cubicBezTo>
                    <a:pt x="6605" y="5071"/>
                    <a:pt x="5904" y="4037"/>
                    <a:pt x="5170" y="3003"/>
                  </a:cubicBezTo>
                  <a:cubicBezTo>
                    <a:pt x="4770" y="2469"/>
                    <a:pt x="4403" y="2002"/>
                    <a:pt x="3970" y="1468"/>
                  </a:cubicBezTo>
                  <a:cubicBezTo>
                    <a:pt x="3569" y="968"/>
                    <a:pt x="3169" y="501"/>
                    <a:pt x="2702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7"/>
            <p:cNvSpPr/>
            <p:nvPr/>
          </p:nvSpPr>
          <p:spPr>
            <a:xfrm>
              <a:off x="4297400" y="2795775"/>
              <a:ext cx="105950" cy="93425"/>
            </a:xfrm>
            <a:custGeom>
              <a:avLst/>
              <a:gdLst/>
              <a:ahLst/>
              <a:cxnLst/>
              <a:rect l="l" t="t" r="r" b="b"/>
              <a:pathLst>
                <a:path w="4238" h="3737" extrusionOk="0">
                  <a:moveTo>
                    <a:pt x="2903" y="1"/>
                  </a:moveTo>
                  <a:lnTo>
                    <a:pt x="1" y="1402"/>
                  </a:lnTo>
                  <a:lnTo>
                    <a:pt x="2970" y="3737"/>
                  </a:lnTo>
                  <a:cubicBezTo>
                    <a:pt x="2970" y="3737"/>
                    <a:pt x="4237" y="2169"/>
                    <a:pt x="4204" y="701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7"/>
            <p:cNvSpPr/>
            <p:nvPr/>
          </p:nvSpPr>
          <p:spPr>
            <a:xfrm>
              <a:off x="4263225" y="2830800"/>
              <a:ext cx="107600" cy="104275"/>
            </a:xfrm>
            <a:custGeom>
              <a:avLst/>
              <a:gdLst/>
              <a:ahLst/>
              <a:cxnLst/>
              <a:rect l="l" t="t" r="r" b="b"/>
              <a:pathLst>
                <a:path w="4304" h="4171" extrusionOk="0">
                  <a:moveTo>
                    <a:pt x="1368" y="1"/>
                  </a:moveTo>
                  <a:lnTo>
                    <a:pt x="0" y="2869"/>
                  </a:lnTo>
                  <a:lnTo>
                    <a:pt x="2502" y="4170"/>
                  </a:lnTo>
                  <a:lnTo>
                    <a:pt x="4303" y="2336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7"/>
            <p:cNvSpPr/>
            <p:nvPr/>
          </p:nvSpPr>
          <p:spPr>
            <a:xfrm>
              <a:off x="4193175" y="2046900"/>
              <a:ext cx="201000" cy="243550"/>
            </a:xfrm>
            <a:custGeom>
              <a:avLst/>
              <a:gdLst/>
              <a:ahLst/>
              <a:cxnLst/>
              <a:rect l="l" t="t" r="r" b="b"/>
              <a:pathLst>
                <a:path w="8040" h="9742" extrusionOk="0">
                  <a:moveTo>
                    <a:pt x="3064" y="0"/>
                  </a:moveTo>
                  <a:cubicBezTo>
                    <a:pt x="1110" y="0"/>
                    <a:pt x="193" y="1621"/>
                    <a:pt x="100" y="3470"/>
                  </a:cubicBezTo>
                  <a:cubicBezTo>
                    <a:pt x="0" y="5772"/>
                    <a:pt x="3503" y="9741"/>
                    <a:pt x="3503" y="9741"/>
                  </a:cubicBezTo>
                  <a:lnTo>
                    <a:pt x="8039" y="5271"/>
                  </a:lnTo>
                  <a:cubicBezTo>
                    <a:pt x="8039" y="5271"/>
                    <a:pt x="5337" y="301"/>
                    <a:pt x="3569" y="34"/>
                  </a:cubicBezTo>
                  <a:cubicBezTo>
                    <a:pt x="3394" y="11"/>
                    <a:pt x="3225" y="0"/>
                    <a:pt x="306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7"/>
            <p:cNvSpPr/>
            <p:nvPr/>
          </p:nvSpPr>
          <p:spPr>
            <a:xfrm>
              <a:off x="4193175" y="2046900"/>
              <a:ext cx="201000" cy="243550"/>
            </a:xfrm>
            <a:custGeom>
              <a:avLst/>
              <a:gdLst/>
              <a:ahLst/>
              <a:cxnLst/>
              <a:rect l="l" t="t" r="r" b="b"/>
              <a:pathLst>
                <a:path w="8040" h="9742" extrusionOk="0">
                  <a:moveTo>
                    <a:pt x="3064" y="0"/>
                  </a:moveTo>
                  <a:cubicBezTo>
                    <a:pt x="1110" y="0"/>
                    <a:pt x="193" y="1621"/>
                    <a:pt x="100" y="3470"/>
                  </a:cubicBezTo>
                  <a:cubicBezTo>
                    <a:pt x="0" y="5772"/>
                    <a:pt x="3503" y="9741"/>
                    <a:pt x="3503" y="9741"/>
                  </a:cubicBezTo>
                  <a:lnTo>
                    <a:pt x="8039" y="5271"/>
                  </a:lnTo>
                  <a:cubicBezTo>
                    <a:pt x="8039" y="5271"/>
                    <a:pt x="5337" y="301"/>
                    <a:pt x="3569" y="34"/>
                  </a:cubicBezTo>
                  <a:cubicBezTo>
                    <a:pt x="3394" y="11"/>
                    <a:pt x="3225" y="0"/>
                    <a:pt x="3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7"/>
            <p:cNvSpPr/>
            <p:nvPr/>
          </p:nvSpPr>
          <p:spPr>
            <a:xfrm>
              <a:off x="4651000" y="4312950"/>
              <a:ext cx="46725" cy="22325"/>
            </a:xfrm>
            <a:custGeom>
              <a:avLst/>
              <a:gdLst/>
              <a:ahLst/>
              <a:cxnLst/>
              <a:rect l="l" t="t" r="r" b="b"/>
              <a:pathLst>
                <a:path w="1869" h="893" extrusionOk="0">
                  <a:moveTo>
                    <a:pt x="1207" y="146"/>
                  </a:moveTo>
                  <a:cubicBezTo>
                    <a:pt x="1330" y="146"/>
                    <a:pt x="1453" y="150"/>
                    <a:pt x="1568" y="157"/>
                  </a:cubicBezTo>
                  <a:lnTo>
                    <a:pt x="1535" y="157"/>
                  </a:lnTo>
                  <a:cubicBezTo>
                    <a:pt x="1127" y="507"/>
                    <a:pt x="745" y="703"/>
                    <a:pt x="499" y="703"/>
                  </a:cubicBezTo>
                  <a:cubicBezTo>
                    <a:pt x="463" y="703"/>
                    <a:pt x="430" y="699"/>
                    <a:pt x="400" y="691"/>
                  </a:cubicBezTo>
                  <a:cubicBezTo>
                    <a:pt x="300" y="657"/>
                    <a:pt x="234" y="591"/>
                    <a:pt x="200" y="457"/>
                  </a:cubicBezTo>
                  <a:cubicBezTo>
                    <a:pt x="167" y="424"/>
                    <a:pt x="167" y="391"/>
                    <a:pt x="200" y="357"/>
                  </a:cubicBezTo>
                  <a:cubicBezTo>
                    <a:pt x="305" y="200"/>
                    <a:pt x="759" y="146"/>
                    <a:pt x="1207" y="146"/>
                  </a:cubicBezTo>
                  <a:close/>
                  <a:moveTo>
                    <a:pt x="1149" y="0"/>
                  </a:moveTo>
                  <a:cubicBezTo>
                    <a:pt x="723" y="0"/>
                    <a:pt x="221" y="45"/>
                    <a:pt x="67" y="257"/>
                  </a:cubicBezTo>
                  <a:cubicBezTo>
                    <a:pt x="0" y="324"/>
                    <a:pt x="0" y="457"/>
                    <a:pt x="34" y="557"/>
                  </a:cubicBezTo>
                  <a:cubicBezTo>
                    <a:pt x="67" y="691"/>
                    <a:pt x="200" y="824"/>
                    <a:pt x="367" y="891"/>
                  </a:cubicBezTo>
                  <a:lnTo>
                    <a:pt x="434" y="891"/>
                  </a:lnTo>
                  <a:cubicBezTo>
                    <a:pt x="447" y="892"/>
                    <a:pt x="461" y="893"/>
                    <a:pt x="476" y="893"/>
                  </a:cubicBezTo>
                  <a:cubicBezTo>
                    <a:pt x="877" y="893"/>
                    <a:pt x="1480" y="447"/>
                    <a:pt x="1835" y="157"/>
                  </a:cubicBezTo>
                  <a:cubicBezTo>
                    <a:pt x="1868" y="157"/>
                    <a:pt x="1868" y="124"/>
                    <a:pt x="1868" y="90"/>
                  </a:cubicBezTo>
                  <a:cubicBezTo>
                    <a:pt x="1835" y="57"/>
                    <a:pt x="1835" y="24"/>
                    <a:pt x="1801" y="24"/>
                  </a:cubicBezTo>
                  <a:cubicBezTo>
                    <a:pt x="1731" y="24"/>
                    <a:pt x="1460" y="0"/>
                    <a:pt x="114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7"/>
            <p:cNvSpPr/>
            <p:nvPr/>
          </p:nvSpPr>
          <p:spPr>
            <a:xfrm>
              <a:off x="4657675" y="4286525"/>
              <a:ext cx="40050" cy="30375"/>
            </a:xfrm>
            <a:custGeom>
              <a:avLst/>
              <a:gdLst/>
              <a:ahLst/>
              <a:cxnLst/>
              <a:rect l="l" t="t" r="r" b="b"/>
              <a:pathLst>
                <a:path w="1602" h="1215" extrusionOk="0">
                  <a:moveTo>
                    <a:pt x="500" y="180"/>
                  </a:moveTo>
                  <a:lnTo>
                    <a:pt x="500" y="213"/>
                  </a:lnTo>
                  <a:cubicBezTo>
                    <a:pt x="834" y="247"/>
                    <a:pt x="1168" y="747"/>
                    <a:pt x="1334" y="1047"/>
                  </a:cubicBezTo>
                  <a:cubicBezTo>
                    <a:pt x="901" y="947"/>
                    <a:pt x="300" y="614"/>
                    <a:pt x="234" y="380"/>
                  </a:cubicBezTo>
                  <a:cubicBezTo>
                    <a:pt x="200" y="347"/>
                    <a:pt x="200" y="280"/>
                    <a:pt x="300" y="213"/>
                  </a:cubicBezTo>
                  <a:cubicBezTo>
                    <a:pt x="334" y="180"/>
                    <a:pt x="434" y="180"/>
                    <a:pt x="500" y="180"/>
                  </a:cubicBezTo>
                  <a:close/>
                  <a:moveTo>
                    <a:pt x="461" y="0"/>
                  </a:moveTo>
                  <a:cubicBezTo>
                    <a:pt x="365" y="0"/>
                    <a:pt x="273" y="31"/>
                    <a:pt x="200" y="80"/>
                  </a:cubicBezTo>
                  <a:cubicBezTo>
                    <a:pt x="67" y="147"/>
                    <a:pt x="0" y="280"/>
                    <a:pt x="67" y="414"/>
                  </a:cubicBezTo>
                  <a:cubicBezTo>
                    <a:pt x="167" y="780"/>
                    <a:pt x="1001" y="1147"/>
                    <a:pt x="1401" y="1214"/>
                  </a:cubicBezTo>
                  <a:lnTo>
                    <a:pt x="1501" y="1214"/>
                  </a:lnTo>
                  <a:cubicBezTo>
                    <a:pt x="1534" y="1214"/>
                    <a:pt x="1568" y="1214"/>
                    <a:pt x="1568" y="1181"/>
                  </a:cubicBezTo>
                  <a:cubicBezTo>
                    <a:pt x="1601" y="1147"/>
                    <a:pt x="1601" y="1114"/>
                    <a:pt x="1568" y="1081"/>
                  </a:cubicBezTo>
                  <a:cubicBezTo>
                    <a:pt x="1568" y="1047"/>
                    <a:pt x="1067" y="147"/>
                    <a:pt x="567" y="13"/>
                  </a:cubicBezTo>
                  <a:cubicBezTo>
                    <a:pt x="531" y="4"/>
                    <a:pt x="496" y="0"/>
                    <a:pt x="461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7"/>
            <p:cNvSpPr/>
            <p:nvPr/>
          </p:nvSpPr>
          <p:spPr>
            <a:xfrm>
              <a:off x="3991350" y="4467075"/>
              <a:ext cx="56725" cy="22650"/>
            </a:xfrm>
            <a:custGeom>
              <a:avLst/>
              <a:gdLst/>
              <a:ahLst/>
              <a:cxnLst/>
              <a:rect l="l" t="t" r="r" b="b"/>
              <a:pathLst>
                <a:path w="2269" h="906" extrusionOk="0">
                  <a:moveTo>
                    <a:pt x="368" y="163"/>
                  </a:moveTo>
                  <a:cubicBezTo>
                    <a:pt x="901" y="230"/>
                    <a:pt x="1435" y="397"/>
                    <a:pt x="1935" y="630"/>
                  </a:cubicBezTo>
                  <a:cubicBezTo>
                    <a:pt x="1604" y="702"/>
                    <a:pt x="1303" y="737"/>
                    <a:pt x="1050" y="737"/>
                  </a:cubicBezTo>
                  <a:cubicBezTo>
                    <a:pt x="718" y="737"/>
                    <a:pt x="467" y="677"/>
                    <a:pt x="334" y="563"/>
                  </a:cubicBezTo>
                  <a:cubicBezTo>
                    <a:pt x="234" y="497"/>
                    <a:pt x="167" y="397"/>
                    <a:pt x="167" y="297"/>
                  </a:cubicBezTo>
                  <a:cubicBezTo>
                    <a:pt x="167" y="263"/>
                    <a:pt x="167" y="230"/>
                    <a:pt x="201" y="197"/>
                  </a:cubicBezTo>
                  <a:cubicBezTo>
                    <a:pt x="268" y="163"/>
                    <a:pt x="301" y="163"/>
                    <a:pt x="368" y="163"/>
                  </a:cubicBezTo>
                  <a:close/>
                  <a:moveTo>
                    <a:pt x="372" y="1"/>
                  </a:moveTo>
                  <a:cubicBezTo>
                    <a:pt x="260" y="1"/>
                    <a:pt x="166" y="19"/>
                    <a:pt x="101" y="63"/>
                  </a:cubicBezTo>
                  <a:cubicBezTo>
                    <a:pt x="34" y="96"/>
                    <a:pt x="1" y="197"/>
                    <a:pt x="1" y="297"/>
                  </a:cubicBezTo>
                  <a:cubicBezTo>
                    <a:pt x="1" y="463"/>
                    <a:pt x="67" y="597"/>
                    <a:pt x="201" y="697"/>
                  </a:cubicBezTo>
                  <a:cubicBezTo>
                    <a:pt x="423" y="836"/>
                    <a:pt x="669" y="905"/>
                    <a:pt x="899" y="905"/>
                  </a:cubicBezTo>
                  <a:cubicBezTo>
                    <a:pt x="945" y="905"/>
                    <a:pt x="990" y="903"/>
                    <a:pt x="1035" y="897"/>
                  </a:cubicBezTo>
                  <a:cubicBezTo>
                    <a:pt x="1435" y="897"/>
                    <a:pt x="1835" y="830"/>
                    <a:pt x="2202" y="730"/>
                  </a:cubicBezTo>
                  <a:cubicBezTo>
                    <a:pt x="2236" y="730"/>
                    <a:pt x="2269" y="697"/>
                    <a:pt x="2269" y="664"/>
                  </a:cubicBezTo>
                  <a:cubicBezTo>
                    <a:pt x="2269" y="630"/>
                    <a:pt x="2269" y="597"/>
                    <a:pt x="2236" y="597"/>
                  </a:cubicBezTo>
                  <a:cubicBezTo>
                    <a:pt x="1985" y="485"/>
                    <a:pt x="941" y="1"/>
                    <a:pt x="372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7"/>
            <p:cNvSpPr/>
            <p:nvPr/>
          </p:nvSpPr>
          <p:spPr>
            <a:xfrm>
              <a:off x="4009700" y="4446000"/>
              <a:ext cx="39225" cy="40175"/>
            </a:xfrm>
            <a:custGeom>
              <a:avLst/>
              <a:gdLst/>
              <a:ahLst/>
              <a:cxnLst/>
              <a:rect l="l" t="t" r="r" b="b"/>
              <a:pathLst>
                <a:path w="1569" h="1607" extrusionOk="0">
                  <a:moveTo>
                    <a:pt x="401" y="172"/>
                  </a:moveTo>
                  <a:cubicBezTo>
                    <a:pt x="901" y="172"/>
                    <a:pt x="1201" y="973"/>
                    <a:pt x="1335" y="1340"/>
                  </a:cubicBezTo>
                  <a:cubicBezTo>
                    <a:pt x="834" y="1073"/>
                    <a:pt x="167" y="472"/>
                    <a:pt x="201" y="239"/>
                  </a:cubicBezTo>
                  <a:cubicBezTo>
                    <a:pt x="234" y="206"/>
                    <a:pt x="267" y="172"/>
                    <a:pt x="367" y="172"/>
                  </a:cubicBezTo>
                  <a:close/>
                  <a:moveTo>
                    <a:pt x="412" y="1"/>
                  </a:moveTo>
                  <a:cubicBezTo>
                    <a:pt x="386" y="1"/>
                    <a:pt x="360" y="2"/>
                    <a:pt x="334" y="5"/>
                  </a:cubicBezTo>
                  <a:cubicBezTo>
                    <a:pt x="101" y="39"/>
                    <a:pt x="34" y="139"/>
                    <a:pt x="34" y="239"/>
                  </a:cubicBezTo>
                  <a:cubicBezTo>
                    <a:pt x="1" y="639"/>
                    <a:pt x="968" y="1406"/>
                    <a:pt x="1435" y="1607"/>
                  </a:cubicBezTo>
                  <a:lnTo>
                    <a:pt x="1468" y="1607"/>
                  </a:lnTo>
                  <a:cubicBezTo>
                    <a:pt x="1502" y="1607"/>
                    <a:pt x="1502" y="1607"/>
                    <a:pt x="1535" y="1573"/>
                  </a:cubicBezTo>
                  <a:cubicBezTo>
                    <a:pt x="1535" y="1573"/>
                    <a:pt x="1568" y="1540"/>
                    <a:pt x="1568" y="1507"/>
                  </a:cubicBezTo>
                  <a:cubicBezTo>
                    <a:pt x="1536" y="1442"/>
                    <a:pt x="1191" y="1"/>
                    <a:pt x="412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7"/>
            <p:cNvSpPr/>
            <p:nvPr/>
          </p:nvSpPr>
          <p:spPr>
            <a:xfrm>
              <a:off x="3988025" y="1772550"/>
              <a:ext cx="15875" cy="10075"/>
            </a:xfrm>
            <a:custGeom>
              <a:avLst/>
              <a:gdLst/>
              <a:ahLst/>
              <a:cxnLst/>
              <a:rect l="l" t="t" r="r" b="b"/>
              <a:pathLst>
                <a:path w="635" h="403" extrusionOk="0">
                  <a:moveTo>
                    <a:pt x="0" y="0"/>
                  </a:moveTo>
                  <a:cubicBezTo>
                    <a:pt x="0" y="0"/>
                    <a:pt x="179" y="402"/>
                    <a:pt x="445" y="402"/>
                  </a:cubicBezTo>
                  <a:cubicBezTo>
                    <a:pt x="504" y="402"/>
                    <a:pt x="567" y="382"/>
                    <a:pt x="634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7"/>
            <p:cNvSpPr/>
            <p:nvPr/>
          </p:nvSpPr>
          <p:spPr>
            <a:xfrm>
              <a:off x="2408550" y="4296025"/>
              <a:ext cx="102600" cy="195150"/>
            </a:xfrm>
            <a:custGeom>
              <a:avLst/>
              <a:gdLst/>
              <a:ahLst/>
              <a:cxnLst/>
              <a:rect l="l" t="t" r="r" b="b"/>
              <a:pathLst>
                <a:path w="4104" h="7806" extrusionOk="0">
                  <a:moveTo>
                    <a:pt x="4104" y="0"/>
                  </a:moveTo>
                  <a:lnTo>
                    <a:pt x="768" y="34"/>
                  </a:lnTo>
                  <a:lnTo>
                    <a:pt x="1" y="7806"/>
                  </a:lnTo>
                  <a:lnTo>
                    <a:pt x="3337" y="7772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7"/>
            <p:cNvSpPr/>
            <p:nvPr/>
          </p:nvSpPr>
          <p:spPr>
            <a:xfrm>
              <a:off x="1994100" y="4297675"/>
              <a:ext cx="116775" cy="194350"/>
            </a:xfrm>
            <a:custGeom>
              <a:avLst/>
              <a:gdLst/>
              <a:ahLst/>
              <a:cxnLst/>
              <a:rect l="l" t="t" r="r" b="b"/>
              <a:pathLst>
                <a:path w="4671" h="7774" extrusionOk="0">
                  <a:moveTo>
                    <a:pt x="1301" y="1"/>
                  </a:moveTo>
                  <a:lnTo>
                    <a:pt x="0" y="7773"/>
                  </a:lnTo>
                  <a:lnTo>
                    <a:pt x="3336" y="7773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7"/>
            <p:cNvSpPr/>
            <p:nvPr/>
          </p:nvSpPr>
          <p:spPr>
            <a:xfrm>
              <a:off x="1961575" y="4481975"/>
              <a:ext cx="289400" cy="95100"/>
            </a:xfrm>
            <a:custGeom>
              <a:avLst/>
              <a:gdLst/>
              <a:ahLst/>
              <a:cxnLst/>
              <a:rect l="l" t="t" r="r" b="b"/>
              <a:pathLst>
                <a:path w="11576" h="3804" extrusionOk="0">
                  <a:moveTo>
                    <a:pt x="1034" y="1"/>
                  </a:moveTo>
                  <a:cubicBezTo>
                    <a:pt x="901" y="1"/>
                    <a:pt x="768" y="101"/>
                    <a:pt x="734" y="234"/>
                  </a:cubicBezTo>
                  <a:lnTo>
                    <a:pt x="67" y="3203"/>
                  </a:lnTo>
                  <a:cubicBezTo>
                    <a:pt x="0" y="3503"/>
                    <a:pt x="267" y="3804"/>
                    <a:pt x="567" y="3804"/>
                  </a:cubicBezTo>
                  <a:cubicBezTo>
                    <a:pt x="1868" y="3770"/>
                    <a:pt x="2836" y="3704"/>
                    <a:pt x="4504" y="3704"/>
                  </a:cubicBezTo>
                  <a:cubicBezTo>
                    <a:pt x="5504" y="3704"/>
                    <a:pt x="8573" y="3804"/>
                    <a:pt x="9974" y="3804"/>
                  </a:cubicBezTo>
                  <a:cubicBezTo>
                    <a:pt x="11375" y="3804"/>
                    <a:pt x="11575" y="2403"/>
                    <a:pt x="11008" y="2303"/>
                  </a:cubicBezTo>
                  <a:cubicBezTo>
                    <a:pt x="8406" y="1735"/>
                    <a:pt x="6472" y="935"/>
                    <a:pt x="5638" y="201"/>
                  </a:cubicBezTo>
                  <a:cubicBezTo>
                    <a:pt x="5504" y="68"/>
                    <a:pt x="5304" y="1"/>
                    <a:pt x="51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7"/>
            <p:cNvSpPr/>
            <p:nvPr/>
          </p:nvSpPr>
          <p:spPr>
            <a:xfrm>
              <a:off x="2375325" y="4481150"/>
              <a:ext cx="326800" cy="96000"/>
            </a:xfrm>
            <a:custGeom>
              <a:avLst/>
              <a:gdLst/>
              <a:ahLst/>
              <a:cxnLst/>
              <a:rect l="l" t="t" r="r" b="b"/>
              <a:pathLst>
                <a:path w="13072" h="3840" extrusionOk="0">
                  <a:moveTo>
                    <a:pt x="4632" y="0"/>
                  </a:moveTo>
                  <a:lnTo>
                    <a:pt x="963" y="34"/>
                  </a:lnTo>
                  <a:cubicBezTo>
                    <a:pt x="829" y="34"/>
                    <a:pt x="729" y="134"/>
                    <a:pt x="696" y="267"/>
                  </a:cubicBezTo>
                  <a:lnTo>
                    <a:pt x="96" y="3270"/>
                  </a:lnTo>
                  <a:cubicBezTo>
                    <a:pt x="1" y="3554"/>
                    <a:pt x="236" y="3839"/>
                    <a:pt x="517" y="3839"/>
                  </a:cubicBezTo>
                  <a:cubicBezTo>
                    <a:pt x="532" y="3839"/>
                    <a:pt x="547" y="3838"/>
                    <a:pt x="563" y="3837"/>
                  </a:cubicBezTo>
                  <a:cubicBezTo>
                    <a:pt x="1897" y="3803"/>
                    <a:pt x="3798" y="3703"/>
                    <a:pt x="5466" y="3670"/>
                  </a:cubicBezTo>
                  <a:cubicBezTo>
                    <a:pt x="5757" y="3665"/>
                    <a:pt x="6042" y="3663"/>
                    <a:pt x="6324" y="3663"/>
                  </a:cubicBezTo>
                  <a:cubicBezTo>
                    <a:pt x="7426" y="3663"/>
                    <a:pt x="8481" y="3693"/>
                    <a:pt x="9665" y="3693"/>
                  </a:cubicBezTo>
                  <a:cubicBezTo>
                    <a:pt x="10191" y="3693"/>
                    <a:pt x="10744" y="3687"/>
                    <a:pt x="11337" y="3670"/>
                  </a:cubicBezTo>
                  <a:cubicBezTo>
                    <a:pt x="12705" y="3636"/>
                    <a:pt x="13072" y="2269"/>
                    <a:pt x="12504" y="2135"/>
                  </a:cubicBezTo>
                  <a:cubicBezTo>
                    <a:pt x="9869" y="1602"/>
                    <a:pt x="7734" y="1568"/>
                    <a:pt x="5433" y="234"/>
                  </a:cubicBezTo>
                  <a:cubicBezTo>
                    <a:pt x="5199" y="67"/>
                    <a:pt x="4932" y="0"/>
                    <a:pt x="46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7"/>
            <p:cNvSpPr/>
            <p:nvPr/>
          </p:nvSpPr>
          <p:spPr>
            <a:xfrm>
              <a:off x="2441075" y="1943500"/>
              <a:ext cx="568775" cy="445575"/>
            </a:xfrm>
            <a:custGeom>
              <a:avLst/>
              <a:gdLst/>
              <a:ahLst/>
              <a:cxnLst/>
              <a:rect l="l" t="t" r="r" b="b"/>
              <a:pathLst>
                <a:path w="22751" h="17823" extrusionOk="0">
                  <a:moveTo>
                    <a:pt x="4504" y="1"/>
                  </a:moveTo>
                  <a:lnTo>
                    <a:pt x="1" y="2269"/>
                  </a:lnTo>
                  <a:cubicBezTo>
                    <a:pt x="1068" y="4470"/>
                    <a:pt x="2269" y="6572"/>
                    <a:pt x="3537" y="8640"/>
                  </a:cubicBezTo>
                  <a:cubicBezTo>
                    <a:pt x="4804" y="10742"/>
                    <a:pt x="6205" y="12776"/>
                    <a:pt x="7740" y="14711"/>
                  </a:cubicBezTo>
                  <a:cubicBezTo>
                    <a:pt x="7940" y="14978"/>
                    <a:pt x="8140" y="15211"/>
                    <a:pt x="8373" y="15445"/>
                  </a:cubicBezTo>
                  <a:lnTo>
                    <a:pt x="8674" y="15812"/>
                  </a:lnTo>
                  <a:lnTo>
                    <a:pt x="8840" y="16012"/>
                  </a:lnTo>
                  <a:cubicBezTo>
                    <a:pt x="8940" y="16112"/>
                    <a:pt x="9007" y="16212"/>
                    <a:pt x="9107" y="16279"/>
                  </a:cubicBezTo>
                  <a:cubicBezTo>
                    <a:pt x="9841" y="16979"/>
                    <a:pt x="10742" y="17480"/>
                    <a:pt x="11709" y="17680"/>
                  </a:cubicBezTo>
                  <a:cubicBezTo>
                    <a:pt x="12186" y="17771"/>
                    <a:pt x="12662" y="17823"/>
                    <a:pt x="13133" y="17823"/>
                  </a:cubicBezTo>
                  <a:cubicBezTo>
                    <a:pt x="13519" y="17823"/>
                    <a:pt x="13902" y="17788"/>
                    <a:pt x="14278" y="17713"/>
                  </a:cubicBezTo>
                  <a:cubicBezTo>
                    <a:pt x="14978" y="17580"/>
                    <a:pt x="15679" y="17380"/>
                    <a:pt x="16346" y="17113"/>
                  </a:cubicBezTo>
                  <a:cubicBezTo>
                    <a:pt x="17580" y="16612"/>
                    <a:pt x="18747" y="15979"/>
                    <a:pt x="19815" y="15211"/>
                  </a:cubicBezTo>
                  <a:cubicBezTo>
                    <a:pt x="20349" y="14878"/>
                    <a:pt x="20816" y="14478"/>
                    <a:pt x="21316" y="14077"/>
                  </a:cubicBezTo>
                  <a:cubicBezTo>
                    <a:pt x="21816" y="13710"/>
                    <a:pt x="22283" y="13310"/>
                    <a:pt x="22750" y="12843"/>
                  </a:cubicBezTo>
                  <a:lnTo>
                    <a:pt x="21183" y="10842"/>
                  </a:lnTo>
                  <a:cubicBezTo>
                    <a:pt x="20716" y="11108"/>
                    <a:pt x="20215" y="11375"/>
                    <a:pt x="19715" y="11642"/>
                  </a:cubicBezTo>
                  <a:cubicBezTo>
                    <a:pt x="19214" y="11909"/>
                    <a:pt x="18681" y="12109"/>
                    <a:pt x="18180" y="12343"/>
                  </a:cubicBezTo>
                  <a:cubicBezTo>
                    <a:pt x="17213" y="12776"/>
                    <a:pt x="16179" y="13143"/>
                    <a:pt x="15145" y="13410"/>
                  </a:cubicBezTo>
                  <a:cubicBezTo>
                    <a:pt x="14606" y="13540"/>
                    <a:pt x="14077" y="13608"/>
                    <a:pt x="13633" y="13608"/>
                  </a:cubicBezTo>
                  <a:cubicBezTo>
                    <a:pt x="13281" y="13608"/>
                    <a:pt x="12983" y="13565"/>
                    <a:pt x="12777" y="13477"/>
                  </a:cubicBezTo>
                  <a:cubicBezTo>
                    <a:pt x="12610" y="13410"/>
                    <a:pt x="12476" y="13277"/>
                    <a:pt x="12376" y="13143"/>
                  </a:cubicBezTo>
                  <a:lnTo>
                    <a:pt x="12343" y="13077"/>
                  </a:lnTo>
                  <a:lnTo>
                    <a:pt x="12209" y="12910"/>
                  </a:lnTo>
                  <a:lnTo>
                    <a:pt x="11976" y="12576"/>
                  </a:lnTo>
                  <a:cubicBezTo>
                    <a:pt x="11809" y="12376"/>
                    <a:pt x="11642" y="12143"/>
                    <a:pt x="11509" y="11909"/>
                  </a:cubicBezTo>
                  <a:cubicBezTo>
                    <a:pt x="10208" y="10074"/>
                    <a:pt x="9041" y="8073"/>
                    <a:pt x="7873" y="6072"/>
                  </a:cubicBezTo>
                  <a:cubicBezTo>
                    <a:pt x="6739" y="4070"/>
                    <a:pt x="5605" y="2002"/>
                    <a:pt x="4504" y="1"/>
                  </a:cubicBez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7"/>
            <p:cNvSpPr/>
            <p:nvPr/>
          </p:nvSpPr>
          <p:spPr>
            <a:xfrm>
              <a:off x="2382700" y="1880275"/>
              <a:ext cx="319425" cy="350950"/>
            </a:xfrm>
            <a:custGeom>
              <a:avLst/>
              <a:gdLst/>
              <a:ahLst/>
              <a:cxnLst/>
              <a:rect l="l" t="t" r="r" b="b"/>
              <a:pathLst>
                <a:path w="12777" h="14038" extrusionOk="0">
                  <a:moveTo>
                    <a:pt x="4108" y="0"/>
                  </a:moveTo>
                  <a:cubicBezTo>
                    <a:pt x="2649" y="0"/>
                    <a:pt x="1399" y="895"/>
                    <a:pt x="901" y="2630"/>
                  </a:cubicBezTo>
                  <a:cubicBezTo>
                    <a:pt x="1" y="5698"/>
                    <a:pt x="6339" y="14038"/>
                    <a:pt x="6339" y="14038"/>
                  </a:cubicBezTo>
                  <a:lnTo>
                    <a:pt x="12777" y="9935"/>
                  </a:lnTo>
                  <a:cubicBezTo>
                    <a:pt x="11542" y="7266"/>
                    <a:pt x="10075" y="4764"/>
                    <a:pt x="8340" y="2429"/>
                  </a:cubicBezTo>
                  <a:cubicBezTo>
                    <a:pt x="7045" y="795"/>
                    <a:pt x="5484" y="0"/>
                    <a:pt x="410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7"/>
            <p:cNvSpPr/>
            <p:nvPr/>
          </p:nvSpPr>
          <p:spPr>
            <a:xfrm>
              <a:off x="2439425" y="2034425"/>
              <a:ext cx="170125" cy="196800"/>
            </a:xfrm>
            <a:custGeom>
              <a:avLst/>
              <a:gdLst/>
              <a:ahLst/>
              <a:cxnLst/>
              <a:rect l="l" t="t" r="r" b="b"/>
              <a:pathLst>
                <a:path w="6805" h="7872" extrusionOk="0">
                  <a:moveTo>
                    <a:pt x="2201" y="0"/>
                  </a:moveTo>
                  <a:cubicBezTo>
                    <a:pt x="1538" y="0"/>
                    <a:pt x="709" y="673"/>
                    <a:pt x="0" y="1467"/>
                  </a:cubicBezTo>
                  <a:cubicBezTo>
                    <a:pt x="1201" y="3702"/>
                    <a:pt x="2535" y="5837"/>
                    <a:pt x="4070" y="7872"/>
                  </a:cubicBezTo>
                  <a:lnTo>
                    <a:pt x="6805" y="6137"/>
                  </a:lnTo>
                  <a:cubicBezTo>
                    <a:pt x="5771" y="3802"/>
                    <a:pt x="3836" y="600"/>
                    <a:pt x="2535" y="66"/>
                  </a:cubicBezTo>
                  <a:cubicBezTo>
                    <a:pt x="2430" y="21"/>
                    <a:pt x="2318" y="0"/>
                    <a:pt x="2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7"/>
            <p:cNvSpPr/>
            <p:nvPr/>
          </p:nvSpPr>
          <p:spPr>
            <a:xfrm>
              <a:off x="2963950" y="2183675"/>
              <a:ext cx="108450" cy="102450"/>
            </a:xfrm>
            <a:custGeom>
              <a:avLst/>
              <a:gdLst/>
              <a:ahLst/>
              <a:cxnLst/>
              <a:rect l="l" t="t" r="r" b="b"/>
              <a:pathLst>
                <a:path w="4338" h="4098" extrusionOk="0">
                  <a:moveTo>
                    <a:pt x="2336" y="0"/>
                  </a:moveTo>
                  <a:lnTo>
                    <a:pt x="1" y="1401"/>
                  </a:lnTo>
                  <a:lnTo>
                    <a:pt x="67" y="3236"/>
                  </a:lnTo>
                  <a:cubicBezTo>
                    <a:pt x="686" y="3891"/>
                    <a:pt x="1432" y="4097"/>
                    <a:pt x="2127" y="4097"/>
                  </a:cubicBezTo>
                  <a:cubicBezTo>
                    <a:pt x="3306" y="4097"/>
                    <a:pt x="4337" y="3503"/>
                    <a:pt x="4337" y="3503"/>
                  </a:cubicBezTo>
                  <a:lnTo>
                    <a:pt x="23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7"/>
            <p:cNvSpPr/>
            <p:nvPr/>
          </p:nvSpPr>
          <p:spPr>
            <a:xfrm>
              <a:off x="3022325" y="2183675"/>
              <a:ext cx="107600" cy="87575"/>
            </a:xfrm>
            <a:custGeom>
              <a:avLst/>
              <a:gdLst/>
              <a:ahLst/>
              <a:cxnLst/>
              <a:rect l="l" t="t" r="r" b="b"/>
              <a:pathLst>
                <a:path w="4304" h="3503" extrusionOk="0">
                  <a:moveTo>
                    <a:pt x="1" y="0"/>
                  </a:moveTo>
                  <a:lnTo>
                    <a:pt x="2002" y="3503"/>
                  </a:lnTo>
                  <a:lnTo>
                    <a:pt x="4304" y="2736"/>
                  </a:lnTo>
                  <a:lnTo>
                    <a:pt x="3270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7"/>
            <p:cNvSpPr/>
            <p:nvPr/>
          </p:nvSpPr>
          <p:spPr>
            <a:xfrm>
              <a:off x="2417725" y="4296025"/>
              <a:ext cx="93425" cy="101750"/>
            </a:xfrm>
            <a:custGeom>
              <a:avLst/>
              <a:gdLst/>
              <a:ahLst/>
              <a:cxnLst/>
              <a:rect l="l" t="t" r="r" b="b"/>
              <a:pathLst>
                <a:path w="3737" h="4070" extrusionOk="0">
                  <a:moveTo>
                    <a:pt x="3737" y="0"/>
                  </a:moveTo>
                  <a:lnTo>
                    <a:pt x="401" y="67"/>
                  </a:lnTo>
                  <a:lnTo>
                    <a:pt x="1" y="4070"/>
                  </a:lnTo>
                  <a:lnTo>
                    <a:pt x="3336" y="4003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7"/>
            <p:cNvSpPr/>
            <p:nvPr/>
          </p:nvSpPr>
          <p:spPr>
            <a:xfrm>
              <a:off x="2009950" y="4297675"/>
              <a:ext cx="100925" cy="100100"/>
            </a:xfrm>
            <a:custGeom>
              <a:avLst/>
              <a:gdLst/>
              <a:ahLst/>
              <a:cxnLst/>
              <a:rect l="l" t="t" r="r" b="b"/>
              <a:pathLst>
                <a:path w="4037" h="4004" extrusionOk="0">
                  <a:moveTo>
                    <a:pt x="667" y="1"/>
                  </a:moveTo>
                  <a:lnTo>
                    <a:pt x="0" y="4004"/>
                  </a:lnTo>
                  <a:lnTo>
                    <a:pt x="3336" y="400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7"/>
            <p:cNvSpPr/>
            <p:nvPr/>
          </p:nvSpPr>
          <p:spPr>
            <a:xfrm>
              <a:off x="2031625" y="1867600"/>
              <a:ext cx="604625" cy="768075"/>
            </a:xfrm>
            <a:custGeom>
              <a:avLst/>
              <a:gdLst/>
              <a:ahLst/>
              <a:cxnLst/>
              <a:rect l="l" t="t" r="r" b="b"/>
              <a:pathLst>
                <a:path w="24185" h="30723" extrusionOk="0">
                  <a:moveTo>
                    <a:pt x="13510" y="1"/>
                  </a:moveTo>
                  <a:cubicBezTo>
                    <a:pt x="11008" y="68"/>
                    <a:pt x="8473" y="234"/>
                    <a:pt x="5971" y="568"/>
                  </a:cubicBezTo>
                  <a:cubicBezTo>
                    <a:pt x="5471" y="601"/>
                    <a:pt x="5004" y="701"/>
                    <a:pt x="4537" y="768"/>
                  </a:cubicBezTo>
                  <a:cubicBezTo>
                    <a:pt x="4070" y="835"/>
                    <a:pt x="3670" y="935"/>
                    <a:pt x="3269" y="1002"/>
                  </a:cubicBezTo>
                  <a:cubicBezTo>
                    <a:pt x="1435" y="1369"/>
                    <a:pt x="0" y="1769"/>
                    <a:pt x="0" y="1769"/>
                  </a:cubicBezTo>
                  <a:cubicBezTo>
                    <a:pt x="3603" y="14478"/>
                    <a:pt x="3036" y="27954"/>
                    <a:pt x="3269" y="30723"/>
                  </a:cubicBezTo>
                  <a:lnTo>
                    <a:pt x="21149" y="30056"/>
                  </a:lnTo>
                  <a:cubicBezTo>
                    <a:pt x="24184" y="11109"/>
                    <a:pt x="18714" y="535"/>
                    <a:pt x="18714" y="535"/>
                  </a:cubicBezTo>
                  <a:cubicBezTo>
                    <a:pt x="18714" y="535"/>
                    <a:pt x="17580" y="335"/>
                    <a:pt x="16012" y="168"/>
                  </a:cubicBezTo>
                  <a:cubicBezTo>
                    <a:pt x="15511" y="134"/>
                    <a:pt x="15011" y="68"/>
                    <a:pt x="14444" y="34"/>
                  </a:cubicBezTo>
                  <a:cubicBezTo>
                    <a:pt x="14144" y="34"/>
                    <a:pt x="13844" y="34"/>
                    <a:pt x="1351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7"/>
            <p:cNvSpPr/>
            <p:nvPr/>
          </p:nvSpPr>
          <p:spPr>
            <a:xfrm>
              <a:off x="2075825" y="2047750"/>
              <a:ext cx="59225" cy="206000"/>
            </a:xfrm>
            <a:custGeom>
              <a:avLst/>
              <a:gdLst/>
              <a:ahLst/>
              <a:cxnLst/>
              <a:rect l="l" t="t" r="r" b="b"/>
              <a:pathLst>
                <a:path w="2369" h="8240" extrusionOk="0">
                  <a:moveTo>
                    <a:pt x="2068" y="0"/>
                  </a:moveTo>
                  <a:lnTo>
                    <a:pt x="0" y="2635"/>
                  </a:lnTo>
                  <a:cubicBezTo>
                    <a:pt x="301" y="4570"/>
                    <a:pt x="534" y="6438"/>
                    <a:pt x="734" y="8239"/>
                  </a:cubicBezTo>
                  <a:cubicBezTo>
                    <a:pt x="2002" y="6838"/>
                    <a:pt x="2369" y="1234"/>
                    <a:pt x="2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7"/>
            <p:cNvSpPr/>
            <p:nvPr/>
          </p:nvSpPr>
          <p:spPr>
            <a:xfrm>
              <a:off x="2152550" y="1867600"/>
              <a:ext cx="259375" cy="97600"/>
            </a:xfrm>
            <a:custGeom>
              <a:avLst/>
              <a:gdLst/>
              <a:ahLst/>
              <a:cxnLst/>
              <a:rect l="l" t="t" r="r" b="b"/>
              <a:pathLst>
                <a:path w="10375" h="3904" extrusionOk="0">
                  <a:moveTo>
                    <a:pt x="8673" y="1"/>
                  </a:moveTo>
                  <a:cubicBezTo>
                    <a:pt x="6138" y="34"/>
                    <a:pt x="3603" y="234"/>
                    <a:pt x="1101" y="568"/>
                  </a:cubicBezTo>
                  <a:cubicBezTo>
                    <a:pt x="734" y="601"/>
                    <a:pt x="367" y="668"/>
                    <a:pt x="0" y="735"/>
                  </a:cubicBezTo>
                  <a:lnTo>
                    <a:pt x="567" y="1202"/>
                  </a:lnTo>
                  <a:cubicBezTo>
                    <a:pt x="2202" y="2603"/>
                    <a:pt x="4103" y="3904"/>
                    <a:pt x="6938" y="3904"/>
                  </a:cubicBezTo>
                  <a:lnTo>
                    <a:pt x="7305" y="3904"/>
                  </a:lnTo>
                  <a:cubicBezTo>
                    <a:pt x="8740" y="3837"/>
                    <a:pt x="9674" y="3370"/>
                    <a:pt x="10074" y="2503"/>
                  </a:cubicBezTo>
                  <a:cubicBezTo>
                    <a:pt x="10374" y="1669"/>
                    <a:pt x="10241" y="768"/>
                    <a:pt x="9740" y="34"/>
                  </a:cubicBezTo>
                  <a:lnTo>
                    <a:pt x="9607" y="34"/>
                  </a:lnTo>
                  <a:cubicBezTo>
                    <a:pt x="9307" y="34"/>
                    <a:pt x="9007" y="1"/>
                    <a:pt x="8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7"/>
            <p:cNvSpPr/>
            <p:nvPr/>
          </p:nvSpPr>
          <p:spPr>
            <a:xfrm>
              <a:off x="2180050" y="1666625"/>
              <a:ext cx="226875" cy="277125"/>
            </a:xfrm>
            <a:custGeom>
              <a:avLst/>
              <a:gdLst/>
              <a:ahLst/>
              <a:cxnLst/>
              <a:rect l="l" t="t" r="r" b="b"/>
              <a:pathLst>
                <a:path w="9075" h="11085" extrusionOk="0">
                  <a:moveTo>
                    <a:pt x="101" y="1"/>
                  </a:moveTo>
                  <a:lnTo>
                    <a:pt x="101" y="1"/>
                  </a:lnTo>
                  <a:cubicBezTo>
                    <a:pt x="768" y="2403"/>
                    <a:pt x="1569" y="6839"/>
                    <a:pt x="1" y="8574"/>
                  </a:cubicBezTo>
                  <a:cubicBezTo>
                    <a:pt x="1371" y="9753"/>
                    <a:pt x="3107" y="11084"/>
                    <a:pt x="5790" y="11084"/>
                  </a:cubicBezTo>
                  <a:cubicBezTo>
                    <a:pt x="5915" y="11084"/>
                    <a:pt x="6043" y="11081"/>
                    <a:pt x="6172" y="11076"/>
                  </a:cubicBezTo>
                  <a:cubicBezTo>
                    <a:pt x="9074" y="10975"/>
                    <a:pt x="8440" y="9007"/>
                    <a:pt x="7573" y="8040"/>
                  </a:cubicBezTo>
                  <a:cubicBezTo>
                    <a:pt x="4804" y="7573"/>
                    <a:pt x="4738" y="5538"/>
                    <a:pt x="5071" y="3603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7"/>
            <p:cNvSpPr/>
            <p:nvPr/>
          </p:nvSpPr>
          <p:spPr>
            <a:xfrm>
              <a:off x="2231775" y="1703325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468"/>
                    <a:pt x="0" y="901"/>
                    <a:pt x="100" y="1335"/>
                  </a:cubicBezTo>
                  <a:cubicBezTo>
                    <a:pt x="300" y="2402"/>
                    <a:pt x="1801" y="3436"/>
                    <a:pt x="2835" y="3536"/>
                  </a:cubicBezTo>
                  <a:cubicBezTo>
                    <a:pt x="2869" y="3069"/>
                    <a:pt x="2902" y="2602"/>
                    <a:pt x="2969" y="2169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7"/>
            <p:cNvSpPr/>
            <p:nvPr/>
          </p:nvSpPr>
          <p:spPr>
            <a:xfrm>
              <a:off x="2265700" y="1459100"/>
              <a:ext cx="157350" cy="152125"/>
            </a:xfrm>
            <a:custGeom>
              <a:avLst/>
              <a:gdLst/>
              <a:ahLst/>
              <a:cxnLst/>
              <a:rect l="l" t="t" r="r" b="b"/>
              <a:pathLst>
                <a:path w="6294" h="6085" extrusionOk="0">
                  <a:moveTo>
                    <a:pt x="3384" y="0"/>
                  </a:moveTo>
                  <a:cubicBezTo>
                    <a:pt x="1633" y="0"/>
                    <a:pt x="0" y="2112"/>
                    <a:pt x="3747" y="5967"/>
                  </a:cubicBezTo>
                  <a:cubicBezTo>
                    <a:pt x="3827" y="6047"/>
                    <a:pt x="3913" y="6085"/>
                    <a:pt x="4002" y="6085"/>
                  </a:cubicBezTo>
                  <a:cubicBezTo>
                    <a:pt x="4978" y="6085"/>
                    <a:pt x="6293" y="1556"/>
                    <a:pt x="4581" y="363"/>
                  </a:cubicBezTo>
                  <a:cubicBezTo>
                    <a:pt x="4222" y="120"/>
                    <a:pt x="3800" y="0"/>
                    <a:pt x="33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7"/>
            <p:cNvSpPr/>
            <p:nvPr/>
          </p:nvSpPr>
          <p:spPr>
            <a:xfrm>
              <a:off x="2158450" y="1445000"/>
              <a:ext cx="261800" cy="327650"/>
            </a:xfrm>
            <a:custGeom>
              <a:avLst/>
              <a:gdLst/>
              <a:ahLst/>
              <a:cxnLst/>
              <a:rect l="l" t="t" r="r" b="b"/>
              <a:pathLst>
                <a:path w="10472" h="13106" extrusionOk="0">
                  <a:moveTo>
                    <a:pt x="4888" y="1"/>
                  </a:moveTo>
                  <a:cubicBezTo>
                    <a:pt x="2238" y="1"/>
                    <a:pt x="0" y="2357"/>
                    <a:pt x="398" y="5197"/>
                  </a:cubicBezTo>
                  <a:cubicBezTo>
                    <a:pt x="865" y="8499"/>
                    <a:pt x="965" y="10467"/>
                    <a:pt x="2766" y="12035"/>
                  </a:cubicBezTo>
                  <a:cubicBezTo>
                    <a:pt x="3611" y="12776"/>
                    <a:pt x="4581" y="13105"/>
                    <a:pt x="5530" y="13105"/>
                  </a:cubicBezTo>
                  <a:cubicBezTo>
                    <a:pt x="7615" y="13105"/>
                    <a:pt x="9605" y="11515"/>
                    <a:pt x="9971" y="9199"/>
                  </a:cubicBezTo>
                  <a:cubicBezTo>
                    <a:pt x="10472" y="6197"/>
                    <a:pt x="9638" y="1327"/>
                    <a:pt x="6302" y="226"/>
                  </a:cubicBezTo>
                  <a:cubicBezTo>
                    <a:pt x="5826" y="73"/>
                    <a:pt x="5351" y="1"/>
                    <a:pt x="4888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7"/>
            <p:cNvSpPr/>
            <p:nvPr/>
          </p:nvSpPr>
          <p:spPr>
            <a:xfrm>
              <a:off x="2065175" y="1503650"/>
              <a:ext cx="161375" cy="148475"/>
            </a:xfrm>
            <a:custGeom>
              <a:avLst/>
              <a:gdLst/>
              <a:ahLst/>
              <a:cxnLst/>
              <a:rect l="l" t="t" r="r" b="b"/>
              <a:pathLst>
                <a:path w="6455" h="5939" extrusionOk="0">
                  <a:moveTo>
                    <a:pt x="3637" y="1"/>
                  </a:moveTo>
                  <a:cubicBezTo>
                    <a:pt x="1775" y="1"/>
                    <a:pt x="1" y="2403"/>
                    <a:pt x="4563" y="5853"/>
                  </a:cubicBezTo>
                  <a:cubicBezTo>
                    <a:pt x="4640" y="5911"/>
                    <a:pt x="4716" y="5938"/>
                    <a:pt x="4790" y="5938"/>
                  </a:cubicBezTo>
                  <a:cubicBezTo>
                    <a:pt x="5780" y="5938"/>
                    <a:pt x="6455" y="1115"/>
                    <a:pt x="4563" y="215"/>
                  </a:cubicBezTo>
                  <a:cubicBezTo>
                    <a:pt x="4272" y="70"/>
                    <a:pt x="3953" y="1"/>
                    <a:pt x="3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7"/>
            <p:cNvSpPr/>
            <p:nvPr/>
          </p:nvSpPr>
          <p:spPr>
            <a:xfrm>
              <a:off x="2027775" y="1334750"/>
              <a:ext cx="413875" cy="202175"/>
            </a:xfrm>
            <a:custGeom>
              <a:avLst/>
              <a:gdLst/>
              <a:ahLst/>
              <a:cxnLst/>
              <a:rect l="l" t="t" r="r" b="b"/>
              <a:pathLst>
                <a:path w="16555" h="8087" extrusionOk="0">
                  <a:moveTo>
                    <a:pt x="14030" y="1"/>
                  </a:moveTo>
                  <a:cubicBezTo>
                    <a:pt x="12911" y="1"/>
                    <a:pt x="11529" y="1394"/>
                    <a:pt x="11396" y="2435"/>
                  </a:cubicBezTo>
                  <a:cubicBezTo>
                    <a:pt x="10783" y="1915"/>
                    <a:pt x="9951" y="1651"/>
                    <a:pt x="9195" y="1651"/>
                  </a:cubicBezTo>
                  <a:cubicBezTo>
                    <a:pt x="8059" y="1651"/>
                    <a:pt x="7093" y="2247"/>
                    <a:pt x="7293" y="3469"/>
                  </a:cubicBezTo>
                  <a:cubicBezTo>
                    <a:pt x="7085" y="3407"/>
                    <a:pt x="6806" y="3376"/>
                    <a:pt x="6487" y="3376"/>
                  </a:cubicBezTo>
                  <a:cubicBezTo>
                    <a:pt x="4239" y="3376"/>
                    <a:pt x="1" y="4901"/>
                    <a:pt x="4791" y="7705"/>
                  </a:cubicBezTo>
                  <a:cubicBezTo>
                    <a:pt x="5489" y="7948"/>
                    <a:pt x="6467" y="8087"/>
                    <a:pt x="7551" y="8087"/>
                  </a:cubicBezTo>
                  <a:cubicBezTo>
                    <a:pt x="11389" y="8087"/>
                    <a:pt x="16554" y="6346"/>
                    <a:pt x="15332" y="1301"/>
                  </a:cubicBezTo>
                  <a:cubicBezTo>
                    <a:pt x="15096" y="358"/>
                    <a:pt x="14597" y="1"/>
                    <a:pt x="140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7"/>
            <p:cNvSpPr/>
            <p:nvPr/>
          </p:nvSpPr>
          <p:spPr>
            <a:xfrm>
              <a:off x="2123350" y="1611425"/>
              <a:ext cx="103650" cy="89725"/>
            </a:xfrm>
            <a:custGeom>
              <a:avLst/>
              <a:gdLst/>
              <a:ahLst/>
              <a:cxnLst/>
              <a:rect l="l" t="t" r="r" b="b"/>
              <a:pathLst>
                <a:path w="4146" h="3589" extrusionOk="0">
                  <a:moveTo>
                    <a:pt x="1623" y="0"/>
                  </a:moveTo>
                  <a:cubicBezTo>
                    <a:pt x="1516" y="0"/>
                    <a:pt x="1409" y="13"/>
                    <a:pt x="1302" y="41"/>
                  </a:cubicBezTo>
                  <a:cubicBezTo>
                    <a:pt x="268" y="308"/>
                    <a:pt x="1" y="1475"/>
                    <a:pt x="601" y="2309"/>
                  </a:cubicBezTo>
                  <a:cubicBezTo>
                    <a:pt x="1101" y="2976"/>
                    <a:pt x="1835" y="3443"/>
                    <a:pt x="2669" y="3577"/>
                  </a:cubicBezTo>
                  <a:cubicBezTo>
                    <a:pt x="2736" y="3585"/>
                    <a:pt x="2800" y="3589"/>
                    <a:pt x="2862" y="3589"/>
                  </a:cubicBezTo>
                  <a:cubicBezTo>
                    <a:pt x="3816" y="3589"/>
                    <a:pt x="4146" y="2651"/>
                    <a:pt x="3770" y="1742"/>
                  </a:cubicBezTo>
                  <a:cubicBezTo>
                    <a:pt x="3411" y="965"/>
                    <a:pt x="2544" y="0"/>
                    <a:pt x="162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7"/>
            <p:cNvSpPr/>
            <p:nvPr/>
          </p:nvSpPr>
          <p:spPr>
            <a:xfrm>
              <a:off x="2266800" y="2618975"/>
              <a:ext cx="384450" cy="1759625"/>
            </a:xfrm>
            <a:custGeom>
              <a:avLst/>
              <a:gdLst/>
              <a:ahLst/>
              <a:cxnLst/>
              <a:rect l="l" t="t" r="r" b="b"/>
              <a:pathLst>
                <a:path w="15378" h="70385" extrusionOk="0">
                  <a:moveTo>
                    <a:pt x="11742" y="1"/>
                  </a:moveTo>
                  <a:lnTo>
                    <a:pt x="0" y="434"/>
                  </a:lnTo>
                  <a:cubicBezTo>
                    <a:pt x="0" y="434"/>
                    <a:pt x="801" y="3904"/>
                    <a:pt x="1768" y="9308"/>
                  </a:cubicBezTo>
                  <a:cubicBezTo>
                    <a:pt x="3136" y="16846"/>
                    <a:pt x="3636" y="19248"/>
                    <a:pt x="4703" y="25219"/>
                  </a:cubicBezTo>
                  <a:cubicBezTo>
                    <a:pt x="5537" y="29989"/>
                    <a:pt x="6171" y="34425"/>
                    <a:pt x="6338" y="37594"/>
                  </a:cubicBezTo>
                  <a:cubicBezTo>
                    <a:pt x="6838" y="48002"/>
                    <a:pt x="4937" y="70385"/>
                    <a:pt x="4937" y="70385"/>
                  </a:cubicBezTo>
                  <a:lnTo>
                    <a:pt x="10608" y="70318"/>
                  </a:lnTo>
                  <a:cubicBezTo>
                    <a:pt x="10608" y="70318"/>
                    <a:pt x="15144" y="47135"/>
                    <a:pt x="15244" y="36527"/>
                  </a:cubicBezTo>
                  <a:cubicBezTo>
                    <a:pt x="15378" y="26320"/>
                    <a:pt x="11742" y="1"/>
                    <a:pt x="11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7"/>
            <p:cNvSpPr/>
            <p:nvPr/>
          </p:nvSpPr>
          <p:spPr>
            <a:xfrm>
              <a:off x="2309325" y="2802450"/>
              <a:ext cx="112600" cy="525400"/>
            </a:xfrm>
            <a:custGeom>
              <a:avLst/>
              <a:gdLst/>
              <a:ahLst/>
              <a:cxnLst/>
              <a:rect l="l" t="t" r="r" b="b"/>
              <a:pathLst>
                <a:path w="4504" h="21016" extrusionOk="0">
                  <a:moveTo>
                    <a:pt x="2369" y="0"/>
                  </a:moveTo>
                  <a:cubicBezTo>
                    <a:pt x="1501" y="367"/>
                    <a:pt x="701" y="868"/>
                    <a:pt x="0" y="1502"/>
                  </a:cubicBezTo>
                  <a:cubicBezTo>
                    <a:pt x="34" y="1635"/>
                    <a:pt x="67" y="1802"/>
                    <a:pt x="67" y="1935"/>
                  </a:cubicBezTo>
                  <a:cubicBezTo>
                    <a:pt x="1435" y="9507"/>
                    <a:pt x="1935" y="11909"/>
                    <a:pt x="3002" y="17880"/>
                  </a:cubicBezTo>
                  <a:cubicBezTo>
                    <a:pt x="3203" y="18947"/>
                    <a:pt x="3369" y="20015"/>
                    <a:pt x="3536" y="21015"/>
                  </a:cubicBezTo>
                  <a:cubicBezTo>
                    <a:pt x="4504" y="17580"/>
                    <a:pt x="4470" y="5271"/>
                    <a:pt x="2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7"/>
            <p:cNvSpPr/>
            <p:nvPr/>
          </p:nvSpPr>
          <p:spPr>
            <a:xfrm>
              <a:off x="1979075" y="2624825"/>
              <a:ext cx="422825" cy="1753775"/>
            </a:xfrm>
            <a:custGeom>
              <a:avLst/>
              <a:gdLst/>
              <a:ahLst/>
              <a:cxnLst/>
              <a:rect l="l" t="t" r="r" b="b"/>
              <a:pathLst>
                <a:path w="16913" h="70151" extrusionOk="0">
                  <a:moveTo>
                    <a:pt x="16913" y="0"/>
                  </a:moveTo>
                  <a:lnTo>
                    <a:pt x="5371" y="401"/>
                  </a:lnTo>
                  <a:cubicBezTo>
                    <a:pt x="5371" y="401"/>
                    <a:pt x="4704" y="27854"/>
                    <a:pt x="3270" y="39695"/>
                  </a:cubicBezTo>
                  <a:cubicBezTo>
                    <a:pt x="2036" y="50136"/>
                    <a:pt x="1" y="70151"/>
                    <a:pt x="1" y="70151"/>
                  </a:cubicBezTo>
                  <a:lnTo>
                    <a:pt x="6139" y="70151"/>
                  </a:lnTo>
                  <a:cubicBezTo>
                    <a:pt x="6139" y="70151"/>
                    <a:pt x="11476" y="48001"/>
                    <a:pt x="13210" y="37394"/>
                  </a:cubicBezTo>
                  <a:cubicBezTo>
                    <a:pt x="14778" y="27720"/>
                    <a:pt x="16913" y="0"/>
                    <a:pt x="169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7"/>
            <p:cNvSpPr/>
            <p:nvPr/>
          </p:nvSpPr>
          <p:spPr>
            <a:xfrm>
              <a:off x="1969900" y="4324375"/>
              <a:ext cx="201850" cy="57550"/>
            </a:xfrm>
            <a:custGeom>
              <a:avLst/>
              <a:gdLst/>
              <a:ahLst/>
              <a:cxnLst/>
              <a:rect l="l" t="t" r="r" b="b"/>
              <a:pathLst>
                <a:path w="8074" h="2302" extrusionOk="0">
                  <a:moveTo>
                    <a:pt x="8073" y="0"/>
                  </a:moveTo>
                  <a:lnTo>
                    <a:pt x="1" y="134"/>
                  </a:lnTo>
                  <a:lnTo>
                    <a:pt x="1" y="2302"/>
                  </a:lnTo>
                  <a:lnTo>
                    <a:pt x="7239" y="2302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7"/>
            <p:cNvSpPr/>
            <p:nvPr/>
          </p:nvSpPr>
          <p:spPr>
            <a:xfrm>
              <a:off x="1969900" y="4324375"/>
              <a:ext cx="201850" cy="57550"/>
            </a:xfrm>
            <a:custGeom>
              <a:avLst/>
              <a:gdLst/>
              <a:ahLst/>
              <a:cxnLst/>
              <a:rect l="l" t="t" r="r" b="b"/>
              <a:pathLst>
                <a:path w="8074" h="2302" extrusionOk="0">
                  <a:moveTo>
                    <a:pt x="8073" y="0"/>
                  </a:moveTo>
                  <a:lnTo>
                    <a:pt x="1" y="134"/>
                  </a:lnTo>
                  <a:lnTo>
                    <a:pt x="1" y="2302"/>
                  </a:lnTo>
                  <a:lnTo>
                    <a:pt x="7239" y="2302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7"/>
            <p:cNvSpPr/>
            <p:nvPr/>
          </p:nvSpPr>
          <p:spPr>
            <a:xfrm>
              <a:off x="2380200" y="4321875"/>
              <a:ext cx="188500" cy="60050"/>
            </a:xfrm>
            <a:custGeom>
              <a:avLst/>
              <a:gdLst/>
              <a:ahLst/>
              <a:cxnLst/>
              <a:rect l="l" t="t" r="r" b="b"/>
              <a:pathLst>
                <a:path w="7540" h="2402" extrusionOk="0">
                  <a:moveTo>
                    <a:pt x="7539" y="0"/>
                  </a:moveTo>
                  <a:lnTo>
                    <a:pt x="1" y="234"/>
                  </a:lnTo>
                  <a:lnTo>
                    <a:pt x="34" y="2402"/>
                  </a:lnTo>
                  <a:lnTo>
                    <a:pt x="6806" y="2302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7"/>
            <p:cNvSpPr/>
            <p:nvPr/>
          </p:nvSpPr>
          <p:spPr>
            <a:xfrm>
              <a:off x="2380200" y="4321875"/>
              <a:ext cx="188500" cy="60050"/>
            </a:xfrm>
            <a:custGeom>
              <a:avLst/>
              <a:gdLst/>
              <a:ahLst/>
              <a:cxnLst/>
              <a:rect l="l" t="t" r="r" b="b"/>
              <a:pathLst>
                <a:path w="7540" h="2402" extrusionOk="0">
                  <a:moveTo>
                    <a:pt x="7539" y="0"/>
                  </a:moveTo>
                  <a:lnTo>
                    <a:pt x="1" y="234"/>
                  </a:lnTo>
                  <a:lnTo>
                    <a:pt x="34" y="2402"/>
                  </a:lnTo>
                  <a:lnTo>
                    <a:pt x="6806" y="2302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7"/>
            <p:cNvSpPr/>
            <p:nvPr/>
          </p:nvSpPr>
          <p:spPr>
            <a:xfrm>
              <a:off x="2295150" y="1576500"/>
              <a:ext cx="16700" cy="24275"/>
            </a:xfrm>
            <a:custGeom>
              <a:avLst/>
              <a:gdLst/>
              <a:ahLst/>
              <a:cxnLst/>
              <a:rect l="l" t="t" r="r" b="b"/>
              <a:pathLst>
                <a:path w="668" h="971" extrusionOk="0">
                  <a:moveTo>
                    <a:pt x="338" y="0"/>
                  </a:moveTo>
                  <a:cubicBezTo>
                    <a:pt x="326" y="0"/>
                    <a:pt x="313" y="1"/>
                    <a:pt x="300" y="3"/>
                  </a:cubicBezTo>
                  <a:cubicBezTo>
                    <a:pt x="134" y="3"/>
                    <a:pt x="0" y="270"/>
                    <a:pt x="34" y="504"/>
                  </a:cubicBezTo>
                  <a:cubicBezTo>
                    <a:pt x="34" y="771"/>
                    <a:pt x="200" y="971"/>
                    <a:pt x="367" y="971"/>
                  </a:cubicBezTo>
                  <a:cubicBezTo>
                    <a:pt x="567" y="937"/>
                    <a:pt x="667" y="737"/>
                    <a:pt x="667" y="470"/>
                  </a:cubicBezTo>
                  <a:cubicBezTo>
                    <a:pt x="636" y="221"/>
                    <a:pt x="517" y="0"/>
                    <a:pt x="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7"/>
            <p:cNvSpPr/>
            <p:nvPr/>
          </p:nvSpPr>
          <p:spPr>
            <a:xfrm>
              <a:off x="2371875" y="1570650"/>
              <a:ext cx="16700" cy="24300"/>
            </a:xfrm>
            <a:custGeom>
              <a:avLst/>
              <a:gdLst/>
              <a:ahLst/>
              <a:cxnLst/>
              <a:rect l="l" t="t" r="r" b="b"/>
              <a:pathLst>
                <a:path w="668" h="972" extrusionOk="0">
                  <a:moveTo>
                    <a:pt x="332" y="1"/>
                  </a:moveTo>
                  <a:cubicBezTo>
                    <a:pt x="322" y="1"/>
                    <a:pt x="311" y="2"/>
                    <a:pt x="300" y="4"/>
                  </a:cubicBezTo>
                  <a:cubicBezTo>
                    <a:pt x="100" y="4"/>
                    <a:pt x="0" y="237"/>
                    <a:pt x="0" y="504"/>
                  </a:cubicBezTo>
                  <a:cubicBezTo>
                    <a:pt x="0" y="771"/>
                    <a:pt x="167" y="971"/>
                    <a:pt x="367" y="971"/>
                  </a:cubicBezTo>
                  <a:cubicBezTo>
                    <a:pt x="534" y="971"/>
                    <a:pt x="667" y="738"/>
                    <a:pt x="634" y="471"/>
                  </a:cubicBezTo>
                  <a:cubicBezTo>
                    <a:pt x="634" y="221"/>
                    <a:pt x="488" y="1"/>
                    <a:pt x="3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7"/>
            <p:cNvSpPr/>
            <p:nvPr/>
          </p:nvSpPr>
          <p:spPr>
            <a:xfrm>
              <a:off x="2347675" y="1588250"/>
              <a:ext cx="36725" cy="64650"/>
            </a:xfrm>
            <a:custGeom>
              <a:avLst/>
              <a:gdLst/>
              <a:ahLst/>
              <a:cxnLst/>
              <a:rect l="l" t="t" r="r" b="b"/>
              <a:pathLst>
                <a:path w="1469" h="2586" extrusionOk="0">
                  <a:moveTo>
                    <a:pt x="1" y="0"/>
                  </a:moveTo>
                  <a:lnTo>
                    <a:pt x="201" y="2569"/>
                  </a:lnTo>
                  <a:cubicBezTo>
                    <a:pt x="281" y="2580"/>
                    <a:pt x="361" y="2586"/>
                    <a:pt x="441" y="2586"/>
                  </a:cubicBezTo>
                  <a:cubicBezTo>
                    <a:pt x="824" y="2586"/>
                    <a:pt x="1192" y="2456"/>
                    <a:pt x="1468" y="2235"/>
                  </a:cubicBezTo>
                  <a:cubicBezTo>
                    <a:pt x="868" y="1568"/>
                    <a:pt x="401" y="801"/>
                    <a:pt x="1" y="0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7"/>
            <p:cNvSpPr/>
            <p:nvPr/>
          </p:nvSpPr>
          <p:spPr>
            <a:xfrm>
              <a:off x="2284800" y="1649750"/>
              <a:ext cx="52075" cy="22750"/>
            </a:xfrm>
            <a:custGeom>
              <a:avLst/>
              <a:gdLst/>
              <a:ahLst/>
              <a:cxnLst/>
              <a:rect l="l" t="t" r="r" b="b"/>
              <a:pathLst>
                <a:path w="2083" h="910" extrusionOk="0">
                  <a:moveTo>
                    <a:pt x="112" y="1"/>
                  </a:moveTo>
                  <a:cubicBezTo>
                    <a:pt x="53" y="1"/>
                    <a:pt x="0" y="71"/>
                    <a:pt x="47" y="142"/>
                  </a:cubicBezTo>
                  <a:cubicBezTo>
                    <a:pt x="448" y="609"/>
                    <a:pt x="1015" y="876"/>
                    <a:pt x="1648" y="909"/>
                  </a:cubicBezTo>
                  <a:lnTo>
                    <a:pt x="1982" y="909"/>
                  </a:lnTo>
                  <a:cubicBezTo>
                    <a:pt x="2015" y="909"/>
                    <a:pt x="2082" y="843"/>
                    <a:pt x="2049" y="809"/>
                  </a:cubicBezTo>
                  <a:cubicBezTo>
                    <a:pt x="2049" y="776"/>
                    <a:pt x="2015" y="743"/>
                    <a:pt x="1982" y="743"/>
                  </a:cubicBezTo>
                  <a:cubicBezTo>
                    <a:pt x="1914" y="749"/>
                    <a:pt x="1846" y="753"/>
                    <a:pt x="1778" y="753"/>
                  </a:cubicBezTo>
                  <a:cubicBezTo>
                    <a:pt x="1175" y="753"/>
                    <a:pt x="570" y="492"/>
                    <a:pt x="181" y="42"/>
                  </a:cubicBezTo>
                  <a:cubicBezTo>
                    <a:pt x="161" y="13"/>
                    <a:pt x="136" y="1"/>
                    <a:pt x="1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7"/>
            <p:cNvSpPr/>
            <p:nvPr/>
          </p:nvSpPr>
          <p:spPr>
            <a:xfrm>
              <a:off x="2265950" y="1541550"/>
              <a:ext cx="38400" cy="25050"/>
            </a:xfrm>
            <a:custGeom>
              <a:avLst/>
              <a:gdLst/>
              <a:ahLst/>
              <a:cxnLst/>
              <a:rect l="l" t="t" r="r" b="b"/>
              <a:pathLst>
                <a:path w="1536" h="1002" extrusionOk="0">
                  <a:moveTo>
                    <a:pt x="1302" y="0"/>
                  </a:moveTo>
                  <a:cubicBezTo>
                    <a:pt x="801" y="34"/>
                    <a:pt x="334" y="301"/>
                    <a:pt x="67" y="734"/>
                  </a:cubicBezTo>
                  <a:cubicBezTo>
                    <a:pt x="1" y="801"/>
                    <a:pt x="34" y="901"/>
                    <a:pt x="101" y="968"/>
                  </a:cubicBezTo>
                  <a:cubicBezTo>
                    <a:pt x="134" y="968"/>
                    <a:pt x="168" y="1001"/>
                    <a:pt x="201" y="1001"/>
                  </a:cubicBezTo>
                  <a:cubicBezTo>
                    <a:pt x="234" y="1001"/>
                    <a:pt x="301" y="968"/>
                    <a:pt x="334" y="901"/>
                  </a:cubicBezTo>
                  <a:cubicBezTo>
                    <a:pt x="534" y="567"/>
                    <a:pt x="901" y="334"/>
                    <a:pt x="1302" y="301"/>
                  </a:cubicBezTo>
                  <a:cubicBezTo>
                    <a:pt x="1535" y="301"/>
                    <a:pt x="15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7"/>
            <p:cNvSpPr/>
            <p:nvPr/>
          </p:nvSpPr>
          <p:spPr>
            <a:xfrm>
              <a:off x="2371050" y="1528975"/>
              <a:ext cx="35875" cy="25950"/>
            </a:xfrm>
            <a:custGeom>
              <a:avLst/>
              <a:gdLst/>
              <a:ahLst/>
              <a:cxnLst/>
              <a:rect l="l" t="t" r="r" b="b"/>
              <a:pathLst>
                <a:path w="1435" h="1038" extrusionOk="0">
                  <a:moveTo>
                    <a:pt x="173" y="1"/>
                  </a:moveTo>
                  <a:cubicBezTo>
                    <a:pt x="0" y="1"/>
                    <a:pt x="9" y="303"/>
                    <a:pt x="200" y="303"/>
                  </a:cubicBezTo>
                  <a:cubicBezTo>
                    <a:pt x="600" y="370"/>
                    <a:pt x="934" y="603"/>
                    <a:pt x="1134" y="970"/>
                  </a:cubicBezTo>
                  <a:cubicBezTo>
                    <a:pt x="1167" y="1004"/>
                    <a:pt x="1201" y="1037"/>
                    <a:pt x="1267" y="1037"/>
                  </a:cubicBezTo>
                  <a:cubicBezTo>
                    <a:pt x="1301" y="1037"/>
                    <a:pt x="1301" y="1037"/>
                    <a:pt x="1334" y="1004"/>
                  </a:cubicBezTo>
                  <a:cubicBezTo>
                    <a:pt x="1401" y="970"/>
                    <a:pt x="1434" y="870"/>
                    <a:pt x="1401" y="804"/>
                  </a:cubicBezTo>
                  <a:cubicBezTo>
                    <a:pt x="1134" y="337"/>
                    <a:pt x="700" y="36"/>
                    <a:pt x="200" y="3"/>
                  </a:cubicBezTo>
                  <a:cubicBezTo>
                    <a:pt x="190" y="1"/>
                    <a:pt x="181" y="1"/>
                    <a:pt x="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7"/>
            <p:cNvSpPr/>
            <p:nvPr/>
          </p:nvSpPr>
          <p:spPr>
            <a:xfrm>
              <a:off x="2093325" y="4475225"/>
              <a:ext cx="44225" cy="21800"/>
            </a:xfrm>
            <a:custGeom>
              <a:avLst/>
              <a:gdLst/>
              <a:ahLst/>
              <a:cxnLst/>
              <a:rect l="l" t="t" r="r" b="b"/>
              <a:pathLst>
                <a:path w="1769" h="872" extrusionOk="0">
                  <a:moveTo>
                    <a:pt x="1402" y="171"/>
                  </a:moveTo>
                  <a:cubicBezTo>
                    <a:pt x="1456" y="171"/>
                    <a:pt x="1501" y="182"/>
                    <a:pt x="1535" y="204"/>
                  </a:cubicBezTo>
                  <a:cubicBezTo>
                    <a:pt x="1569" y="204"/>
                    <a:pt x="1602" y="237"/>
                    <a:pt x="1602" y="304"/>
                  </a:cubicBezTo>
                  <a:cubicBezTo>
                    <a:pt x="1602" y="404"/>
                    <a:pt x="1569" y="504"/>
                    <a:pt x="1469" y="571"/>
                  </a:cubicBezTo>
                  <a:cubicBezTo>
                    <a:pt x="1375" y="665"/>
                    <a:pt x="1196" y="706"/>
                    <a:pt x="956" y="706"/>
                  </a:cubicBezTo>
                  <a:cubicBezTo>
                    <a:pt x="771" y="706"/>
                    <a:pt x="549" y="681"/>
                    <a:pt x="301" y="638"/>
                  </a:cubicBezTo>
                  <a:cubicBezTo>
                    <a:pt x="661" y="416"/>
                    <a:pt x="1137" y="171"/>
                    <a:pt x="1402" y="171"/>
                  </a:cubicBezTo>
                  <a:close/>
                  <a:moveTo>
                    <a:pt x="1428" y="0"/>
                  </a:moveTo>
                  <a:cubicBezTo>
                    <a:pt x="974" y="0"/>
                    <a:pt x="150" y="513"/>
                    <a:pt x="34" y="571"/>
                  </a:cubicBezTo>
                  <a:cubicBezTo>
                    <a:pt x="1" y="604"/>
                    <a:pt x="1" y="638"/>
                    <a:pt x="1" y="671"/>
                  </a:cubicBezTo>
                  <a:cubicBezTo>
                    <a:pt x="1" y="704"/>
                    <a:pt x="34" y="738"/>
                    <a:pt x="68" y="738"/>
                  </a:cubicBezTo>
                  <a:cubicBezTo>
                    <a:pt x="334" y="805"/>
                    <a:pt x="635" y="838"/>
                    <a:pt x="935" y="871"/>
                  </a:cubicBezTo>
                  <a:cubicBezTo>
                    <a:pt x="1168" y="871"/>
                    <a:pt x="1402" y="805"/>
                    <a:pt x="1602" y="671"/>
                  </a:cubicBezTo>
                  <a:cubicBezTo>
                    <a:pt x="1702" y="571"/>
                    <a:pt x="1769" y="404"/>
                    <a:pt x="1735" y="271"/>
                  </a:cubicBezTo>
                  <a:cubicBezTo>
                    <a:pt x="1735" y="171"/>
                    <a:pt x="1702" y="71"/>
                    <a:pt x="1602" y="37"/>
                  </a:cubicBezTo>
                  <a:cubicBezTo>
                    <a:pt x="1554" y="11"/>
                    <a:pt x="1495" y="0"/>
                    <a:pt x="142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7"/>
            <p:cNvSpPr/>
            <p:nvPr/>
          </p:nvSpPr>
          <p:spPr>
            <a:xfrm>
              <a:off x="2093325" y="4455900"/>
              <a:ext cx="28375" cy="37775"/>
            </a:xfrm>
            <a:custGeom>
              <a:avLst/>
              <a:gdLst/>
              <a:ahLst/>
              <a:cxnLst/>
              <a:rect l="l" t="t" r="r" b="b"/>
              <a:pathLst>
                <a:path w="1135" h="1511" extrusionOk="0">
                  <a:moveTo>
                    <a:pt x="714" y="163"/>
                  </a:moveTo>
                  <a:cubicBezTo>
                    <a:pt x="732" y="163"/>
                    <a:pt x="750" y="168"/>
                    <a:pt x="768" y="177"/>
                  </a:cubicBezTo>
                  <a:cubicBezTo>
                    <a:pt x="901" y="177"/>
                    <a:pt x="901" y="210"/>
                    <a:pt x="901" y="243"/>
                  </a:cubicBezTo>
                  <a:cubicBezTo>
                    <a:pt x="935" y="443"/>
                    <a:pt x="501" y="1010"/>
                    <a:pt x="168" y="1277"/>
                  </a:cubicBezTo>
                  <a:cubicBezTo>
                    <a:pt x="201" y="910"/>
                    <a:pt x="334" y="543"/>
                    <a:pt x="568" y="243"/>
                  </a:cubicBezTo>
                  <a:cubicBezTo>
                    <a:pt x="617" y="194"/>
                    <a:pt x="666" y="163"/>
                    <a:pt x="714" y="163"/>
                  </a:cubicBezTo>
                  <a:close/>
                  <a:moveTo>
                    <a:pt x="743" y="1"/>
                  </a:moveTo>
                  <a:cubicBezTo>
                    <a:pt x="653" y="1"/>
                    <a:pt x="550" y="55"/>
                    <a:pt x="468" y="110"/>
                  </a:cubicBezTo>
                  <a:cubicBezTo>
                    <a:pt x="101" y="443"/>
                    <a:pt x="1" y="1411"/>
                    <a:pt x="1" y="1444"/>
                  </a:cubicBezTo>
                  <a:cubicBezTo>
                    <a:pt x="1" y="1477"/>
                    <a:pt x="1" y="1477"/>
                    <a:pt x="34" y="1511"/>
                  </a:cubicBezTo>
                  <a:lnTo>
                    <a:pt x="134" y="1511"/>
                  </a:lnTo>
                  <a:cubicBezTo>
                    <a:pt x="468" y="1311"/>
                    <a:pt x="1135" y="577"/>
                    <a:pt x="1068" y="210"/>
                  </a:cubicBezTo>
                  <a:cubicBezTo>
                    <a:pt x="1035" y="110"/>
                    <a:pt x="935" y="10"/>
                    <a:pt x="801" y="10"/>
                  </a:cubicBezTo>
                  <a:cubicBezTo>
                    <a:pt x="783" y="4"/>
                    <a:pt x="764" y="1"/>
                    <a:pt x="743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7"/>
            <p:cNvSpPr/>
            <p:nvPr/>
          </p:nvSpPr>
          <p:spPr>
            <a:xfrm>
              <a:off x="2497800" y="4472750"/>
              <a:ext cx="52550" cy="21675"/>
            </a:xfrm>
            <a:custGeom>
              <a:avLst/>
              <a:gdLst/>
              <a:ahLst/>
              <a:cxnLst/>
              <a:rect l="l" t="t" r="r" b="b"/>
              <a:pathLst>
                <a:path w="2102" h="867" extrusionOk="0">
                  <a:moveTo>
                    <a:pt x="1745" y="159"/>
                  </a:moveTo>
                  <a:cubicBezTo>
                    <a:pt x="1780" y="159"/>
                    <a:pt x="1810" y="163"/>
                    <a:pt x="1835" y="170"/>
                  </a:cubicBezTo>
                  <a:lnTo>
                    <a:pt x="1868" y="203"/>
                  </a:lnTo>
                  <a:cubicBezTo>
                    <a:pt x="1901" y="203"/>
                    <a:pt x="1935" y="236"/>
                    <a:pt x="1935" y="270"/>
                  </a:cubicBezTo>
                  <a:cubicBezTo>
                    <a:pt x="1935" y="370"/>
                    <a:pt x="1901" y="470"/>
                    <a:pt x="1835" y="537"/>
                  </a:cubicBezTo>
                  <a:cubicBezTo>
                    <a:pt x="1708" y="642"/>
                    <a:pt x="1448" y="708"/>
                    <a:pt x="1079" y="708"/>
                  </a:cubicBezTo>
                  <a:cubicBezTo>
                    <a:pt x="865" y="708"/>
                    <a:pt x="615" y="686"/>
                    <a:pt x="334" y="637"/>
                  </a:cubicBezTo>
                  <a:cubicBezTo>
                    <a:pt x="811" y="398"/>
                    <a:pt x="1448" y="159"/>
                    <a:pt x="1745" y="159"/>
                  </a:cubicBezTo>
                  <a:close/>
                  <a:moveTo>
                    <a:pt x="1769" y="0"/>
                  </a:moveTo>
                  <a:cubicBezTo>
                    <a:pt x="1221" y="0"/>
                    <a:pt x="184" y="545"/>
                    <a:pt x="67" y="603"/>
                  </a:cubicBezTo>
                  <a:cubicBezTo>
                    <a:pt x="33" y="637"/>
                    <a:pt x="0" y="670"/>
                    <a:pt x="0" y="703"/>
                  </a:cubicBezTo>
                  <a:cubicBezTo>
                    <a:pt x="33" y="737"/>
                    <a:pt x="33" y="737"/>
                    <a:pt x="67" y="770"/>
                  </a:cubicBezTo>
                  <a:cubicBezTo>
                    <a:pt x="339" y="818"/>
                    <a:pt x="696" y="866"/>
                    <a:pt x="1034" y="866"/>
                  </a:cubicBezTo>
                  <a:cubicBezTo>
                    <a:pt x="1400" y="866"/>
                    <a:pt x="1744" y="810"/>
                    <a:pt x="1935" y="637"/>
                  </a:cubicBezTo>
                  <a:cubicBezTo>
                    <a:pt x="2068" y="537"/>
                    <a:pt x="2102" y="403"/>
                    <a:pt x="2102" y="270"/>
                  </a:cubicBezTo>
                  <a:cubicBezTo>
                    <a:pt x="2068" y="170"/>
                    <a:pt x="2035" y="103"/>
                    <a:pt x="1968" y="36"/>
                  </a:cubicBezTo>
                  <a:cubicBezTo>
                    <a:pt x="1914" y="11"/>
                    <a:pt x="1846" y="0"/>
                    <a:pt x="176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7"/>
            <p:cNvSpPr/>
            <p:nvPr/>
          </p:nvSpPr>
          <p:spPr>
            <a:xfrm>
              <a:off x="2498625" y="4454250"/>
              <a:ext cx="31700" cy="37775"/>
            </a:xfrm>
            <a:custGeom>
              <a:avLst/>
              <a:gdLst/>
              <a:ahLst/>
              <a:cxnLst/>
              <a:rect l="l" t="t" r="r" b="b"/>
              <a:pathLst>
                <a:path w="1268" h="1511" extrusionOk="0">
                  <a:moveTo>
                    <a:pt x="1001" y="142"/>
                  </a:moveTo>
                  <a:cubicBezTo>
                    <a:pt x="1034" y="176"/>
                    <a:pt x="1068" y="243"/>
                    <a:pt x="1068" y="243"/>
                  </a:cubicBezTo>
                  <a:cubicBezTo>
                    <a:pt x="1101" y="476"/>
                    <a:pt x="601" y="1043"/>
                    <a:pt x="167" y="1310"/>
                  </a:cubicBezTo>
                  <a:cubicBezTo>
                    <a:pt x="201" y="910"/>
                    <a:pt x="334" y="543"/>
                    <a:pt x="601" y="276"/>
                  </a:cubicBezTo>
                  <a:cubicBezTo>
                    <a:pt x="668" y="176"/>
                    <a:pt x="801" y="142"/>
                    <a:pt x="901" y="142"/>
                  </a:cubicBezTo>
                  <a:close/>
                  <a:moveTo>
                    <a:pt x="828" y="0"/>
                  </a:moveTo>
                  <a:cubicBezTo>
                    <a:pt x="711" y="0"/>
                    <a:pt x="583" y="60"/>
                    <a:pt x="501" y="142"/>
                  </a:cubicBezTo>
                  <a:cubicBezTo>
                    <a:pt x="67" y="476"/>
                    <a:pt x="0" y="1410"/>
                    <a:pt x="0" y="1443"/>
                  </a:cubicBezTo>
                  <a:cubicBezTo>
                    <a:pt x="0" y="1443"/>
                    <a:pt x="0" y="1477"/>
                    <a:pt x="34" y="1510"/>
                  </a:cubicBezTo>
                  <a:lnTo>
                    <a:pt x="100" y="1510"/>
                  </a:lnTo>
                  <a:cubicBezTo>
                    <a:pt x="501" y="1310"/>
                    <a:pt x="1268" y="576"/>
                    <a:pt x="1201" y="209"/>
                  </a:cubicBezTo>
                  <a:cubicBezTo>
                    <a:pt x="1201" y="109"/>
                    <a:pt x="1135" y="9"/>
                    <a:pt x="901" y="9"/>
                  </a:cubicBezTo>
                  <a:cubicBezTo>
                    <a:pt x="877" y="3"/>
                    <a:pt x="853" y="0"/>
                    <a:pt x="82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7"/>
            <p:cNvSpPr/>
            <p:nvPr/>
          </p:nvSpPr>
          <p:spPr>
            <a:xfrm>
              <a:off x="1854825" y="1963525"/>
              <a:ext cx="269400" cy="767225"/>
            </a:xfrm>
            <a:custGeom>
              <a:avLst/>
              <a:gdLst/>
              <a:ahLst/>
              <a:cxnLst/>
              <a:rect l="l" t="t" r="r" b="b"/>
              <a:pathLst>
                <a:path w="10776" h="30689" extrusionOk="0">
                  <a:moveTo>
                    <a:pt x="6238" y="0"/>
                  </a:moveTo>
                  <a:cubicBezTo>
                    <a:pt x="5071" y="2335"/>
                    <a:pt x="4004" y="4670"/>
                    <a:pt x="3036" y="7105"/>
                  </a:cubicBezTo>
                  <a:cubicBezTo>
                    <a:pt x="2569" y="8306"/>
                    <a:pt x="2102" y="9507"/>
                    <a:pt x="1669" y="10741"/>
                  </a:cubicBezTo>
                  <a:cubicBezTo>
                    <a:pt x="1468" y="11375"/>
                    <a:pt x="1235" y="12009"/>
                    <a:pt x="1035" y="12609"/>
                  </a:cubicBezTo>
                  <a:lnTo>
                    <a:pt x="901" y="13109"/>
                  </a:lnTo>
                  <a:lnTo>
                    <a:pt x="735" y="13643"/>
                  </a:lnTo>
                  <a:cubicBezTo>
                    <a:pt x="601" y="14010"/>
                    <a:pt x="534" y="14377"/>
                    <a:pt x="468" y="14744"/>
                  </a:cubicBezTo>
                  <a:cubicBezTo>
                    <a:pt x="1" y="17546"/>
                    <a:pt x="134" y="20415"/>
                    <a:pt x="835" y="23183"/>
                  </a:cubicBezTo>
                  <a:cubicBezTo>
                    <a:pt x="1135" y="24484"/>
                    <a:pt x="1535" y="25785"/>
                    <a:pt x="2002" y="27019"/>
                  </a:cubicBezTo>
                  <a:cubicBezTo>
                    <a:pt x="2269" y="27653"/>
                    <a:pt x="2502" y="28254"/>
                    <a:pt x="2769" y="28887"/>
                  </a:cubicBezTo>
                  <a:cubicBezTo>
                    <a:pt x="3036" y="29488"/>
                    <a:pt x="3336" y="30088"/>
                    <a:pt x="3670" y="30689"/>
                  </a:cubicBezTo>
                  <a:lnTo>
                    <a:pt x="5972" y="29688"/>
                  </a:lnTo>
                  <a:cubicBezTo>
                    <a:pt x="5638" y="28554"/>
                    <a:pt x="5338" y="27353"/>
                    <a:pt x="5104" y="26152"/>
                  </a:cubicBezTo>
                  <a:cubicBezTo>
                    <a:pt x="4837" y="24951"/>
                    <a:pt x="4637" y="23717"/>
                    <a:pt x="4504" y="22550"/>
                  </a:cubicBezTo>
                  <a:cubicBezTo>
                    <a:pt x="4370" y="21382"/>
                    <a:pt x="4337" y="20181"/>
                    <a:pt x="4370" y="19014"/>
                  </a:cubicBezTo>
                  <a:cubicBezTo>
                    <a:pt x="4404" y="17913"/>
                    <a:pt x="4537" y="16812"/>
                    <a:pt x="4837" y="15745"/>
                  </a:cubicBezTo>
                  <a:cubicBezTo>
                    <a:pt x="4904" y="15511"/>
                    <a:pt x="4971" y="15244"/>
                    <a:pt x="5071" y="15011"/>
                  </a:cubicBezTo>
                  <a:cubicBezTo>
                    <a:pt x="5104" y="14877"/>
                    <a:pt x="5138" y="14777"/>
                    <a:pt x="5204" y="14644"/>
                  </a:cubicBezTo>
                  <a:lnTo>
                    <a:pt x="5371" y="14210"/>
                  </a:lnTo>
                  <a:cubicBezTo>
                    <a:pt x="5605" y="13643"/>
                    <a:pt x="5872" y="13076"/>
                    <a:pt x="6105" y="12509"/>
                  </a:cubicBezTo>
                  <a:cubicBezTo>
                    <a:pt x="6605" y="11375"/>
                    <a:pt x="7139" y="10207"/>
                    <a:pt x="7639" y="9073"/>
                  </a:cubicBezTo>
                  <a:lnTo>
                    <a:pt x="10775" y="2235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rgbClr val="B6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7"/>
            <p:cNvSpPr/>
            <p:nvPr/>
          </p:nvSpPr>
          <p:spPr>
            <a:xfrm>
              <a:off x="1880675" y="1904375"/>
              <a:ext cx="296575" cy="367725"/>
            </a:xfrm>
            <a:custGeom>
              <a:avLst/>
              <a:gdLst/>
              <a:ahLst/>
              <a:cxnLst/>
              <a:rect l="l" t="t" r="r" b="b"/>
              <a:pathLst>
                <a:path w="11863" h="14709" extrusionOk="0">
                  <a:moveTo>
                    <a:pt x="7817" y="1"/>
                  </a:moveTo>
                  <a:cubicBezTo>
                    <a:pt x="7272" y="1"/>
                    <a:pt x="6675" y="97"/>
                    <a:pt x="6038" y="298"/>
                  </a:cubicBezTo>
                  <a:cubicBezTo>
                    <a:pt x="3003" y="1265"/>
                    <a:pt x="1" y="11606"/>
                    <a:pt x="1" y="11606"/>
                  </a:cubicBezTo>
                  <a:lnTo>
                    <a:pt x="7072" y="14708"/>
                  </a:lnTo>
                  <a:cubicBezTo>
                    <a:pt x="7072" y="14708"/>
                    <a:pt x="9341" y="9705"/>
                    <a:pt x="10675" y="5769"/>
                  </a:cubicBezTo>
                  <a:cubicBezTo>
                    <a:pt x="11863" y="2233"/>
                    <a:pt x="10443" y="1"/>
                    <a:pt x="7817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7"/>
            <p:cNvSpPr/>
            <p:nvPr/>
          </p:nvSpPr>
          <p:spPr>
            <a:xfrm>
              <a:off x="1914050" y="2691525"/>
              <a:ext cx="126775" cy="100100"/>
            </a:xfrm>
            <a:custGeom>
              <a:avLst/>
              <a:gdLst/>
              <a:ahLst/>
              <a:cxnLst/>
              <a:rect l="l" t="t" r="r" b="b"/>
              <a:pathLst>
                <a:path w="5071" h="4004" extrusionOk="0">
                  <a:moveTo>
                    <a:pt x="3402" y="1"/>
                  </a:moveTo>
                  <a:lnTo>
                    <a:pt x="1401" y="201"/>
                  </a:lnTo>
                  <a:cubicBezTo>
                    <a:pt x="0" y="1102"/>
                    <a:pt x="1168" y="4004"/>
                    <a:pt x="1168" y="4004"/>
                  </a:cubicBezTo>
                  <a:lnTo>
                    <a:pt x="5070" y="3003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7"/>
            <p:cNvSpPr/>
            <p:nvPr/>
          </p:nvSpPr>
          <p:spPr>
            <a:xfrm>
              <a:off x="1943225" y="2766600"/>
              <a:ext cx="104275" cy="91750"/>
            </a:xfrm>
            <a:custGeom>
              <a:avLst/>
              <a:gdLst/>
              <a:ahLst/>
              <a:cxnLst/>
              <a:rect l="l" t="t" r="r" b="b"/>
              <a:pathLst>
                <a:path w="4171" h="3670" extrusionOk="0">
                  <a:moveTo>
                    <a:pt x="3903" y="0"/>
                  </a:moveTo>
                  <a:lnTo>
                    <a:pt x="1" y="1001"/>
                  </a:lnTo>
                  <a:lnTo>
                    <a:pt x="601" y="3669"/>
                  </a:lnTo>
                  <a:lnTo>
                    <a:pt x="4170" y="3369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7"/>
            <p:cNvSpPr/>
            <p:nvPr/>
          </p:nvSpPr>
          <p:spPr>
            <a:xfrm>
              <a:off x="2747975" y="2229550"/>
              <a:ext cx="1048275" cy="1366825"/>
            </a:xfrm>
            <a:custGeom>
              <a:avLst/>
              <a:gdLst/>
              <a:ahLst/>
              <a:cxnLst/>
              <a:rect l="l" t="t" r="r" b="b"/>
              <a:pathLst>
                <a:path w="41931" h="54673" extrusionOk="0">
                  <a:moveTo>
                    <a:pt x="3936" y="0"/>
                  </a:moveTo>
                  <a:cubicBezTo>
                    <a:pt x="1768" y="0"/>
                    <a:pt x="0" y="1768"/>
                    <a:pt x="0" y="3970"/>
                  </a:cubicBezTo>
                  <a:lnTo>
                    <a:pt x="0" y="37961"/>
                  </a:lnTo>
                  <a:cubicBezTo>
                    <a:pt x="0" y="40162"/>
                    <a:pt x="1768" y="41930"/>
                    <a:pt x="3936" y="41930"/>
                  </a:cubicBezTo>
                  <a:lnTo>
                    <a:pt x="14444" y="41930"/>
                  </a:lnTo>
                  <a:cubicBezTo>
                    <a:pt x="10608" y="47234"/>
                    <a:pt x="14410" y="54672"/>
                    <a:pt x="20948" y="54672"/>
                  </a:cubicBezTo>
                  <a:cubicBezTo>
                    <a:pt x="27520" y="54672"/>
                    <a:pt x="31323" y="47234"/>
                    <a:pt x="27486" y="41930"/>
                  </a:cubicBezTo>
                  <a:lnTo>
                    <a:pt x="37961" y="41930"/>
                  </a:lnTo>
                  <a:cubicBezTo>
                    <a:pt x="40095" y="41930"/>
                    <a:pt x="41863" y="40229"/>
                    <a:pt x="41930" y="38061"/>
                  </a:cubicBezTo>
                  <a:cubicBezTo>
                    <a:pt x="41930" y="38027"/>
                    <a:pt x="41930" y="37994"/>
                    <a:pt x="41930" y="37961"/>
                  </a:cubicBezTo>
                  <a:lnTo>
                    <a:pt x="41930" y="27486"/>
                  </a:lnTo>
                  <a:cubicBezTo>
                    <a:pt x="40472" y="28532"/>
                    <a:pt x="38853" y="29005"/>
                    <a:pt x="37271" y="29005"/>
                  </a:cubicBezTo>
                  <a:cubicBezTo>
                    <a:pt x="33099" y="29005"/>
                    <a:pt x="29188" y="25713"/>
                    <a:pt x="29188" y="20948"/>
                  </a:cubicBezTo>
                  <a:cubicBezTo>
                    <a:pt x="29188" y="16211"/>
                    <a:pt x="33093" y="12910"/>
                    <a:pt x="37262" y="12910"/>
                  </a:cubicBezTo>
                  <a:cubicBezTo>
                    <a:pt x="38846" y="12910"/>
                    <a:pt x="40469" y="13387"/>
                    <a:pt x="41930" y="14444"/>
                  </a:cubicBezTo>
                  <a:lnTo>
                    <a:pt x="41930" y="3836"/>
                  </a:lnTo>
                  <a:cubicBezTo>
                    <a:pt x="41863" y="1701"/>
                    <a:pt x="40095" y="0"/>
                    <a:pt x="37961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7"/>
            <p:cNvSpPr/>
            <p:nvPr/>
          </p:nvSpPr>
          <p:spPr>
            <a:xfrm>
              <a:off x="2778000" y="2259550"/>
              <a:ext cx="988225" cy="1305975"/>
            </a:xfrm>
            <a:custGeom>
              <a:avLst/>
              <a:gdLst/>
              <a:ahLst/>
              <a:cxnLst/>
              <a:rect l="l" t="t" r="r" b="b"/>
              <a:pathLst>
                <a:path w="39529" h="52239" extrusionOk="0">
                  <a:moveTo>
                    <a:pt x="31030" y="11887"/>
                  </a:moveTo>
                  <a:cubicBezTo>
                    <a:pt x="28389" y="13505"/>
                    <a:pt x="26619" y="16419"/>
                    <a:pt x="26619" y="19748"/>
                  </a:cubicBezTo>
                  <a:cubicBezTo>
                    <a:pt x="26619" y="22970"/>
                    <a:pt x="28277" y="25803"/>
                    <a:pt x="30778" y="27457"/>
                  </a:cubicBezTo>
                  <a:lnTo>
                    <a:pt x="30778" y="27457"/>
                  </a:lnTo>
                  <a:cubicBezTo>
                    <a:pt x="27854" y="25452"/>
                    <a:pt x="26157" y="21844"/>
                    <a:pt x="26886" y="18047"/>
                  </a:cubicBezTo>
                  <a:cubicBezTo>
                    <a:pt x="27382" y="15367"/>
                    <a:pt x="28949" y="13213"/>
                    <a:pt x="31030" y="11887"/>
                  </a:cubicBezTo>
                  <a:close/>
                  <a:moveTo>
                    <a:pt x="30778" y="27457"/>
                  </a:moveTo>
                  <a:lnTo>
                    <a:pt x="30778" y="27457"/>
                  </a:lnTo>
                  <a:cubicBezTo>
                    <a:pt x="32271" y="28482"/>
                    <a:pt x="34085" y="29088"/>
                    <a:pt x="36059" y="29088"/>
                  </a:cubicBezTo>
                  <a:cubicBezTo>
                    <a:pt x="37227" y="29088"/>
                    <a:pt x="38361" y="28888"/>
                    <a:pt x="39428" y="28455"/>
                  </a:cubicBezTo>
                  <a:lnTo>
                    <a:pt x="39428" y="36894"/>
                  </a:lnTo>
                  <a:cubicBezTo>
                    <a:pt x="39361" y="38295"/>
                    <a:pt x="38194" y="39396"/>
                    <a:pt x="36793" y="39429"/>
                  </a:cubicBezTo>
                  <a:lnTo>
                    <a:pt x="23850" y="39429"/>
                  </a:lnTo>
                  <a:cubicBezTo>
                    <a:pt x="23850" y="39429"/>
                    <a:pt x="23817" y="39429"/>
                    <a:pt x="23817" y="39462"/>
                  </a:cubicBezTo>
                  <a:cubicBezTo>
                    <a:pt x="23784" y="39462"/>
                    <a:pt x="23784" y="39496"/>
                    <a:pt x="23817" y="39496"/>
                  </a:cubicBezTo>
                  <a:lnTo>
                    <a:pt x="25218" y="41497"/>
                  </a:lnTo>
                  <a:lnTo>
                    <a:pt x="25285" y="41497"/>
                  </a:lnTo>
                  <a:cubicBezTo>
                    <a:pt x="25318" y="41464"/>
                    <a:pt x="25318" y="41431"/>
                    <a:pt x="25285" y="41431"/>
                  </a:cubicBezTo>
                  <a:lnTo>
                    <a:pt x="23950" y="39529"/>
                  </a:lnTo>
                  <a:lnTo>
                    <a:pt x="36760" y="39529"/>
                  </a:lnTo>
                  <a:cubicBezTo>
                    <a:pt x="38227" y="39496"/>
                    <a:pt x="39462" y="38362"/>
                    <a:pt x="39528" y="36894"/>
                  </a:cubicBezTo>
                  <a:lnTo>
                    <a:pt x="39528" y="28388"/>
                  </a:lnTo>
                  <a:cubicBezTo>
                    <a:pt x="39528" y="28355"/>
                    <a:pt x="39528" y="28355"/>
                    <a:pt x="39495" y="28321"/>
                  </a:cubicBezTo>
                  <a:lnTo>
                    <a:pt x="39462" y="28321"/>
                  </a:lnTo>
                  <a:cubicBezTo>
                    <a:pt x="38361" y="28755"/>
                    <a:pt x="37227" y="28988"/>
                    <a:pt x="36059" y="28988"/>
                  </a:cubicBezTo>
                  <a:cubicBezTo>
                    <a:pt x="35998" y="28989"/>
                    <a:pt x="35938" y="28990"/>
                    <a:pt x="35877" y="28990"/>
                  </a:cubicBezTo>
                  <a:cubicBezTo>
                    <a:pt x="33997" y="28990"/>
                    <a:pt x="32243" y="28426"/>
                    <a:pt x="30778" y="27457"/>
                  </a:cubicBezTo>
                  <a:close/>
                  <a:moveTo>
                    <a:pt x="2735" y="1"/>
                  </a:moveTo>
                  <a:cubicBezTo>
                    <a:pt x="1234" y="1"/>
                    <a:pt x="0" y="1235"/>
                    <a:pt x="0" y="2770"/>
                  </a:cubicBezTo>
                  <a:lnTo>
                    <a:pt x="0" y="36761"/>
                  </a:lnTo>
                  <a:cubicBezTo>
                    <a:pt x="0" y="38295"/>
                    <a:pt x="1234" y="39529"/>
                    <a:pt x="2735" y="39529"/>
                  </a:cubicBezTo>
                  <a:lnTo>
                    <a:pt x="15578" y="39529"/>
                  </a:lnTo>
                  <a:lnTo>
                    <a:pt x="14210" y="41431"/>
                  </a:lnTo>
                  <a:cubicBezTo>
                    <a:pt x="10950" y="45922"/>
                    <a:pt x="14160" y="52238"/>
                    <a:pt x="19704" y="52238"/>
                  </a:cubicBezTo>
                  <a:cubicBezTo>
                    <a:pt x="19718" y="52238"/>
                    <a:pt x="19733" y="52238"/>
                    <a:pt x="19747" y="52238"/>
                  </a:cubicBezTo>
                  <a:cubicBezTo>
                    <a:pt x="23517" y="52238"/>
                    <a:pt x="26586" y="49169"/>
                    <a:pt x="26586" y="45400"/>
                  </a:cubicBezTo>
                  <a:cubicBezTo>
                    <a:pt x="26586" y="45367"/>
                    <a:pt x="26552" y="45367"/>
                    <a:pt x="26519" y="45367"/>
                  </a:cubicBezTo>
                  <a:cubicBezTo>
                    <a:pt x="26486" y="45367"/>
                    <a:pt x="26486" y="45400"/>
                    <a:pt x="26486" y="45400"/>
                  </a:cubicBezTo>
                  <a:cubicBezTo>
                    <a:pt x="26486" y="49136"/>
                    <a:pt x="23450" y="52138"/>
                    <a:pt x="19747" y="52138"/>
                  </a:cubicBezTo>
                  <a:cubicBezTo>
                    <a:pt x="16045" y="52138"/>
                    <a:pt x="13009" y="49136"/>
                    <a:pt x="13009" y="45400"/>
                  </a:cubicBezTo>
                  <a:cubicBezTo>
                    <a:pt x="13009" y="43999"/>
                    <a:pt x="13476" y="42631"/>
                    <a:pt x="14310" y="41497"/>
                  </a:cubicBezTo>
                  <a:lnTo>
                    <a:pt x="15711" y="39496"/>
                  </a:lnTo>
                  <a:cubicBezTo>
                    <a:pt x="15745" y="39496"/>
                    <a:pt x="15745" y="39462"/>
                    <a:pt x="15711" y="39462"/>
                  </a:cubicBezTo>
                  <a:cubicBezTo>
                    <a:pt x="15711" y="39429"/>
                    <a:pt x="15678" y="39429"/>
                    <a:pt x="15678" y="39429"/>
                  </a:cubicBezTo>
                  <a:lnTo>
                    <a:pt x="2735" y="39429"/>
                  </a:lnTo>
                  <a:cubicBezTo>
                    <a:pt x="1268" y="39429"/>
                    <a:pt x="100" y="38228"/>
                    <a:pt x="100" y="36761"/>
                  </a:cubicBezTo>
                  <a:lnTo>
                    <a:pt x="100" y="2770"/>
                  </a:lnTo>
                  <a:cubicBezTo>
                    <a:pt x="100" y="1268"/>
                    <a:pt x="1268" y="101"/>
                    <a:pt x="2735" y="101"/>
                  </a:cubicBezTo>
                  <a:lnTo>
                    <a:pt x="36793" y="101"/>
                  </a:lnTo>
                  <a:cubicBezTo>
                    <a:pt x="38227" y="101"/>
                    <a:pt x="39395" y="1235"/>
                    <a:pt x="39428" y="2669"/>
                  </a:cubicBezTo>
                  <a:lnTo>
                    <a:pt x="39428" y="11075"/>
                  </a:lnTo>
                  <a:cubicBezTo>
                    <a:pt x="38303" y="10634"/>
                    <a:pt x="37151" y="10426"/>
                    <a:pt x="36024" y="10426"/>
                  </a:cubicBezTo>
                  <a:cubicBezTo>
                    <a:pt x="34234" y="10426"/>
                    <a:pt x="32503" y="10949"/>
                    <a:pt x="31030" y="11887"/>
                  </a:cubicBezTo>
                  <a:lnTo>
                    <a:pt x="31030" y="11887"/>
                  </a:lnTo>
                  <a:cubicBezTo>
                    <a:pt x="32427" y="11032"/>
                    <a:pt x="34067" y="10539"/>
                    <a:pt x="35818" y="10539"/>
                  </a:cubicBezTo>
                  <a:cubicBezTo>
                    <a:pt x="35898" y="10539"/>
                    <a:pt x="35978" y="10540"/>
                    <a:pt x="36059" y="10542"/>
                  </a:cubicBezTo>
                  <a:cubicBezTo>
                    <a:pt x="36133" y="10540"/>
                    <a:pt x="36206" y="10539"/>
                    <a:pt x="36279" y="10539"/>
                  </a:cubicBezTo>
                  <a:cubicBezTo>
                    <a:pt x="37369" y="10539"/>
                    <a:pt x="38430" y="10769"/>
                    <a:pt x="39462" y="11176"/>
                  </a:cubicBezTo>
                  <a:lnTo>
                    <a:pt x="39495" y="11176"/>
                  </a:lnTo>
                  <a:cubicBezTo>
                    <a:pt x="39528" y="11176"/>
                    <a:pt x="39528" y="11142"/>
                    <a:pt x="39528" y="11142"/>
                  </a:cubicBezTo>
                  <a:lnTo>
                    <a:pt x="39528" y="2669"/>
                  </a:lnTo>
                  <a:cubicBezTo>
                    <a:pt x="39495" y="1168"/>
                    <a:pt x="38261" y="1"/>
                    <a:pt x="36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7"/>
            <p:cNvSpPr/>
            <p:nvPr/>
          </p:nvSpPr>
          <p:spPr>
            <a:xfrm>
              <a:off x="3477650" y="2229550"/>
              <a:ext cx="1366850" cy="1048275"/>
            </a:xfrm>
            <a:custGeom>
              <a:avLst/>
              <a:gdLst/>
              <a:ahLst/>
              <a:cxnLst/>
              <a:rect l="l" t="t" r="r" b="b"/>
              <a:pathLst>
                <a:path w="54674" h="41931" extrusionOk="0">
                  <a:moveTo>
                    <a:pt x="16713" y="0"/>
                  </a:moveTo>
                  <a:cubicBezTo>
                    <a:pt x="14511" y="0"/>
                    <a:pt x="12743" y="1768"/>
                    <a:pt x="12743" y="3936"/>
                  </a:cubicBezTo>
                  <a:lnTo>
                    <a:pt x="12743" y="14444"/>
                  </a:lnTo>
                  <a:cubicBezTo>
                    <a:pt x="11282" y="13387"/>
                    <a:pt x="9659" y="12910"/>
                    <a:pt x="8075" y="12910"/>
                  </a:cubicBezTo>
                  <a:cubicBezTo>
                    <a:pt x="3906" y="12910"/>
                    <a:pt x="1" y="16211"/>
                    <a:pt x="1" y="20948"/>
                  </a:cubicBezTo>
                  <a:cubicBezTo>
                    <a:pt x="1" y="25695"/>
                    <a:pt x="3921" y="28999"/>
                    <a:pt x="8099" y="28999"/>
                  </a:cubicBezTo>
                  <a:cubicBezTo>
                    <a:pt x="9676" y="28999"/>
                    <a:pt x="11290" y="28528"/>
                    <a:pt x="12743" y="27486"/>
                  </a:cubicBezTo>
                  <a:lnTo>
                    <a:pt x="12743" y="37961"/>
                  </a:lnTo>
                  <a:cubicBezTo>
                    <a:pt x="12743" y="40162"/>
                    <a:pt x="14511" y="41930"/>
                    <a:pt x="16713" y="41930"/>
                  </a:cubicBezTo>
                  <a:lnTo>
                    <a:pt x="50737" y="41930"/>
                  </a:lnTo>
                  <a:cubicBezTo>
                    <a:pt x="52905" y="41930"/>
                    <a:pt x="54673" y="40162"/>
                    <a:pt x="54673" y="37961"/>
                  </a:cubicBezTo>
                  <a:lnTo>
                    <a:pt x="54673" y="3936"/>
                  </a:lnTo>
                  <a:cubicBezTo>
                    <a:pt x="54673" y="1768"/>
                    <a:pt x="52905" y="0"/>
                    <a:pt x="50737" y="0"/>
                  </a:cubicBezTo>
                  <a:lnTo>
                    <a:pt x="40229" y="0"/>
                  </a:lnTo>
                  <a:cubicBezTo>
                    <a:pt x="44065" y="5304"/>
                    <a:pt x="40263" y="12709"/>
                    <a:pt x="33725" y="12709"/>
                  </a:cubicBezTo>
                  <a:cubicBezTo>
                    <a:pt x="27153" y="12709"/>
                    <a:pt x="23384" y="5304"/>
                    <a:pt x="271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7"/>
            <p:cNvSpPr/>
            <p:nvPr/>
          </p:nvSpPr>
          <p:spPr>
            <a:xfrm>
              <a:off x="3508500" y="2259200"/>
              <a:ext cx="1305975" cy="988600"/>
            </a:xfrm>
            <a:custGeom>
              <a:avLst/>
              <a:gdLst/>
              <a:ahLst/>
              <a:cxnLst/>
              <a:rect l="l" t="t" r="r" b="b"/>
              <a:pathLst>
                <a:path w="52239" h="39544" extrusionOk="0">
                  <a:moveTo>
                    <a:pt x="41088" y="0"/>
                  </a:moveTo>
                  <a:cubicBezTo>
                    <a:pt x="41078" y="0"/>
                    <a:pt x="41064" y="15"/>
                    <a:pt x="41064" y="15"/>
                  </a:cubicBezTo>
                  <a:cubicBezTo>
                    <a:pt x="41064" y="48"/>
                    <a:pt x="41064" y="48"/>
                    <a:pt x="41064" y="82"/>
                  </a:cubicBezTo>
                  <a:cubicBezTo>
                    <a:pt x="41497" y="1149"/>
                    <a:pt x="41697" y="2317"/>
                    <a:pt x="41697" y="3484"/>
                  </a:cubicBezTo>
                  <a:cubicBezTo>
                    <a:pt x="41597" y="8521"/>
                    <a:pt x="37494" y="12524"/>
                    <a:pt x="32491" y="12524"/>
                  </a:cubicBezTo>
                  <a:cubicBezTo>
                    <a:pt x="27454" y="12524"/>
                    <a:pt x="23351" y="8521"/>
                    <a:pt x="23251" y="3484"/>
                  </a:cubicBezTo>
                  <a:cubicBezTo>
                    <a:pt x="23251" y="2317"/>
                    <a:pt x="23451" y="1149"/>
                    <a:pt x="23885" y="82"/>
                  </a:cubicBezTo>
                  <a:cubicBezTo>
                    <a:pt x="23918" y="48"/>
                    <a:pt x="23918" y="48"/>
                    <a:pt x="23885" y="15"/>
                  </a:cubicBezTo>
                  <a:lnTo>
                    <a:pt x="15479" y="15"/>
                  </a:lnTo>
                  <a:cubicBezTo>
                    <a:pt x="13944" y="15"/>
                    <a:pt x="12710" y="1249"/>
                    <a:pt x="12710" y="2750"/>
                  </a:cubicBezTo>
                  <a:lnTo>
                    <a:pt x="12710" y="15593"/>
                  </a:lnTo>
                  <a:lnTo>
                    <a:pt x="10809" y="14225"/>
                  </a:lnTo>
                  <a:cubicBezTo>
                    <a:pt x="9641" y="13391"/>
                    <a:pt x="8240" y="12924"/>
                    <a:pt x="6839" y="12924"/>
                  </a:cubicBezTo>
                  <a:cubicBezTo>
                    <a:pt x="6806" y="12924"/>
                    <a:pt x="6772" y="12957"/>
                    <a:pt x="6772" y="12991"/>
                  </a:cubicBezTo>
                  <a:cubicBezTo>
                    <a:pt x="6772" y="13024"/>
                    <a:pt x="6806" y="13058"/>
                    <a:pt x="6839" y="13058"/>
                  </a:cubicBezTo>
                  <a:cubicBezTo>
                    <a:pt x="6886" y="13056"/>
                    <a:pt x="6933" y="13056"/>
                    <a:pt x="6980" y="13056"/>
                  </a:cubicBezTo>
                  <a:cubicBezTo>
                    <a:pt x="8331" y="13056"/>
                    <a:pt x="9646" y="13519"/>
                    <a:pt x="10742" y="14325"/>
                  </a:cubicBezTo>
                  <a:lnTo>
                    <a:pt x="12743" y="15726"/>
                  </a:lnTo>
                  <a:cubicBezTo>
                    <a:pt x="12743" y="15743"/>
                    <a:pt x="12752" y="15751"/>
                    <a:pt x="12760" y="15751"/>
                  </a:cubicBezTo>
                  <a:cubicBezTo>
                    <a:pt x="12768" y="15751"/>
                    <a:pt x="12777" y="15743"/>
                    <a:pt x="12777" y="15726"/>
                  </a:cubicBezTo>
                  <a:cubicBezTo>
                    <a:pt x="12810" y="15726"/>
                    <a:pt x="12810" y="15693"/>
                    <a:pt x="12810" y="15693"/>
                  </a:cubicBezTo>
                  <a:lnTo>
                    <a:pt x="12810" y="2750"/>
                  </a:lnTo>
                  <a:cubicBezTo>
                    <a:pt x="12810" y="1282"/>
                    <a:pt x="14011" y="115"/>
                    <a:pt x="15479" y="115"/>
                  </a:cubicBezTo>
                  <a:lnTo>
                    <a:pt x="23785" y="115"/>
                  </a:lnTo>
                  <a:cubicBezTo>
                    <a:pt x="21416" y="6219"/>
                    <a:pt x="25919" y="12824"/>
                    <a:pt x="32491" y="12824"/>
                  </a:cubicBezTo>
                  <a:cubicBezTo>
                    <a:pt x="39029" y="12824"/>
                    <a:pt x="43565" y="6219"/>
                    <a:pt x="41197" y="115"/>
                  </a:cubicBezTo>
                  <a:lnTo>
                    <a:pt x="49503" y="115"/>
                  </a:lnTo>
                  <a:cubicBezTo>
                    <a:pt x="50971" y="115"/>
                    <a:pt x="52138" y="1282"/>
                    <a:pt x="52138" y="2750"/>
                  </a:cubicBezTo>
                  <a:lnTo>
                    <a:pt x="52138" y="36775"/>
                  </a:lnTo>
                  <a:cubicBezTo>
                    <a:pt x="52138" y="38242"/>
                    <a:pt x="50971" y="39443"/>
                    <a:pt x="49503" y="39443"/>
                  </a:cubicBezTo>
                  <a:lnTo>
                    <a:pt x="15479" y="39443"/>
                  </a:lnTo>
                  <a:cubicBezTo>
                    <a:pt x="14011" y="39443"/>
                    <a:pt x="12810" y="38242"/>
                    <a:pt x="12810" y="36775"/>
                  </a:cubicBezTo>
                  <a:lnTo>
                    <a:pt x="12810" y="23865"/>
                  </a:lnTo>
                  <a:cubicBezTo>
                    <a:pt x="12810" y="23799"/>
                    <a:pt x="12777" y="23799"/>
                    <a:pt x="12743" y="23799"/>
                  </a:cubicBezTo>
                  <a:lnTo>
                    <a:pt x="10742" y="25233"/>
                  </a:lnTo>
                  <a:cubicBezTo>
                    <a:pt x="9520" y="26115"/>
                    <a:pt x="8165" y="26513"/>
                    <a:pt x="6842" y="26513"/>
                  </a:cubicBezTo>
                  <a:cubicBezTo>
                    <a:pt x="3359" y="26513"/>
                    <a:pt x="101" y="23751"/>
                    <a:pt x="101" y="19762"/>
                  </a:cubicBezTo>
                  <a:cubicBezTo>
                    <a:pt x="101" y="19729"/>
                    <a:pt x="68" y="19729"/>
                    <a:pt x="34" y="19729"/>
                  </a:cubicBezTo>
                  <a:cubicBezTo>
                    <a:pt x="1" y="19729"/>
                    <a:pt x="1" y="19729"/>
                    <a:pt x="1" y="19762"/>
                  </a:cubicBezTo>
                  <a:cubicBezTo>
                    <a:pt x="1" y="23807"/>
                    <a:pt x="3324" y="26620"/>
                    <a:pt x="6868" y="26620"/>
                  </a:cubicBezTo>
                  <a:cubicBezTo>
                    <a:pt x="8206" y="26620"/>
                    <a:pt x="9575" y="26220"/>
                    <a:pt x="10809" y="25333"/>
                  </a:cubicBezTo>
                  <a:lnTo>
                    <a:pt x="12710" y="23965"/>
                  </a:lnTo>
                  <a:lnTo>
                    <a:pt x="12710" y="36775"/>
                  </a:lnTo>
                  <a:cubicBezTo>
                    <a:pt x="12710" y="38309"/>
                    <a:pt x="13944" y="39543"/>
                    <a:pt x="15479" y="39543"/>
                  </a:cubicBezTo>
                  <a:lnTo>
                    <a:pt x="49503" y="39543"/>
                  </a:lnTo>
                  <a:cubicBezTo>
                    <a:pt x="51004" y="39543"/>
                    <a:pt x="52238" y="38309"/>
                    <a:pt x="52238" y="36775"/>
                  </a:cubicBezTo>
                  <a:lnTo>
                    <a:pt x="52238" y="2750"/>
                  </a:lnTo>
                  <a:cubicBezTo>
                    <a:pt x="52238" y="1249"/>
                    <a:pt x="51004" y="15"/>
                    <a:pt x="49470" y="15"/>
                  </a:cubicBezTo>
                  <a:lnTo>
                    <a:pt x="41097" y="15"/>
                  </a:lnTo>
                  <a:cubicBezTo>
                    <a:pt x="41097" y="4"/>
                    <a:pt x="41093" y="0"/>
                    <a:pt x="41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5" name="Google Shape;2095;p57"/>
          <p:cNvSpPr txBox="1">
            <a:spLocks noGrp="1"/>
          </p:cNvSpPr>
          <p:nvPr>
            <p:ph type="title"/>
          </p:nvPr>
        </p:nvSpPr>
        <p:spPr>
          <a:xfrm>
            <a:off x="958850" y="1694875"/>
            <a:ext cx="2637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Mrudul A Thakadiyel</a:t>
            </a:r>
            <a:endParaRPr dirty="0"/>
          </a:p>
        </p:txBody>
      </p:sp>
      <p:sp>
        <p:nvSpPr>
          <p:cNvPr id="2096" name="Google Shape;2096;p57"/>
          <p:cNvSpPr txBox="1">
            <a:spLocks noGrp="1"/>
          </p:cNvSpPr>
          <p:nvPr>
            <p:ph type="title" idx="2"/>
          </p:nvPr>
        </p:nvSpPr>
        <p:spPr>
          <a:xfrm>
            <a:off x="958850" y="3004200"/>
            <a:ext cx="26379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Rubin Siby</a:t>
            </a:r>
            <a:endParaRPr dirty="0"/>
          </a:p>
        </p:txBody>
      </p:sp>
      <p:sp>
        <p:nvSpPr>
          <p:cNvPr id="2098" name="Google Shape;2098;p57"/>
          <p:cNvSpPr/>
          <p:nvPr/>
        </p:nvSpPr>
        <p:spPr>
          <a:xfrm rot="5400000">
            <a:off x="654925" y="3160400"/>
            <a:ext cx="159837" cy="162577"/>
          </a:xfrm>
          <a:custGeom>
            <a:avLst/>
            <a:gdLst/>
            <a:ahLst/>
            <a:cxnLst/>
            <a:rect l="l" t="t" r="r" b="b"/>
            <a:pathLst>
              <a:path w="1784" h="1816" extrusionOk="0">
                <a:moveTo>
                  <a:pt x="892" y="1"/>
                </a:moveTo>
                <a:cubicBezTo>
                  <a:pt x="383" y="1"/>
                  <a:pt x="1" y="414"/>
                  <a:pt x="1" y="892"/>
                </a:cubicBezTo>
                <a:cubicBezTo>
                  <a:pt x="1" y="1401"/>
                  <a:pt x="383" y="1815"/>
                  <a:pt x="892" y="1815"/>
                </a:cubicBezTo>
                <a:cubicBezTo>
                  <a:pt x="1402" y="1815"/>
                  <a:pt x="1784" y="1401"/>
                  <a:pt x="1784" y="892"/>
                </a:cubicBezTo>
                <a:cubicBezTo>
                  <a:pt x="1784" y="414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099" name="Google Shape;2099;p57"/>
          <p:cNvSpPr/>
          <p:nvPr/>
        </p:nvSpPr>
        <p:spPr>
          <a:xfrm rot="5400000">
            <a:off x="654925" y="1857345"/>
            <a:ext cx="159837" cy="159713"/>
          </a:xfrm>
          <a:custGeom>
            <a:avLst/>
            <a:gdLst/>
            <a:ahLst/>
            <a:cxnLst/>
            <a:rect l="l" t="t" r="r" b="b"/>
            <a:pathLst>
              <a:path w="1784" h="1784" extrusionOk="0">
                <a:moveTo>
                  <a:pt x="892" y="1"/>
                </a:moveTo>
                <a:cubicBezTo>
                  <a:pt x="383" y="1"/>
                  <a:pt x="1" y="383"/>
                  <a:pt x="1" y="892"/>
                </a:cubicBezTo>
                <a:cubicBezTo>
                  <a:pt x="1" y="1401"/>
                  <a:pt x="383" y="1783"/>
                  <a:pt x="892" y="1783"/>
                </a:cubicBezTo>
                <a:cubicBezTo>
                  <a:pt x="1402" y="1783"/>
                  <a:pt x="1784" y="1401"/>
                  <a:pt x="1784" y="892"/>
                </a:cubicBezTo>
                <a:cubicBezTo>
                  <a:pt x="1784" y="383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0" name="Google Shape;2096;p57">
            <a:extLst>
              <a:ext uri="{FF2B5EF4-FFF2-40B4-BE49-F238E27FC236}">
                <a16:creationId xmlns:a16="http://schemas.microsoft.com/office/drawing/2014/main" id="{69EE8729-F7C9-4FDE-BDFB-556073B92A89}"/>
              </a:ext>
            </a:extLst>
          </p:cNvPr>
          <p:cNvSpPr txBox="1">
            <a:spLocks/>
          </p:cNvSpPr>
          <p:nvPr/>
        </p:nvSpPr>
        <p:spPr>
          <a:xfrm>
            <a:off x="958850" y="2135787"/>
            <a:ext cx="26379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IN"/>
              <a:t>Ebin Johnson</a:t>
            </a:r>
            <a:endParaRPr lang="en-IN" dirty="0"/>
          </a:p>
        </p:txBody>
      </p:sp>
      <p:sp>
        <p:nvSpPr>
          <p:cNvPr id="111" name="Google Shape;2098;p57">
            <a:extLst>
              <a:ext uri="{FF2B5EF4-FFF2-40B4-BE49-F238E27FC236}">
                <a16:creationId xmlns:a16="http://schemas.microsoft.com/office/drawing/2014/main" id="{B52D8657-88C4-4C79-8B7C-2CA4CF8788E0}"/>
              </a:ext>
            </a:extLst>
          </p:cNvPr>
          <p:cNvSpPr/>
          <p:nvPr/>
        </p:nvSpPr>
        <p:spPr>
          <a:xfrm rot="5400000">
            <a:off x="654925" y="2291987"/>
            <a:ext cx="159837" cy="162577"/>
          </a:xfrm>
          <a:custGeom>
            <a:avLst/>
            <a:gdLst/>
            <a:ahLst/>
            <a:cxnLst/>
            <a:rect l="l" t="t" r="r" b="b"/>
            <a:pathLst>
              <a:path w="1784" h="1816" extrusionOk="0">
                <a:moveTo>
                  <a:pt x="892" y="1"/>
                </a:moveTo>
                <a:cubicBezTo>
                  <a:pt x="383" y="1"/>
                  <a:pt x="1" y="414"/>
                  <a:pt x="1" y="892"/>
                </a:cubicBezTo>
                <a:cubicBezTo>
                  <a:pt x="1" y="1401"/>
                  <a:pt x="383" y="1815"/>
                  <a:pt x="892" y="1815"/>
                </a:cubicBezTo>
                <a:cubicBezTo>
                  <a:pt x="1402" y="1815"/>
                  <a:pt x="1784" y="1401"/>
                  <a:pt x="1784" y="892"/>
                </a:cubicBezTo>
                <a:cubicBezTo>
                  <a:pt x="1784" y="414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2" name="Google Shape;2096;p57">
            <a:extLst>
              <a:ext uri="{FF2B5EF4-FFF2-40B4-BE49-F238E27FC236}">
                <a16:creationId xmlns:a16="http://schemas.microsoft.com/office/drawing/2014/main" id="{2373D68D-6AF1-45EE-877C-563DD1E307F5}"/>
              </a:ext>
            </a:extLst>
          </p:cNvPr>
          <p:cNvSpPr txBox="1">
            <a:spLocks/>
          </p:cNvSpPr>
          <p:nvPr/>
        </p:nvSpPr>
        <p:spPr>
          <a:xfrm>
            <a:off x="958850" y="2587336"/>
            <a:ext cx="26379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None/>
              <a:defRPr sz="18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GB" dirty="0"/>
              <a:t>S</a:t>
            </a:r>
            <a:r>
              <a:rPr lang="en-IN" dirty="0" err="1"/>
              <a:t>anju</a:t>
            </a:r>
            <a:r>
              <a:rPr lang="en-IN" dirty="0"/>
              <a:t> Abraham </a:t>
            </a:r>
            <a:r>
              <a:rPr lang="en-IN" dirty="0" err="1"/>
              <a:t>Binu</a:t>
            </a:r>
            <a:endParaRPr lang="en-IN" dirty="0"/>
          </a:p>
        </p:txBody>
      </p:sp>
      <p:sp>
        <p:nvSpPr>
          <p:cNvPr id="113" name="Google Shape;2098;p57">
            <a:extLst>
              <a:ext uri="{FF2B5EF4-FFF2-40B4-BE49-F238E27FC236}">
                <a16:creationId xmlns:a16="http://schemas.microsoft.com/office/drawing/2014/main" id="{937ED703-E9CC-4F1F-9EAB-F19AA846ABA8}"/>
              </a:ext>
            </a:extLst>
          </p:cNvPr>
          <p:cNvSpPr/>
          <p:nvPr/>
        </p:nvSpPr>
        <p:spPr>
          <a:xfrm rot="5400000">
            <a:off x="654925" y="2743536"/>
            <a:ext cx="159837" cy="162577"/>
          </a:xfrm>
          <a:custGeom>
            <a:avLst/>
            <a:gdLst/>
            <a:ahLst/>
            <a:cxnLst/>
            <a:rect l="l" t="t" r="r" b="b"/>
            <a:pathLst>
              <a:path w="1784" h="1816" extrusionOk="0">
                <a:moveTo>
                  <a:pt x="892" y="1"/>
                </a:moveTo>
                <a:cubicBezTo>
                  <a:pt x="383" y="1"/>
                  <a:pt x="1" y="414"/>
                  <a:pt x="1" y="892"/>
                </a:cubicBezTo>
                <a:cubicBezTo>
                  <a:pt x="1" y="1401"/>
                  <a:pt x="383" y="1815"/>
                  <a:pt x="892" y="1815"/>
                </a:cubicBezTo>
                <a:cubicBezTo>
                  <a:pt x="1402" y="1815"/>
                  <a:pt x="1784" y="1401"/>
                  <a:pt x="1784" y="892"/>
                </a:cubicBezTo>
                <a:cubicBezTo>
                  <a:pt x="1784" y="414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31;p60">
            <a:extLst>
              <a:ext uri="{FF2B5EF4-FFF2-40B4-BE49-F238E27FC236}">
                <a16:creationId xmlns:a16="http://schemas.microsoft.com/office/drawing/2014/main" id="{C1AC00DE-82B6-439E-9BFD-4B3D27BF8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271" y="1357091"/>
            <a:ext cx="32433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Thanks!</a:t>
            </a:r>
            <a:endParaRPr sz="5400" dirty="0"/>
          </a:p>
        </p:txBody>
      </p:sp>
      <p:grpSp>
        <p:nvGrpSpPr>
          <p:cNvPr id="11" name="Google Shape;2145;p60">
            <a:extLst>
              <a:ext uri="{FF2B5EF4-FFF2-40B4-BE49-F238E27FC236}">
                <a16:creationId xmlns:a16="http://schemas.microsoft.com/office/drawing/2014/main" id="{1B967F32-1CF4-46CA-9B1E-E83E67DC9EA3}"/>
              </a:ext>
            </a:extLst>
          </p:cNvPr>
          <p:cNvGrpSpPr/>
          <p:nvPr/>
        </p:nvGrpSpPr>
        <p:grpSpPr>
          <a:xfrm rot="5400000">
            <a:off x="970803" y="1037282"/>
            <a:ext cx="159839" cy="416195"/>
            <a:chOff x="8206020" y="3811824"/>
            <a:chExt cx="115282" cy="300415"/>
          </a:xfrm>
        </p:grpSpPr>
        <p:sp>
          <p:nvSpPr>
            <p:cNvPr id="12" name="Google Shape;2146;p60">
              <a:extLst>
                <a:ext uri="{FF2B5EF4-FFF2-40B4-BE49-F238E27FC236}">
                  <a16:creationId xmlns:a16="http://schemas.microsoft.com/office/drawing/2014/main" id="{2EC67C8C-9919-40B6-9C56-3F709BD1AC77}"/>
                </a:ext>
              </a:extLst>
            </p:cNvPr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7;p60">
              <a:extLst>
                <a:ext uri="{FF2B5EF4-FFF2-40B4-BE49-F238E27FC236}">
                  <a16:creationId xmlns:a16="http://schemas.microsoft.com/office/drawing/2014/main" id="{8F9D20F1-EF89-480F-93FF-8E31D0FC014B}"/>
                </a:ext>
              </a:extLst>
            </p:cNvPr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148;p60">
            <a:extLst>
              <a:ext uri="{FF2B5EF4-FFF2-40B4-BE49-F238E27FC236}">
                <a16:creationId xmlns:a16="http://schemas.microsoft.com/office/drawing/2014/main" id="{A74AA49D-DF2F-44EF-A608-3EA361A00B12}"/>
              </a:ext>
            </a:extLst>
          </p:cNvPr>
          <p:cNvGrpSpPr/>
          <p:nvPr/>
        </p:nvGrpSpPr>
        <p:grpSpPr>
          <a:xfrm>
            <a:off x="4653059" y="897018"/>
            <a:ext cx="3650334" cy="3197079"/>
            <a:chOff x="1774775" y="1153750"/>
            <a:chExt cx="4042900" cy="3540900"/>
          </a:xfrm>
        </p:grpSpPr>
        <p:sp>
          <p:nvSpPr>
            <p:cNvPr id="15" name="Google Shape;2149;p60">
              <a:extLst>
                <a:ext uri="{FF2B5EF4-FFF2-40B4-BE49-F238E27FC236}">
                  <a16:creationId xmlns:a16="http://schemas.microsoft.com/office/drawing/2014/main" id="{689FCA3C-1BF4-4BA9-AFE8-0A18DCE362B3}"/>
                </a:ext>
              </a:extLst>
            </p:cNvPr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50;p60">
              <a:extLst>
                <a:ext uri="{FF2B5EF4-FFF2-40B4-BE49-F238E27FC236}">
                  <a16:creationId xmlns:a16="http://schemas.microsoft.com/office/drawing/2014/main" id="{31F468FC-079E-4BBF-AEB5-2804F6B20B9B}"/>
                </a:ext>
              </a:extLst>
            </p:cNvPr>
            <p:cNvSpPr/>
            <p:nvPr/>
          </p:nvSpPr>
          <p:spPr>
            <a:xfrm>
              <a:off x="4634325" y="1278950"/>
              <a:ext cx="468425" cy="408925"/>
            </a:xfrm>
            <a:custGeom>
              <a:avLst/>
              <a:gdLst/>
              <a:ahLst/>
              <a:cxnLst/>
              <a:rect l="l" t="t" r="r" b="b"/>
              <a:pathLst>
                <a:path w="18737" h="16357" extrusionOk="0">
                  <a:moveTo>
                    <a:pt x="8886" y="1"/>
                  </a:moveTo>
                  <a:cubicBezTo>
                    <a:pt x="7241" y="1"/>
                    <a:pt x="5774" y="592"/>
                    <a:pt x="4803" y="2198"/>
                  </a:cubicBezTo>
                  <a:cubicBezTo>
                    <a:pt x="3536" y="4267"/>
                    <a:pt x="2869" y="8536"/>
                    <a:pt x="634" y="10838"/>
                  </a:cubicBezTo>
                  <a:cubicBezTo>
                    <a:pt x="234" y="11171"/>
                    <a:pt x="33" y="11638"/>
                    <a:pt x="0" y="12172"/>
                  </a:cubicBezTo>
                  <a:cubicBezTo>
                    <a:pt x="0" y="12206"/>
                    <a:pt x="0" y="12239"/>
                    <a:pt x="0" y="12272"/>
                  </a:cubicBezTo>
                  <a:cubicBezTo>
                    <a:pt x="67" y="13540"/>
                    <a:pt x="1067" y="15274"/>
                    <a:pt x="3736" y="15908"/>
                  </a:cubicBezTo>
                  <a:cubicBezTo>
                    <a:pt x="3202" y="15541"/>
                    <a:pt x="2735" y="15108"/>
                    <a:pt x="2402" y="14574"/>
                  </a:cubicBezTo>
                  <a:lnTo>
                    <a:pt x="2402" y="14574"/>
                  </a:lnTo>
                  <a:cubicBezTo>
                    <a:pt x="3503" y="15041"/>
                    <a:pt x="4670" y="15308"/>
                    <a:pt x="5871" y="15308"/>
                  </a:cubicBezTo>
                  <a:cubicBezTo>
                    <a:pt x="6060" y="15306"/>
                    <a:pt x="6246" y="15305"/>
                    <a:pt x="6430" y="15305"/>
                  </a:cubicBezTo>
                  <a:cubicBezTo>
                    <a:pt x="9262" y="15305"/>
                    <a:pt x="11462" y="15553"/>
                    <a:pt x="12809" y="16242"/>
                  </a:cubicBezTo>
                  <a:cubicBezTo>
                    <a:pt x="12956" y="16321"/>
                    <a:pt x="13116" y="16357"/>
                    <a:pt x="13284" y="16357"/>
                  </a:cubicBezTo>
                  <a:cubicBezTo>
                    <a:pt x="14749" y="16357"/>
                    <a:pt x="16832" y="13589"/>
                    <a:pt x="16712" y="12272"/>
                  </a:cubicBezTo>
                  <a:lnTo>
                    <a:pt x="16712" y="12272"/>
                  </a:lnTo>
                  <a:cubicBezTo>
                    <a:pt x="16859" y="12489"/>
                    <a:pt x="17015" y="12593"/>
                    <a:pt x="17169" y="12593"/>
                  </a:cubicBezTo>
                  <a:cubicBezTo>
                    <a:pt x="17609" y="12593"/>
                    <a:pt x="18031" y="11744"/>
                    <a:pt x="18180" y="10237"/>
                  </a:cubicBezTo>
                  <a:cubicBezTo>
                    <a:pt x="18737" y="5316"/>
                    <a:pt x="17312" y="1256"/>
                    <a:pt x="14652" y="1256"/>
                  </a:cubicBezTo>
                  <a:cubicBezTo>
                    <a:pt x="14445" y="1256"/>
                    <a:pt x="14231" y="1281"/>
                    <a:pt x="14010" y="1331"/>
                  </a:cubicBezTo>
                  <a:cubicBezTo>
                    <a:pt x="12332" y="583"/>
                    <a:pt x="10520" y="1"/>
                    <a:pt x="88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51;p60">
              <a:extLst>
                <a:ext uri="{FF2B5EF4-FFF2-40B4-BE49-F238E27FC236}">
                  <a16:creationId xmlns:a16="http://schemas.microsoft.com/office/drawing/2014/main" id="{BE71FE67-95D5-421F-9B70-A49C44DAE3C7}"/>
                </a:ext>
              </a:extLst>
            </p:cNvPr>
            <p:cNvSpPr/>
            <p:nvPr/>
          </p:nvSpPr>
          <p:spPr>
            <a:xfrm>
              <a:off x="4701850" y="1587525"/>
              <a:ext cx="159325" cy="136675"/>
            </a:xfrm>
            <a:custGeom>
              <a:avLst/>
              <a:gdLst/>
              <a:ahLst/>
              <a:cxnLst/>
              <a:rect l="l" t="t" r="r" b="b"/>
              <a:pathLst>
                <a:path w="6373" h="5467" extrusionOk="0">
                  <a:moveTo>
                    <a:pt x="3637" y="196"/>
                  </a:moveTo>
                  <a:cubicBezTo>
                    <a:pt x="5038" y="196"/>
                    <a:pt x="6172" y="1330"/>
                    <a:pt x="6172" y="2731"/>
                  </a:cubicBezTo>
                  <a:cubicBezTo>
                    <a:pt x="6172" y="4250"/>
                    <a:pt x="4925" y="5260"/>
                    <a:pt x="3623" y="5260"/>
                  </a:cubicBezTo>
                  <a:cubicBezTo>
                    <a:pt x="3009" y="5260"/>
                    <a:pt x="2382" y="5035"/>
                    <a:pt x="1869" y="4533"/>
                  </a:cubicBezTo>
                  <a:cubicBezTo>
                    <a:pt x="268" y="2931"/>
                    <a:pt x="1402" y="196"/>
                    <a:pt x="3637" y="196"/>
                  </a:cubicBezTo>
                  <a:close/>
                  <a:moveTo>
                    <a:pt x="3630" y="0"/>
                  </a:moveTo>
                  <a:cubicBezTo>
                    <a:pt x="2964" y="0"/>
                    <a:pt x="2285" y="247"/>
                    <a:pt x="1736" y="797"/>
                  </a:cubicBezTo>
                  <a:cubicBezTo>
                    <a:pt x="1" y="2531"/>
                    <a:pt x="1235" y="5467"/>
                    <a:pt x="3637" y="5467"/>
                  </a:cubicBezTo>
                  <a:cubicBezTo>
                    <a:pt x="5171" y="5467"/>
                    <a:pt x="6372" y="4232"/>
                    <a:pt x="6372" y="2731"/>
                  </a:cubicBezTo>
                  <a:cubicBezTo>
                    <a:pt x="6372" y="1083"/>
                    <a:pt x="5027" y="0"/>
                    <a:pt x="363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52;p60">
              <a:extLst>
                <a:ext uri="{FF2B5EF4-FFF2-40B4-BE49-F238E27FC236}">
                  <a16:creationId xmlns:a16="http://schemas.microsoft.com/office/drawing/2014/main" id="{964ED46B-79FA-42F1-8BBC-6135FFDEB22B}"/>
                </a:ext>
              </a:extLst>
            </p:cNvPr>
            <p:cNvSpPr/>
            <p:nvPr/>
          </p:nvSpPr>
          <p:spPr>
            <a:xfrm>
              <a:off x="4271550" y="1915975"/>
              <a:ext cx="451175" cy="348300"/>
            </a:xfrm>
            <a:custGeom>
              <a:avLst/>
              <a:gdLst/>
              <a:ahLst/>
              <a:cxnLst/>
              <a:rect l="l" t="t" r="r" b="b"/>
              <a:pathLst>
                <a:path w="18047" h="13932" extrusionOk="0">
                  <a:moveTo>
                    <a:pt x="7606" y="10442"/>
                  </a:moveTo>
                  <a:cubicBezTo>
                    <a:pt x="7673" y="10442"/>
                    <a:pt x="7740" y="10475"/>
                    <a:pt x="7673" y="10475"/>
                  </a:cubicBezTo>
                  <a:cubicBezTo>
                    <a:pt x="7645" y="10464"/>
                    <a:pt x="7617" y="10453"/>
                    <a:pt x="7590" y="10442"/>
                  </a:cubicBezTo>
                  <a:close/>
                  <a:moveTo>
                    <a:pt x="14544" y="1"/>
                  </a:moveTo>
                  <a:cubicBezTo>
                    <a:pt x="14044" y="935"/>
                    <a:pt x="13510" y="1902"/>
                    <a:pt x="12977" y="2836"/>
                  </a:cubicBezTo>
                  <a:cubicBezTo>
                    <a:pt x="12410" y="3770"/>
                    <a:pt x="11876" y="4704"/>
                    <a:pt x="11309" y="5605"/>
                  </a:cubicBezTo>
                  <a:cubicBezTo>
                    <a:pt x="10742" y="6505"/>
                    <a:pt x="10141" y="7373"/>
                    <a:pt x="9541" y="8207"/>
                  </a:cubicBezTo>
                  <a:cubicBezTo>
                    <a:pt x="8974" y="9007"/>
                    <a:pt x="8340" y="9741"/>
                    <a:pt x="7639" y="10375"/>
                  </a:cubicBezTo>
                  <a:cubicBezTo>
                    <a:pt x="7591" y="10407"/>
                    <a:pt x="7574" y="10424"/>
                    <a:pt x="7569" y="10433"/>
                  </a:cubicBezTo>
                  <a:lnTo>
                    <a:pt x="7569" y="10433"/>
                  </a:lnTo>
                  <a:cubicBezTo>
                    <a:pt x="7338" y="10331"/>
                    <a:pt x="7113" y="10182"/>
                    <a:pt x="6939" y="10008"/>
                  </a:cubicBezTo>
                  <a:cubicBezTo>
                    <a:pt x="6205" y="9341"/>
                    <a:pt x="5605" y="8574"/>
                    <a:pt x="5071" y="7773"/>
                  </a:cubicBezTo>
                  <a:cubicBezTo>
                    <a:pt x="3870" y="5972"/>
                    <a:pt x="2803" y="4104"/>
                    <a:pt x="1835" y="2169"/>
                  </a:cubicBezTo>
                  <a:lnTo>
                    <a:pt x="1" y="2869"/>
                  </a:lnTo>
                  <a:cubicBezTo>
                    <a:pt x="634" y="5071"/>
                    <a:pt x="1468" y="7239"/>
                    <a:pt x="2502" y="9307"/>
                  </a:cubicBezTo>
                  <a:cubicBezTo>
                    <a:pt x="2803" y="9808"/>
                    <a:pt x="3103" y="10341"/>
                    <a:pt x="3436" y="10842"/>
                  </a:cubicBezTo>
                  <a:cubicBezTo>
                    <a:pt x="3770" y="11376"/>
                    <a:pt x="4170" y="11909"/>
                    <a:pt x="4637" y="12376"/>
                  </a:cubicBezTo>
                  <a:cubicBezTo>
                    <a:pt x="5171" y="12977"/>
                    <a:pt x="5872" y="13444"/>
                    <a:pt x="6639" y="13744"/>
                  </a:cubicBezTo>
                  <a:cubicBezTo>
                    <a:pt x="6981" y="13872"/>
                    <a:pt x="7351" y="13932"/>
                    <a:pt x="7721" y="13932"/>
                  </a:cubicBezTo>
                  <a:cubicBezTo>
                    <a:pt x="7929" y="13932"/>
                    <a:pt x="8136" y="13913"/>
                    <a:pt x="8340" y="13877"/>
                  </a:cubicBezTo>
                  <a:cubicBezTo>
                    <a:pt x="8607" y="13811"/>
                    <a:pt x="8907" y="13711"/>
                    <a:pt x="9174" y="13577"/>
                  </a:cubicBezTo>
                  <a:cubicBezTo>
                    <a:pt x="9374" y="13477"/>
                    <a:pt x="9574" y="13344"/>
                    <a:pt x="9774" y="13210"/>
                  </a:cubicBezTo>
                  <a:cubicBezTo>
                    <a:pt x="10775" y="12443"/>
                    <a:pt x="11709" y="11542"/>
                    <a:pt x="12476" y="10542"/>
                  </a:cubicBezTo>
                  <a:cubicBezTo>
                    <a:pt x="13210" y="9641"/>
                    <a:pt x="13911" y="8707"/>
                    <a:pt x="14578" y="7706"/>
                  </a:cubicBezTo>
                  <a:cubicBezTo>
                    <a:pt x="15845" y="5805"/>
                    <a:pt x="17013" y="3837"/>
                    <a:pt x="18047" y="1802"/>
                  </a:cubicBezTo>
                  <a:lnTo>
                    <a:pt x="14544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3;p60">
              <a:extLst>
                <a:ext uri="{FF2B5EF4-FFF2-40B4-BE49-F238E27FC236}">
                  <a16:creationId xmlns:a16="http://schemas.microsoft.com/office/drawing/2014/main" id="{4746A4D1-31FE-41D1-A4DA-FD6C7D68271F}"/>
                </a:ext>
              </a:extLst>
            </p:cNvPr>
            <p:cNvSpPr/>
            <p:nvPr/>
          </p:nvSpPr>
          <p:spPr>
            <a:xfrm>
              <a:off x="4580950" y="1824225"/>
              <a:ext cx="230175" cy="321950"/>
            </a:xfrm>
            <a:custGeom>
              <a:avLst/>
              <a:gdLst/>
              <a:ahLst/>
              <a:cxnLst/>
              <a:rect l="l" t="t" r="r" b="b"/>
              <a:pathLst>
                <a:path w="9207" h="12878" extrusionOk="0">
                  <a:moveTo>
                    <a:pt x="4476" y="1"/>
                  </a:moveTo>
                  <a:cubicBezTo>
                    <a:pt x="2837" y="1"/>
                    <a:pt x="0" y="5872"/>
                    <a:pt x="0" y="5872"/>
                  </a:cubicBezTo>
                  <a:lnTo>
                    <a:pt x="3102" y="12877"/>
                  </a:lnTo>
                  <a:cubicBezTo>
                    <a:pt x="3102" y="12877"/>
                    <a:pt x="9207" y="4838"/>
                    <a:pt x="8506" y="2803"/>
                  </a:cubicBezTo>
                  <a:cubicBezTo>
                    <a:pt x="7806" y="702"/>
                    <a:pt x="6905" y="68"/>
                    <a:pt x="4503" y="1"/>
                  </a:cubicBezTo>
                  <a:cubicBezTo>
                    <a:pt x="4494" y="1"/>
                    <a:pt x="4485" y="1"/>
                    <a:pt x="4476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54;p60">
              <a:extLst>
                <a:ext uri="{FF2B5EF4-FFF2-40B4-BE49-F238E27FC236}">
                  <a16:creationId xmlns:a16="http://schemas.microsoft.com/office/drawing/2014/main" id="{99B3324D-4D10-46B7-A244-350AEE6A9E32}"/>
                </a:ext>
              </a:extLst>
            </p:cNvPr>
            <p:cNvSpPr/>
            <p:nvPr/>
          </p:nvSpPr>
          <p:spPr>
            <a:xfrm>
              <a:off x="4580950" y="1824225"/>
              <a:ext cx="230175" cy="321950"/>
            </a:xfrm>
            <a:custGeom>
              <a:avLst/>
              <a:gdLst/>
              <a:ahLst/>
              <a:cxnLst/>
              <a:rect l="l" t="t" r="r" b="b"/>
              <a:pathLst>
                <a:path w="9207" h="12878" extrusionOk="0">
                  <a:moveTo>
                    <a:pt x="4476" y="1"/>
                  </a:moveTo>
                  <a:cubicBezTo>
                    <a:pt x="2837" y="1"/>
                    <a:pt x="0" y="5872"/>
                    <a:pt x="0" y="5872"/>
                  </a:cubicBezTo>
                  <a:lnTo>
                    <a:pt x="3102" y="12877"/>
                  </a:lnTo>
                  <a:cubicBezTo>
                    <a:pt x="3102" y="12877"/>
                    <a:pt x="9207" y="4838"/>
                    <a:pt x="8506" y="2803"/>
                  </a:cubicBezTo>
                  <a:cubicBezTo>
                    <a:pt x="7806" y="702"/>
                    <a:pt x="6905" y="68"/>
                    <a:pt x="4503" y="1"/>
                  </a:cubicBezTo>
                  <a:cubicBezTo>
                    <a:pt x="4494" y="1"/>
                    <a:pt x="4485" y="1"/>
                    <a:pt x="4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55;p60">
              <a:extLst>
                <a:ext uri="{FF2B5EF4-FFF2-40B4-BE49-F238E27FC236}">
                  <a16:creationId xmlns:a16="http://schemas.microsoft.com/office/drawing/2014/main" id="{4C9FCC40-A80E-43F5-AD8C-59C19E37E9C3}"/>
                </a:ext>
              </a:extLst>
            </p:cNvPr>
            <p:cNvSpPr/>
            <p:nvPr/>
          </p:nvSpPr>
          <p:spPr>
            <a:xfrm>
              <a:off x="4214025" y="1852600"/>
              <a:ext cx="109250" cy="175150"/>
            </a:xfrm>
            <a:custGeom>
              <a:avLst/>
              <a:gdLst/>
              <a:ahLst/>
              <a:cxnLst/>
              <a:rect l="l" t="t" r="r" b="b"/>
              <a:pathLst>
                <a:path w="4370" h="7006" extrusionOk="0">
                  <a:moveTo>
                    <a:pt x="2019" y="1"/>
                  </a:moveTo>
                  <a:cubicBezTo>
                    <a:pt x="1648" y="1"/>
                    <a:pt x="1275" y="144"/>
                    <a:pt x="1001" y="434"/>
                  </a:cubicBezTo>
                  <a:lnTo>
                    <a:pt x="667" y="734"/>
                  </a:lnTo>
                  <a:cubicBezTo>
                    <a:pt x="133" y="1268"/>
                    <a:pt x="0" y="2069"/>
                    <a:pt x="300" y="2736"/>
                  </a:cubicBezTo>
                  <a:lnTo>
                    <a:pt x="1001" y="4270"/>
                  </a:lnTo>
                  <a:cubicBezTo>
                    <a:pt x="1001" y="4270"/>
                    <a:pt x="1668" y="6639"/>
                    <a:pt x="3236" y="7006"/>
                  </a:cubicBezTo>
                  <a:lnTo>
                    <a:pt x="4370" y="6205"/>
                  </a:lnTo>
                  <a:lnTo>
                    <a:pt x="3869" y="1902"/>
                  </a:lnTo>
                  <a:cubicBezTo>
                    <a:pt x="3836" y="1668"/>
                    <a:pt x="3769" y="1435"/>
                    <a:pt x="3603" y="1268"/>
                  </a:cubicBezTo>
                  <a:lnTo>
                    <a:pt x="3169" y="601"/>
                  </a:lnTo>
                  <a:cubicBezTo>
                    <a:pt x="2897" y="203"/>
                    <a:pt x="2459" y="1"/>
                    <a:pt x="201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56;p60">
              <a:extLst>
                <a:ext uri="{FF2B5EF4-FFF2-40B4-BE49-F238E27FC236}">
                  <a16:creationId xmlns:a16="http://schemas.microsoft.com/office/drawing/2014/main" id="{5E238B60-BFE0-4836-ADB8-1576CAE623A9}"/>
                </a:ext>
              </a:extLst>
            </p:cNvPr>
            <p:cNvSpPr/>
            <p:nvPr/>
          </p:nvSpPr>
          <p:spPr>
            <a:xfrm>
              <a:off x="4786925" y="4273500"/>
              <a:ext cx="104275" cy="222675"/>
            </a:xfrm>
            <a:custGeom>
              <a:avLst/>
              <a:gdLst/>
              <a:ahLst/>
              <a:cxnLst/>
              <a:rect l="l" t="t" r="r" b="b"/>
              <a:pathLst>
                <a:path w="4171" h="8907" extrusionOk="0">
                  <a:moveTo>
                    <a:pt x="0" y="1"/>
                  </a:moveTo>
                  <a:lnTo>
                    <a:pt x="334" y="8907"/>
                  </a:lnTo>
                  <a:lnTo>
                    <a:pt x="4170" y="8907"/>
                  </a:lnTo>
                  <a:lnTo>
                    <a:pt x="38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57;p60">
              <a:extLst>
                <a:ext uri="{FF2B5EF4-FFF2-40B4-BE49-F238E27FC236}">
                  <a16:creationId xmlns:a16="http://schemas.microsoft.com/office/drawing/2014/main" id="{79CB4C9F-7843-4B08-91BB-AB6E2932AE22}"/>
                </a:ext>
              </a:extLst>
            </p:cNvPr>
            <p:cNvSpPr/>
            <p:nvPr/>
          </p:nvSpPr>
          <p:spPr>
            <a:xfrm>
              <a:off x="4607625" y="4484475"/>
              <a:ext cx="297750" cy="110125"/>
            </a:xfrm>
            <a:custGeom>
              <a:avLst/>
              <a:gdLst/>
              <a:ahLst/>
              <a:cxnLst/>
              <a:rect l="l" t="t" r="r" b="b"/>
              <a:pathLst>
                <a:path w="11910" h="4405" extrusionOk="0">
                  <a:moveTo>
                    <a:pt x="7172" y="1"/>
                  </a:moveTo>
                  <a:cubicBezTo>
                    <a:pt x="6906" y="1"/>
                    <a:pt x="6672" y="101"/>
                    <a:pt x="6505" y="268"/>
                  </a:cubicBezTo>
                  <a:cubicBezTo>
                    <a:pt x="5404" y="1102"/>
                    <a:pt x="3870" y="2002"/>
                    <a:pt x="768" y="2636"/>
                  </a:cubicBezTo>
                  <a:cubicBezTo>
                    <a:pt x="101" y="2803"/>
                    <a:pt x="1" y="4404"/>
                    <a:pt x="1635" y="4404"/>
                  </a:cubicBezTo>
                  <a:cubicBezTo>
                    <a:pt x="3236" y="4404"/>
                    <a:pt x="5938" y="4271"/>
                    <a:pt x="7106" y="4271"/>
                  </a:cubicBezTo>
                  <a:cubicBezTo>
                    <a:pt x="9007" y="4271"/>
                    <a:pt x="9708" y="4337"/>
                    <a:pt x="11209" y="4371"/>
                  </a:cubicBezTo>
                  <a:cubicBezTo>
                    <a:pt x="11609" y="4371"/>
                    <a:pt x="11909" y="4071"/>
                    <a:pt x="11909" y="3704"/>
                  </a:cubicBezTo>
                  <a:lnTo>
                    <a:pt x="11776" y="268"/>
                  </a:lnTo>
                  <a:cubicBezTo>
                    <a:pt x="11742" y="134"/>
                    <a:pt x="11642" y="1"/>
                    <a:pt x="11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8;p60">
              <a:extLst>
                <a:ext uri="{FF2B5EF4-FFF2-40B4-BE49-F238E27FC236}">
                  <a16:creationId xmlns:a16="http://schemas.microsoft.com/office/drawing/2014/main" id="{3ADDD816-B71F-4350-812D-B1388206D9B4}"/>
                </a:ext>
              </a:extLst>
            </p:cNvPr>
            <p:cNvSpPr/>
            <p:nvPr/>
          </p:nvSpPr>
          <p:spPr>
            <a:xfrm>
              <a:off x="4786925" y="4273500"/>
              <a:ext cx="100100" cy="115100"/>
            </a:xfrm>
            <a:custGeom>
              <a:avLst/>
              <a:gdLst/>
              <a:ahLst/>
              <a:cxnLst/>
              <a:rect l="l" t="t" r="r" b="b"/>
              <a:pathLst>
                <a:path w="4004" h="4604" extrusionOk="0">
                  <a:moveTo>
                    <a:pt x="0" y="1"/>
                  </a:moveTo>
                  <a:lnTo>
                    <a:pt x="167" y="4604"/>
                  </a:lnTo>
                  <a:lnTo>
                    <a:pt x="4003" y="4604"/>
                  </a:lnTo>
                  <a:lnTo>
                    <a:pt x="38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9;p60">
              <a:extLst>
                <a:ext uri="{FF2B5EF4-FFF2-40B4-BE49-F238E27FC236}">
                  <a16:creationId xmlns:a16="http://schemas.microsoft.com/office/drawing/2014/main" id="{8AEC8BCA-DC97-43AC-AD9C-FB777C05D3E1}"/>
                </a:ext>
              </a:extLst>
            </p:cNvPr>
            <p:cNvSpPr/>
            <p:nvPr/>
          </p:nvSpPr>
          <p:spPr>
            <a:xfrm>
              <a:off x="4653500" y="1790600"/>
              <a:ext cx="510375" cy="614100"/>
            </a:xfrm>
            <a:custGeom>
              <a:avLst/>
              <a:gdLst/>
              <a:ahLst/>
              <a:cxnLst/>
              <a:rect l="l" t="t" r="r" b="b"/>
              <a:pathLst>
                <a:path w="20415" h="24564" extrusionOk="0">
                  <a:moveTo>
                    <a:pt x="11867" y="0"/>
                  </a:moveTo>
                  <a:cubicBezTo>
                    <a:pt x="10221" y="0"/>
                    <a:pt x="8563" y="82"/>
                    <a:pt x="6905" y="246"/>
                  </a:cubicBezTo>
                  <a:cubicBezTo>
                    <a:pt x="5104" y="479"/>
                    <a:pt x="3136" y="846"/>
                    <a:pt x="1868" y="1113"/>
                  </a:cubicBezTo>
                  <a:cubicBezTo>
                    <a:pt x="868" y="1313"/>
                    <a:pt x="100" y="2214"/>
                    <a:pt x="67" y="3248"/>
                  </a:cubicBezTo>
                  <a:cubicBezTo>
                    <a:pt x="0" y="5683"/>
                    <a:pt x="401" y="11354"/>
                    <a:pt x="2969" y="24563"/>
                  </a:cubicBezTo>
                  <a:lnTo>
                    <a:pt x="18580" y="24096"/>
                  </a:lnTo>
                  <a:cubicBezTo>
                    <a:pt x="18147" y="18192"/>
                    <a:pt x="18013" y="14389"/>
                    <a:pt x="20148" y="3314"/>
                  </a:cubicBezTo>
                  <a:cubicBezTo>
                    <a:pt x="20415" y="1880"/>
                    <a:pt x="19414" y="479"/>
                    <a:pt x="17946" y="312"/>
                  </a:cubicBezTo>
                  <a:cubicBezTo>
                    <a:pt x="16812" y="179"/>
                    <a:pt x="15411" y="45"/>
                    <a:pt x="13977" y="45"/>
                  </a:cubicBezTo>
                  <a:cubicBezTo>
                    <a:pt x="13276" y="15"/>
                    <a:pt x="12573" y="0"/>
                    <a:pt x="11867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0;p60">
              <a:extLst>
                <a:ext uri="{FF2B5EF4-FFF2-40B4-BE49-F238E27FC236}">
                  <a16:creationId xmlns:a16="http://schemas.microsoft.com/office/drawing/2014/main" id="{4813FBCC-2863-4F78-8DB4-02B809C12EEC}"/>
                </a:ext>
              </a:extLst>
            </p:cNvPr>
            <p:cNvSpPr/>
            <p:nvPr/>
          </p:nvSpPr>
          <p:spPr>
            <a:xfrm>
              <a:off x="4653500" y="1790600"/>
              <a:ext cx="510375" cy="614100"/>
            </a:xfrm>
            <a:custGeom>
              <a:avLst/>
              <a:gdLst/>
              <a:ahLst/>
              <a:cxnLst/>
              <a:rect l="l" t="t" r="r" b="b"/>
              <a:pathLst>
                <a:path w="20415" h="24564" extrusionOk="0">
                  <a:moveTo>
                    <a:pt x="11867" y="0"/>
                  </a:moveTo>
                  <a:cubicBezTo>
                    <a:pt x="10221" y="0"/>
                    <a:pt x="8563" y="82"/>
                    <a:pt x="6905" y="246"/>
                  </a:cubicBezTo>
                  <a:cubicBezTo>
                    <a:pt x="5104" y="479"/>
                    <a:pt x="3136" y="846"/>
                    <a:pt x="1868" y="1113"/>
                  </a:cubicBezTo>
                  <a:cubicBezTo>
                    <a:pt x="868" y="1313"/>
                    <a:pt x="100" y="2214"/>
                    <a:pt x="67" y="3248"/>
                  </a:cubicBezTo>
                  <a:cubicBezTo>
                    <a:pt x="0" y="5683"/>
                    <a:pt x="401" y="11354"/>
                    <a:pt x="2969" y="24563"/>
                  </a:cubicBezTo>
                  <a:lnTo>
                    <a:pt x="18580" y="24096"/>
                  </a:lnTo>
                  <a:cubicBezTo>
                    <a:pt x="18147" y="18192"/>
                    <a:pt x="18013" y="14389"/>
                    <a:pt x="20148" y="3314"/>
                  </a:cubicBezTo>
                  <a:cubicBezTo>
                    <a:pt x="20415" y="1880"/>
                    <a:pt x="19414" y="479"/>
                    <a:pt x="17946" y="312"/>
                  </a:cubicBezTo>
                  <a:cubicBezTo>
                    <a:pt x="16812" y="179"/>
                    <a:pt x="15411" y="45"/>
                    <a:pt x="13977" y="45"/>
                  </a:cubicBezTo>
                  <a:cubicBezTo>
                    <a:pt x="13276" y="15"/>
                    <a:pt x="12573" y="0"/>
                    <a:pt x="11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1;p60">
              <a:extLst>
                <a:ext uri="{FF2B5EF4-FFF2-40B4-BE49-F238E27FC236}">
                  <a16:creationId xmlns:a16="http://schemas.microsoft.com/office/drawing/2014/main" id="{0D91C477-7353-449C-B07E-D5353B18C843}"/>
                </a:ext>
              </a:extLst>
            </p:cNvPr>
            <p:cNvSpPr/>
            <p:nvPr/>
          </p:nvSpPr>
          <p:spPr>
            <a:xfrm>
              <a:off x="4777750" y="1592425"/>
              <a:ext cx="226025" cy="296050"/>
            </a:xfrm>
            <a:custGeom>
              <a:avLst/>
              <a:gdLst/>
              <a:ahLst/>
              <a:cxnLst/>
              <a:rect l="l" t="t" r="r" b="b"/>
              <a:pathLst>
                <a:path w="9041" h="11842" extrusionOk="0">
                  <a:moveTo>
                    <a:pt x="8073" y="0"/>
                  </a:moveTo>
                  <a:lnTo>
                    <a:pt x="3837" y="3836"/>
                  </a:lnTo>
                  <a:cubicBezTo>
                    <a:pt x="4337" y="5604"/>
                    <a:pt x="4470" y="7505"/>
                    <a:pt x="1935" y="8173"/>
                  </a:cubicBezTo>
                  <a:cubicBezTo>
                    <a:pt x="1935" y="8173"/>
                    <a:pt x="0" y="10007"/>
                    <a:pt x="3603" y="11842"/>
                  </a:cubicBezTo>
                  <a:cubicBezTo>
                    <a:pt x="5838" y="11308"/>
                    <a:pt x="7806" y="9907"/>
                    <a:pt x="9040" y="7972"/>
                  </a:cubicBezTo>
                  <a:cubicBezTo>
                    <a:pt x="7372" y="6471"/>
                    <a:pt x="7706" y="2302"/>
                    <a:pt x="807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62;p60">
              <a:extLst>
                <a:ext uri="{FF2B5EF4-FFF2-40B4-BE49-F238E27FC236}">
                  <a16:creationId xmlns:a16="http://schemas.microsoft.com/office/drawing/2014/main" id="{8CED00A6-7919-4CE1-AB44-58ED6FDA207E}"/>
                </a:ext>
              </a:extLst>
            </p:cNvPr>
            <p:cNvSpPr/>
            <p:nvPr/>
          </p:nvSpPr>
          <p:spPr>
            <a:xfrm>
              <a:off x="4867825" y="1865100"/>
              <a:ext cx="74225" cy="23375"/>
            </a:xfrm>
            <a:custGeom>
              <a:avLst/>
              <a:gdLst/>
              <a:ahLst/>
              <a:cxnLst/>
              <a:rect l="l" t="t" r="r" b="b"/>
              <a:pathLst>
                <a:path w="2969" h="935" extrusionOk="0">
                  <a:moveTo>
                    <a:pt x="467" y="1"/>
                  </a:moveTo>
                  <a:lnTo>
                    <a:pt x="0" y="935"/>
                  </a:lnTo>
                  <a:lnTo>
                    <a:pt x="2969" y="56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63;p60">
              <a:extLst>
                <a:ext uri="{FF2B5EF4-FFF2-40B4-BE49-F238E27FC236}">
                  <a16:creationId xmlns:a16="http://schemas.microsoft.com/office/drawing/2014/main" id="{A685D1AD-F530-466D-ACB7-686C72A6B730}"/>
                </a:ext>
              </a:extLst>
            </p:cNvPr>
            <p:cNvSpPr/>
            <p:nvPr/>
          </p:nvSpPr>
          <p:spPr>
            <a:xfrm>
              <a:off x="4879500" y="1776725"/>
              <a:ext cx="169300" cy="139275"/>
            </a:xfrm>
            <a:custGeom>
              <a:avLst/>
              <a:gdLst/>
              <a:ahLst/>
              <a:cxnLst/>
              <a:rect l="l" t="t" r="r" b="b"/>
              <a:pathLst>
                <a:path w="6772" h="5571" extrusionOk="0">
                  <a:moveTo>
                    <a:pt x="4670" y="0"/>
                  </a:moveTo>
                  <a:cubicBezTo>
                    <a:pt x="4537" y="767"/>
                    <a:pt x="801" y="3169"/>
                    <a:pt x="0" y="3536"/>
                  </a:cubicBezTo>
                  <a:cubicBezTo>
                    <a:pt x="1101" y="3836"/>
                    <a:pt x="2001" y="4570"/>
                    <a:pt x="2502" y="5571"/>
                  </a:cubicBezTo>
                  <a:cubicBezTo>
                    <a:pt x="6104" y="3536"/>
                    <a:pt x="6772" y="567"/>
                    <a:pt x="6772" y="567"/>
                  </a:cubicBezTo>
                  <a:cubicBezTo>
                    <a:pt x="6104" y="300"/>
                    <a:pt x="5404" y="100"/>
                    <a:pt x="4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64;p60">
              <a:extLst>
                <a:ext uri="{FF2B5EF4-FFF2-40B4-BE49-F238E27FC236}">
                  <a16:creationId xmlns:a16="http://schemas.microsoft.com/office/drawing/2014/main" id="{4542638A-7ACD-42F4-BCD2-BBBF0AB1D6D5}"/>
                </a:ext>
              </a:extLst>
            </p:cNvPr>
            <p:cNvSpPr/>
            <p:nvPr/>
          </p:nvSpPr>
          <p:spPr>
            <a:xfrm>
              <a:off x="4824450" y="1865100"/>
              <a:ext cx="43400" cy="23375"/>
            </a:xfrm>
            <a:custGeom>
              <a:avLst/>
              <a:gdLst/>
              <a:ahLst/>
              <a:cxnLst/>
              <a:rect l="l" t="t" r="r" b="b"/>
              <a:pathLst>
                <a:path w="1736" h="935" extrusionOk="0">
                  <a:moveTo>
                    <a:pt x="1535" y="1"/>
                  </a:moveTo>
                  <a:lnTo>
                    <a:pt x="0" y="134"/>
                  </a:lnTo>
                  <a:lnTo>
                    <a:pt x="1735" y="935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5;p60">
              <a:extLst>
                <a:ext uri="{FF2B5EF4-FFF2-40B4-BE49-F238E27FC236}">
                  <a16:creationId xmlns:a16="http://schemas.microsoft.com/office/drawing/2014/main" id="{DA867339-6333-4239-9414-47D64061C46A}"/>
                </a:ext>
              </a:extLst>
            </p:cNvPr>
            <p:cNvSpPr/>
            <p:nvPr/>
          </p:nvSpPr>
          <p:spPr>
            <a:xfrm>
              <a:off x="4753575" y="1782550"/>
              <a:ext cx="109250" cy="133450"/>
            </a:xfrm>
            <a:custGeom>
              <a:avLst/>
              <a:gdLst/>
              <a:ahLst/>
              <a:cxnLst/>
              <a:rect l="l" t="t" r="r" b="b"/>
              <a:pathLst>
                <a:path w="4370" h="5338" extrusionOk="0">
                  <a:moveTo>
                    <a:pt x="3703" y="1"/>
                  </a:moveTo>
                  <a:cubicBezTo>
                    <a:pt x="3069" y="67"/>
                    <a:pt x="2469" y="234"/>
                    <a:pt x="1868" y="468"/>
                  </a:cubicBezTo>
                  <a:cubicBezTo>
                    <a:pt x="1868" y="468"/>
                    <a:pt x="0" y="2202"/>
                    <a:pt x="1835" y="5338"/>
                  </a:cubicBezTo>
                  <a:cubicBezTo>
                    <a:pt x="2469" y="4437"/>
                    <a:pt x="3336" y="3737"/>
                    <a:pt x="4370" y="3303"/>
                  </a:cubicBezTo>
                  <a:cubicBezTo>
                    <a:pt x="3102" y="2469"/>
                    <a:pt x="3569" y="768"/>
                    <a:pt x="3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66;p60">
              <a:extLst>
                <a:ext uri="{FF2B5EF4-FFF2-40B4-BE49-F238E27FC236}">
                  <a16:creationId xmlns:a16="http://schemas.microsoft.com/office/drawing/2014/main" id="{BC1CFCA7-D778-4ECB-A187-B4D96BADE90B}"/>
                </a:ext>
              </a:extLst>
            </p:cNvPr>
            <p:cNvSpPr/>
            <p:nvPr/>
          </p:nvSpPr>
          <p:spPr>
            <a:xfrm>
              <a:off x="4874475" y="1631600"/>
              <a:ext cx="65925" cy="88425"/>
            </a:xfrm>
            <a:custGeom>
              <a:avLst/>
              <a:gdLst/>
              <a:ahLst/>
              <a:cxnLst/>
              <a:rect l="l" t="t" r="r" b="b"/>
              <a:pathLst>
                <a:path w="2637" h="3537" extrusionOk="0">
                  <a:moveTo>
                    <a:pt x="2503" y="1"/>
                  </a:moveTo>
                  <a:lnTo>
                    <a:pt x="1" y="2269"/>
                  </a:lnTo>
                  <a:cubicBezTo>
                    <a:pt x="101" y="2669"/>
                    <a:pt x="201" y="3103"/>
                    <a:pt x="234" y="3537"/>
                  </a:cubicBezTo>
                  <a:cubicBezTo>
                    <a:pt x="1202" y="3370"/>
                    <a:pt x="2503" y="2236"/>
                    <a:pt x="2603" y="1235"/>
                  </a:cubicBezTo>
                  <a:cubicBezTo>
                    <a:pt x="2636" y="835"/>
                    <a:pt x="2603" y="401"/>
                    <a:pt x="25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67;p60">
              <a:extLst>
                <a:ext uri="{FF2B5EF4-FFF2-40B4-BE49-F238E27FC236}">
                  <a16:creationId xmlns:a16="http://schemas.microsoft.com/office/drawing/2014/main" id="{D48C230B-9EF1-4B6E-8277-4F224E3D8A5F}"/>
                </a:ext>
              </a:extLst>
            </p:cNvPr>
            <p:cNvSpPr/>
            <p:nvPr/>
          </p:nvSpPr>
          <p:spPr>
            <a:xfrm>
              <a:off x="4725200" y="1333050"/>
              <a:ext cx="289275" cy="366425"/>
            </a:xfrm>
            <a:custGeom>
              <a:avLst/>
              <a:gdLst/>
              <a:ahLst/>
              <a:cxnLst/>
              <a:rect l="l" t="t" r="r" b="b"/>
              <a:pathLst>
                <a:path w="11571" h="14657" extrusionOk="0">
                  <a:moveTo>
                    <a:pt x="6201" y="1"/>
                  </a:moveTo>
                  <a:cubicBezTo>
                    <a:pt x="5520" y="1"/>
                    <a:pt x="4821" y="138"/>
                    <a:pt x="4137" y="435"/>
                  </a:cubicBezTo>
                  <a:cubicBezTo>
                    <a:pt x="435" y="2002"/>
                    <a:pt x="1" y="7673"/>
                    <a:pt x="868" y="11076"/>
                  </a:cubicBezTo>
                  <a:cubicBezTo>
                    <a:pt x="1452" y="13370"/>
                    <a:pt x="3384" y="14657"/>
                    <a:pt x="5447" y="14657"/>
                  </a:cubicBezTo>
                  <a:cubicBezTo>
                    <a:pt x="6803" y="14657"/>
                    <a:pt x="8216" y="14101"/>
                    <a:pt x="9341" y="12910"/>
                  </a:cubicBezTo>
                  <a:cubicBezTo>
                    <a:pt x="11242" y="10942"/>
                    <a:pt x="11242" y="9308"/>
                    <a:pt x="11409" y="5505"/>
                  </a:cubicBezTo>
                  <a:cubicBezTo>
                    <a:pt x="11571" y="2384"/>
                    <a:pt x="9041" y="1"/>
                    <a:pt x="620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8;p60">
              <a:extLst>
                <a:ext uri="{FF2B5EF4-FFF2-40B4-BE49-F238E27FC236}">
                  <a16:creationId xmlns:a16="http://schemas.microsoft.com/office/drawing/2014/main" id="{4FF8613E-B665-4743-A472-BB6D25EF332C}"/>
                </a:ext>
              </a:extLst>
            </p:cNvPr>
            <p:cNvSpPr/>
            <p:nvPr/>
          </p:nvSpPr>
          <p:spPr>
            <a:xfrm>
              <a:off x="4724375" y="1304400"/>
              <a:ext cx="240275" cy="183800"/>
            </a:xfrm>
            <a:custGeom>
              <a:avLst/>
              <a:gdLst/>
              <a:ahLst/>
              <a:cxnLst/>
              <a:rect l="l" t="t" r="r" b="b"/>
              <a:pathLst>
                <a:path w="9611" h="7352" extrusionOk="0">
                  <a:moveTo>
                    <a:pt x="6606" y="0"/>
                  </a:moveTo>
                  <a:cubicBezTo>
                    <a:pt x="5775" y="0"/>
                    <a:pt x="4882" y="154"/>
                    <a:pt x="4204" y="346"/>
                  </a:cubicBezTo>
                  <a:cubicBezTo>
                    <a:pt x="901" y="1280"/>
                    <a:pt x="368" y="4116"/>
                    <a:pt x="1" y="7351"/>
                  </a:cubicBezTo>
                  <a:cubicBezTo>
                    <a:pt x="1101" y="3615"/>
                    <a:pt x="3003" y="4983"/>
                    <a:pt x="4170" y="3682"/>
                  </a:cubicBezTo>
                  <a:cubicBezTo>
                    <a:pt x="4539" y="3262"/>
                    <a:pt x="4935" y="3130"/>
                    <a:pt x="5340" y="3130"/>
                  </a:cubicBezTo>
                  <a:cubicBezTo>
                    <a:pt x="6015" y="3130"/>
                    <a:pt x="6717" y="3494"/>
                    <a:pt x="7371" y="3494"/>
                  </a:cubicBezTo>
                  <a:cubicBezTo>
                    <a:pt x="7853" y="3494"/>
                    <a:pt x="8308" y="3297"/>
                    <a:pt x="8707" y="2615"/>
                  </a:cubicBezTo>
                  <a:cubicBezTo>
                    <a:pt x="9611" y="586"/>
                    <a:pt x="8226" y="0"/>
                    <a:pt x="66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69;p60">
              <a:extLst>
                <a:ext uri="{FF2B5EF4-FFF2-40B4-BE49-F238E27FC236}">
                  <a16:creationId xmlns:a16="http://schemas.microsoft.com/office/drawing/2014/main" id="{79B3D9B6-64B4-4DD2-AC40-D61F311881B7}"/>
                </a:ext>
              </a:extLst>
            </p:cNvPr>
            <p:cNvSpPr/>
            <p:nvPr/>
          </p:nvSpPr>
          <p:spPr>
            <a:xfrm>
              <a:off x="4902000" y="1332500"/>
              <a:ext cx="161800" cy="204900"/>
            </a:xfrm>
            <a:custGeom>
              <a:avLst/>
              <a:gdLst/>
              <a:ahLst/>
              <a:cxnLst/>
              <a:rect l="l" t="t" r="r" b="b"/>
              <a:pathLst>
                <a:path w="6472" h="8196" extrusionOk="0">
                  <a:moveTo>
                    <a:pt x="2539" y="1"/>
                  </a:moveTo>
                  <a:cubicBezTo>
                    <a:pt x="2450" y="1"/>
                    <a:pt x="2360" y="8"/>
                    <a:pt x="2269" y="23"/>
                  </a:cubicBezTo>
                  <a:cubicBezTo>
                    <a:pt x="1135" y="790"/>
                    <a:pt x="1" y="1924"/>
                    <a:pt x="134" y="3292"/>
                  </a:cubicBezTo>
                  <a:cubicBezTo>
                    <a:pt x="268" y="4660"/>
                    <a:pt x="2236" y="4059"/>
                    <a:pt x="2502" y="5027"/>
                  </a:cubicBezTo>
                  <a:cubicBezTo>
                    <a:pt x="2769" y="5994"/>
                    <a:pt x="1302" y="7995"/>
                    <a:pt x="3403" y="8196"/>
                  </a:cubicBezTo>
                  <a:cubicBezTo>
                    <a:pt x="5805" y="6861"/>
                    <a:pt x="6472" y="6594"/>
                    <a:pt x="6038" y="4526"/>
                  </a:cubicBezTo>
                  <a:cubicBezTo>
                    <a:pt x="5595" y="2594"/>
                    <a:pt x="4219" y="1"/>
                    <a:pt x="25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70;p60">
              <a:extLst>
                <a:ext uri="{FF2B5EF4-FFF2-40B4-BE49-F238E27FC236}">
                  <a16:creationId xmlns:a16="http://schemas.microsoft.com/office/drawing/2014/main" id="{58119AAC-6C44-4441-8C8A-764C99D13B0D}"/>
                </a:ext>
              </a:extLst>
            </p:cNvPr>
            <p:cNvSpPr/>
            <p:nvPr/>
          </p:nvSpPr>
          <p:spPr>
            <a:xfrm>
              <a:off x="4685175" y="2396325"/>
              <a:ext cx="308575" cy="1969775"/>
            </a:xfrm>
            <a:custGeom>
              <a:avLst/>
              <a:gdLst/>
              <a:ahLst/>
              <a:cxnLst/>
              <a:rect l="l" t="t" r="r" b="b"/>
              <a:pathLst>
                <a:path w="12343" h="78791" extrusionOk="0">
                  <a:moveTo>
                    <a:pt x="12343" y="0"/>
                  </a:moveTo>
                  <a:lnTo>
                    <a:pt x="1669" y="334"/>
                  </a:lnTo>
                  <a:cubicBezTo>
                    <a:pt x="1669" y="334"/>
                    <a:pt x="168" y="28754"/>
                    <a:pt x="68" y="40429"/>
                  </a:cubicBezTo>
                  <a:cubicBezTo>
                    <a:pt x="1" y="52571"/>
                    <a:pt x="3403" y="78790"/>
                    <a:pt x="3403" y="78790"/>
                  </a:cubicBezTo>
                  <a:lnTo>
                    <a:pt x="8607" y="78790"/>
                  </a:lnTo>
                  <a:cubicBezTo>
                    <a:pt x="8607" y="78790"/>
                    <a:pt x="7606" y="52305"/>
                    <a:pt x="8407" y="40329"/>
                  </a:cubicBezTo>
                  <a:cubicBezTo>
                    <a:pt x="9307" y="27253"/>
                    <a:pt x="12343" y="1"/>
                    <a:pt x="12343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71;p60">
              <a:extLst>
                <a:ext uri="{FF2B5EF4-FFF2-40B4-BE49-F238E27FC236}">
                  <a16:creationId xmlns:a16="http://schemas.microsoft.com/office/drawing/2014/main" id="{B7418411-F4DC-40EF-96A0-D47CD64F4F24}"/>
                </a:ext>
              </a:extLst>
            </p:cNvPr>
            <p:cNvSpPr/>
            <p:nvPr/>
          </p:nvSpPr>
          <p:spPr>
            <a:xfrm>
              <a:off x="4752725" y="4316025"/>
              <a:ext cx="170975" cy="54225"/>
            </a:xfrm>
            <a:custGeom>
              <a:avLst/>
              <a:gdLst/>
              <a:ahLst/>
              <a:cxnLst/>
              <a:rect l="l" t="t" r="r" b="b"/>
              <a:pathLst>
                <a:path w="6839" h="2169" extrusionOk="0">
                  <a:moveTo>
                    <a:pt x="6839" y="1"/>
                  </a:moveTo>
                  <a:lnTo>
                    <a:pt x="1" y="234"/>
                  </a:lnTo>
                  <a:lnTo>
                    <a:pt x="234" y="2169"/>
                  </a:lnTo>
                  <a:lnTo>
                    <a:pt x="6339" y="2169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72;p60">
              <a:extLst>
                <a:ext uri="{FF2B5EF4-FFF2-40B4-BE49-F238E27FC236}">
                  <a16:creationId xmlns:a16="http://schemas.microsoft.com/office/drawing/2014/main" id="{747E3F46-459B-4CF5-B41C-C5C0FE8BF4FA}"/>
                </a:ext>
              </a:extLst>
            </p:cNvPr>
            <p:cNvSpPr/>
            <p:nvPr/>
          </p:nvSpPr>
          <p:spPr>
            <a:xfrm>
              <a:off x="4827775" y="2643325"/>
              <a:ext cx="138475" cy="648675"/>
            </a:xfrm>
            <a:custGeom>
              <a:avLst/>
              <a:gdLst/>
              <a:ahLst/>
              <a:cxnLst/>
              <a:rect l="l" t="t" r="r" b="b"/>
              <a:pathLst>
                <a:path w="5539" h="25947" extrusionOk="0">
                  <a:moveTo>
                    <a:pt x="4974" y="1"/>
                  </a:moveTo>
                  <a:cubicBezTo>
                    <a:pt x="4504" y="1"/>
                    <a:pt x="3944" y="602"/>
                    <a:pt x="3270" y="1996"/>
                  </a:cubicBezTo>
                  <a:cubicBezTo>
                    <a:pt x="1" y="8801"/>
                    <a:pt x="1669" y="19675"/>
                    <a:pt x="3070" y="25946"/>
                  </a:cubicBezTo>
                  <a:cubicBezTo>
                    <a:pt x="3704" y="18141"/>
                    <a:pt x="4738" y="7867"/>
                    <a:pt x="5538" y="328"/>
                  </a:cubicBezTo>
                  <a:cubicBezTo>
                    <a:pt x="5366" y="115"/>
                    <a:pt x="5178" y="1"/>
                    <a:pt x="49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73;p60">
              <a:extLst>
                <a:ext uri="{FF2B5EF4-FFF2-40B4-BE49-F238E27FC236}">
                  <a16:creationId xmlns:a16="http://schemas.microsoft.com/office/drawing/2014/main" id="{3357501A-2A67-4280-8978-90F08A71EF0A}"/>
                </a:ext>
              </a:extLst>
            </p:cNvPr>
            <p:cNvSpPr/>
            <p:nvPr/>
          </p:nvSpPr>
          <p:spPr>
            <a:xfrm>
              <a:off x="4830275" y="1493175"/>
              <a:ext cx="19225" cy="28375"/>
            </a:xfrm>
            <a:custGeom>
              <a:avLst/>
              <a:gdLst/>
              <a:ahLst/>
              <a:cxnLst/>
              <a:rect l="l" t="t" r="r" b="b"/>
              <a:pathLst>
                <a:path w="769" h="1135" extrusionOk="0">
                  <a:moveTo>
                    <a:pt x="368" y="1"/>
                  </a:moveTo>
                  <a:cubicBezTo>
                    <a:pt x="168" y="1"/>
                    <a:pt x="1" y="267"/>
                    <a:pt x="34" y="568"/>
                  </a:cubicBezTo>
                  <a:cubicBezTo>
                    <a:pt x="34" y="868"/>
                    <a:pt x="201" y="1135"/>
                    <a:pt x="401" y="1135"/>
                  </a:cubicBezTo>
                  <a:cubicBezTo>
                    <a:pt x="601" y="1135"/>
                    <a:pt x="768" y="868"/>
                    <a:pt x="768" y="568"/>
                  </a:cubicBezTo>
                  <a:cubicBezTo>
                    <a:pt x="768" y="267"/>
                    <a:pt x="568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74;p60">
              <a:extLst>
                <a:ext uri="{FF2B5EF4-FFF2-40B4-BE49-F238E27FC236}">
                  <a16:creationId xmlns:a16="http://schemas.microsoft.com/office/drawing/2014/main" id="{D7793C34-0A3C-4A4E-9F06-F58BFBA174F5}"/>
                </a:ext>
              </a:extLst>
            </p:cNvPr>
            <p:cNvSpPr/>
            <p:nvPr/>
          </p:nvSpPr>
          <p:spPr>
            <a:xfrm>
              <a:off x="4742725" y="1492350"/>
              <a:ext cx="19200" cy="28375"/>
            </a:xfrm>
            <a:custGeom>
              <a:avLst/>
              <a:gdLst/>
              <a:ahLst/>
              <a:cxnLst/>
              <a:rect l="l" t="t" r="r" b="b"/>
              <a:pathLst>
                <a:path w="768" h="1135" extrusionOk="0">
                  <a:moveTo>
                    <a:pt x="367" y="0"/>
                  </a:moveTo>
                  <a:cubicBezTo>
                    <a:pt x="167" y="0"/>
                    <a:pt x="0" y="267"/>
                    <a:pt x="34" y="567"/>
                  </a:cubicBezTo>
                  <a:cubicBezTo>
                    <a:pt x="34" y="901"/>
                    <a:pt x="201" y="1134"/>
                    <a:pt x="401" y="1134"/>
                  </a:cubicBezTo>
                  <a:cubicBezTo>
                    <a:pt x="601" y="1134"/>
                    <a:pt x="768" y="868"/>
                    <a:pt x="768" y="567"/>
                  </a:cubicBezTo>
                  <a:cubicBezTo>
                    <a:pt x="768" y="267"/>
                    <a:pt x="5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75;p60">
              <a:extLst>
                <a:ext uri="{FF2B5EF4-FFF2-40B4-BE49-F238E27FC236}">
                  <a16:creationId xmlns:a16="http://schemas.microsoft.com/office/drawing/2014/main" id="{3AC51071-9CCC-41FD-A78F-A605C562467F}"/>
                </a:ext>
              </a:extLst>
            </p:cNvPr>
            <p:cNvSpPr/>
            <p:nvPr/>
          </p:nvSpPr>
          <p:spPr>
            <a:xfrm>
              <a:off x="4736050" y="1488175"/>
              <a:ext cx="18375" cy="8125"/>
            </a:xfrm>
            <a:custGeom>
              <a:avLst/>
              <a:gdLst/>
              <a:ahLst/>
              <a:cxnLst/>
              <a:rect l="l" t="t" r="r" b="b"/>
              <a:pathLst>
                <a:path w="735" h="325" extrusionOk="0">
                  <a:moveTo>
                    <a:pt x="1" y="0"/>
                  </a:moveTo>
                  <a:cubicBezTo>
                    <a:pt x="1" y="1"/>
                    <a:pt x="210" y="324"/>
                    <a:pt x="471" y="324"/>
                  </a:cubicBezTo>
                  <a:cubicBezTo>
                    <a:pt x="555" y="324"/>
                    <a:pt x="645" y="290"/>
                    <a:pt x="734" y="2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76;p60">
              <a:extLst>
                <a:ext uri="{FF2B5EF4-FFF2-40B4-BE49-F238E27FC236}">
                  <a16:creationId xmlns:a16="http://schemas.microsoft.com/office/drawing/2014/main" id="{94299757-8FFF-4869-A45E-14E56EC31225}"/>
                </a:ext>
              </a:extLst>
            </p:cNvPr>
            <p:cNvSpPr/>
            <p:nvPr/>
          </p:nvSpPr>
          <p:spPr>
            <a:xfrm>
              <a:off x="4765250" y="1513200"/>
              <a:ext cx="27525" cy="56175"/>
            </a:xfrm>
            <a:custGeom>
              <a:avLst/>
              <a:gdLst/>
              <a:ahLst/>
              <a:cxnLst/>
              <a:rect l="l" t="t" r="r" b="b"/>
              <a:pathLst>
                <a:path w="1101" h="2247" extrusionOk="0">
                  <a:moveTo>
                    <a:pt x="1068" y="0"/>
                  </a:moveTo>
                  <a:cubicBezTo>
                    <a:pt x="801" y="734"/>
                    <a:pt x="467" y="1401"/>
                    <a:pt x="0" y="2002"/>
                  </a:cubicBezTo>
                  <a:cubicBezTo>
                    <a:pt x="234" y="2165"/>
                    <a:pt x="500" y="2247"/>
                    <a:pt x="764" y="2247"/>
                  </a:cubicBezTo>
                  <a:cubicBezTo>
                    <a:pt x="878" y="2247"/>
                    <a:pt x="991" y="2232"/>
                    <a:pt x="1101" y="2202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77;p60">
              <a:extLst>
                <a:ext uri="{FF2B5EF4-FFF2-40B4-BE49-F238E27FC236}">
                  <a16:creationId xmlns:a16="http://schemas.microsoft.com/office/drawing/2014/main" id="{F6BE1625-12CC-4F39-8CAE-EBCD75046C61}"/>
                </a:ext>
              </a:extLst>
            </p:cNvPr>
            <p:cNvSpPr/>
            <p:nvPr/>
          </p:nvSpPr>
          <p:spPr>
            <a:xfrm>
              <a:off x="4826125" y="1564700"/>
              <a:ext cx="56475" cy="30250"/>
            </a:xfrm>
            <a:custGeom>
              <a:avLst/>
              <a:gdLst/>
              <a:ahLst/>
              <a:cxnLst/>
              <a:rect l="l" t="t" r="r" b="b"/>
              <a:pathLst>
                <a:path w="2259" h="1210" extrusionOk="0">
                  <a:moveTo>
                    <a:pt x="2138" y="0"/>
                  </a:moveTo>
                  <a:cubicBezTo>
                    <a:pt x="2113" y="0"/>
                    <a:pt x="2088" y="12"/>
                    <a:pt x="2068" y="42"/>
                  </a:cubicBezTo>
                  <a:cubicBezTo>
                    <a:pt x="1601" y="675"/>
                    <a:pt x="867" y="1042"/>
                    <a:pt x="67" y="1042"/>
                  </a:cubicBezTo>
                  <a:cubicBezTo>
                    <a:pt x="34" y="1042"/>
                    <a:pt x="0" y="1076"/>
                    <a:pt x="0" y="1109"/>
                  </a:cubicBezTo>
                  <a:cubicBezTo>
                    <a:pt x="0" y="1176"/>
                    <a:pt x="34" y="1209"/>
                    <a:pt x="100" y="1209"/>
                  </a:cubicBezTo>
                  <a:cubicBezTo>
                    <a:pt x="234" y="1209"/>
                    <a:pt x="400" y="1176"/>
                    <a:pt x="534" y="1176"/>
                  </a:cubicBezTo>
                  <a:cubicBezTo>
                    <a:pt x="1234" y="1042"/>
                    <a:pt x="1835" y="675"/>
                    <a:pt x="2235" y="142"/>
                  </a:cubicBezTo>
                  <a:cubicBezTo>
                    <a:pt x="2259" y="71"/>
                    <a:pt x="2199" y="0"/>
                    <a:pt x="2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78;p60">
              <a:extLst>
                <a:ext uri="{FF2B5EF4-FFF2-40B4-BE49-F238E27FC236}">
                  <a16:creationId xmlns:a16="http://schemas.microsoft.com/office/drawing/2014/main" id="{B9409B6D-591E-4BBE-ACA6-8EBAE0CBF35F}"/>
                </a:ext>
              </a:extLst>
            </p:cNvPr>
            <p:cNvSpPr/>
            <p:nvPr/>
          </p:nvSpPr>
          <p:spPr>
            <a:xfrm>
              <a:off x="4962850" y="1514800"/>
              <a:ext cx="85125" cy="83750"/>
            </a:xfrm>
            <a:custGeom>
              <a:avLst/>
              <a:gdLst/>
              <a:ahLst/>
              <a:cxnLst/>
              <a:rect l="l" t="t" r="r" b="b"/>
              <a:pathLst>
                <a:path w="3405" h="3350" extrusionOk="0">
                  <a:moveTo>
                    <a:pt x="1889" y="0"/>
                  </a:moveTo>
                  <a:cubicBezTo>
                    <a:pt x="965" y="0"/>
                    <a:pt x="331" y="1094"/>
                    <a:pt x="169" y="1904"/>
                  </a:cubicBezTo>
                  <a:cubicBezTo>
                    <a:pt x="0" y="2662"/>
                    <a:pt x="351" y="3349"/>
                    <a:pt x="1023" y="3349"/>
                  </a:cubicBezTo>
                  <a:cubicBezTo>
                    <a:pt x="1150" y="3349"/>
                    <a:pt x="1288" y="3325"/>
                    <a:pt x="1436" y="3272"/>
                  </a:cubicBezTo>
                  <a:cubicBezTo>
                    <a:pt x="2103" y="3005"/>
                    <a:pt x="2670" y="2505"/>
                    <a:pt x="2971" y="1838"/>
                  </a:cubicBezTo>
                  <a:cubicBezTo>
                    <a:pt x="3404" y="1037"/>
                    <a:pt x="2870" y="70"/>
                    <a:pt x="1970" y="3"/>
                  </a:cubicBezTo>
                  <a:cubicBezTo>
                    <a:pt x="1942" y="1"/>
                    <a:pt x="1915" y="0"/>
                    <a:pt x="18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79;p60">
              <a:extLst>
                <a:ext uri="{FF2B5EF4-FFF2-40B4-BE49-F238E27FC236}">
                  <a16:creationId xmlns:a16="http://schemas.microsoft.com/office/drawing/2014/main" id="{6E6FFC17-AE4A-490A-A947-31E88D090EE6}"/>
                </a:ext>
              </a:extLst>
            </p:cNvPr>
            <p:cNvSpPr/>
            <p:nvPr/>
          </p:nvSpPr>
          <p:spPr>
            <a:xfrm>
              <a:off x="4906175" y="1587525"/>
              <a:ext cx="159300" cy="136675"/>
            </a:xfrm>
            <a:custGeom>
              <a:avLst/>
              <a:gdLst/>
              <a:ahLst/>
              <a:cxnLst/>
              <a:rect l="l" t="t" r="r" b="b"/>
              <a:pathLst>
                <a:path w="6372" h="5467" extrusionOk="0">
                  <a:moveTo>
                    <a:pt x="3636" y="196"/>
                  </a:moveTo>
                  <a:cubicBezTo>
                    <a:pt x="5037" y="196"/>
                    <a:pt x="6138" y="1330"/>
                    <a:pt x="6172" y="2731"/>
                  </a:cubicBezTo>
                  <a:cubicBezTo>
                    <a:pt x="6149" y="4267"/>
                    <a:pt x="4904" y="5267"/>
                    <a:pt x="3605" y="5267"/>
                  </a:cubicBezTo>
                  <a:cubicBezTo>
                    <a:pt x="2985" y="5267"/>
                    <a:pt x="2352" y="5039"/>
                    <a:pt x="1835" y="4533"/>
                  </a:cubicBezTo>
                  <a:cubicBezTo>
                    <a:pt x="234" y="2931"/>
                    <a:pt x="1368" y="196"/>
                    <a:pt x="3636" y="196"/>
                  </a:cubicBezTo>
                  <a:close/>
                  <a:moveTo>
                    <a:pt x="3620" y="0"/>
                  </a:moveTo>
                  <a:cubicBezTo>
                    <a:pt x="2948" y="0"/>
                    <a:pt x="2262" y="247"/>
                    <a:pt x="1702" y="797"/>
                  </a:cubicBezTo>
                  <a:cubicBezTo>
                    <a:pt x="0" y="2531"/>
                    <a:pt x="1201" y="5467"/>
                    <a:pt x="3636" y="5467"/>
                  </a:cubicBezTo>
                  <a:cubicBezTo>
                    <a:pt x="5137" y="5467"/>
                    <a:pt x="6372" y="4232"/>
                    <a:pt x="6372" y="2731"/>
                  </a:cubicBezTo>
                  <a:cubicBezTo>
                    <a:pt x="6372" y="1083"/>
                    <a:pt x="5027" y="0"/>
                    <a:pt x="362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80;p60">
              <a:extLst>
                <a:ext uri="{FF2B5EF4-FFF2-40B4-BE49-F238E27FC236}">
                  <a16:creationId xmlns:a16="http://schemas.microsoft.com/office/drawing/2014/main" id="{688193E7-CEC4-4F1A-8A12-E9DF0D7FE4AD}"/>
                </a:ext>
              </a:extLst>
            </p:cNvPr>
            <p:cNvSpPr/>
            <p:nvPr/>
          </p:nvSpPr>
          <p:spPr>
            <a:xfrm>
              <a:off x="4836375" y="1431425"/>
              <a:ext cx="51475" cy="34250"/>
            </a:xfrm>
            <a:custGeom>
              <a:avLst/>
              <a:gdLst/>
              <a:ahLst/>
              <a:cxnLst/>
              <a:rect l="l" t="t" r="r" b="b"/>
              <a:pathLst>
                <a:path w="2059" h="1370" extrusionOk="0">
                  <a:moveTo>
                    <a:pt x="232" y="0"/>
                  </a:moveTo>
                  <a:cubicBezTo>
                    <a:pt x="52" y="0"/>
                    <a:pt x="1" y="337"/>
                    <a:pt x="224" y="369"/>
                  </a:cubicBezTo>
                  <a:cubicBezTo>
                    <a:pt x="224" y="369"/>
                    <a:pt x="1325" y="503"/>
                    <a:pt x="1692" y="1270"/>
                  </a:cubicBezTo>
                  <a:cubicBezTo>
                    <a:pt x="1725" y="1336"/>
                    <a:pt x="1825" y="1370"/>
                    <a:pt x="1892" y="1370"/>
                  </a:cubicBezTo>
                  <a:lnTo>
                    <a:pt x="1959" y="1336"/>
                  </a:lnTo>
                  <a:cubicBezTo>
                    <a:pt x="2025" y="1303"/>
                    <a:pt x="2059" y="1170"/>
                    <a:pt x="2025" y="1070"/>
                  </a:cubicBezTo>
                  <a:cubicBezTo>
                    <a:pt x="1558" y="169"/>
                    <a:pt x="324" y="2"/>
                    <a:pt x="257" y="2"/>
                  </a:cubicBezTo>
                  <a:cubicBezTo>
                    <a:pt x="249" y="1"/>
                    <a:pt x="240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81;p60">
              <a:extLst>
                <a:ext uri="{FF2B5EF4-FFF2-40B4-BE49-F238E27FC236}">
                  <a16:creationId xmlns:a16="http://schemas.microsoft.com/office/drawing/2014/main" id="{160EC2FC-3E6B-4E14-9B04-AF2AABA7C9C3}"/>
                </a:ext>
              </a:extLst>
            </p:cNvPr>
            <p:cNvSpPr/>
            <p:nvPr/>
          </p:nvSpPr>
          <p:spPr>
            <a:xfrm>
              <a:off x="4728550" y="1438550"/>
              <a:ext cx="45900" cy="19625"/>
            </a:xfrm>
            <a:custGeom>
              <a:avLst/>
              <a:gdLst/>
              <a:ahLst/>
              <a:cxnLst/>
              <a:rect l="l" t="t" r="r" b="b"/>
              <a:pathLst>
                <a:path w="1836" h="785" extrusionOk="0">
                  <a:moveTo>
                    <a:pt x="1273" y="1"/>
                  </a:moveTo>
                  <a:cubicBezTo>
                    <a:pt x="845" y="1"/>
                    <a:pt x="426" y="151"/>
                    <a:pt x="100" y="451"/>
                  </a:cubicBezTo>
                  <a:cubicBezTo>
                    <a:pt x="0" y="518"/>
                    <a:pt x="0" y="618"/>
                    <a:pt x="67" y="718"/>
                  </a:cubicBezTo>
                  <a:cubicBezTo>
                    <a:pt x="100" y="751"/>
                    <a:pt x="167" y="785"/>
                    <a:pt x="234" y="785"/>
                  </a:cubicBezTo>
                  <a:cubicBezTo>
                    <a:pt x="267" y="751"/>
                    <a:pt x="301" y="751"/>
                    <a:pt x="334" y="718"/>
                  </a:cubicBezTo>
                  <a:cubicBezTo>
                    <a:pt x="594" y="484"/>
                    <a:pt x="934" y="351"/>
                    <a:pt x="1293" y="351"/>
                  </a:cubicBezTo>
                  <a:cubicBezTo>
                    <a:pt x="1395" y="351"/>
                    <a:pt x="1498" y="362"/>
                    <a:pt x="1602" y="384"/>
                  </a:cubicBezTo>
                  <a:cubicBezTo>
                    <a:pt x="1619" y="390"/>
                    <a:pt x="1637" y="393"/>
                    <a:pt x="1654" y="393"/>
                  </a:cubicBezTo>
                  <a:cubicBezTo>
                    <a:pt x="1735" y="393"/>
                    <a:pt x="1808" y="333"/>
                    <a:pt x="1835" y="251"/>
                  </a:cubicBezTo>
                  <a:cubicBezTo>
                    <a:pt x="1835" y="151"/>
                    <a:pt x="1802" y="51"/>
                    <a:pt x="1702" y="51"/>
                  </a:cubicBezTo>
                  <a:cubicBezTo>
                    <a:pt x="1560" y="17"/>
                    <a:pt x="1416" y="1"/>
                    <a:pt x="1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82;p60">
              <a:extLst>
                <a:ext uri="{FF2B5EF4-FFF2-40B4-BE49-F238E27FC236}">
                  <a16:creationId xmlns:a16="http://schemas.microsoft.com/office/drawing/2014/main" id="{0654881F-BBD7-411A-ACB0-3CC47F66CB86}"/>
                </a:ext>
              </a:extLst>
            </p:cNvPr>
            <p:cNvSpPr/>
            <p:nvPr/>
          </p:nvSpPr>
          <p:spPr>
            <a:xfrm>
              <a:off x="5123825" y="1914300"/>
              <a:ext cx="172650" cy="630500"/>
            </a:xfrm>
            <a:custGeom>
              <a:avLst/>
              <a:gdLst/>
              <a:ahLst/>
              <a:cxnLst/>
              <a:rect l="l" t="t" r="r" b="b"/>
              <a:pathLst>
                <a:path w="6906" h="25220" extrusionOk="0">
                  <a:moveTo>
                    <a:pt x="3703" y="1"/>
                  </a:moveTo>
                  <a:lnTo>
                    <a:pt x="1" y="1269"/>
                  </a:lnTo>
                  <a:lnTo>
                    <a:pt x="1869" y="7139"/>
                  </a:lnTo>
                  <a:cubicBezTo>
                    <a:pt x="2169" y="8107"/>
                    <a:pt x="2469" y="9074"/>
                    <a:pt x="2736" y="10042"/>
                  </a:cubicBezTo>
                  <a:cubicBezTo>
                    <a:pt x="2869" y="10542"/>
                    <a:pt x="2969" y="11009"/>
                    <a:pt x="3103" y="11476"/>
                  </a:cubicBezTo>
                  <a:cubicBezTo>
                    <a:pt x="3203" y="11910"/>
                    <a:pt x="3270" y="12343"/>
                    <a:pt x="3336" y="12777"/>
                  </a:cubicBezTo>
                  <a:lnTo>
                    <a:pt x="3336" y="12910"/>
                  </a:lnTo>
                  <a:lnTo>
                    <a:pt x="3336" y="12977"/>
                  </a:lnTo>
                  <a:lnTo>
                    <a:pt x="3336" y="13311"/>
                  </a:lnTo>
                  <a:cubicBezTo>
                    <a:pt x="3336" y="13544"/>
                    <a:pt x="3303" y="13811"/>
                    <a:pt x="3303" y="14044"/>
                  </a:cubicBezTo>
                  <a:cubicBezTo>
                    <a:pt x="3270" y="14545"/>
                    <a:pt x="3236" y="15045"/>
                    <a:pt x="3203" y="15579"/>
                  </a:cubicBezTo>
                  <a:lnTo>
                    <a:pt x="2969" y="18648"/>
                  </a:lnTo>
                  <a:cubicBezTo>
                    <a:pt x="2803" y="20749"/>
                    <a:pt x="2636" y="22817"/>
                    <a:pt x="2536" y="24919"/>
                  </a:cubicBezTo>
                  <a:lnTo>
                    <a:pt x="4437" y="25219"/>
                  </a:lnTo>
                  <a:cubicBezTo>
                    <a:pt x="5004" y="23184"/>
                    <a:pt x="5505" y="21149"/>
                    <a:pt x="5905" y="19115"/>
                  </a:cubicBezTo>
                  <a:cubicBezTo>
                    <a:pt x="6138" y="18081"/>
                    <a:pt x="6339" y="17047"/>
                    <a:pt x="6505" y="16012"/>
                  </a:cubicBezTo>
                  <a:cubicBezTo>
                    <a:pt x="6605" y="15479"/>
                    <a:pt x="6672" y="14945"/>
                    <a:pt x="6772" y="14411"/>
                  </a:cubicBezTo>
                  <a:cubicBezTo>
                    <a:pt x="6806" y="14144"/>
                    <a:pt x="6839" y="13878"/>
                    <a:pt x="6872" y="13577"/>
                  </a:cubicBezTo>
                  <a:cubicBezTo>
                    <a:pt x="6872" y="13411"/>
                    <a:pt x="6906" y="13311"/>
                    <a:pt x="6906" y="13144"/>
                  </a:cubicBezTo>
                  <a:lnTo>
                    <a:pt x="6906" y="12810"/>
                  </a:lnTo>
                  <a:lnTo>
                    <a:pt x="6906" y="12543"/>
                  </a:lnTo>
                  <a:cubicBezTo>
                    <a:pt x="6872" y="11943"/>
                    <a:pt x="6806" y="11342"/>
                    <a:pt x="6705" y="10775"/>
                  </a:cubicBezTo>
                  <a:cubicBezTo>
                    <a:pt x="6605" y="10208"/>
                    <a:pt x="6472" y="9675"/>
                    <a:pt x="6372" y="9141"/>
                  </a:cubicBezTo>
                  <a:cubicBezTo>
                    <a:pt x="6138" y="8107"/>
                    <a:pt x="5872" y="7073"/>
                    <a:pt x="5605" y="6039"/>
                  </a:cubicBezTo>
                  <a:cubicBezTo>
                    <a:pt x="5038" y="4004"/>
                    <a:pt x="4404" y="2002"/>
                    <a:pt x="370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83;p60">
              <a:extLst>
                <a:ext uri="{FF2B5EF4-FFF2-40B4-BE49-F238E27FC236}">
                  <a16:creationId xmlns:a16="http://schemas.microsoft.com/office/drawing/2014/main" id="{13199CCB-FFCF-4346-B820-B62D9978080D}"/>
                </a:ext>
              </a:extLst>
            </p:cNvPr>
            <p:cNvSpPr/>
            <p:nvPr/>
          </p:nvSpPr>
          <p:spPr>
            <a:xfrm>
              <a:off x="5045825" y="1798100"/>
              <a:ext cx="228125" cy="317225"/>
            </a:xfrm>
            <a:custGeom>
              <a:avLst/>
              <a:gdLst/>
              <a:ahLst/>
              <a:cxnLst/>
              <a:rect l="l" t="t" r="r" b="b"/>
              <a:pathLst>
                <a:path w="9125" h="12689" extrusionOk="0">
                  <a:moveTo>
                    <a:pt x="2074" y="1"/>
                  </a:moveTo>
                  <a:cubicBezTo>
                    <a:pt x="391" y="1"/>
                    <a:pt x="1" y="3187"/>
                    <a:pt x="452" y="5283"/>
                  </a:cubicBezTo>
                  <a:cubicBezTo>
                    <a:pt x="919" y="7351"/>
                    <a:pt x="4088" y="12688"/>
                    <a:pt x="4088" y="12688"/>
                  </a:cubicBezTo>
                  <a:lnTo>
                    <a:pt x="9125" y="8485"/>
                  </a:lnTo>
                  <a:cubicBezTo>
                    <a:pt x="8391" y="6917"/>
                    <a:pt x="7357" y="646"/>
                    <a:pt x="2253" y="12"/>
                  </a:cubicBezTo>
                  <a:cubicBezTo>
                    <a:pt x="2192" y="5"/>
                    <a:pt x="2132" y="1"/>
                    <a:pt x="207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84;p60">
              <a:extLst>
                <a:ext uri="{FF2B5EF4-FFF2-40B4-BE49-F238E27FC236}">
                  <a16:creationId xmlns:a16="http://schemas.microsoft.com/office/drawing/2014/main" id="{3889C656-7F9A-48F9-8F86-A11801A2067D}"/>
                </a:ext>
              </a:extLst>
            </p:cNvPr>
            <p:cNvSpPr/>
            <p:nvPr/>
          </p:nvSpPr>
          <p:spPr>
            <a:xfrm>
              <a:off x="5045825" y="1798100"/>
              <a:ext cx="228125" cy="317225"/>
            </a:xfrm>
            <a:custGeom>
              <a:avLst/>
              <a:gdLst/>
              <a:ahLst/>
              <a:cxnLst/>
              <a:rect l="l" t="t" r="r" b="b"/>
              <a:pathLst>
                <a:path w="9125" h="12689" extrusionOk="0">
                  <a:moveTo>
                    <a:pt x="2074" y="1"/>
                  </a:moveTo>
                  <a:cubicBezTo>
                    <a:pt x="391" y="1"/>
                    <a:pt x="1" y="3187"/>
                    <a:pt x="452" y="5283"/>
                  </a:cubicBezTo>
                  <a:cubicBezTo>
                    <a:pt x="919" y="7351"/>
                    <a:pt x="4088" y="12688"/>
                    <a:pt x="4088" y="12688"/>
                  </a:cubicBezTo>
                  <a:lnTo>
                    <a:pt x="9125" y="8485"/>
                  </a:lnTo>
                  <a:cubicBezTo>
                    <a:pt x="8391" y="6917"/>
                    <a:pt x="7357" y="646"/>
                    <a:pt x="2253" y="12"/>
                  </a:cubicBezTo>
                  <a:cubicBezTo>
                    <a:pt x="2192" y="5"/>
                    <a:pt x="2132" y="1"/>
                    <a:pt x="2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85;p60">
              <a:extLst>
                <a:ext uri="{FF2B5EF4-FFF2-40B4-BE49-F238E27FC236}">
                  <a16:creationId xmlns:a16="http://schemas.microsoft.com/office/drawing/2014/main" id="{87EA37AF-EB71-489C-B343-09928BBB46DC}"/>
                </a:ext>
              </a:extLst>
            </p:cNvPr>
            <p:cNvSpPr/>
            <p:nvPr/>
          </p:nvSpPr>
          <p:spPr>
            <a:xfrm>
              <a:off x="4721875" y="4477300"/>
              <a:ext cx="59225" cy="24725"/>
            </a:xfrm>
            <a:custGeom>
              <a:avLst/>
              <a:gdLst/>
              <a:ahLst/>
              <a:cxnLst/>
              <a:rect l="l" t="t" r="r" b="b"/>
              <a:pathLst>
                <a:path w="2369" h="989" extrusionOk="0">
                  <a:moveTo>
                    <a:pt x="468" y="188"/>
                  </a:moveTo>
                  <a:cubicBezTo>
                    <a:pt x="1001" y="255"/>
                    <a:pt x="1535" y="421"/>
                    <a:pt x="2002" y="688"/>
                  </a:cubicBezTo>
                  <a:cubicBezTo>
                    <a:pt x="1641" y="758"/>
                    <a:pt x="1320" y="792"/>
                    <a:pt x="1054" y="792"/>
                  </a:cubicBezTo>
                  <a:cubicBezTo>
                    <a:pt x="682" y="792"/>
                    <a:pt x="418" y="724"/>
                    <a:pt x="301" y="588"/>
                  </a:cubicBezTo>
                  <a:cubicBezTo>
                    <a:pt x="234" y="521"/>
                    <a:pt x="201" y="421"/>
                    <a:pt x="234" y="321"/>
                  </a:cubicBezTo>
                  <a:cubicBezTo>
                    <a:pt x="234" y="255"/>
                    <a:pt x="234" y="221"/>
                    <a:pt x="301" y="221"/>
                  </a:cubicBezTo>
                  <a:cubicBezTo>
                    <a:pt x="334" y="188"/>
                    <a:pt x="401" y="188"/>
                    <a:pt x="468" y="188"/>
                  </a:cubicBezTo>
                  <a:close/>
                  <a:moveTo>
                    <a:pt x="487" y="0"/>
                  </a:moveTo>
                  <a:cubicBezTo>
                    <a:pt x="387" y="0"/>
                    <a:pt x="300" y="17"/>
                    <a:pt x="234" y="54"/>
                  </a:cubicBezTo>
                  <a:cubicBezTo>
                    <a:pt x="134" y="88"/>
                    <a:pt x="67" y="188"/>
                    <a:pt x="34" y="288"/>
                  </a:cubicBezTo>
                  <a:cubicBezTo>
                    <a:pt x="1" y="455"/>
                    <a:pt x="34" y="621"/>
                    <a:pt x="167" y="722"/>
                  </a:cubicBezTo>
                  <a:cubicBezTo>
                    <a:pt x="434" y="922"/>
                    <a:pt x="734" y="988"/>
                    <a:pt x="1068" y="988"/>
                  </a:cubicBezTo>
                  <a:cubicBezTo>
                    <a:pt x="1468" y="955"/>
                    <a:pt x="1902" y="922"/>
                    <a:pt x="2302" y="822"/>
                  </a:cubicBezTo>
                  <a:cubicBezTo>
                    <a:pt x="2336" y="822"/>
                    <a:pt x="2369" y="788"/>
                    <a:pt x="2369" y="755"/>
                  </a:cubicBezTo>
                  <a:cubicBezTo>
                    <a:pt x="2369" y="722"/>
                    <a:pt x="2369" y="688"/>
                    <a:pt x="2336" y="655"/>
                  </a:cubicBezTo>
                  <a:cubicBezTo>
                    <a:pt x="2192" y="598"/>
                    <a:pt x="1092" y="0"/>
                    <a:pt x="487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86;p60">
              <a:extLst>
                <a:ext uri="{FF2B5EF4-FFF2-40B4-BE49-F238E27FC236}">
                  <a16:creationId xmlns:a16="http://schemas.microsoft.com/office/drawing/2014/main" id="{29A7DD97-75B8-4631-83BA-0F194985AE74}"/>
                </a:ext>
              </a:extLst>
            </p:cNvPr>
            <p:cNvSpPr/>
            <p:nvPr/>
          </p:nvSpPr>
          <p:spPr>
            <a:xfrm>
              <a:off x="4746900" y="4455075"/>
              <a:ext cx="35050" cy="43600"/>
            </a:xfrm>
            <a:custGeom>
              <a:avLst/>
              <a:gdLst/>
              <a:ahLst/>
              <a:cxnLst/>
              <a:rect l="l" t="t" r="r" b="b"/>
              <a:pathLst>
                <a:path w="1402" h="1744" extrusionOk="0">
                  <a:moveTo>
                    <a:pt x="501" y="176"/>
                  </a:moveTo>
                  <a:cubicBezTo>
                    <a:pt x="634" y="176"/>
                    <a:pt x="734" y="210"/>
                    <a:pt x="834" y="276"/>
                  </a:cubicBezTo>
                  <a:cubicBezTo>
                    <a:pt x="1068" y="643"/>
                    <a:pt x="1201" y="1043"/>
                    <a:pt x="1201" y="1477"/>
                  </a:cubicBezTo>
                  <a:cubicBezTo>
                    <a:pt x="734" y="1177"/>
                    <a:pt x="200" y="543"/>
                    <a:pt x="267" y="276"/>
                  </a:cubicBezTo>
                  <a:cubicBezTo>
                    <a:pt x="267" y="243"/>
                    <a:pt x="300" y="176"/>
                    <a:pt x="467" y="176"/>
                  </a:cubicBezTo>
                  <a:close/>
                  <a:moveTo>
                    <a:pt x="556" y="1"/>
                  </a:moveTo>
                  <a:cubicBezTo>
                    <a:pt x="526" y="1"/>
                    <a:pt x="497" y="4"/>
                    <a:pt x="467" y="9"/>
                  </a:cubicBezTo>
                  <a:cubicBezTo>
                    <a:pt x="200" y="9"/>
                    <a:pt x="134" y="143"/>
                    <a:pt x="100" y="243"/>
                  </a:cubicBezTo>
                  <a:cubicBezTo>
                    <a:pt x="0" y="677"/>
                    <a:pt x="801" y="1510"/>
                    <a:pt x="1234" y="1744"/>
                  </a:cubicBezTo>
                  <a:lnTo>
                    <a:pt x="1268" y="1744"/>
                  </a:lnTo>
                  <a:cubicBezTo>
                    <a:pt x="1301" y="1744"/>
                    <a:pt x="1301" y="1711"/>
                    <a:pt x="1335" y="1711"/>
                  </a:cubicBezTo>
                  <a:cubicBezTo>
                    <a:pt x="1335" y="1711"/>
                    <a:pt x="1368" y="1677"/>
                    <a:pt x="1368" y="1644"/>
                  </a:cubicBezTo>
                  <a:cubicBezTo>
                    <a:pt x="1368" y="1611"/>
                    <a:pt x="1401" y="576"/>
                    <a:pt x="934" y="143"/>
                  </a:cubicBezTo>
                  <a:cubicBezTo>
                    <a:pt x="824" y="61"/>
                    <a:pt x="692" y="1"/>
                    <a:pt x="556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7;p60">
              <a:extLst>
                <a:ext uri="{FF2B5EF4-FFF2-40B4-BE49-F238E27FC236}">
                  <a16:creationId xmlns:a16="http://schemas.microsoft.com/office/drawing/2014/main" id="{32F9EA70-2371-4423-AC95-39BA79523FF0}"/>
                </a:ext>
              </a:extLst>
            </p:cNvPr>
            <p:cNvSpPr/>
            <p:nvPr/>
          </p:nvSpPr>
          <p:spPr>
            <a:xfrm>
              <a:off x="5302300" y="4248475"/>
              <a:ext cx="172650" cy="231875"/>
            </a:xfrm>
            <a:custGeom>
              <a:avLst/>
              <a:gdLst/>
              <a:ahLst/>
              <a:cxnLst/>
              <a:rect l="l" t="t" r="r" b="b"/>
              <a:pathLst>
                <a:path w="6906" h="9275" extrusionOk="0">
                  <a:moveTo>
                    <a:pt x="3769" y="1"/>
                  </a:moveTo>
                  <a:lnTo>
                    <a:pt x="0" y="835"/>
                  </a:lnTo>
                  <a:lnTo>
                    <a:pt x="3136" y="9274"/>
                  </a:lnTo>
                  <a:lnTo>
                    <a:pt x="6905" y="8440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88;p60">
              <a:extLst>
                <a:ext uri="{FF2B5EF4-FFF2-40B4-BE49-F238E27FC236}">
                  <a16:creationId xmlns:a16="http://schemas.microsoft.com/office/drawing/2014/main" id="{074ECEA4-2666-49AA-94EF-653A2C72008E}"/>
                </a:ext>
              </a:extLst>
            </p:cNvPr>
            <p:cNvSpPr/>
            <p:nvPr/>
          </p:nvSpPr>
          <p:spPr>
            <a:xfrm>
              <a:off x="5248075" y="4447575"/>
              <a:ext cx="275225" cy="147375"/>
            </a:xfrm>
            <a:custGeom>
              <a:avLst/>
              <a:gdLst/>
              <a:ahLst/>
              <a:cxnLst/>
              <a:rect l="l" t="t" r="r" b="b"/>
              <a:pathLst>
                <a:path w="11009" h="5895" extrusionOk="0">
                  <a:moveTo>
                    <a:pt x="9357" y="1"/>
                  </a:moveTo>
                  <a:cubicBezTo>
                    <a:pt x="9330" y="1"/>
                    <a:pt x="9303" y="3"/>
                    <a:pt x="9274" y="9"/>
                  </a:cubicBezTo>
                  <a:lnTo>
                    <a:pt x="5071" y="910"/>
                  </a:lnTo>
                  <a:cubicBezTo>
                    <a:pt x="4838" y="977"/>
                    <a:pt x="4638" y="1077"/>
                    <a:pt x="4504" y="1277"/>
                  </a:cubicBezTo>
                  <a:cubicBezTo>
                    <a:pt x="3704" y="2311"/>
                    <a:pt x="3737" y="3645"/>
                    <a:pt x="668" y="4079"/>
                  </a:cubicBezTo>
                  <a:cubicBezTo>
                    <a:pt x="1" y="4179"/>
                    <a:pt x="1" y="5780"/>
                    <a:pt x="1602" y="5880"/>
                  </a:cubicBezTo>
                  <a:cubicBezTo>
                    <a:pt x="1724" y="5890"/>
                    <a:pt x="1848" y="5895"/>
                    <a:pt x="1974" y="5895"/>
                  </a:cubicBezTo>
                  <a:cubicBezTo>
                    <a:pt x="3508" y="5895"/>
                    <a:pt x="5324" y="5195"/>
                    <a:pt x="6372" y="4979"/>
                  </a:cubicBezTo>
                  <a:cubicBezTo>
                    <a:pt x="8240" y="4579"/>
                    <a:pt x="8974" y="4512"/>
                    <a:pt x="10442" y="4212"/>
                  </a:cubicBezTo>
                  <a:cubicBezTo>
                    <a:pt x="10809" y="4146"/>
                    <a:pt x="11009" y="3779"/>
                    <a:pt x="10909" y="3412"/>
                  </a:cubicBezTo>
                  <a:lnTo>
                    <a:pt x="9641" y="176"/>
                  </a:lnTo>
                  <a:cubicBezTo>
                    <a:pt x="9586" y="65"/>
                    <a:pt x="9485" y="1"/>
                    <a:pt x="9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89;p60">
              <a:extLst>
                <a:ext uri="{FF2B5EF4-FFF2-40B4-BE49-F238E27FC236}">
                  <a16:creationId xmlns:a16="http://schemas.microsoft.com/office/drawing/2014/main" id="{072CFEF2-02CA-4D14-9037-0F3BB96595CC}"/>
                </a:ext>
              </a:extLst>
            </p:cNvPr>
            <p:cNvSpPr/>
            <p:nvPr/>
          </p:nvSpPr>
          <p:spPr>
            <a:xfrm>
              <a:off x="5332300" y="4468850"/>
              <a:ext cx="60925" cy="22450"/>
            </a:xfrm>
            <a:custGeom>
              <a:avLst/>
              <a:gdLst/>
              <a:ahLst/>
              <a:cxnLst/>
              <a:rect l="l" t="t" r="r" b="b"/>
              <a:pathLst>
                <a:path w="2437" h="898" extrusionOk="0">
                  <a:moveTo>
                    <a:pt x="685" y="184"/>
                  </a:moveTo>
                  <a:cubicBezTo>
                    <a:pt x="1156" y="184"/>
                    <a:pt x="1624" y="253"/>
                    <a:pt x="2069" y="392"/>
                  </a:cubicBezTo>
                  <a:cubicBezTo>
                    <a:pt x="1529" y="595"/>
                    <a:pt x="1065" y="706"/>
                    <a:pt x="739" y="706"/>
                  </a:cubicBezTo>
                  <a:cubicBezTo>
                    <a:pt x="581" y="706"/>
                    <a:pt x="455" y="680"/>
                    <a:pt x="368" y="626"/>
                  </a:cubicBezTo>
                  <a:cubicBezTo>
                    <a:pt x="268" y="593"/>
                    <a:pt x="201" y="492"/>
                    <a:pt x="201" y="359"/>
                  </a:cubicBezTo>
                  <a:cubicBezTo>
                    <a:pt x="201" y="326"/>
                    <a:pt x="201" y="292"/>
                    <a:pt x="234" y="259"/>
                  </a:cubicBezTo>
                  <a:cubicBezTo>
                    <a:pt x="301" y="226"/>
                    <a:pt x="335" y="192"/>
                    <a:pt x="401" y="192"/>
                  </a:cubicBezTo>
                  <a:cubicBezTo>
                    <a:pt x="496" y="187"/>
                    <a:pt x="590" y="184"/>
                    <a:pt x="685" y="184"/>
                  </a:cubicBezTo>
                  <a:close/>
                  <a:moveTo>
                    <a:pt x="682" y="0"/>
                  </a:moveTo>
                  <a:cubicBezTo>
                    <a:pt x="433" y="0"/>
                    <a:pt x="220" y="34"/>
                    <a:pt x="101" y="126"/>
                  </a:cubicBezTo>
                  <a:cubicBezTo>
                    <a:pt x="34" y="192"/>
                    <a:pt x="1" y="292"/>
                    <a:pt x="1" y="392"/>
                  </a:cubicBezTo>
                  <a:cubicBezTo>
                    <a:pt x="34" y="559"/>
                    <a:pt x="134" y="726"/>
                    <a:pt x="268" y="793"/>
                  </a:cubicBezTo>
                  <a:cubicBezTo>
                    <a:pt x="429" y="864"/>
                    <a:pt x="599" y="897"/>
                    <a:pt x="774" y="897"/>
                  </a:cubicBezTo>
                  <a:cubicBezTo>
                    <a:pt x="926" y="897"/>
                    <a:pt x="1080" y="873"/>
                    <a:pt x="1235" y="826"/>
                  </a:cubicBezTo>
                  <a:cubicBezTo>
                    <a:pt x="1635" y="726"/>
                    <a:pt x="2002" y="593"/>
                    <a:pt x="2403" y="426"/>
                  </a:cubicBezTo>
                  <a:cubicBezTo>
                    <a:pt x="2436" y="426"/>
                    <a:pt x="2436" y="392"/>
                    <a:pt x="2436" y="359"/>
                  </a:cubicBezTo>
                  <a:cubicBezTo>
                    <a:pt x="2436" y="292"/>
                    <a:pt x="2403" y="259"/>
                    <a:pt x="2369" y="259"/>
                  </a:cubicBezTo>
                  <a:cubicBezTo>
                    <a:pt x="2248" y="235"/>
                    <a:pt x="1338" y="0"/>
                    <a:pt x="682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90;p60">
              <a:extLst>
                <a:ext uri="{FF2B5EF4-FFF2-40B4-BE49-F238E27FC236}">
                  <a16:creationId xmlns:a16="http://schemas.microsoft.com/office/drawing/2014/main" id="{D7C334CF-1DD4-4FB0-B615-FC8743145123}"/>
                </a:ext>
              </a:extLst>
            </p:cNvPr>
            <p:cNvSpPr/>
            <p:nvPr/>
          </p:nvSpPr>
          <p:spPr>
            <a:xfrm>
              <a:off x="5351500" y="4441875"/>
              <a:ext cx="42550" cy="38475"/>
            </a:xfrm>
            <a:custGeom>
              <a:avLst/>
              <a:gdLst/>
              <a:ahLst/>
              <a:cxnLst/>
              <a:rect l="l" t="t" r="r" b="b"/>
              <a:pathLst>
                <a:path w="1702" h="1539" extrusionOk="0">
                  <a:moveTo>
                    <a:pt x="491" y="182"/>
                  </a:moveTo>
                  <a:cubicBezTo>
                    <a:pt x="550" y="182"/>
                    <a:pt x="609" y="198"/>
                    <a:pt x="667" y="237"/>
                  </a:cubicBezTo>
                  <a:cubicBezTo>
                    <a:pt x="1001" y="504"/>
                    <a:pt x="1268" y="871"/>
                    <a:pt x="1401" y="1271"/>
                  </a:cubicBezTo>
                  <a:cubicBezTo>
                    <a:pt x="901" y="1104"/>
                    <a:pt x="134" y="604"/>
                    <a:pt x="134" y="337"/>
                  </a:cubicBezTo>
                  <a:cubicBezTo>
                    <a:pt x="134" y="304"/>
                    <a:pt x="134" y="237"/>
                    <a:pt x="267" y="204"/>
                  </a:cubicBezTo>
                  <a:lnTo>
                    <a:pt x="367" y="204"/>
                  </a:lnTo>
                  <a:cubicBezTo>
                    <a:pt x="409" y="190"/>
                    <a:pt x="450" y="182"/>
                    <a:pt x="491" y="182"/>
                  </a:cubicBezTo>
                  <a:close/>
                  <a:moveTo>
                    <a:pt x="469" y="1"/>
                  </a:moveTo>
                  <a:cubicBezTo>
                    <a:pt x="399" y="1"/>
                    <a:pt x="331" y="12"/>
                    <a:pt x="267" y="37"/>
                  </a:cubicBezTo>
                  <a:cubicBezTo>
                    <a:pt x="34" y="104"/>
                    <a:pt x="0" y="271"/>
                    <a:pt x="0" y="371"/>
                  </a:cubicBezTo>
                  <a:cubicBezTo>
                    <a:pt x="34" y="804"/>
                    <a:pt x="1101" y="1405"/>
                    <a:pt x="1601" y="1538"/>
                  </a:cubicBezTo>
                  <a:cubicBezTo>
                    <a:pt x="1601" y="1538"/>
                    <a:pt x="1635" y="1505"/>
                    <a:pt x="1668" y="1505"/>
                  </a:cubicBezTo>
                  <a:cubicBezTo>
                    <a:pt x="1701" y="1471"/>
                    <a:pt x="1701" y="1438"/>
                    <a:pt x="1701" y="1405"/>
                  </a:cubicBezTo>
                  <a:cubicBezTo>
                    <a:pt x="1668" y="1371"/>
                    <a:pt x="1368" y="371"/>
                    <a:pt x="801" y="70"/>
                  </a:cubicBezTo>
                  <a:cubicBezTo>
                    <a:pt x="698" y="29"/>
                    <a:pt x="582" y="1"/>
                    <a:pt x="46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91;p60">
              <a:extLst>
                <a:ext uri="{FF2B5EF4-FFF2-40B4-BE49-F238E27FC236}">
                  <a16:creationId xmlns:a16="http://schemas.microsoft.com/office/drawing/2014/main" id="{CCD7D0DE-2B28-448F-9BF1-5E15EB961843}"/>
                </a:ext>
              </a:extLst>
            </p:cNvPr>
            <p:cNvSpPr/>
            <p:nvPr/>
          </p:nvSpPr>
          <p:spPr>
            <a:xfrm>
              <a:off x="5302300" y="4248475"/>
              <a:ext cx="134275" cy="129300"/>
            </a:xfrm>
            <a:custGeom>
              <a:avLst/>
              <a:gdLst/>
              <a:ahLst/>
              <a:cxnLst/>
              <a:rect l="l" t="t" r="r" b="b"/>
              <a:pathLst>
                <a:path w="5371" h="5172" extrusionOk="0">
                  <a:moveTo>
                    <a:pt x="3769" y="1"/>
                  </a:moveTo>
                  <a:lnTo>
                    <a:pt x="0" y="835"/>
                  </a:lnTo>
                  <a:lnTo>
                    <a:pt x="1601" y="5171"/>
                  </a:lnTo>
                  <a:lnTo>
                    <a:pt x="5371" y="4371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92;p60">
              <a:extLst>
                <a:ext uri="{FF2B5EF4-FFF2-40B4-BE49-F238E27FC236}">
                  <a16:creationId xmlns:a16="http://schemas.microsoft.com/office/drawing/2014/main" id="{35A9B388-E6FB-477B-AC7F-8B0605687F0F}"/>
                </a:ext>
              </a:extLst>
            </p:cNvPr>
            <p:cNvSpPr/>
            <p:nvPr/>
          </p:nvSpPr>
          <p:spPr>
            <a:xfrm>
              <a:off x="4835300" y="2393000"/>
              <a:ext cx="607950" cy="1968100"/>
            </a:xfrm>
            <a:custGeom>
              <a:avLst/>
              <a:gdLst/>
              <a:ahLst/>
              <a:cxnLst/>
              <a:rect l="l" t="t" r="r" b="b"/>
              <a:pathLst>
                <a:path w="24318" h="78724" extrusionOk="0">
                  <a:moveTo>
                    <a:pt x="0" y="0"/>
                  </a:moveTo>
                  <a:cubicBezTo>
                    <a:pt x="0" y="0"/>
                    <a:pt x="3136" y="26552"/>
                    <a:pt x="5704" y="39495"/>
                  </a:cubicBezTo>
                  <a:cubicBezTo>
                    <a:pt x="8039" y="51237"/>
                    <a:pt x="19247" y="78723"/>
                    <a:pt x="19247" y="78723"/>
                  </a:cubicBezTo>
                  <a:lnTo>
                    <a:pt x="24317" y="77622"/>
                  </a:lnTo>
                  <a:cubicBezTo>
                    <a:pt x="24317" y="77622"/>
                    <a:pt x="18113" y="49936"/>
                    <a:pt x="14611" y="39562"/>
                  </a:cubicBezTo>
                  <a:cubicBezTo>
                    <a:pt x="14010" y="27853"/>
                    <a:pt x="15044" y="5971"/>
                    <a:pt x="1130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93;p60">
              <a:extLst>
                <a:ext uri="{FF2B5EF4-FFF2-40B4-BE49-F238E27FC236}">
                  <a16:creationId xmlns:a16="http://schemas.microsoft.com/office/drawing/2014/main" id="{7BDCA247-01EE-4874-BEFA-62CBBF469E8D}"/>
                </a:ext>
              </a:extLst>
            </p:cNvPr>
            <p:cNvSpPr/>
            <p:nvPr/>
          </p:nvSpPr>
          <p:spPr>
            <a:xfrm>
              <a:off x="5288125" y="4280175"/>
              <a:ext cx="166800" cy="88425"/>
            </a:xfrm>
            <a:custGeom>
              <a:avLst/>
              <a:gdLst/>
              <a:ahLst/>
              <a:cxnLst/>
              <a:rect l="l" t="t" r="r" b="b"/>
              <a:pathLst>
                <a:path w="6672" h="3537" extrusionOk="0">
                  <a:moveTo>
                    <a:pt x="6671" y="0"/>
                  </a:moveTo>
                  <a:lnTo>
                    <a:pt x="0" y="1668"/>
                  </a:lnTo>
                  <a:lnTo>
                    <a:pt x="634" y="3536"/>
                  </a:lnTo>
                  <a:lnTo>
                    <a:pt x="6605" y="2235"/>
                  </a:lnTo>
                  <a:lnTo>
                    <a:pt x="66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94;p60">
              <a:extLst>
                <a:ext uri="{FF2B5EF4-FFF2-40B4-BE49-F238E27FC236}">
                  <a16:creationId xmlns:a16="http://schemas.microsoft.com/office/drawing/2014/main" id="{7D164E2D-8B1B-4DC9-A51F-B4C0257B9E52}"/>
                </a:ext>
              </a:extLst>
            </p:cNvPr>
            <p:cNvSpPr/>
            <p:nvPr/>
          </p:nvSpPr>
          <p:spPr>
            <a:xfrm>
              <a:off x="4823625" y="1489000"/>
              <a:ext cx="18350" cy="8125"/>
            </a:xfrm>
            <a:custGeom>
              <a:avLst/>
              <a:gdLst/>
              <a:ahLst/>
              <a:cxnLst/>
              <a:rect l="l" t="t" r="r" b="b"/>
              <a:pathLst>
                <a:path w="734" h="32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10" y="325"/>
                    <a:pt x="470" y="325"/>
                  </a:cubicBezTo>
                  <a:cubicBezTo>
                    <a:pt x="555" y="325"/>
                    <a:pt x="644" y="291"/>
                    <a:pt x="734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95;p60">
              <a:extLst>
                <a:ext uri="{FF2B5EF4-FFF2-40B4-BE49-F238E27FC236}">
                  <a16:creationId xmlns:a16="http://schemas.microsoft.com/office/drawing/2014/main" id="{E599D5CF-95BF-48BA-85CE-F14F4BFDC15C}"/>
                </a:ext>
              </a:extLst>
            </p:cNvPr>
            <p:cNvSpPr/>
            <p:nvPr/>
          </p:nvSpPr>
          <p:spPr>
            <a:xfrm>
              <a:off x="4714375" y="2367125"/>
              <a:ext cx="421150" cy="55075"/>
            </a:xfrm>
            <a:custGeom>
              <a:avLst/>
              <a:gdLst/>
              <a:ahLst/>
              <a:cxnLst/>
              <a:rect l="l" t="t" r="r" b="b"/>
              <a:pathLst>
                <a:path w="16846" h="2203" extrusionOk="0">
                  <a:moveTo>
                    <a:pt x="16078" y="1"/>
                  </a:moveTo>
                  <a:lnTo>
                    <a:pt x="267" y="468"/>
                  </a:lnTo>
                  <a:cubicBezTo>
                    <a:pt x="134" y="501"/>
                    <a:pt x="0" y="568"/>
                    <a:pt x="0" y="668"/>
                  </a:cubicBezTo>
                  <a:lnTo>
                    <a:pt x="200" y="2069"/>
                  </a:lnTo>
                  <a:cubicBezTo>
                    <a:pt x="200" y="2169"/>
                    <a:pt x="334" y="2203"/>
                    <a:pt x="467" y="2203"/>
                  </a:cubicBezTo>
                  <a:lnTo>
                    <a:pt x="16545" y="1736"/>
                  </a:lnTo>
                  <a:cubicBezTo>
                    <a:pt x="16712" y="1736"/>
                    <a:pt x="16846" y="1602"/>
                    <a:pt x="16779" y="1502"/>
                  </a:cubicBezTo>
                  <a:lnTo>
                    <a:pt x="16345" y="134"/>
                  </a:lnTo>
                  <a:cubicBezTo>
                    <a:pt x="16279" y="34"/>
                    <a:pt x="16179" y="1"/>
                    <a:pt x="160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96;p60">
              <a:extLst>
                <a:ext uri="{FF2B5EF4-FFF2-40B4-BE49-F238E27FC236}">
                  <a16:creationId xmlns:a16="http://schemas.microsoft.com/office/drawing/2014/main" id="{84BC5363-D2A6-41DA-A6F7-C41AD8D50D2E}"/>
                </a:ext>
              </a:extLst>
            </p:cNvPr>
            <p:cNvSpPr/>
            <p:nvPr/>
          </p:nvSpPr>
          <p:spPr>
            <a:xfrm>
              <a:off x="5060450" y="2366300"/>
              <a:ext cx="25050" cy="50075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67" y="1"/>
                  </a:moveTo>
                  <a:cubicBezTo>
                    <a:pt x="67" y="1"/>
                    <a:pt x="1" y="34"/>
                    <a:pt x="1" y="101"/>
                  </a:cubicBezTo>
                  <a:lnTo>
                    <a:pt x="267" y="1902"/>
                  </a:lnTo>
                  <a:cubicBezTo>
                    <a:pt x="267" y="1969"/>
                    <a:pt x="334" y="2002"/>
                    <a:pt x="434" y="2002"/>
                  </a:cubicBezTo>
                  <a:lnTo>
                    <a:pt x="834" y="2002"/>
                  </a:lnTo>
                  <a:cubicBezTo>
                    <a:pt x="935" y="2002"/>
                    <a:pt x="1001" y="1935"/>
                    <a:pt x="1001" y="1902"/>
                  </a:cubicBezTo>
                  <a:lnTo>
                    <a:pt x="734" y="67"/>
                  </a:lnTo>
                  <a:cubicBezTo>
                    <a:pt x="734" y="34"/>
                    <a:pt x="668" y="1"/>
                    <a:pt x="56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97;p60">
              <a:extLst>
                <a:ext uri="{FF2B5EF4-FFF2-40B4-BE49-F238E27FC236}">
                  <a16:creationId xmlns:a16="http://schemas.microsoft.com/office/drawing/2014/main" id="{0FA2A8E4-4812-4C24-9507-1B7555AAA785}"/>
                </a:ext>
              </a:extLst>
            </p:cNvPr>
            <p:cNvSpPr/>
            <p:nvPr/>
          </p:nvSpPr>
          <p:spPr>
            <a:xfrm>
              <a:off x="4745225" y="2375475"/>
              <a:ext cx="25050" cy="50050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67" y="1"/>
                  </a:moveTo>
                  <a:cubicBezTo>
                    <a:pt x="67" y="1"/>
                    <a:pt x="1" y="34"/>
                    <a:pt x="1" y="101"/>
                  </a:cubicBezTo>
                  <a:lnTo>
                    <a:pt x="267" y="1902"/>
                  </a:lnTo>
                  <a:cubicBezTo>
                    <a:pt x="267" y="1969"/>
                    <a:pt x="334" y="2002"/>
                    <a:pt x="434" y="2002"/>
                  </a:cubicBezTo>
                  <a:lnTo>
                    <a:pt x="834" y="2002"/>
                  </a:lnTo>
                  <a:cubicBezTo>
                    <a:pt x="935" y="2002"/>
                    <a:pt x="1001" y="1969"/>
                    <a:pt x="1001" y="1902"/>
                  </a:cubicBezTo>
                  <a:lnTo>
                    <a:pt x="734" y="101"/>
                  </a:lnTo>
                  <a:cubicBezTo>
                    <a:pt x="734" y="34"/>
                    <a:pt x="668" y="1"/>
                    <a:pt x="56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98;p60">
              <a:extLst>
                <a:ext uri="{FF2B5EF4-FFF2-40B4-BE49-F238E27FC236}">
                  <a16:creationId xmlns:a16="http://schemas.microsoft.com/office/drawing/2014/main" id="{CD6E9930-EE2A-480E-BBDC-A38D82B296E2}"/>
                </a:ext>
              </a:extLst>
            </p:cNvPr>
            <p:cNvSpPr/>
            <p:nvPr/>
          </p:nvSpPr>
          <p:spPr>
            <a:xfrm>
              <a:off x="4902850" y="2370475"/>
              <a:ext cx="25025" cy="50050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167" y="0"/>
                  </a:moveTo>
                  <a:cubicBezTo>
                    <a:pt x="67" y="0"/>
                    <a:pt x="0" y="67"/>
                    <a:pt x="0" y="100"/>
                  </a:cubicBezTo>
                  <a:lnTo>
                    <a:pt x="267" y="1935"/>
                  </a:lnTo>
                  <a:cubicBezTo>
                    <a:pt x="267" y="1968"/>
                    <a:pt x="367" y="2002"/>
                    <a:pt x="434" y="2002"/>
                  </a:cubicBezTo>
                  <a:lnTo>
                    <a:pt x="834" y="2002"/>
                  </a:lnTo>
                  <a:cubicBezTo>
                    <a:pt x="934" y="2002"/>
                    <a:pt x="1001" y="1968"/>
                    <a:pt x="1001" y="1902"/>
                  </a:cubicBezTo>
                  <a:lnTo>
                    <a:pt x="734" y="100"/>
                  </a:lnTo>
                  <a:cubicBezTo>
                    <a:pt x="734" y="34"/>
                    <a:pt x="667" y="0"/>
                    <a:pt x="567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99;p60">
              <a:extLst>
                <a:ext uri="{FF2B5EF4-FFF2-40B4-BE49-F238E27FC236}">
                  <a16:creationId xmlns:a16="http://schemas.microsoft.com/office/drawing/2014/main" id="{4FEC5EB0-8309-4E66-808A-1AAC6CE07CCC}"/>
                </a:ext>
              </a:extLst>
            </p:cNvPr>
            <p:cNvSpPr/>
            <p:nvPr/>
          </p:nvSpPr>
          <p:spPr>
            <a:xfrm>
              <a:off x="5123000" y="2514750"/>
              <a:ext cx="128975" cy="86775"/>
            </a:xfrm>
            <a:custGeom>
              <a:avLst/>
              <a:gdLst/>
              <a:ahLst/>
              <a:cxnLst/>
              <a:rect l="l" t="t" r="r" b="b"/>
              <a:pathLst>
                <a:path w="5159" h="3471" extrusionOk="0">
                  <a:moveTo>
                    <a:pt x="4370" y="0"/>
                  </a:moveTo>
                  <a:lnTo>
                    <a:pt x="2802" y="267"/>
                  </a:lnTo>
                  <a:lnTo>
                    <a:pt x="0" y="3303"/>
                  </a:lnTo>
                  <a:lnTo>
                    <a:pt x="3903" y="3469"/>
                  </a:lnTo>
                  <a:cubicBezTo>
                    <a:pt x="3903" y="3470"/>
                    <a:pt x="3903" y="3471"/>
                    <a:pt x="3904" y="3471"/>
                  </a:cubicBezTo>
                  <a:cubicBezTo>
                    <a:pt x="3941" y="3471"/>
                    <a:pt x="5158" y="1380"/>
                    <a:pt x="437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200;p60">
              <a:extLst>
                <a:ext uri="{FF2B5EF4-FFF2-40B4-BE49-F238E27FC236}">
                  <a16:creationId xmlns:a16="http://schemas.microsoft.com/office/drawing/2014/main" id="{D1508926-0200-41A7-9393-2711F83EFB5D}"/>
                </a:ext>
              </a:extLst>
            </p:cNvPr>
            <p:cNvSpPr/>
            <p:nvPr/>
          </p:nvSpPr>
          <p:spPr>
            <a:xfrm>
              <a:off x="5118000" y="2597300"/>
              <a:ext cx="102600" cy="80075"/>
            </a:xfrm>
            <a:custGeom>
              <a:avLst/>
              <a:gdLst/>
              <a:ahLst/>
              <a:cxnLst/>
              <a:rect l="l" t="t" r="r" b="b"/>
              <a:pathLst>
                <a:path w="4104" h="3203" extrusionOk="0">
                  <a:moveTo>
                    <a:pt x="200" y="1"/>
                  </a:moveTo>
                  <a:lnTo>
                    <a:pt x="34" y="1969"/>
                  </a:lnTo>
                  <a:cubicBezTo>
                    <a:pt x="0" y="2636"/>
                    <a:pt x="534" y="3203"/>
                    <a:pt x="1201" y="3203"/>
                  </a:cubicBezTo>
                  <a:lnTo>
                    <a:pt x="2335" y="3203"/>
                  </a:lnTo>
                  <a:cubicBezTo>
                    <a:pt x="2869" y="3203"/>
                    <a:pt x="3303" y="2869"/>
                    <a:pt x="3469" y="2369"/>
                  </a:cubicBezTo>
                  <a:lnTo>
                    <a:pt x="4103" y="16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01;p60">
              <a:extLst>
                <a:ext uri="{FF2B5EF4-FFF2-40B4-BE49-F238E27FC236}">
                  <a16:creationId xmlns:a16="http://schemas.microsoft.com/office/drawing/2014/main" id="{55DBA884-45CC-481E-92DC-7D6EDD991A4F}"/>
                </a:ext>
              </a:extLst>
            </p:cNvPr>
            <p:cNvSpPr/>
            <p:nvPr/>
          </p:nvSpPr>
          <p:spPr>
            <a:xfrm>
              <a:off x="2563675" y="4275175"/>
              <a:ext cx="95075" cy="210175"/>
            </a:xfrm>
            <a:custGeom>
              <a:avLst/>
              <a:gdLst/>
              <a:ahLst/>
              <a:cxnLst/>
              <a:rect l="l" t="t" r="r" b="b"/>
              <a:pathLst>
                <a:path w="3803" h="8407" extrusionOk="0">
                  <a:moveTo>
                    <a:pt x="200" y="0"/>
                  </a:moveTo>
                  <a:lnTo>
                    <a:pt x="0" y="8340"/>
                  </a:lnTo>
                  <a:lnTo>
                    <a:pt x="3569" y="8406"/>
                  </a:lnTo>
                  <a:lnTo>
                    <a:pt x="3803" y="67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202;p60">
              <a:extLst>
                <a:ext uri="{FF2B5EF4-FFF2-40B4-BE49-F238E27FC236}">
                  <a16:creationId xmlns:a16="http://schemas.microsoft.com/office/drawing/2014/main" id="{7818FB56-A02B-47B4-A4C5-C2043C0300F1}"/>
                </a:ext>
              </a:extLst>
            </p:cNvPr>
            <p:cNvSpPr/>
            <p:nvPr/>
          </p:nvSpPr>
          <p:spPr>
            <a:xfrm>
              <a:off x="2379375" y="4473650"/>
              <a:ext cx="296900" cy="103425"/>
            </a:xfrm>
            <a:custGeom>
              <a:avLst/>
              <a:gdLst/>
              <a:ahLst/>
              <a:cxnLst/>
              <a:rect l="l" t="t" r="r" b="b"/>
              <a:pathLst>
                <a:path w="11876" h="4137" extrusionOk="0">
                  <a:moveTo>
                    <a:pt x="7306" y="0"/>
                  </a:moveTo>
                  <a:cubicBezTo>
                    <a:pt x="7005" y="0"/>
                    <a:pt x="6705" y="67"/>
                    <a:pt x="6405" y="234"/>
                  </a:cubicBezTo>
                  <a:cubicBezTo>
                    <a:pt x="3803" y="1702"/>
                    <a:pt x="3536" y="1735"/>
                    <a:pt x="634" y="2302"/>
                  </a:cubicBezTo>
                  <a:cubicBezTo>
                    <a:pt x="0" y="2435"/>
                    <a:pt x="234" y="3936"/>
                    <a:pt x="1735" y="3970"/>
                  </a:cubicBezTo>
                  <a:cubicBezTo>
                    <a:pt x="2249" y="3977"/>
                    <a:pt x="2646" y="3979"/>
                    <a:pt x="2972" y="3979"/>
                  </a:cubicBezTo>
                  <a:cubicBezTo>
                    <a:pt x="3861" y="3979"/>
                    <a:pt x="4217" y="3960"/>
                    <a:pt x="4984" y="3960"/>
                  </a:cubicBezTo>
                  <a:cubicBezTo>
                    <a:pt x="5265" y="3960"/>
                    <a:pt x="5601" y="3963"/>
                    <a:pt x="6038" y="3970"/>
                  </a:cubicBezTo>
                  <a:cubicBezTo>
                    <a:pt x="7806" y="4003"/>
                    <a:pt x="9841" y="4103"/>
                    <a:pt x="11275" y="4137"/>
                  </a:cubicBezTo>
                  <a:cubicBezTo>
                    <a:pt x="11609" y="4137"/>
                    <a:pt x="11875" y="3870"/>
                    <a:pt x="11842" y="3536"/>
                  </a:cubicBezTo>
                  <a:lnTo>
                    <a:pt x="11509" y="300"/>
                  </a:lnTo>
                  <a:cubicBezTo>
                    <a:pt x="11509" y="167"/>
                    <a:pt x="11375" y="67"/>
                    <a:pt x="11242" y="67"/>
                  </a:cubicBezTo>
                  <a:lnTo>
                    <a:pt x="73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203;p60">
              <a:extLst>
                <a:ext uri="{FF2B5EF4-FFF2-40B4-BE49-F238E27FC236}">
                  <a16:creationId xmlns:a16="http://schemas.microsoft.com/office/drawing/2014/main" id="{73888E0D-2EC5-40A9-B189-BFAD024EF385}"/>
                </a:ext>
              </a:extLst>
            </p:cNvPr>
            <p:cNvSpPr/>
            <p:nvPr/>
          </p:nvSpPr>
          <p:spPr>
            <a:xfrm>
              <a:off x="2115025" y="1753375"/>
              <a:ext cx="426150" cy="783900"/>
            </a:xfrm>
            <a:custGeom>
              <a:avLst/>
              <a:gdLst/>
              <a:ahLst/>
              <a:cxnLst/>
              <a:rect l="l" t="t" r="r" b="b"/>
              <a:pathLst>
                <a:path w="17046" h="31356" extrusionOk="0">
                  <a:moveTo>
                    <a:pt x="11875" y="0"/>
                  </a:moveTo>
                  <a:cubicBezTo>
                    <a:pt x="10975" y="2569"/>
                    <a:pt x="10074" y="5137"/>
                    <a:pt x="9240" y="7739"/>
                  </a:cubicBezTo>
                  <a:lnTo>
                    <a:pt x="6705" y="15444"/>
                  </a:lnTo>
                  <a:cubicBezTo>
                    <a:pt x="5838" y="17880"/>
                    <a:pt x="4804" y="20281"/>
                    <a:pt x="3603" y="22616"/>
                  </a:cubicBezTo>
                  <a:lnTo>
                    <a:pt x="0" y="29888"/>
                  </a:lnTo>
                  <a:lnTo>
                    <a:pt x="2268" y="31356"/>
                  </a:lnTo>
                  <a:cubicBezTo>
                    <a:pt x="4036" y="29188"/>
                    <a:pt x="5637" y="26986"/>
                    <a:pt x="7172" y="24651"/>
                  </a:cubicBezTo>
                  <a:cubicBezTo>
                    <a:pt x="7939" y="23484"/>
                    <a:pt x="8706" y="22349"/>
                    <a:pt x="9407" y="21082"/>
                  </a:cubicBezTo>
                  <a:cubicBezTo>
                    <a:pt x="9574" y="20782"/>
                    <a:pt x="9740" y="20481"/>
                    <a:pt x="9907" y="20148"/>
                  </a:cubicBezTo>
                  <a:cubicBezTo>
                    <a:pt x="10107" y="19848"/>
                    <a:pt x="10274" y="19514"/>
                    <a:pt x="10441" y="19214"/>
                  </a:cubicBezTo>
                  <a:cubicBezTo>
                    <a:pt x="10574" y="18880"/>
                    <a:pt x="10741" y="18547"/>
                    <a:pt x="10908" y="18213"/>
                  </a:cubicBezTo>
                  <a:cubicBezTo>
                    <a:pt x="11041" y="17846"/>
                    <a:pt x="11241" y="17479"/>
                    <a:pt x="11342" y="17179"/>
                  </a:cubicBezTo>
                  <a:cubicBezTo>
                    <a:pt x="11875" y="15911"/>
                    <a:pt x="12376" y="14644"/>
                    <a:pt x="12876" y="13376"/>
                  </a:cubicBezTo>
                  <a:cubicBezTo>
                    <a:pt x="13410" y="12075"/>
                    <a:pt x="13877" y="10808"/>
                    <a:pt x="14344" y="9507"/>
                  </a:cubicBezTo>
                  <a:cubicBezTo>
                    <a:pt x="15311" y="6972"/>
                    <a:pt x="16212" y="4370"/>
                    <a:pt x="17046" y="1768"/>
                  </a:cubicBezTo>
                  <a:lnTo>
                    <a:pt x="1187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204;p60">
              <a:extLst>
                <a:ext uri="{FF2B5EF4-FFF2-40B4-BE49-F238E27FC236}">
                  <a16:creationId xmlns:a16="http://schemas.microsoft.com/office/drawing/2014/main" id="{039BFA39-A3AF-466B-8270-A0E0B782B765}"/>
                </a:ext>
              </a:extLst>
            </p:cNvPr>
            <p:cNvSpPr/>
            <p:nvPr/>
          </p:nvSpPr>
          <p:spPr>
            <a:xfrm>
              <a:off x="2329325" y="1668075"/>
              <a:ext cx="289675" cy="340500"/>
            </a:xfrm>
            <a:custGeom>
              <a:avLst/>
              <a:gdLst/>
              <a:ahLst/>
              <a:cxnLst/>
              <a:rect l="l" t="t" r="r" b="b"/>
              <a:pathLst>
                <a:path w="11587" h="13620" extrusionOk="0">
                  <a:moveTo>
                    <a:pt x="8472" y="1"/>
                  </a:moveTo>
                  <a:cubicBezTo>
                    <a:pt x="7184" y="1"/>
                    <a:pt x="5575" y="582"/>
                    <a:pt x="4004" y="1844"/>
                  </a:cubicBezTo>
                  <a:cubicBezTo>
                    <a:pt x="1235" y="4046"/>
                    <a:pt x="1" y="8749"/>
                    <a:pt x="1" y="8749"/>
                  </a:cubicBezTo>
                  <a:lnTo>
                    <a:pt x="6973" y="13619"/>
                  </a:lnTo>
                  <a:cubicBezTo>
                    <a:pt x="6973" y="13619"/>
                    <a:pt x="10008" y="6414"/>
                    <a:pt x="10909" y="3512"/>
                  </a:cubicBezTo>
                  <a:cubicBezTo>
                    <a:pt x="11586" y="1280"/>
                    <a:pt x="10383" y="1"/>
                    <a:pt x="8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205;p60">
              <a:extLst>
                <a:ext uri="{FF2B5EF4-FFF2-40B4-BE49-F238E27FC236}">
                  <a16:creationId xmlns:a16="http://schemas.microsoft.com/office/drawing/2014/main" id="{1C250613-4FA9-4282-8A20-D4D11F6B6F03}"/>
                </a:ext>
              </a:extLst>
            </p:cNvPr>
            <p:cNvSpPr/>
            <p:nvPr/>
          </p:nvSpPr>
          <p:spPr>
            <a:xfrm>
              <a:off x="2385200" y="1813750"/>
              <a:ext cx="184325" cy="194825"/>
            </a:xfrm>
            <a:custGeom>
              <a:avLst/>
              <a:gdLst/>
              <a:ahLst/>
              <a:cxnLst/>
              <a:rect l="l" t="t" r="r" b="b"/>
              <a:pathLst>
                <a:path w="7373" h="7793" extrusionOk="0">
                  <a:moveTo>
                    <a:pt x="4718" y="1"/>
                  </a:moveTo>
                  <a:cubicBezTo>
                    <a:pt x="4655" y="1"/>
                    <a:pt x="4595" y="7"/>
                    <a:pt x="4537" y="20"/>
                  </a:cubicBezTo>
                  <a:cubicBezTo>
                    <a:pt x="1969" y="654"/>
                    <a:pt x="1" y="3222"/>
                    <a:pt x="334" y="4723"/>
                  </a:cubicBezTo>
                  <a:lnTo>
                    <a:pt x="4738" y="7792"/>
                  </a:lnTo>
                  <a:cubicBezTo>
                    <a:pt x="4738" y="7792"/>
                    <a:pt x="5705" y="4156"/>
                    <a:pt x="7373" y="1755"/>
                  </a:cubicBezTo>
                  <a:cubicBezTo>
                    <a:pt x="6482" y="864"/>
                    <a:pt x="5449" y="1"/>
                    <a:pt x="47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06;p60">
              <a:extLst>
                <a:ext uri="{FF2B5EF4-FFF2-40B4-BE49-F238E27FC236}">
                  <a16:creationId xmlns:a16="http://schemas.microsoft.com/office/drawing/2014/main" id="{99DF6C7C-B6FB-49C2-A2DF-B4F9824840C1}"/>
                </a:ext>
              </a:extLst>
            </p:cNvPr>
            <p:cNvSpPr/>
            <p:nvPr/>
          </p:nvSpPr>
          <p:spPr>
            <a:xfrm>
              <a:off x="2316000" y="1871775"/>
              <a:ext cx="171800" cy="107625"/>
            </a:xfrm>
            <a:custGeom>
              <a:avLst/>
              <a:gdLst/>
              <a:ahLst/>
              <a:cxnLst/>
              <a:rect l="l" t="t" r="r" b="b"/>
              <a:pathLst>
                <a:path w="6872" h="4305" extrusionOk="0">
                  <a:moveTo>
                    <a:pt x="367" y="1"/>
                  </a:moveTo>
                  <a:cubicBezTo>
                    <a:pt x="134" y="301"/>
                    <a:pt x="0" y="635"/>
                    <a:pt x="0" y="1001"/>
                  </a:cubicBezTo>
                  <a:cubicBezTo>
                    <a:pt x="0" y="1001"/>
                    <a:pt x="4459" y="4304"/>
                    <a:pt x="6146" y="4304"/>
                  </a:cubicBezTo>
                  <a:cubicBezTo>
                    <a:pt x="6155" y="4304"/>
                    <a:pt x="6163" y="4304"/>
                    <a:pt x="6171" y="4304"/>
                  </a:cubicBezTo>
                  <a:cubicBezTo>
                    <a:pt x="6405" y="4104"/>
                    <a:pt x="6638" y="3904"/>
                    <a:pt x="6872" y="3670"/>
                  </a:cubicBezTo>
                  <a:cubicBezTo>
                    <a:pt x="6872" y="3670"/>
                    <a:pt x="1668" y="67"/>
                    <a:pt x="367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207;p60">
              <a:extLst>
                <a:ext uri="{FF2B5EF4-FFF2-40B4-BE49-F238E27FC236}">
                  <a16:creationId xmlns:a16="http://schemas.microsoft.com/office/drawing/2014/main" id="{63D1B645-B53C-429B-8410-D99E442CBA33}"/>
                </a:ext>
              </a:extLst>
            </p:cNvPr>
            <p:cNvSpPr/>
            <p:nvPr/>
          </p:nvSpPr>
          <p:spPr>
            <a:xfrm>
              <a:off x="2060800" y="2469700"/>
              <a:ext cx="141800" cy="130950"/>
            </a:xfrm>
            <a:custGeom>
              <a:avLst/>
              <a:gdLst/>
              <a:ahLst/>
              <a:cxnLst/>
              <a:rect l="l" t="t" r="r" b="b"/>
              <a:pathLst>
                <a:path w="5672" h="5238" extrusionOk="0">
                  <a:moveTo>
                    <a:pt x="3437" y="1"/>
                  </a:moveTo>
                  <a:lnTo>
                    <a:pt x="1" y="2236"/>
                  </a:lnTo>
                  <a:lnTo>
                    <a:pt x="2770" y="5238"/>
                  </a:lnTo>
                  <a:cubicBezTo>
                    <a:pt x="2770" y="5238"/>
                    <a:pt x="5672" y="3870"/>
                    <a:pt x="5171" y="1268"/>
                  </a:cubicBezTo>
                  <a:lnTo>
                    <a:pt x="343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208;p60">
              <a:extLst>
                <a:ext uri="{FF2B5EF4-FFF2-40B4-BE49-F238E27FC236}">
                  <a16:creationId xmlns:a16="http://schemas.microsoft.com/office/drawing/2014/main" id="{350BD1D6-896D-4F1F-9D55-F593476A0995}"/>
                </a:ext>
              </a:extLst>
            </p:cNvPr>
            <p:cNvSpPr/>
            <p:nvPr/>
          </p:nvSpPr>
          <p:spPr>
            <a:xfrm>
              <a:off x="2009950" y="2525575"/>
              <a:ext cx="120100" cy="111275"/>
            </a:xfrm>
            <a:custGeom>
              <a:avLst/>
              <a:gdLst/>
              <a:ahLst/>
              <a:cxnLst/>
              <a:rect l="l" t="t" r="r" b="b"/>
              <a:pathLst>
                <a:path w="4804" h="4451" extrusionOk="0">
                  <a:moveTo>
                    <a:pt x="2035" y="1"/>
                  </a:moveTo>
                  <a:lnTo>
                    <a:pt x="300" y="2269"/>
                  </a:lnTo>
                  <a:cubicBezTo>
                    <a:pt x="0" y="2669"/>
                    <a:pt x="134" y="3236"/>
                    <a:pt x="567" y="3503"/>
                  </a:cubicBezTo>
                  <a:lnTo>
                    <a:pt x="2268" y="4371"/>
                  </a:lnTo>
                  <a:cubicBezTo>
                    <a:pt x="2388" y="4424"/>
                    <a:pt x="2514" y="4451"/>
                    <a:pt x="2638" y="4451"/>
                  </a:cubicBezTo>
                  <a:cubicBezTo>
                    <a:pt x="2825" y="4451"/>
                    <a:pt x="3009" y="4391"/>
                    <a:pt x="3169" y="4271"/>
                  </a:cubicBezTo>
                  <a:lnTo>
                    <a:pt x="4804" y="30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209;p60">
              <a:extLst>
                <a:ext uri="{FF2B5EF4-FFF2-40B4-BE49-F238E27FC236}">
                  <a16:creationId xmlns:a16="http://schemas.microsoft.com/office/drawing/2014/main" id="{618D24B2-C177-407C-BE6D-A543B5BF7607}"/>
                </a:ext>
              </a:extLst>
            </p:cNvPr>
            <p:cNvSpPr/>
            <p:nvPr/>
          </p:nvSpPr>
          <p:spPr>
            <a:xfrm>
              <a:off x="2566175" y="4275175"/>
              <a:ext cx="92575" cy="109275"/>
            </a:xfrm>
            <a:custGeom>
              <a:avLst/>
              <a:gdLst/>
              <a:ahLst/>
              <a:cxnLst/>
              <a:rect l="l" t="t" r="r" b="b"/>
              <a:pathLst>
                <a:path w="3703" h="4371" extrusionOk="0">
                  <a:moveTo>
                    <a:pt x="100" y="0"/>
                  </a:moveTo>
                  <a:lnTo>
                    <a:pt x="0" y="4303"/>
                  </a:lnTo>
                  <a:lnTo>
                    <a:pt x="3603" y="4370"/>
                  </a:lnTo>
                  <a:lnTo>
                    <a:pt x="3703" y="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210;p60">
              <a:extLst>
                <a:ext uri="{FF2B5EF4-FFF2-40B4-BE49-F238E27FC236}">
                  <a16:creationId xmlns:a16="http://schemas.microsoft.com/office/drawing/2014/main" id="{4CE39E2B-80B1-4FD7-9CDF-870E8BCBA46F}"/>
                </a:ext>
              </a:extLst>
            </p:cNvPr>
            <p:cNvSpPr/>
            <p:nvPr/>
          </p:nvSpPr>
          <p:spPr>
            <a:xfrm>
              <a:off x="2406050" y="1663300"/>
              <a:ext cx="568775" cy="825625"/>
            </a:xfrm>
            <a:custGeom>
              <a:avLst/>
              <a:gdLst/>
              <a:ahLst/>
              <a:cxnLst/>
              <a:rect l="l" t="t" r="r" b="b"/>
              <a:pathLst>
                <a:path w="22751" h="33025" extrusionOk="0">
                  <a:moveTo>
                    <a:pt x="8140" y="0"/>
                  </a:moveTo>
                  <a:cubicBezTo>
                    <a:pt x="7806" y="34"/>
                    <a:pt x="7473" y="34"/>
                    <a:pt x="7139" y="34"/>
                  </a:cubicBezTo>
                  <a:cubicBezTo>
                    <a:pt x="6572" y="67"/>
                    <a:pt x="6005" y="134"/>
                    <a:pt x="5471" y="167"/>
                  </a:cubicBezTo>
                  <a:lnTo>
                    <a:pt x="5238" y="201"/>
                  </a:lnTo>
                  <a:cubicBezTo>
                    <a:pt x="3637" y="367"/>
                    <a:pt x="2302" y="1602"/>
                    <a:pt x="2036" y="3203"/>
                  </a:cubicBezTo>
                  <a:cubicBezTo>
                    <a:pt x="1235" y="7606"/>
                    <a:pt x="1" y="17546"/>
                    <a:pt x="1235" y="32724"/>
                  </a:cubicBezTo>
                  <a:lnTo>
                    <a:pt x="20482" y="33024"/>
                  </a:lnTo>
                  <a:cubicBezTo>
                    <a:pt x="20749" y="30089"/>
                    <a:pt x="19415" y="15578"/>
                    <a:pt x="22750" y="1902"/>
                  </a:cubicBezTo>
                  <a:cubicBezTo>
                    <a:pt x="22750" y="1902"/>
                    <a:pt x="21249" y="1502"/>
                    <a:pt x="19248" y="1101"/>
                  </a:cubicBezTo>
                  <a:cubicBezTo>
                    <a:pt x="18814" y="1001"/>
                    <a:pt x="18381" y="934"/>
                    <a:pt x="17880" y="834"/>
                  </a:cubicBezTo>
                  <a:cubicBezTo>
                    <a:pt x="17380" y="768"/>
                    <a:pt x="16846" y="668"/>
                    <a:pt x="16346" y="634"/>
                  </a:cubicBezTo>
                  <a:cubicBezTo>
                    <a:pt x="13610" y="267"/>
                    <a:pt x="10875" y="67"/>
                    <a:pt x="8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211;p60">
              <a:extLst>
                <a:ext uri="{FF2B5EF4-FFF2-40B4-BE49-F238E27FC236}">
                  <a16:creationId xmlns:a16="http://schemas.microsoft.com/office/drawing/2014/main" id="{E8CA2770-A8A9-4A33-AFB2-5CAC7C96FCC1}"/>
                </a:ext>
              </a:extLst>
            </p:cNvPr>
            <p:cNvSpPr/>
            <p:nvPr/>
          </p:nvSpPr>
          <p:spPr>
            <a:xfrm>
              <a:off x="2870550" y="1857600"/>
              <a:ext cx="65075" cy="221025"/>
            </a:xfrm>
            <a:custGeom>
              <a:avLst/>
              <a:gdLst/>
              <a:ahLst/>
              <a:cxnLst/>
              <a:rect l="l" t="t" r="r" b="b"/>
              <a:pathLst>
                <a:path w="2603" h="8841" extrusionOk="0">
                  <a:moveTo>
                    <a:pt x="301" y="1"/>
                  </a:moveTo>
                  <a:lnTo>
                    <a:pt x="301" y="1"/>
                  </a:lnTo>
                  <a:cubicBezTo>
                    <a:pt x="1" y="1335"/>
                    <a:pt x="634" y="7373"/>
                    <a:pt x="2069" y="8840"/>
                  </a:cubicBezTo>
                  <a:cubicBezTo>
                    <a:pt x="2202" y="6939"/>
                    <a:pt x="2369" y="4904"/>
                    <a:pt x="2603" y="2836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212;p60">
              <a:extLst>
                <a:ext uri="{FF2B5EF4-FFF2-40B4-BE49-F238E27FC236}">
                  <a16:creationId xmlns:a16="http://schemas.microsoft.com/office/drawing/2014/main" id="{4D201F82-8B36-43E2-B3C5-EC3D8E1CD293}"/>
                </a:ext>
              </a:extLst>
            </p:cNvPr>
            <p:cNvSpPr/>
            <p:nvPr/>
          </p:nvSpPr>
          <p:spPr>
            <a:xfrm>
              <a:off x="2587850" y="1447300"/>
              <a:ext cx="226850" cy="299650"/>
            </a:xfrm>
            <a:custGeom>
              <a:avLst/>
              <a:gdLst/>
              <a:ahLst/>
              <a:cxnLst/>
              <a:rect l="l" t="t" r="r" b="b"/>
              <a:pathLst>
                <a:path w="9074" h="11986" extrusionOk="0">
                  <a:moveTo>
                    <a:pt x="8607" y="1"/>
                  </a:moveTo>
                  <a:lnTo>
                    <a:pt x="3403" y="3904"/>
                  </a:lnTo>
                  <a:cubicBezTo>
                    <a:pt x="3870" y="5972"/>
                    <a:pt x="3837" y="8173"/>
                    <a:pt x="901" y="8640"/>
                  </a:cubicBezTo>
                  <a:cubicBezTo>
                    <a:pt x="34" y="9708"/>
                    <a:pt x="1" y="11676"/>
                    <a:pt x="2536" y="11943"/>
                  </a:cubicBezTo>
                  <a:cubicBezTo>
                    <a:pt x="2804" y="11972"/>
                    <a:pt x="3063" y="11985"/>
                    <a:pt x="3314" y="11985"/>
                  </a:cubicBezTo>
                  <a:cubicBezTo>
                    <a:pt x="5969" y="11985"/>
                    <a:pt x="7702" y="10460"/>
                    <a:pt x="9074" y="9241"/>
                  </a:cubicBezTo>
                  <a:cubicBezTo>
                    <a:pt x="7306" y="7373"/>
                    <a:pt x="7973" y="2603"/>
                    <a:pt x="8607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213;p60">
              <a:extLst>
                <a:ext uri="{FF2B5EF4-FFF2-40B4-BE49-F238E27FC236}">
                  <a16:creationId xmlns:a16="http://schemas.microsoft.com/office/drawing/2014/main" id="{BB62A494-701C-4814-BE6F-9642AA84C565}"/>
                </a:ext>
              </a:extLst>
            </p:cNvPr>
            <p:cNvSpPr/>
            <p:nvPr/>
          </p:nvSpPr>
          <p:spPr>
            <a:xfrm>
              <a:off x="2713775" y="1498175"/>
              <a:ext cx="75925" cy="87325"/>
            </a:xfrm>
            <a:custGeom>
              <a:avLst/>
              <a:gdLst/>
              <a:ahLst/>
              <a:cxnLst/>
              <a:rect l="l" t="t" r="r" b="b"/>
              <a:pathLst>
                <a:path w="3037" h="3493" extrusionOk="0">
                  <a:moveTo>
                    <a:pt x="901" y="1"/>
                  </a:moveTo>
                  <a:lnTo>
                    <a:pt x="101" y="601"/>
                  </a:lnTo>
                  <a:cubicBezTo>
                    <a:pt x="201" y="901"/>
                    <a:pt x="1" y="1935"/>
                    <a:pt x="101" y="2269"/>
                  </a:cubicBezTo>
                  <a:cubicBezTo>
                    <a:pt x="426" y="3038"/>
                    <a:pt x="1643" y="3492"/>
                    <a:pt x="2566" y="3492"/>
                  </a:cubicBezTo>
                  <a:cubicBezTo>
                    <a:pt x="2684" y="3492"/>
                    <a:pt x="2797" y="3485"/>
                    <a:pt x="2903" y="3470"/>
                  </a:cubicBezTo>
                  <a:cubicBezTo>
                    <a:pt x="2903" y="2603"/>
                    <a:pt x="2936" y="1735"/>
                    <a:pt x="3036" y="901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14;p60">
              <a:extLst>
                <a:ext uri="{FF2B5EF4-FFF2-40B4-BE49-F238E27FC236}">
                  <a16:creationId xmlns:a16="http://schemas.microsoft.com/office/drawing/2014/main" id="{D18FEC8D-35A9-4545-A9CA-5DD080643C34}"/>
                </a:ext>
              </a:extLst>
            </p:cNvPr>
            <p:cNvSpPr/>
            <p:nvPr/>
          </p:nvSpPr>
          <p:spPr>
            <a:xfrm>
              <a:off x="2463600" y="1153750"/>
              <a:ext cx="466500" cy="400375"/>
            </a:xfrm>
            <a:custGeom>
              <a:avLst/>
              <a:gdLst/>
              <a:ahLst/>
              <a:cxnLst/>
              <a:rect l="l" t="t" r="r" b="b"/>
              <a:pathLst>
                <a:path w="18660" h="16015" extrusionOk="0">
                  <a:moveTo>
                    <a:pt x="13524" y="1"/>
                  </a:moveTo>
                  <a:cubicBezTo>
                    <a:pt x="12827" y="1"/>
                    <a:pt x="12153" y="173"/>
                    <a:pt x="11609" y="568"/>
                  </a:cubicBezTo>
                  <a:cubicBezTo>
                    <a:pt x="10551" y="1344"/>
                    <a:pt x="10239" y="1656"/>
                    <a:pt x="9598" y="1656"/>
                  </a:cubicBezTo>
                  <a:cubicBezTo>
                    <a:pt x="9329" y="1656"/>
                    <a:pt x="9003" y="1601"/>
                    <a:pt x="8540" y="1502"/>
                  </a:cubicBezTo>
                  <a:cubicBezTo>
                    <a:pt x="7789" y="1358"/>
                    <a:pt x="6379" y="916"/>
                    <a:pt x="5243" y="916"/>
                  </a:cubicBezTo>
                  <a:cubicBezTo>
                    <a:pt x="4007" y="916"/>
                    <a:pt x="3095" y="1439"/>
                    <a:pt x="3703" y="3437"/>
                  </a:cubicBezTo>
                  <a:cubicBezTo>
                    <a:pt x="0" y="3637"/>
                    <a:pt x="501" y="7573"/>
                    <a:pt x="2169" y="9775"/>
                  </a:cubicBezTo>
                  <a:cubicBezTo>
                    <a:pt x="3836" y="11976"/>
                    <a:pt x="5504" y="12210"/>
                    <a:pt x="5704" y="14011"/>
                  </a:cubicBezTo>
                  <a:cubicBezTo>
                    <a:pt x="5873" y="15358"/>
                    <a:pt x="7368" y="16014"/>
                    <a:pt x="8575" y="16014"/>
                  </a:cubicBezTo>
                  <a:cubicBezTo>
                    <a:pt x="9282" y="16014"/>
                    <a:pt x="9889" y="15789"/>
                    <a:pt x="10074" y="15346"/>
                  </a:cubicBezTo>
                  <a:lnTo>
                    <a:pt x="15211" y="10976"/>
                  </a:lnTo>
                  <a:cubicBezTo>
                    <a:pt x="15241" y="10977"/>
                    <a:pt x="15270" y="10978"/>
                    <a:pt x="15297" y="10978"/>
                  </a:cubicBezTo>
                  <a:cubicBezTo>
                    <a:pt x="16856" y="10978"/>
                    <a:pt x="15293" y="8246"/>
                    <a:pt x="16112" y="6673"/>
                  </a:cubicBezTo>
                  <a:cubicBezTo>
                    <a:pt x="16379" y="6172"/>
                    <a:pt x="16412" y="5572"/>
                    <a:pt x="16145" y="5072"/>
                  </a:cubicBezTo>
                  <a:cubicBezTo>
                    <a:pt x="16612" y="4838"/>
                    <a:pt x="17046" y="4471"/>
                    <a:pt x="17313" y="4037"/>
                  </a:cubicBezTo>
                  <a:cubicBezTo>
                    <a:pt x="18659" y="2069"/>
                    <a:pt x="15945" y="1"/>
                    <a:pt x="13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15;p60">
              <a:extLst>
                <a:ext uri="{FF2B5EF4-FFF2-40B4-BE49-F238E27FC236}">
                  <a16:creationId xmlns:a16="http://schemas.microsoft.com/office/drawing/2014/main" id="{72A98491-4F62-4105-9D23-4EEBBAC66878}"/>
                </a:ext>
              </a:extLst>
            </p:cNvPr>
            <p:cNvSpPr/>
            <p:nvPr/>
          </p:nvSpPr>
          <p:spPr>
            <a:xfrm>
              <a:off x="2597200" y="1222025"/>
              <a:ext cx="280875" cy="352075"/>
            </a:xfrm>
            <a:custGeom>
              <a:avLst/>
              <a:gdLst/>
              <a:ahLst/>
              <a:cxnLst/>
              <a:rect l="l" t="t" r="r" b="b"/>
              <a:pathLst>
                <a:path w="11235" h="14083" extrusionOk="0">
                  <a:moveTo>
                    <a:pt x="5290" y="1"/>
                  </a:moveTo>
                  <a:cubicBezTo>
                    <a:pt x="2435" y="1"/>
                    <a:pt x="1" y="2538"/>
                    <a:pt x="427" y="5610"/>
                  </a:cubicBezTo>
                  <a:cubicBezTo>
                    <a:pt x="894" y="9145"/>
                    <a:pt x="961" y="11247"/>
                    <a:pt x="2896" y="12915"/>
                  </a:cubicBezTo>
                  <a:cubicBezTo>
                    <a:pt x="3799" y="13723"/>
                    <a:pt x="4840" y="14082"/>
                    <a:pt x="5864" y="14082"/>
                  </a:cubicBezTo>
                  <a:cubicBezTo>
                    <a:pt x="8092" y="14082"/>
                    <a:pt x="10234" y="12381"/>
                    <a:pt x="10668" y="9913"/>
                  </a:cubicBezTo>
                  <a:cubicBezTo>
                    <a:pt x="11235" y="6644"/>
                    <a:pt x="10401" y="1407"/>
                    <a:pt x="6798" y="239"/>
                  </a:cubicBezTo>
                  <a:cubicBezTo>
                    <a:pt x="6292" y="77"/>
                    <a:pt x="5785" y="1"/>
                    <a:pt x="5290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216;p60">
              <a:extLst>
                <a:ext uri="{FF2B5EF4-FFF2-40B4-BE49-F238E27FC236}">
                  <a16:creationId xmlns:a16="http://schemas.microsoft.com/office/drawing/2014/main" id="{F64B1795-9F12-4F2E-A23C-6DCE866874DA}"/>
                </a:ext>
              </a:extLst>
            </p:cNvPr>
            <p:cNvSpPr/>
            <p:nvPr/>
          </p:nvSpPr>
          <p:spPr>
            <a:xfrm>
              <a:off x="2546150" y="1255775"/>
              <a:ext cx="163475" cy="194600"/>
            </a:xfrm>
            <a:custGeom>
              <a:avLst/>
              <a:gdLst/>
              <a:ahLst/>
              <a:cxnLst/>
              <a:rect l="l" t="t" r="r" b="b"/>
              <a:pathLst>
                <a:path w="6539" h="7784" extrusionOk="0">
                  <a:moveTo>
                    <a:pt x="3325" y="0"/>
                  </a:moveTo>
                  <a:cubicBezTo>
                    <a:pt x="3164" y="0"/>
                    <a:pt x="3001" y="18"/>
                    <a:pt x="2836" y="57"/>
                  </a:cubicBezTo>
                  <a:cubicBezTo>
                    <a:pt x="835" y="490"/>
                    <a:pt x="1" y="3826"/>
                    <a:pt x="1168" y="5560"/>
                  </a:cubicBezTo>
                  <a:cubicBezTo>
                    <a:pt x="1812" y="6484"/>
                    <a:pt x="2456" y="7784"/>
                    <a:pt x="3573" y="7784"/>
                  </a:cubicBezTo>
                  <a:cubicBezTo>
                    <a:pt x="3787" y="7784"/>
                    <a:pt x="4018" y="7736"/>
                    <a:pt x="4270" y="7629"/>
                  </a:cubicBezTo>
                  <a:cubicBezTo>
                    <a:pt x="6539" y="6661"/>
                    <a:pt x="4371" y="4793"/>
                    <a:pt x="5405" y="3292"/>
                  </a:cubicBezTo>
                  <a:cubicBezTo>
                    <a:pt x="6317" y="1924"/>
                    <a:pt x="4983" y="0"/>
                    <a:pt x="33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217;p60">
              <a:extLst>
                <a:ext uri="{FF2B5EF4-FFF2-40B4-BE49-F238E27FC236}">
                  <a16:creationId xmlns:a16="http://schemas.microsoft.com/office/drawing/2014/main" id="{05BBE44D-405D-44FA-BC8A-7A931C2A4B0A}"/>
                </a:ext>
              </a:extLst>
            </p:cNvPr>
            <p:cNvSpPr/>
            <p:nvPr/>
          </p:nvSpPr>
          <p:spPr>
            <a:xfrm>
              <a:off x="2571175" y="1199350"/>
              <a:ext cx="292500" cy="89750"/>
            </a:xfrm>
            <a:custGeom>
              <a:avLst/>
              <a:gdLst/>
              <a:ahLst/>
              <a:cxnLst/>
              <a:rect l="l" t="t" r="r" b="b"/>
              <a:pathLst>
                <a:path w="11700" h="3590" extrusionOk="0">
                  <a:moveTo>
                    <a:pt x="7374" y="1"/>
                  </a:moveTo>
                  <a:cubicBezTo>
                    <a:pt x="7046" y="1"/>
                    <a:pt x="6739" y="28"/>
                    <a:pt x="6472" y="79"/>
                  </a:cubicBezTo>
                  <a:cubicBezTo>
                    <a:pt x="4670" y="412"/>
                    <a:pt x="0" y="1847"/>
                    <a:pt x="0" y="1847"/>
                  </a:cubicBezTo>
                  <a:cubicBezTo>
                    <a:pt x="1617" y="2726"/>
                    <a:pt x="2370" y="3589"/>
                    <a:pt x="3889" y="3589"/>
                  </a:cubicBezTo>
                  <a:cubicBezTo>
                    <a:pt x="4501" y="3589"/>
                    <a:pt x="5238" y="3449"/>
                    <a:pt x="6205" y="3114"/>
                  </a:cubicBezTo>
                  <a:cubicBezTo>
                    <a:pt x="6583" y="2982"/>
                    <a:pt x="6907" y="2930"/>
                    <a:pt x="7202" y="2930"/>
                  </a:cubicBezTo>
                  <a:cubicBezTo>
                    <a:pt x="8234" y="2930"/>
                    <a:pt x="8904" y="3561"/>
                    <a:pt x="10244" y="3561"/>
                  </a:cubicBezTo>
                  <a:cubicBezTo>
                    <a:pt x="10549" y="3561"/>
                    <a:pt x="10888" y="3528"/>
                    <a:pt x="11275" y="3448"/>
                  </a:cubicBezTo>
                  <a:cubicBezTo>
                    <a:pt x="11700" y="871"/>
                    <a:pt x="9216" y="1"/>
                    <a:pt x="7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18;p60">
              <a:extLst>
                <a:ext uri="{FF2B5EF4-FFF2-40B4-BE49-F238E27FC236}">
                  <a16:creationId xmlns:a16="http://schemas.microsoft.com/office/drawing/2014/main" id="{2A804D01-1727-452B-98E5-16D244EEB3C2}"/>
                </a:ext>
              </a:extLst>
            </p:cNvPr>
            <p:cNvSpPr/>
            <p:nvPr/>
          </p:nvSpPr>
          <p:spPr>
            <a:xfrm>
              <a:off x="2505300" y="1176275"/>
              <a:ext cx="86750" cy="84250"/>
            </a:xfrm>
            <a:custGeom>
              <a:avLst/>
              <a:gdLst/>
              <a:ahLst/>
              <a:cxnLst/>
              <a:rect l="l" t="t" r="r" b="b"/>
              <a:pathLst>
                <a:path w="3470" h="3370" extrusionOk="0">
                  <a:moveTo>
                    <a:pt x="667" y="1"/>
                  </a:moveTo>
                  <a:cubicBezTo>
                    <a:pt x="334" y="1"/>
                    <a:pt x="67" y="268"/>
                    <a:pt x="34" y="601"/>
                  </a:cubicBezTo>
                  <a:cubicBezTo>
                    <a:pt x="34" y="668"/>
                    <a:pt x="0" y="2503"/>
                    <a:pt x="2435" y="3337"/>
                  </a:cubicBezTo>
                  <a:cubicBezTo>
                    <a:pt x="2502" y="3370"/>
                    <a:pt x="2569" y="3370"/>
                    <a:pt x="2635" y="3370"/>
                  </a:cubicBezTo>
                  <a:cubicBezTo>
                    <a:pt x="3303" y="3370"/>
                    <a:pt x="3469" y="2403"/>
                    <a:pt x="2836" y="2202"/>
                  </a:cubicBezTo>
                  <a:cubicBezTo>
                    <a:pt x="1301" y="1669"/>
                    <a:pt x="1234" y="668"/>
                    <a:pt x="1234" y="601"/>
                  </a:cubicBezTo>
                  <a:cubicBezTo>
                    <a:pt x="1268" y="268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19;p60">
              <a:extLst>
                <a:ext uri="{FF2B5EF4-FFF2-40B4-BE49-F238E27FC236}">
                  <a16:creationId xmlns:a16="http://schemas.microsoft.com/office/drawing/2014/main" id="{C00014EE-51D0-4248-A132-678A9D9E35F5}"/>
                </a:ext>
              </a:extLst>
            </p:cNvPr>
            <p:cNvSpPr/>
            <p:nvPr/>
          </p:nvSpPr>
          <p:spPr>
            <a:xfrm>
              <a:off x="2578675" y="1390075"/>
              <a:ext cx="88800" cy="95050"/>
            </a:xfrm>
            <a:custGeom>
              <a:avLst/>
              <a:gdLst/>
              <a:ahLst/>
              <a:cxnLst/>
              <a:rect l="l" t="t" r="r" b="b"/>
              <a:pathLst>
                <a:path w="3552" h="3802" extrusionOk="0">
                  <a:moveTo>
                    <a:pt x="1086" y="0"/>
                  </a:moveTo>
                  <a:cubicBezTo>
                    <a:pt x="1024" y="0"/>
                    <a:pt x="962" y="7"/>
                    <a:pt x="901" y="22"/>
                  </a:cubicBezTo>
                  <a:cubicBezTo>
                    <a:pt x="67" y="222"/>
                    <a:pt x="1" y="1423"/>
                    <a:pt x="601" y="2323"/>
                  </a:cubicBezTo>
                  <a:cubicBezTo>
                    <a:pt x="1035" y="3024"/>
                    <a:pt x="1669" y="3524"/>
                    <a:pt x="2469" y="3758"/>
                  </a:cubicBezTo>
                  <a:cubicBezTo>
                    <a:pt x="2569" y="3787"/>
                    <a:pt x="2661" y="3801"/>
                    <a:pt x="2745" y="3801"/>
                  </a:cubicBezTo>
                  <a:cubicBezTo>
                    <a:pt x="3413" y="3801"/>
                    <a:pt x="3551" y="2909"/>
                    <a:pt x="3136" y="1990"/>
                  </a:cubicBezTo>
                  <a:cubicBezTo>
                    <a:pt x="2765" y="1124"/>
                    <a:pt x="1878" y="0"/>
                    <a:pt x="1086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20;p60">
              <a:extLst>
                <a:ext uri="{FF2B5EF4-FFF2-40B4-BE49-F238E27FC236}">
                  <a16:creationId xmlns:a16="http://schemas.microsoft.com/office/drawing/2014/main" id="{E63917BA-1D78-45CA-A86A-099B0F3C22BC}"/>
                </a:ext>
              </a:extLst>
            </p:cNvPr>
            <p:cNvSpPr/>
            <p:nvPr/>
          </p:nvSpPr>
          <p:spPr>
            <a:xfrm>
              <a:off x="2436900" y="2481375"/>
              <a:ext cx="375300" cy="1883050"/>
            </a:xfrm>
            <a:custGeom>
              <a:avLst/>
              <a:gdLst/>
              <a:ahLst/>
              <a:cxnLst/>
              <a:rect l="l" t="t" r="r" b="b"/>
              <a:pathLst>
                <a:path w="15012" h="75322" extrusionOk="0">
                  <a:moveTo>
                    <a:pt x="1" y="1"/>
                  </a:moveTo>
                  <a:cubicBezTo>
                    <a:pt x="1" y="1"/>
                    <a:pt x="1736" y="26153"/>
                    <a:pt x="2336" y="37127"/>
                  </a:cubicBezTo>
                  <a:cubicBezTo>
                    <a:pt x="2970" y="48502"/>
                    <a:pt x="3837" y="75221"/>
                    <a:pt x="3837" y="75221"/>
                  </a:cubicBezTo>
                  <a:lnTo>
                    <a:pt x="9941" y="75321"/>
                  </a:lnTo>
                  <a:cubicBezTo>
                    <a:pt x="9941" y="75321"/>
                    <a:pt x="12010" y="50003"/>
                    <a:pt x="11176" y="35726"/>
                  </a:cubicBezTo>
                  <a:cubicBezTo>
                    <a:pt x="11009" y="17614"/>
                    <a:pt x="15012" y="234"/>
                    <a:pt x="15012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21;p60">
              <a:extLst>
                <a:ext uri="{FF2B5EF4-FFF2-40B4-BE49-F238E27FC236}">
                  <a16:creationId xmlns:a16="http://schemas.microsoft.com/office/drawing/2014/main" id="{CFCE06DA-EC9D-4F64-A9F7-F3E03ADFA3D9}"/>
                </a:ext>
              </a:extLst>
            </p:cNvPr>
            <p:cNvSpPr/>
            <p:nvPr/>
          </p:nvSpPr>
          <p:spPr>
            <a:xfrm>
              <a:off x="2623700" y="2712375"/>
              <a:ext cx="146800" cy="640500"/>
            </a:xfrm>
            <a:custGeom>
              <a:avLst/>
              <a:gdLst/>
              <a:ahLst/>
              <a:cxnLst/>
              <a:rect l="l" t="t" r="r" b="b"/>
              <a:pathLst>
                <a:path w="5872" h="25620" extrusionOk="0">
                  <a:moveTo>
                    <a:pt x="5872" y="1"/>
                  </a:moveTo>
                  <a:lnTo>
                    <a:pt x="4304" y="968"/>
                  </a:lnTo>
                  <a:cubicBezTo>
                    <a:pt x="1" y="6806"/>
                    <a:pt x="1936" y="17847"/>
                    <a:pt x="3704" y="25619"/>
                  </a:cubicBezTo>
                  <a:cubicBezTo>
                    <a:pt x="3770" y="17046"/>
                    <a:pt x="4504" y="8474"/>
                    <a:pt x="5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22;p60">
              <a:extLst>
                <a:ext uri="{FF2B5EF4-FFF2-40B4-BE49-F238E27FC236}">
                  <a16:creationId xmlns:a16="http://schemas.microsoft.com/office/drawing/2014/main" id="{50FA4250-2D06-4816-9943-E048D9DDAF1F}"/>
                </a:ext>
              </a:extLst>
            </p:cNvPr>
            <p:cNvSpPr/>
            <p:nvPr/>
          </p:nvSpPr>
          <p:spPr>
            <a:xfrm>
              <a:off x="2512800" y="4302700"/>
              <a:ext cx="201825" cy="65050"/>
            </a:xfrm>
            <a:custGeom>
              <a:avLst/>
              <a:gdLst/>
              <a:ahLst/>
              <a:cxnLst/>
              <a:rect l="l" t="t" r="r" b="b"/>
              <a:pathLst>
                <a:path w="8073" h="2602" extrusionOk="0">
                  <a:moveTo>
                    <a:pt x="0" y="0"/>
                  </a:moveTo>
                  <a:lnTo>
                    <a:pt x="434" y="2502"/>
                  </a:lnTo>
                  <a:lnTo>
                    <a:pt x="7673" y="2602"/>
                  </a:lnTo>
                  <a:lnTo>
                    <a:pt x="8073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23;p60">
              <a:extLst>
                <a:ext uri="{FF2B5EF4-FFF2-40B4-BE49-F238E27FC236}">
                  <a16:creationId xmlns:a16="http://schemas.microsoft.com/office/drawing/2014/main" id="{DECA4DC9-9B77-4962-9E5C-D357380A1B19}"/>
                </a:ext>
              </a:extLst>
            </p:cNvPr>
            <p:cNvSpPr/>
            <p:nvPr/>
          </p:nvSpPr>
          <p:spPr>
            <a:xfrm>
              <a:off x="2753800" y="1369750"/>
              <a:ext cx="18375" cy="26725"/>
            </a:xfrm>
            <a:custGeom>
              <a:avLst/>
              <a:gdLst/>
              <a:ahLst/>
              <a:cxnLst/>
              <a:rect l="l" t="t" r="r" b="b"/>
              <a:pathLst>
                <a:path w="735" h="1069" extrusionOk="0">
                  <a:moveTo>
                    <a:pt x="334" y="1"/>
                  </a:moveTo>
                  <a:cubicBezTo>
                    <a:pt x="134" y="34"/>
                    <a:pt x="1" y="268"/>
                    <a:pt x="34" y="568"/>
                  </a:cubicBezTo>
                  <a:cubicBezTo>
                    <a:pt x="34" y="835"/>
                    <a:pt x="201" y="1068"/>
                    <a:pt x="401" y="1068"/>
                  </a:cubicBezTo>
                  <a:cubicBezTo>
                    <a:pt x="601" y="1035"/>
                    <a:pt x="735" y="801"/>
                    <a:pt x="701" y="501"/>
                  </a:cubicBezTo>
                  <a:cubicBezTo>
                    <a:pt x="701" y="201"/>
                    <a:pt x="534" y="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24;p60">
              <a:extLst>
                <a:ext uri="{FF2B5EF4-FFF2-40B4-BE49-F238E27FC236}">
                  <a16:creationId xmlns:a16="http://schemas.microsoft.com/office/drawing/2014/main" id="{C1EE5C22-E085-4AE6-B306-9B71ED59DDA3}"/>
                </a:ext>
              </a:extLst>
            </p:cNvPr>
            <p:cNvSpPr/>
            <p:nvPr/>
          </p:nvSpPr>
          <p:spPr>
            <a:xfrm>
              <a:off x="2838875" y="1363850"/>
              <a:ext cx="18350" cy="26025"/>
            </a:xfrm>
            <a:custGeom>
              <a:avLst/>
              <a:gdLst/>
              <a:ahLst/>
              <a:cxnLst/>
              <a:rect l="l" t="t" r="r" b="b"/>
              <a:pathLst>
                <a:path w="734" h="1041" extrusionOk="0">
                  <a:moveTo>
                    <a:pt x="372" y="0"/>
                  </a:moveTo>
                  <a:cubicBezTo>
                    <a:pt x="359" y="0"/>
                    <a:pt x="346" y="1"/>
                    <a:pt x="334" y="3"/>
                  </a:cubicBezTo>
                  <a:cubicBezTo>
                    <a:pt x="134" y="3"/>
                    <a:pt x="0" y="270"/>
                    <a:pt x="33" y="537"/>
                  </a:cubicBezTo>
                  <a:cubicBezTo>
                    <a:pt x="33" y="818"/>
                    <a:pt x="180" y="1040"/>
                    <a:pt x="362" y="1040"/>
                  </a:cubicBezTo>
                  <a:cubicBezTo>
                    <a:pt x="375" y="1040"/>
                    <a:pt x="388" y="1039"/>
                    <a:pt x="400" y="1037"/>
                  </a:cubicBezTo>
                  <a:cubicBezTo>
                    <a:pt x="601" y="1037"/>
                    <a:pt x="734" y="770"/>
                    <a:pt x="701" y="504"/>
                  </a:cubicBezTo>
                  <a:cubicBezTo>
                    <a:pt x="701" y="223"/>
                    <a:pt x="554" y="0"/>
                    <a:pt x="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25;p60">
              <a:extLst>
                <a:ext uri="{FF2B5EF4-FFF2-40B4-BE49-F238E27FC236}">
                  <a16:creationId xmlns:a16="http://schemas.microsoft.com/office/drawing/2014/main" id="{C12673D8-D9EE-42C5-B20A-2850424B21A6}"/>
                </a:ext>
              </a:extLst>
            </p:cNvPr>
            <p:cNvSpPr/>
            <p:nvPr/>
          </p:nvSpPr>
          <p:spPr>
            <a:xfrm>
              <a:off x="2814675" y="1378925"/>
              <a:ext cx="38400" cy="68825"/>
            </a:xfrm>
            <a:custGeom>
              <a:avLst/>
              <a:gdLst/>
              <a:ahLst/>
              <a:cxnLst/>
              <a:rect l="l" t="t" r="r" b="b"/>
              <a:pathLst>
                <a:path w="1536" h="2753" extrusionOk="0">
                  <a:moveTo>
                    <a:pt x="1" y="1"/>
                  </a:moveTo>
                  <a:lnTo>
                    <a:pt x="168" y="2736"/>
                  </a:lnTo>
                  <a:cubicBezTo>
                    <a:pt x="168" y="2736"/>
                    <a:pt x="276" y="2752"/>
                    <a:pt x="438" y="2752"/>
                  </a:cubicBezTo>
                  <a:cubicBezTo>
                    <a:pt x="742" y="2752"/>
                    <a:pt x="1231" y="2695"/>
                    <a:pt x="1535" y="2369"/>
                  </a:cubicBezTo>
                  <a:cubicBezTo>
                    <a:pt x="935" y="1635"/>
                    <a:pt x="401" y="835"/>
                    <a:pt x="1" y="1"/>
                  </a:cubicBez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26;p60">
              <a:extLst>
                <a:ext uri="{FF2B5EF4-FFF2-40B4-BE49-F238E27FC236}">
                  <a16:creationId xmlns:a16="http://schemas.microsoft.com/office/drawing/2014/main" id="{754F7E7E-F807-428F-A33F-BA5A9A8965A5}"/>
                </a:ext>
              </a:extLst>
            </p:cNvPr>
            <p:cNvSpPr/>
            <p:nvPr/>
          </p:nvSpPr>
          <p:spPr>
            <a:xfrm>
              <a:off x="2727575" y="1444150"/>
              <a:ext cx="54600" cy="24025"/>
            </a:xfrm>
            <a:custGeom>
              <a:avLst/>
              <a:gdLst/>
              <a:ahLst/>
              <a:cxnLst/>
              <a:rect l="l" t="t" r="r" b="b"/>
              <a:pathLst>
                <a:path w="2184" h="961" extrusionOk="0">
                  <a:moveTo>
                    <a:pt x="117" y="0"/>
                  </a:moveTo>
                  <a:cubicBezTo>
                    <a:pt x="57" y="0"/>
                    <a:pt x="1" y="55"/>
                    <a:pt x="49" y="127"/>
                  </a:cubicBezTo>
                  <a:cubicBezTo>
                    <a:pt x="483" y="627"/>
                    <a:pt x="1083" y="928"/>
                    <a:pt x="1750" y="961"/>
                  </a:cubicBezTo>
                  <a:lnTo>
                    <a:pt x="2117" y="961"/>
                  </a:lnTo>
                  <a:cubicBezTo>
                    <a:pt x="2150" y="961"/>
                    <a:pt x="2184" y="894"/>
                    <a:pt x="2184" y="861"/>
                  </a:cubicBezTo>
                  <a:cubicBezTo>
                    <a:pt x="2184" y="834"/>
                    <a:pt x="2162" y="785"/>
                    <a:pt x="2136" y="785"/>
                  </a:cubicBezTo>
                  <a:cubicBezTo>
                    <a:pt x="2130" y="785"/>
                    <a:pt x="2123" y="788"/>
                    <a:pt x="2117" y="794"/>
                  </a:cubicBezTo>
                  <a:cubicBezTo>
                    <a:pt x="2049" y="800"/>
                    <a:pt x="1981" y="803"/>
                    <a:pt x="1914" y="803"/>
                  </a:cubicBezTo>
                  <a:cubicBezTo>
                    <a:pt x="1250" y="803"/>
                    <a:pt x="606" y="511"/>
                    <a:pt x="182" y="27"/>
                  </a:cubicBezTo>
                  <a:cubicBezTo>
                    <a:pt x="164" y="8"/>
                    <a:pt x="140" y="0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27;p60">
              <a:extLst>
                <a:ext uri="{FF2B5EF4-FFF2-40B4-BE49-F238E27FC236}">
                  <a16:creationId xmlns:a16="http://schemas.microsoft.com/office/drawing/2014/main" id="{B035FAA8-6BA4-47B0-943C-AC6929DFFD93}"/>
                </a:ext>
              </a:extLst>
            </p:cNvPr>
            <p:cNvSpPr/>
            <p:nvPr/>
          </p:nvSpPr>
          <p:spPr>
            <a:xfrm>
              <a:off x="2728775" y="1328900"/>
              <a:ext cx="40900" cy="26700"/>
            </a:xfrm>
            <a:custGeom>
              <a:avLst/>
              <a:gdLst/>
              <a:ahLst/>
              <a:cxnLst/>
              <a:rect l="l" t="t" r="r" b="b"/>
              <a:pathLst>
                <a:path w="1636" h="1068" extrusionOk="0">
                  <a:moveTo>
                    <a:pt x="1402" y="0"/>
                  </a:moveTo>
                  <a:cubicBezTo>
                    <a:pt x="868" y="34"/>
                    <a:pt x="368" y="334"/>
                    <a:pt x="68" y="801"/>
                  </a:cubicBezTo>
                  <a:cubicBezTo>
                    <a:pt x="1" y="901"/>
                    <a:pt x="34" y="1001"/>
                    <a:pt x="134" y="1034"/>
                  </a:cubicBezTo>
                  <a:cubicBezTo>
                    <a:pt x="134" y="1068"/>
                    <a:pt x="168" y="1068"/>
                    <a:pt x="201" y="1068"/>
                  </a:cubicBezTo>
                  <a:cubicBezTo>
                    <a:pt x="268" y="1068"/>
                    <a:pt x="335" y="1034"/>
                    <a:pt x="368" y="1001"/>
                  </a:cubicBezTo>
                  <a:cubicBezTo>
                    <a:pt x="568" y="634"/>
                    <a:pt x="968" y="367"/>
                    <a:pt x="1402" y="334"/>
                  </a:cubicBezTo>
                  <a:cubicBezTo>
                    <a:pt x="1635" y="334"/>
                    <a:pt x="1635" y="0"/>
                    <a:pt x="1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28;p60">
              <a:extLst>
                <a:ext uri="{FF2B5EF4-FFF2-40B4-BE49-F238E27FC236}">
                  <a16:creationId xmlns:a16="http://schemas.microsoft.com/office/drawing/2014/main" id="{4221A808-2486-4210-A791-0917090F016D}"/>
                </a:ext>
              </a:extLst>
            </p:cNvPr>
            <p:cNvSpPr/>
            <p:nvPr/>
          </p:nvSpPr>
          <p:spPr>
            <a:xfrm>
              <a:off x="2823850" y="1309725"/>
              <a:ext cx="40050" cy="24200"/>
            </a:xfrm>
            <a:custGeom>
              <a:avLst/>
              <a:gdLst/>
              <a:ahLst/>
              <a:cxnLst/>
              <a:rect l="l" t="t" r="r" b="b"/>
              <a:pathLst>
                <a:path w="1602" h="968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1" y="267"/>
                    <a:pt x="101" y="334"/>
                    <a:pt x="167" y="334"/>
                  </a:cubicBezTo>
                  <a:cubicBezTo>
                    <a:pt x="601" y="334"/>
                    <a:pt x="1001" y="534"/>
                    <a:pt x="1268" y="901"/>
                  </a:cubicBezTo>
                  <a:cubicBezTo>
                    <a:pt x="1302" y="934"/>
                    <a:pt x="1335" y="967"/>
                    <a:pt x="1402" y="967"/>
                  </a:cubicBezTo>
                  <a:cubicBezTo>
                    <a:pt x="1435" y="967"/>
                    <a:pt x="1468" y="967"/>
                    <a:pt x="1502" y="934"/>
                  </a:cubicBezTo>
                  <a:cubicBezTo>
                    <a:pt x="1568" y="901"/>
                    <a:pt x="1602" y="767"/>
                    <a:pt x="1535" y="701"/>
                  </a:cubicBezTo>
                  <a:cubicBezTo>
                    <a:pt x="1235" y="267"/>
                    <a:pt x="701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29;p60">
              <a:extLst>
                <a:ext uri="{FF2B5EF4-FFF2-40B4-BE49-F238E27FC236}">
                  <a16:creationId xmlns:a16="http://schemas.microsoft.com/office/drawing/2014/main" id="{E775BA8F-20E7-4284-807F-BA7145B23193}"/>
                </a:ext>
              </a:extLst>
            </p:cNvPr>
            <p:cNvSpPr/>
            <p:nvPr/>
          </p:nvSpPr>
          <p:spPr>
            <a:xfrm>
              <a:off x="2491125" y="4461675"/>
              <a:ext cx="56725" cy="23050"/>
            </a:xfrm>
            <a:custGeom>
              <a:avLst/>
              <a:gdLst/>
              <a:ahLst/>
              <a:cxnLst/>
              <a:rect l="l" t="t" r="r" b="b"/>
              <a:pathLst>
                <a:path w="2269" h="922" extrusionOk="0">
                  <a:moveTo>
                    <a:pt x="411" y="159"/>
                  </a:moveTo>
                  <a:cubicBezTo>
                    <a:pt x="769" y="159"/>
                    <a:pt x="1410" y="419"/>
                    <a:pt x="1902" y="679"/>
                  </a:cubicBezTo>
                  <a:cubicBezTo>
                    <a:pt x="1614" y="715"/>
                    <a:pt x="1353" y="734"/>
                    <a:pt x="1126" y="734"/>
                  </a:cubicBezTo>
                  <a:cubicBezTo>
                    <a:pt x="722" y="734"/>
                    <a:pt x="429" y="674"/>
                    <a:pt x="300" y="546"/>
                  </a:cubicBezTo>
                  <a:cubicBezTo>
                    <a:pt x="200" y="479"/>
                    <a:pt x="167" y="379"/>
                    <a:pt x="200" y="279"/>
                  </a:cubicBezTo>
                  <a:cubicBezTo>
                    <a:pt x="200" y="246"/>
                    <a:pt x="200" y="212"/>
                    <a:pt x="234" y="179"/>
                  </a:cubicBezTo>
                  <a:lnTo>
                    <a:pt x="267" y="179"/>
                  </a:lnTo>
                  <a:cubicBezTo>
                    <a:pt x="307" y="166"/>
                    <a:pt x="356" y="159"/>
                    <a:pt x="411" y="159"/>
                  </a:cubicBezTo>
                  <a:close/>
                  <a:moveTo>
                    <a:pt x="394" y="0"/>
                  </a:moveTo>
                  <a:cubicBezTo>
                    <a:pt x="303" y="0"/>
                    <a:pt x="226" y="14"/>
                    <a:pt x="167" y="46"/>
                  </a:cubicBezTo>
                  <a:cubicBezTo>
                    <a:pt x="100" y="79"/>
                    <a:pt x="34" y="179"/>
                    <a:pt x="34" y="246"/>
                  </a:cubicBezTo>
                  <a:cubicBezTo>
                    <a:pt x="0" y="413"/>
                    <a:pt x="67" y="579"/>
                    <a:pt x="167" y="679"/>
                  </a:cubicBezTo>
                  <a:cubicBezTo>
                    <a:pt x="367" y="863"/>
                    <a:pt x="726" y="921"/>
                    <a:pt x="1105" y="921"/>
                  </a:cubicBezTo>
                  <a:cubicBezTo>
                    <a:pt x="1485" y="921"/>
                    <a:pt x="1885" y="863"/>
                    <a:pt x="2168" y="813"/>
                  </a:cubicBezTo>
                  <a:lnTo>
                    <a:pt x="2202" y="813"/>
                  </a:lnTo>
                  <a:cubicBezTo>
                    <a:pt x="2235" y="779"/>
                    <a:pt x="2235" y="746"/>
                    <a:pt x="2235" y="713"/>
                  </a:cubicBezTo>
                  <a:cubicBezTo>
                    <a:pt x="2268" y="679"/>
                    <a:pt x="2235" y="646"/>
                    <a:pt x="2202" y="646"/>
                  </a:cubicBezTo>
                  <a:cubicBezTo>
                    <a:pt x="2058" y="560"/>
                    <a:pt x="967" y="0"/>
                    <a:pt x="39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30;p60">
              <a:extLst>
                <a:ext uri="{FF2B5EF4-FFF2-40B4-BE49-F238E27FC236}">
                  <a16:creationId xmlns:a16="http://schemas.microsoft.com/office/drawing/2014/main" id="{BA5C7D92-634D-46E3-9A72-1550D6F1AF4B}"/>
                </a:ext>
              </a:extLst>
            </p:cNvPr>
            <p:cNvSpPr/>
            <p:nvPr/>
          </p:nvSpPr>
          <p:spPr>
            <a:xfrm>
              <a:off x="2512800" y="4440900"/>
              <a:ext cx="35050" cy="41100"/>
            </a:xfrm>
            <a:custGeom>
              <a:avLst/>
              <a:gdLst/>
              <a:ahLst/>
              <a:cxnLst/>
              <a:rect l="l" t="t" r="r" b="b"/>
              <a:pathLst>
                <a:path w="1402" h="1644" extrusionOk="0">
                  <a:moveTo>
                    <a:pt x="401" y="176"/>
                  </a:moveTo>
                  <a:cubicBezTo>
                    <a:pt x="534" y="176"/>
                    <a:pt x="634" y="209"/>
                    <a:pt x="734" y="276"/>
                  </a:cubicBezTo>
                  <a:cubicBezTo>
                    <a:pt x="1001" y="610"/>
                    <a:pt x="1168" y="1010"/>
                    <a:pt x="1201" y="1410"/>
                  </a:cubicBezTo>
                  <a:cubicBezTo>
                    <a:pt x="768" y="1143"/>
                    <a:pt x="167" y="510"/>
                    <a:pt x="234" y="276"/>
                  </a:cubicBezTo>
                  <a:cubicBezTo>
                    <a:pt x="234" y="243"/>
                    <a:pt x="234" y="209"/>
                    <a:pt x="301" y="176"/>
                  </a:cubicBezTo>
                  <a:close/>
                  <a:moveTo>
                    <a:pt x="456" y="1"/>
                  </a:moveTo>
                  <a:cubicBezTo>
                    <a:pt x="426" y="1"/>
                    <a:pt x="397" y="3"/>
                    <a:pt x="367" y="9"/>
                  </a:cubicBezTo>
                  <a:cubicBezTo>
                    <a:pt x="134" y="9"/>
                    <a:pt x="67" y="143"/>
                    <a:pt x="67" y="243"/>
                  </a:cubicBezTo>
                  <a:cubicBezTo>
                    <a:pt x="0" y="643"/>
                    <a:pt x="834" y="1444"/>
                    <a:pt x="1268" y="1644"/>
                  </a:cubicBezTo>
                  <a:lnTo>
                    <a:pt x="1335" y="1644"/>
                  </a:lnTo>
                  <a:cubicBezTo>
                    <a:pt x="1368" y="1610"/>
                    <a:pt x="1401" y="1577"/>
                    <a:pt x="1401" y="1544"/>
                  </a:cubicBezTo>
                  <a:cubicBezTo>
                    <a:pt x="1401" y="1510"/>
                    <a:pt x="1301" y="543"/>
                    <a:pt x="834" y="143"/>
                  </a:cubicBezTo>
                  <a:cubicBezTo>
                    <a:pt x="725" y="60"/>
                    <a:pt x="592" y="1"/>
                    <a:pt x="456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31;p60">
              <a:extLst>
                <a:ext uri="{FF2B5EF4-FFF2-40B4-BE49-F238E27FC236}">
                  <a16:creationId xmlns:a16="http://schemas.microsoft.com/office/drawing/2014/main" id="{397E3F53-5E9B-4374-B833-F5C960EDD18D}"/>
                </a:ext>
              </a:extLst>
            </p:cNvPr>
            <p:cNvSpPr/>
            <p:nvPr/>
          </p:nvSpPr>
          <p:spPr>
            <a:xfrm>
              <a:off x="3145750" y="4275175"/>
              <a:ext cx="148475" cy="210175"/>
            </a:xfrm>
            <a:custGeom>
              <a:avLst/>
              <a:gdLst/>
              <a:ahLst/>
              <a:cxnLst/>
              <a:rect l="l" t="t" r="r" b="b"/>
              <a:pathLst>
                <a:path w="5939" h="8407" extrusionOk="0">
                  <a:moveTo>
                    <a:pt x="1" y="0"/>
                  </a:moveTo>
                  <a:lnTo>
                    <a:pt x="2336" y="8340"/>
                  </a:lnTo>
                  <a:lnTo>
                    <a:pt x="5938" y="8406"/>
                  </a:lnTo>
                  <a:lnTo>
                    <a:pt x="3636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32;p60">
              <a:extLst>
                <a:ext uri="{FF2B5EF4-FFF2-40B4-BE49-F238E27FC236}">
                  <a16:creationId xmlns:a16="http://schemas.microsoft.com/office/drawing/2014/main" id="{5722C112-59DD-43B6-8114-63B1D1CE1DAB}"/>
                </a:ext>
              </a:extLst>
            </p:cNvPr>
            <p:cNvSpPr/>
            <p:nvPr/>
          </p:nvSpPr>
          <p:spPr>
            <a:xfrm>
              <a:off x="3084050" y="4473450"/>
              <a:ext cx="244250" cy="103675"/>
            </a:xfrm>
            <a:custGeom>
              <a:avLst/>
              <a:gdLst/>
              <a:ahLst/>
              <a:cxnLst/>
              <a:rect l="l" t="t" r="r" b="b"/>
              <a:pathLst>
                <a:path w="9770" h="4147" extrusionOk="0">
                  <a:moveTo>
                    <a:pt x="4391" y="0"/>
                  </a:moveTo>
                  <a:cubicBezTo>
                    <a:pt x="4140" y="0"/>
                    <a:pt x="3893" y="74"/>
                    <a:pt x="3669" y="242"/>
                  </a:cubicBezTo>
                  <a:cubicBezTo>
                    <a:pt x="2936" y="1076"/>
                    <a:pt x="2535" y="1876"/>
                    <a:pt x="601" y="2310"/>
                  </a:cubicBezTo>
                  <a:cubicBezTo>
                    <a:pt x="0" y="2443"/>
                    <a:pt x="500" y="3944"/>
                    <a:pt x="1968" y="3978"/>
                  </a:cubicBezTo>
                  <a:cubicBezTo>
                    <a:pt x="2490" y="3985"/>
                    <a:pt x="2857" y="3987"/>
                    <a:pt x="3130" y="3987"/>
                  </a:cubicBezTo>
                  <a:cubicBezTo>
                    <a:pt x="3878" y="3987"/>
                    <a:pt x="3933" y="3968"/>
                    <a:pt x="4559" y="3968"/>
                  </a:cubicBezTo>
                  <a:cubicBezTo>
                    <a:pt x="4788" y="3968"/>
                    <a:pt x="5093" y="3971"/>
                    <a:pt x="5537" y="3978"/>
                  </a:cubicBezTo>
                  <a:cubicBezTo>
                    <a:pt x="7305" y="4011"/>
                    <a:pt x="7772" y="4111"/>
                    <a:pt x="9207" y="4145"/>
                  </a:cubicBezTo>
                  <a:cubicBezTo>
                    <a:pt x="9222" y="4146"/>
                    <a:pt x="9238" y="4147"/>
                    <a:pt x="9253" y="4147"/>
                  </a:cubicBezTo>
                  <a:cubicBezTo>
                    <a:pt x="9561" y="4147"/>
                    <a:pt x="9769" y="3830"/>
                    <a:pt x="9674" y="3544"/>
                  </a:cubicBezTo>
                  <a:lnTo>
                    <a:pt x="8806" y="308"/>
                  </a:lnTo>
                  <a:cubicBezTo>
                    <a:pt x="8740" y="175"/>
                    <a:pt x="8606" y="75"/>
                    <a:pt x="8473" y="75"/>
                  </a:cubicBezTo>
                  <a:lnTo>
                    <a:pt x="4537" y="8"/>
                  </a:lnTo>
                  <a:cubicBezTo>
                    <a:pt x="4488" y="3"/>
                    <a:pt x="4439" y="0"/>
                    <a:pt x="43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33;p60">
              <a:extLst>
                <a:ext uri="{FF2B5EF4-FFF2-40B4-BE49-F238E27FC236}">
                  <a16:creationId xmlns:a16="http://schemas.microsoft.com/office/drawing/2014/main" id="{12F1021B-75BA-4E44-9B6D-72C1881BA664}"/>
                </a:ext>
              </a:extLst>
            </p:cNvPr>
            <p:cNvSpPr/>
            <p:nvPr/>
          </p:nvSpPr>
          <p:spPr>
            <a:xfrm>
              <a:off x="3145750" y="4275175"/>
              <a:ext cx="120100" cy="109275"/>
            </a:xfrm>
            <a:custGeom>
              <a:avLst/>
              <a:gdLst/>
              <a:ahLst/>
              <a:cxnLst/>
              <a:rect l="l" t="t" r="r" b="b"/>
              <a:pathLst>
                <a:path w="4804" h="4371" extrusionOk="0">
                  <a:moveTo>
                    <a:pt x="1" y="0"/>
                  </a:moveTo>
                  <a:lnTo>
                    <a:pt x="1201" y="4303"/>
                  </a:lnTo>
                  <a:lnTo>
                    <a:pt x="4804" y="4370"/>
                  </a:lnTo>
                  <a:lnTo>
                    <a:pt x="3636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34;p60">
              <a:extLst>
                <a:ext uri="{FF2B5EF4-FFF2-40B4-BE49-F238E27FC236}">
                  <a16:creationId xmlns:a16="http://schemas.microsoft.com/office/drawing/2014/main" id="{26F1ABFC-4CEB-40E7-B4E0-7CB99A333D5E}"/>
                </a:ext>
              </a:extLst>
            </p:cNvPr>
            <p:cNvSpPr/>
            <p:nvPr/>
          </p:nvSpPr>
          <p:spPr>
            <a:xfrm>
              <a:off x="2600350" y="2483875"/>
              <a:ext cx="679700" cy="1853025"/>
            </a:xfrm>
            <a:custGeom>
              <a:avLst/>
              <a:gdLst/>
              <a:ahLst/>
              <a:cxnLst/>
              <a:rect l="l" t="t" r="r" b="b"/>
              <a:pathLst>
                <a:path w="27188" h="74121" extrusionOk="0">
                  <a:moveTo>
                    <a:pt x="1" y="1"/>
                  </a:moveTo>
                  <a:cubicBezTo>
                    <a:pt x="1" y="1"/>
                    <a:pt x="7373" y="26286"/>
                    <a:pt x="9841" y="37061"/>
                  </a:cubicBezTo>
                  <a:cubicBezTo>
                    <a:pt x="12410" y="48269"/>
                    <a:pt x="21383" y="74054"/>
                    <a:pt x="21383" y="74054"/>
                  </a:cubicBezTo>
                  <a:lnTo>
                    <a:pt x="27187" y="74121"/>
                  </a:lnTo>
                  <a:cubicBezTo>
                    <a:pt x="27187" y="74121"/>
                    <a:pt x="22517" y="48402"/>
                    <a:pt x="18714" y="35893"/>
                  </a:cubicBezTo>
                  <a:cubicBezTo>
                    <a:pt x="16680" y="19715"/>
                    <a:pt x="15145" y="3837"/>
                    <a:pt x="12710" y="2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35;p60">
              <a:extLst>
                <a:ext uri="{FF2B5EF4-FFF2-40B4-BE49-F238E27FC236}">
                  <a16:creationId xmlns:a16="http://schemas.microsoft.com/office/drawing/2014/main" id="{5BF7DD59-6FC9-4C20-847B-FC18308D628C}"/>
                </a:ext>
              </a:extLst>
            </p:cNvPr>
            <p:cNvSpPr/>
            <p:nvPr/>
          </p:nvSpPr>
          <p:spPr>
            <a:xfrm>
              <a:off x="3104050" y="4302700"/>
              <a:ext cx="201850" cy="65050"/>
            </a:xfrm>
            <a:custGeom>
              <a:avLst/>
              <a:gdLst/>
              <a:ahLst/>
              <a:cxnLst/>
              <a:rect l="l" t="t" r="r" b="b"/>
              <a:pathLst>
                <a:path w="8074" h="2602" extrusionOk="0">
                  <a:moveTo>
                    <a:pt x="1" y="0"/>
                  </a:moveTo>
                  <a:lnTo>
                    <a:pt x="434" y="2502"/>
                  </a:lnTo>
                  <a:lnTo>
                    <a:pt x="7673" y="2602"/>
                  </a:lnTo>
                  <a:lnTo>
                    <a:pt x="8073" y="2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36;p60">
              <a:extLst>
                <a:ext uri="{FF2B5EF4-FFF2-40B4-BE49-F238E27FC236}">
                  <a16:creationId xmlns:a16="http://schemas.microsoft.com/office/drawing/2014/main" id="{61051B9C-19EF-44B0-8E27-ED40A0B99227}"/>
                </a:ext>
              </a:extLst>
            </p:cNvPr>
            <p:cNvSpPr/>
            <p:nvPr/>
          </p:nvSpPr>
          <p:spPr>
            <a:xfrm>
              <a:off x="3154925" y="4445975"/>
              <a:ext cx="50900" cy="35200"/>
            </a:xfrm>
            <a:custGeom>
              <a:avLst/>
              <a:gdLst/>
              <a:ahLst/>
              <a:cxnLst/>
              <a:rect l="l" t="t" r="r" b="b"/>
              <a:pathLst>
                <a:path w="2036" h="1408" extrusionOk="0">
                  <a:moveTo>
                    <a:pt x="334" y="140"/>
                  </a:moveTo>
                  <a:cubicBezTo>
                    <a:pt x="634" y="140"/>
                    <a:pt x="1268" y="707"/>
                    <a:pt x="1702" y="1174"/>
                  </a:cubicBezTo>
                  <a:cubicBezTo>
                    <a:pt x="901" y="1007"/>
                    <a:pt x="367" y="740"/>
                    <a:pt x="234" y="507"/>
                  </a:cubicBezTo>
                  <a:cubicBezTo>
                    <a:pt x="167" y="407"/>
                    <a:pt x="167" y="307"/>
                    <a:pt x="234" y="207"/>
                  </a:cubicBezTo>
                  <a:cubicBezTo>
                    <a:pt x="234" y="173"/>
                    <a:pt x="267" y="140"/>
                    <a:pt x="301" y="140"/>
                  </a:cubicBezTo>
                  <a:close/>
                  <a:moveTo>
                    <a:pt x="363" y="1"/>
                  </a:moveTo>
                  <a:cubicBezTo>
                    <a:pt x="342" y="1"/>
                    <a:pt x="321" y="3"/>
                    <a:pt x="301" y="6"/>
                  </a:cubicBezTo>
                  <a:cubicBezTo>
                    <a:pt x="201" y="6"/>
                    <a:pt x="134" y="73"/>
                    <a:pt x="101" y="173"/>
                  </a:cubicBezTo>
                  <a:cubicBezTo>
                    <a:pt x="0" y="307"/>
                    <a:pt x="0" y="473"/>
                    <a:pt x="101" y="607"/>
                  </a:cubicBezTo>
                  <a:cubicBezTo>
                    <a:pt x="334" y="1074"/>
                    <a:pt x="1335" y="1307"/>
                    <a:pt x="1935" y="1407"/>
                  </a:cubicBezTo>
                  <a:cubicBezTo>
                    <a:pt x="1969" y="1407"/>
                    <a:pt x="2002" y="1374"/>
                    <a:pt x="2002" y="1341"/>
                  </a:cubicBezTo>
                  <a:cubicBezTo>
                    <a:pt x="2035" y="1307"/>
                    <a:pt x="2035" y="1274"/>
                    <a:pt x="2002" y="1241"/>
                  </a:cubicBezTo>
                  <a:cubicBezTo>
                    <a:pt x="1874" y="1113"/>
                    <a:pt x="885" y="1"/>
                    <a:pt x="363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37;p60">
              <a:extLst>
                <a:ext uri="{FF2B5EF4-FFF2-40B4-BE49-F238E27FC236}">
                  <a16:creationId xmlns:a16="http://schemas.microsoft.com/office/drawing/2014/main" id="{BE656672-5536-49B8-A4C1-8391B2217E38}"/>
                </a:ext>
              </a:extLst>
            </p:cNvPr>
            <p:cNvSpPr/>
            <p:nvPr/>
          </p:nvSpPr>
          <p:spPr>
            <a:xfrm>
              <a:off x="3180775" y="4433900"/>
              <a:ext cx="30875" cy="47275"/>
            </a:xfrm>
            <a:custGeom>
              <a:avLst/>
              <a:gdLst/>
              <a:ahLst/>
              <a:cxnLst/>
              <a:rect l="l" t="t" r="r" b="b"/>
              <a:pathLst>
                <a:path w="1235" h="1891" extrusionOk="0">
                  <a:moveTo>
                    <a:pt x="399" y="142"/>
                  </a:moveTo>
                  <a:cubicBezTo>
                    <a:pt x="412" y="142"/>
                    <a:pt x="424" y="146"/>
                    <a:pt x="434" y="156"/>
                  </a:cubicBezTo>
                  <a:lnTo>
                    <a:pt x="534" y="156"/>
                  </a:lnTo>
                  <a:cubicBezTo>
                    <a:pt x="634" y="189"/>
                    <a:pt x="734" y="289"/>
                    <a:pt x="801" y="389"/>
                  </a:cubicBezTo>
                  <a:cubicBezTo>
                    <a:pt x="935" y="790"/>
                    <a:pt x="968" y="1190"/>
                    <a:pt x="834" y="1590"/>
                  </a:cubicBezTo>
                  <a:cubicBezTo>
                    <a:pt x="534" y="1190"/>
                    <a:pt x="201" y="423"/>
                    <a:pt x="334" y="189"/>
                  </a:cubicBezTo>
                  <a:cubicBezTo>
                    <a:pt x="334" y="166"/>
                    <a:pt x="367" y="142"/>
                    <a:pt x="399" y="142"/>
                  </a:cubicBezTo>
                  <a:close/>
                  <a:moveTo>
                    <a:pt x="439" y="0"/>
                  </a:moveTo>
                  <a:cubicBezTo>
                    <a:pt x="311" y="0"/>
                    <a:pt x="226" y="71"/>
                    <a:pt x="201" y="123"/>
                  </a:cubicBezTo>
                  <a:cubicBezTo>
                    <a:pt x="1" y="489"/>
                    <a:pt x="534" y="1524"/>
                    <a:pt x="868" y="1857"/>
                  </a:cubicBezTo>
                  <a:cubicBezTo>
                    <a:pt x="868" y="1857"/>
                    <a:pt x="868" y="1857"/>
                    <a:pt x="901" y="1890"/>
                  </a:cubicBezTo>
                  <a:cubicBezTo>
                    <a:pt x="935" y="1857"/>
                    <a:pt x="968" y="1857"/>
                    <a:pt x="968" y="1824"/>
                  </a:cubicBezTo>
                  <a:cubicBezTo>
                    <a:pt x="968" y="1790"/>
                    <a:pt x="1235" y="823"/>
                    <a:pt x="968" y="323"/>
                  </a:cubicBezTo>
                  <a:cubicBezTo>
                    <a:pt x="901" y="156"/>
                    <a:pt x="734" y="56"/>
                    <a:pt x="568" y="22"/>
                  </a:cubicBezTo>
                  <a:cubicBezTo>
                    <a:pt x="521" y="7"/>
                    <a:pt x="478" y="0"/>
                    <a:pt x="43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38;p60">
              <a:extLst>
                <a:ext uri="{FF2B5EF4-FFF2-40B4-BE49-F238E27FC236}">
                  <a16:creationId xmlns:a16="http://schemas.microsoft.com/office/drawing/2014/main" id="{95402517-5E2E-46AA-8785-7B17F7B77E1E}"/>
                </a:ext>
              </a:extLst>
            </p:cNvPr>
            <p:cNvSpPr/>
            <p:nvPr/>
          </p:nvSpPr>
          <p:spPr>
            <a:xfrm>
              <a:off x="2885575" y="1808400"/>
              <a:ext cx="598775" cy="393100"/>
            </a:xfrm>
            <a:custGeom>
              <a:avLst/>
              <a:gdLst/>
              <a:ahLst/>
              <a:cxnLst/>
              <a:rect l="l" t="t" r="r" b="b"/>
              <a:pathLst>
                <a:path w="23951" h="15724" extrusionOk="0">
                  <a:moveTo>
                    <a:pt x="5104" y="1"/>
                  </a:moveTo>
                  <a:lnTo>
                    <a:pt x="0" y="1935"/>
                  </a:lnTo>
                  <a:lnTo>
                    <a:pt x="234" y="2469"/>
                  </a:lnTo>
                  <a:lnTo>
                    <a:pt x="434" y="2969"/>
                  </a:lnTo>
                  <a:cubicBezTo>
                    <a:pt x="534" y="3270"/>
                    <a:pt x="701" y="3570"/>
                    <a:pt x="834" y="3870"/>
                  </a:cubicBezTo>
                  <a:cubicBezTo>
                    <a:pt x="1134" y="4504"/>
                    <a:pt x="1434" y="5071"/>
                    <a:pt x="1768" y="5671"/>
                  </a:cubicBezTo>
                  <a:cubicBezTo>
                    <a:pt x="2435" y="6839"/>
                    <a:pt x="3169" y="7973"/>
                    <a:pt x="3936" y="9040"/>
                  </a:cubicBezTo>
                  <a:cubicBezTo>
                    <a:pt x="4737" y="10141"/>
                    <a:pt x="5604" y="11175"/>
                    <a:pt x="6538" y="12143"/>
                  </a:cubicBezTo>
                  <a:cubicBezTo>
                    <a:pt x="7005" y="12643"/>
                    <a:pt x="7505" y="13110"/>
                    <a:pt x="8006" y="13577"/>
                  </a:cubicBezTo>
                  <a:lnTo>
                    <a:pt x="8773" y="14244"/>
                  </a:lnTo>
                  <a:lnTo>
                    <a:pt x="9173" y="14578"/>
                  </a:lnTo>
                  <a:lnTo>
                    <a:pt x="9207" y="14644"/>
                  </a:lnTo>
                  <a:lnTo>
                    <a:pt x="9307" y="14711"/>
                  </a:lnTo>
                  <a:lnTo>
                    <a:pt x="9507" y="14845"/>
                  </a:lnTo>
                  <a:cubicBezTo>
                    <a:pt x="9640" y="14945"/>
                    <a:pt x="9774" y="15045"/>
                    <a:pt x="9907" y="15111"/>
                  </a:cubicBezTo>
                  <a:cubicBezTo>
                    <a:pt x="10474" y="15445"/>
                    <a:pt x="11108" y="15645"/>
                    <a:pt x="11775" y="15712"/>
                  </a:cubicBezTo>
                  <a:cubicBezTo>
                    <a:pt x="11901" y="15720"/>
                    <a:pt x="12029" y="15724"/>
                    <a:pt x="12158" y="15724"/>
                  </a:cubicBezTo>
                  <a:cubicBezTo>
                    <a:pt x="12575" y="15724"/>
                    <a:pt x="13002" y="15680"/>
                    <a:pt x="13410" y="15578"/>
                  </a:cubicBezTo>
                  <a:cubicBezTo>
                    <a:pt x="14244" y="15378"/>
                    <a:pt x="15044" y="15045"/>
                    <a:pt x="15778" y="14611"/>
                  </a:cubicBezTo>
                  <a:cubicBezTo>
                    <a:pt x="16946" y="13844"/>
                    <a:pt x="18080" y="12977"/>
                    <a:pt x="19047" y="11976"/>
                  </a:cubicBezTo>
                  <a:cubicBezTo>
                    <a:pt x="19981" y="11042"/>
                    <a:pt x="20882" y="10075"/>
                    <a:pt x="21682" y="9040"/>
                  </a:cubicBezTo>
                  <a:cubicBezTo>
                    <a:pt x="22483" y="8040"/>
                    <a:pt x="23250" y="6972"/>
                    <a:pt x="23951" y="5872"/>
                  </a:cubicBezTo>
                  <a:lnTo>
                    <a:pt x="21849" y="4204"/>
                  </a:lnTo>
                  <a:cubicBezTo>
                    <a:pt x="20114" y="5872"/>
                    <a:pt x="18313" y="7439"/>
                    <a:pt x="16412" y="8907"/>
                  </a:cubicBezTo>
                  <a:cubicBezTo>
                    <a:pt x="15545" y="9574"/>
                    <a:pt x="14644" y="10141"/>
                    <a:pt x="13677" y="10608"/>
                  </a:cubicBezTo>
                  <a:cubicBezTo>
                    <a:pt x="13310" y="10775"/>
                    <a:pt x="12943" y="10908"/>
                    <a:pt x="12542" y="10942"/>
                  </a:cubicBezTo>
                  <a:cubicBezTo>
                    <a:pt x="12509" y="10958"/>
                    <a:pt x="12476" y="10967"/>
                    <a:pt x="12442" y="10967"/>
                  </a:cubicBezTo>
                  <a:cubicBezTo>
                    <a:pt x="12409" y="10967"/>
                    <a:pt x="12376" y="10958"/>
                    <a:pt x="12342" y="10942"/>
                  </a:cubicBezTo>
                  <a:lnTo>
                    <a:pt x="12442" y="10942"/>
                  </a:lnTo>
                  <a:lnTo>
                    <a:pt x="12409" y="10908"/>
                  </a:lnTo>
                  <a:lnTo>
                    <a:pt x="12109" y="10575"/>
                  </a:lnTo>
                  <a:lnTo>
                    <a:pt x="11542" y="9974"/>
                  </a:lnTo>
                  <a:cubicBezTo>
                    <a:pt x="11175" y="9541"/>
                    <a:pt x="10774" y="9141"/>
                    <a:pt x="10408" y="8707"/>
                  </a:cubicBezTo>
                  <a:cubicBezTo>
                    <a:pt x="9674" y="7840"/>
                    <a:pt x="9007" y="6906"/>
                    <a:pt x="8373" y="5972"/>
                  </a:cubicBezTo>
                  <a:cubicBezTo>
                    <a:pt x="7739" y="5004"/>
                    <a:pt x="7139" y="4003"/>
                    <a:pt x="6571" y="3003"/>
                  </a:cubicBezTo>
                  <a:cubicBezTo>
                    <a:pt x="6305" y="2502"/>
                    <a:pt x="6038" y="2002"/>
                    <a:pt x="5771" y="1468"/>
                  </a:cubicBezTo>
                  <a:lnTo>
                    <a:pt x="5437" y="701"/>
                  </a:lnTo>
                  <a:lnTo>
                    <a:pt x="5237" y="334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39;p60">
              <a:extLst>
                <a:ext uri="{FF2B5EF4-FFF2-40B4-BE49-F238E27FC236}">
                  <a16:creationId xmlns:a16="http://schemas.microsoft.com/office/drawing/2014/main" id="{194E0F97-D8EF-4A3C-8ECA-623A3E834CFC}"/>
                </a:ext>
              </a:extLst>
            </p:cNvPr>
            <p:cNvSpPr/>
            <p:nvPr/>
          </p:nvSpPr>
          <p:spPr>
            <a:xfrm>
              <a:off x="2821100" y="1703050"/>
              <a:ext cx="275475" cy="331375"/>
            </a:xfrm>
            <a:custGeom>
              <a:avLst/>
              <a:gdLst/>
              <a:ahLst/>
              <a:cxnLst/>
              <a:rect l="l" t="t" r="r" b="b"/>
              <a:pathLst>
                <a:path w="11019" h="13255" extrusionOk="0">
                  <a:moveTo>
                    <a:pt x="4253" y="1"/>
                  </a:moveTo>
                  <a:cubicBezTo>
                    <a:pt x="1436" y="1"/>
                    <a:pt x="0" y="2397"/>
                    <a:pt x="1412" y="6216"/>
                  </a:cubicBezTo>
                  <a:cubicBezTo>
                    <a:pt x="2446" y="8851"/>
                    <a:pt x="3980" y="11220"/>
                    <a:pt x="5948" y="13254"/>
                  </a:cubicBezTo>
                  <a:lnTo>
                    <a:pt x="11018" y="8785"/>
                  </a:lnTo>
                  <a:cubicBezTo>
                    <a:pt x="11018" y="8785"/>
                    <a:pt x="9484" y="1346"/>
                    <a:pt x="6148" y="312"/>
                  </a:cubicBezTo>
                  <a:cubicBezTo>
                    <a:pt x="5467" y="102"/>
                    <a:pt x="4831" y="1"/>
                    <a:pt x="4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40;p60">
              <a:extLst>
                <a:ext uri="{FF2B5EF4-FFF2-40B4-BE49-F238E27FC236}">
                  <a16:creationId xmlns:a16="http://schemas.microsoft.com/office/drawing/2014/main" id="{F5FC1388-B203-4593-B0AB-7118653E753C}"/>
                </a:ext>
              </a:extLst>
            </p:cNvPr>
            <p:cNvSpPr/>
            <p:nvPr/>
          </p:nvSpPr>
          <p:spPr>
            <a:xfrm>
              <a:off x="2953950" y="1904300"/>
              <a:ext cx="149300" cy="139300"/>
            </a:xfrm>
            <a:custGeom>
              <a:avLst/>
              <a:gdLst/>
              <a:ahLst/>
              <a:cxnLst/>
              <a:rect l="l" t="t" r="r" b="b"/>
              <a:pathLst>
                <a:path w="5972" h="5572" extrusionOk="0">
                  <a:moveTo>
                    <a:pt x="5604" y="1"/>
                  </a:moveTo>
                  <a:cubicBezTo>
                    <a:pt x="5604" y="1"/>
                    <a:pt x="467" y="3670"/>
                    <a:pt x="0" y="4871"/>
                  </a:cubicBezTo>
                  <a:cubicBezTo>
                    <a:pt x="167" y="5204"/>
                    <a:pt x="434" y="5438"/>
                    <a:pt x="768" y="5571"/>
                  </a:cubicBezTo>
                  <a:cubicBezTo>
                    <a:pt x="768" y="5571"/>
                    <a:pt x="5438" y="2436"/>
                    <a:pt x="5971" y="868"/>
                  </a:cubicBezTo>
                  <a:cubicBezTo>
                    <a:pt x="5871" y="568"/>
                    <a:pt x="5738" y="301"/>
                    <a:pt x="560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41;p60">
              <a:extLst>
                <a:ext uri="{FF2B5EF4-FFF2-40B4-BE49-F238E27FC236}">
                  <a16:creationId xmlns:a16="http://schemas.microsoft.com/office/drawing/2014/main" id="{85BC23BE-FD78-4D95-98C6-E4C36BD1AC1A}"/>
                </a:ext>
              </a:extLst>
            </p:cNvPr>
            <p:cNvSpPr/>
            <p:nvPr/>
          </p:nvSpPr>
          <p:spPr>
            <a:xfrm>
              <a:off x="3416775" y="1856775"/>
              <a:ext cx="120950" cy="128225"/>
            </a:xfrm>
            <a:custGeom>
              <a:avLst/>
              <a:gdLst/>
              <a:ahLst/>
              <a:cxnLst/>
              <a:rect l="l" t="t" r="r" b="b"/>
              <a:pathLst>
                <a:path w="4838" h="5129" extrusionOk="0">
                  <a:moveTo>
                    <a:pt x="1935" y="0"/>
                  </a:moveTo>
                  <a:lnTo>
                    <a:pt x="1" y="3069"/>
                  </a:lnTo>
                  <a:lnTo>
                    <a:pt x="1168" y="4937"/>
                  </a:lnTo>
                  <a:cubicBezTo>
                    <a:pt x="1402" y="5072"/>
                    <a:pt x="1648" y="5129"/>
                    <a:pt x="1897" y="5129"/>
                  </a:cubicBezTo>
                  <a:cubicBezTo>
                    <a:pt x="3316" y="5129"/>
                    <a:pt x="4837" y="3269"/>
                    <a:pt x="4837" y="3269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42;p60">
              <a:extLst>
                <a:ext uri="{FF2B5EF4-FFF2-40B4-BE49-F238E27FC236}">
                  <a16:creationId xmlns:a16="http://schemas.microsoft.com/office/drawing/2014/main" id="{C52F98C3-5A1D-461B-81D3-1FF2466DE813}"/>
                </a:ext>
              </a:extLst>
            </p:cNvPr>
            <p:cNvSpPr/>
            <p:nvPr/>
          </p:nvSpPr>
          <p:spPr>
            <a:xfrm>
              <a:off x="3465150" y="1820250"/>
              <a:ext cx="120950" cy="118275"/>
            </a:xfrm>
            <a:custGeom>
              <a:avLst/>
              <a:gdLst/>
              <a:ahLst/>
              <a:cxnLst/>
              <a:rect l="l" t="t" r="r" b="b"/>
              <a:pathLst>
                <a:path w="4838" h="4731" extrusionOk="0">
                  <a:moveTo>
                    <a:pt x="2613" y="0"/>
                  </a:moveTo>
                  <a:cubicBezTo>
                    <a:pt x="2383" y="0"/>
                    <a:pt x="2149" y="63"/>
                    <a:pt x="1935" y="194"/>
                  </a:cubicBezTo>
                  <a:lnTo>
                    <a:pt x="0" y="1461"/>
                  </a:lnTo>
                  <a:lnTo>
                    <a:pt x="2902" y="4730"/>
                  </a:lnTo>
                  <a:lnTo>
                    <a:pt x="4270" y="3529"/>
                  </a:lnTo>
                  <a:cubicBezTo>
                    <a:pt x="4737" y="3129"/>
                    <a:pt x="4837" y="2429"/>
                    <a:pt x="4504" y="1895"/>
                  </a:cubicBezTo>
                  <a:lnTo>
                    <a:pt x="3670" y="594"/>
                  </a:lnTo>
                  <a:cubicBezTo>
                    <a:pt x="3433" y="207"/>
                    <a:pt x="3031" y="0"/>
                    <a:pt x="261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43;p60">
              <a:extLst>
                <a:ext uri="{FF2B5EF4-FFF2-40B4-BE49-F238E27FC236}">
                  <a16:creationId xmlns:a16="http://schemas.microsoft.com/office/drawing/2014/main" id="{6F4F9862-3CF9-4EF5-8B10-B1C6EF12DF77}"/>
                </a:ext>
              </a:extLst>
            </p:cNvPr>
            <p:cNvSpPr/>
            <p:nvPr/>
          </p:nvSpPr>
          <p:spPr>
            <a:xfrm>
              <a:off x="2907250" y="1905975"/>
              <a:ext cx="1908050" cy="1607000"/>
            </a:xfrm>
            <a:custGeom>
              <a:avLst/>
              <a:gdLst/>
              <a:ahLst/>
              <a:cxnLst/>
              <a:rect l="l" t="t" r="r" b="b"/>
              <a:pathLst>
                <a:path w="76322" h="64280" extrusionOk="0">
                  <a:moveTo>
                    <a:pt x="24576" y="0"/>
                  </a:moveTo>
                  <a:cubicBezTo>
                    <a:pt x="24535" y="0"/>
                    <a:pt x="24493" y="0"/>
                    <a:pt x="24451" y="0"/>
                  </a:cubicBezTo>
                  <a:lnTo>
                    <a:pt x="15645" y="0"/>
                  </a:lnTo>
                  <a:lnTo>
                    <a:pt x="15645" y="2069"/>
                  </a:lnTo>
                  <a:cubicBezTo>
                    <a:pt x="2869" y="8206"/>
                    <a:pt x="0" y="25118"/>
                    <a:pt x="10041" y="35159"/>
                  </a:cubicBezTo>
                  <a:lnTo>
                    <a:pt x="30255" y="55373"/>
                  </a:lnTo>
                  <a:lnTo>
                    <a:pt x="30155" y="55373"/>
                  </a:lnTo>
                  <a:lnTo>
                    <a:pt x="30155" y="64280"/>
                  </a:lnTo>
                  <a:lnTo>
                    <a:pt x="36560" y="64280"/>
                  </a:lnTo>
                  <a:cubicBezTo>
                    <a:pt x="38228" y="64280"/>
                    <a:pt x="39829" y="63613"/>
                    <a:pt x="40996" y="62445"/>
                  </a:cubicBezTo>
                  <a:lnTo>
                    <a:pt x="68282" y="35159"/>
                  </a:lnTo>
                  <a:cubicBezTo>
                    <a:pt x="76322" y="27120"/>
                    <a:pt x="76322" y="14077"/>
                    <a:pt x="68282" y="6038"/>
                  </a:cubicBezTo>
                  <a:cubicBezTo>
                    <a:pt x="64413" y="2169"/>
                    <a:pt x="59176" y="0"/>
                    <a:pt x="53705" y="0"/>
                  </a:cubicBezTo>
                  <a:lnTo>
                    <a:pt x="44899" y="0"/>
                  </a:lnTo>
                  <a:lnTo>
                    <a:pt x="44899" y="1969"/>
                  </a:lnTo>
                  <a:cubicBezTo>
                    <a:pt x="42764" y="3003"/>
                    <a:pt x="40830" y="4370"/>
                    <a:pt x="39162" y="6038"/>
                  </a:cubicBezTo>
                  <a:cubicBezTo>
                    <a:pt x="35288" y="2165"/>
                    <a:pt x="30035" y="0"/>
                    <a:pt x="24576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44;p60">
              <a:extLst>
                <a:ext uri="{FF2B5EF4-FFF2-40B4-BE49-F238E27FC236}">
                  <a16:creationId xmlns:a16="http://schemas.microsoft.com/office/drawing/2014/main" id="{177BF3CC-326D-4BDF-87F9-B3649787D9F3}"/>
                </a:ext>
              </a:extLst>
            </p:cNvPr>
            <p:cNvSpPr/>
            <p:nvPr/>
          </p:nvSpPr>
          <p:spPr>
            <a:xfrm>
              <a:off x="2735450" y="1905550"/>
              <a:ext cx="1854700" cy="1607425"/>
            </a:xfrm>
            <a:custGeom>
              <a:avLst/>
              <a:gdLst/>
              <a:ahLst/>
              <a:cxnLst/>
              <a:rect l="l" t="t" r="r" b="b"/>
              <a:pathLst>
                <a:path w="74188" h="64297" extrusionOk="0">
                  <a:moveTo>
                    <a:pt x="51588" y="1"/>
                  </a:moveTo>
                  <a:cubicBezTo>
                    <a:pt x="46317" y="1"/>
                    <a:pt x="41047" y="2019"/>
                    <a:pt x="37027" y="6055"/>
                  </a:cubicBezTo>
                  <a:cubicBezTo>
                    <a:pt x="33033" y="2110"/>
                    <a:pt x="27828" y="142"/>
                    <a:pt x="22620" y="142"/>
                  </a:cubicBezTo>
                  <a:cubicBezTo>
                    <a:pt x="17346" y="142"/>
                    <a:pt x="12068" y="2161"/>
                    <a:pt x="8040" y="6189"/>
                  </a:cubicBezTo>
                  <a:cubicBezTo>
                    <a:pt x="68" y="14161"/>
                    <a:pt x="1" y="27103"/>
                    <a:pt x="7906" y="35176"/>
                  </a:cubicBezTo>
                  <a:lnTo>
                    <a:pt x="37027" y="64297"/>
                  </a:lnTo>
                  <a:lnTo>
                    <a:pt x="66148" y="35176"/>
                  </a:lnTo>
                  <a:cubicBezTo>
                    <a:pt x="74187" y="27137"/>
                    <a:pt x="74187" y="14094"/>
                    <a:pt x="66148" y="6055"/>
                  </a:cubicBezTo>
                  <a:cubicBezTo>
                    <a:pt x="62129" y="2019"/>
                    <a:pt x="56858" y="1"/>
                    <a:pt x="5158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45;p60">
              <a:extLst>
                <a:ext uri="{FF2B5EF4-FFF2-40B4-BE49-F238E27FC236}">
                  <a16:creationId xmlns:a16="http://schemas.microsoft.com/office/drawing/2014/main" id="{AFA81033-2432-4D81-A9A5-8B7AEC568FAD}"/>
                </a:ext>
              </a:extLst>
            </p:cNvPr>
            <p:cNvSpPr/>
            <p:nvPr/>
          </p:nvSpPr>
          <p:spPr>
            <a:xfrm>
              <a:off x="3328375" y="3223575"/>
              <a:ext cx="120125" cy="120125"/>
            </a:xfrm>
            <a:custGeom>
              <a:avLst/>
              <a:gdLst/>
              <a:ahLst/>
              <a:cxnLst/>
              <a:rect l="l" t="t" r="r" b="b"/>
              <a:pathLst>
                <a:path w="4805" h="4805" extrusionOk="0">
                  <a:moveTo>
                    <a:pt x="301" y="1"/>
                  </a:moveTo>
                  <a:lnTo>
                    <a:pt x="1" y="301"/>
                  </a:lnTo>
                  <a:lnTo>
                    <a:pt x="4504" y="4804"/>
                  </a:lnTo>
                  <a:lnTo>
                    <a:pt x="4804" y="4504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46;p60">
              <a:extLst>
                <a:ext uri="{FF2B5EF4-FFF2-40B4-BE49-F238E27FC236}">
                  <a16:creationId xmlns:a16="http://schemas.microsoft.com/office/drawing/2014/main" id="{803941F4-A897-4CB0-AF5A-962FB83C71C2}"/>
                </a:ext>
              </a:extLst>
            </p:cNvPr>
            <p:cNvSpPr/>
            <p:nvPr/>
          </p:nvSpPr>
          <p:spPr>
            <a:xfrm>
              <a:off x="3485150" y="3381200"/>
              <a:ext cx="58400" cy="58400"/>
            </a:xfrm>
            <a:custGeom>
              <a:avLst/>
              <a:gdLst/>
              <a:ahLst/>
              <a:cxnLst/>
              <a:rect l="l" t="t" r="r" b="b"/>
              <a:pathLst>
                <a:path w="2336" h="2336" extrusionOk="0">
                  <a:moveTo>
                    <a:pt x="301" y="0"/>
                  </a:moveTo>
                  <a:lnTo>
                    <a:pt x="1" y="267"/>
                  </a:lnTo>
                  <a:lnTo>
                    <a:pt x="2036" y="2335"/>
                  </a:lnTo>
                  <a:lnTo>
                    <a:pt x="2336" y="203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47;p60">
              <a:extLst>
                <a:ext uri="{FF2B5EF4-FFF2-40B4-BE49-F238E27FC236}">
                  <a16:creationId xmlns:a16="http://schemas.microsoft.com/office/drawing/2014/main" id="{29510E24-738F-47D7-A2B9-1F3CB6D6237B}"/>
                </a:ext>
              </a:extLst>
            </p:cNvPr>
            <p:cNvSpPr/>
            <p:nvPr/>
          </p:nvSpPr>
          <p:spPr>
            <a:xfrm>
              <a:off x="2735450" y="1905550"/>
              <a:ext cx="1854700" cy="1607425"/>
            </a:xfrm>
            <a:custGeom>
              <a:avLst/>
              <a:gdLst/>
              <a:ahLst/>
              <a:cxnLst/>
              <a:rect l="l" t="t" r="r" b="b"/>
              <a:pathLst>
                <a:path w="74188" h="64297" extrusionOk="0">
                  <a:moveTo>
                    <a:pt x="51588" y="1"/>
                  </a:moveTo>
                  <a:cubicBezTo>
                    <a:pt x="46317" y="1"/>
                    <a:pt x="41047" y="2019"/>
                    <a:pt x="37027" y="6055"/>
                  </a:cubicBezTo>
                  <a:cubicBezTo>
                    <a:pt x="33033" y="2110"/>
                    <a:pt x="27828" y="142"/>
                    <a:pt x="22620" y="142"/>
                  </a:cubicBezTo>
                  <a:cubicBezTo>
                    <a:pt x="17346" y="142"/>
                    <a:pt x="12068" y="2161"/>
                    <a:pt x="8040" y="6189"/>
                  </a:cubicBezTo>
                  <a:cubicBezTo>
                    <a:pt x="68" y="14161"/>
                    <a:pt x="1" y="27103"/>
                    <a:pt x="7906" y="35176"/>
                  </a:cubicBezTo>
                  <a:lnTo>
                    <a:pt x="37027" y="64297"/>
                  </a:lnTo>
                  <a:lnTo>
                    <a:pt x="66148" y="35176"/>
                  </a:lnTo>
                  <a:cubicBezTo>
                    <a:pt x="74187" y="27137"/>
                    <a:pt x="74187" y="14094"/>
                    <a:pt x="66148" y="6055"/>
                  </a:cubicBezTo>
                  <a:cubicBezTo>
                    <a:pt x="62129" y="2019"/>
                    <a:pt x="56858" y="1"/>
                    <a:pt x="515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48;p60">
              <a:extLst>
                <a:ext uri="{FF2B5EF4-FFF2-40B4-BE49-F238E27FC236}">
                  <a16:creationId xmlns:a16="http://schemas.microsoft.com/office/drawing/2014/main" id="{136DBBD4-13A2-43DB-9DAF-6A05FC26AC9D}"/>
                </a:ext>
              </a:extLst>
            </p:cNvPr>
            <p:cNvSpPr/>
            <p:nvPr/>
          </p:nvSpPr>
          <p:spPr>
            <a:xfrm>
              <a:off x="2848875" y="2011875"/>
              <a:ext cx="1625350" cy="1351000"/>
            </a:xfrm>
            <a:custGeom>
              <a:avLst/>
              <a:gdLst/>
              <a:ahLst/>
              <a:cxnLst/>
              <a:rect l="l" t="t" r="r" b="b"/>
              <a:pathLst>
                <a:path w="65014" h="54040" extrusionOk="0">
                  <a:moveTo>
                    <a:pt x="17942" y="1"/>
                  </a:moveTo>
                  <a:cubicBezTo>
                    <a:pt x="13760" y="1"/>
                    <a:pt x="9574" y="1602"/>
                    <a:pt x="6372" y="4804"/>
                  </a:cubicBezTo>
                  <a:cubicBezTo>
                    <a:pt x="0" y="11175"/>
                    <a:pt x="0" y="21516"/>
                    <a:pt x="6372" y="27921"/>
                  </a:cubicBezTo>
                  <a:lnTo>
                    <a:pt x="32490" y="54039"/>
                  </a:lnTo>
                  <a:lnTo>
                    <a:pt x="58609" y="27921"/>
                  </a:lnTo>
                  <a:cubicBezTo>
                    <a:pt x="65013" y="21516"/>
                    <a:pt x="65013" y="11175"/>
                    <a:pt x="58609" y="4804"/>
                  </a:cubicBezTo>
                  <a:cubicBezTo>
                    <a:pt x="55423" y="1602"/>
                    <a:pt x="51245" y="1"/>
                    <a:pt x="47063" y="1"/>
                  </a:cubicBezTo>
                  <a:cubicBezTo>
                    <a:pt x="42881" y="1"/>
                    <a:pt x="38695" y="1602"/>
                    <a:pt x="35492" y="4804"/>
                  </a:cubicBezTo>
                  <a:lnTo>
                    <a:pt x="32490" y="7806"/>
                  </a:lnTo>
                  <a:lnTo>
                    <a:pt x="29488" y="4804"/>
                  </a:lnTo>
                  <a:cubicBezTo>
                    <a:pt x="26303" y="1602"/>
                    <a:pt x="22125" y="1"/>
                    <a:pt x="17942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73;p38">
            <a:extLst>
              <a:ext uri="{FF2B5EF4-FFF2-40B4-BE49-F238E27FC236}">
                <a16:creationId xmlns:a16="http://schemas.microsoft.com/office/drawing/2014/main" id="{56136C18-7032-4C9D-BD59-4973A41C8DB3}"/>
              </a:ext>
            </a:extLst>
          </p:cNvPr>
          <p:cNvSpPr txBox="1">
            <a:spLocks/>
          </p:cNvSpPr>
          <p:nvPr/>
        </p:nvSpPr>
        <p:spPr>
          <a:xfrm>
            <a:off x="1231861" y="3788772"/>
            <a:ext cx="2710409" cy="32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r">
              <a:buFont typeface="Poppins"/>
              <a:buNone/>
            </a:pPr>
            <a:r>
              <a:rPr lang="en-IN"/>
              <a:t>By Team Runtime Terrors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1084695" y="1525268"/>
            <a:ext cx="318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250" name="Google Shape;250;p35"/>
          <p:cNvGrpSpPr/>
          <p:nvPr/>
        </p:nvGrpSpPr>
        <p:grpSpPr>
          <a:xfrm>
            <a:off x="4744908" y="859049"/>
            <a:ext cx="3834286" cy="3425407"/>
            <a:chOff x="1774775" y="1082875"/>
            <a:chExt cx="4042900" cy="3611775"/>
          </a:xfrm>
        </p:grpSpPr>
        <p:sp>
          <p:nvSpPr>
            <p:cNvPr id="251" name="Google Shape;251;p35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300850" y="2667250"/>
              <a:ext cx="216025" cy="292000"/>
            </a:xfrm>
            <a:custGeom>
              <a:avLst/>
              <a:gdLst/>
              <a:ahLst/>
              <a:cxnLst/>
              <a:rect l="l" t="t" r="r" b="b"/>
              <a:pathLst>
                <a:path w="8641" h="11680" extrusionOk="0">
                  <a:moveTo>
                    <a:pt x="4395" y="1"/>
                  </a:moveTo>
                  <a:cubicBezTo>
                    <a:pt x="4321" y="1"/>
                    <a:pt x="4246" y="2"/>
                    <a:pt x="4171" y="5"/>
                  </a:cubicBezTo>
                  <a:cubicBezTo>
                    <a:pt x="1269" y="105"/>
                    <a:pt x="1" y="2039"/>
                    <a:pt x="68" y="4374"/>
                  </a:cubicBezTo>
                  <a:cubicBezTo>
                    <a:pt x="168" y="6743"/>
                    <a:pt x="4571" y="11680"/>
                    <a:pt x="4571" y="11680"/>
                  </a:cubicBezTo>
                  <a:cubicBezTo>
                    <a:pt x="4571" y="11680"/>
                    <a:pt x="8640" y="6443"/>
                    <a:pt x="8574" y="4074"/>
                  </a:cubicBezTo>
                  <a:cubicBezTo>
                    <a:pt x="8476" y="1800"/>
                    <a:pt x="7145" y="1"/>
                    <a:pt x="439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3412600" y="2773250"/>
              <a:ext cx="6700" cy="1554475"/>
            </a:xfrm>
            <a:custGeom>
              <a:avLst/>
              <a:gdLst/>
              <a:ahLst/>
              <a:cxnLst/>
              <a:rect l="l" t="t" r="r" b="b"/>
              <a:pathLst>
                <a:path w="268" h="62179" extrusionOk="0">
                  <a:moveTo>
                    <a:pt x="1" y="1"/>
                  </a:moveTo>
                  <a:lnTo>
                    <a:pt x="1" y="62179"/>
                  </a:lnTo>
                  <a:lnTo>
                    <a:pt x="268" y="6217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211625" y="4281000"/>
              <a:ext cx="407825" cy="170975"/>
            </a:xfrm>
            <a:custGeom>
              <a:avLst/>
              <a:gdLst/>
              <a:ahLst/>
              <a:cxnLst/>
              <a:rect l="l" t="t" r="r" b="b"/>
              <a:pathLst>
                <a:path w="16313" h="6839" extrusionOk="0">
                  <a:moveTo>
                    <a:pt x="1001" y="1"/>
                  </a:moveTo>
                  <a:cubicBezTo>
                    <a:pt x="434" y="1"/>
                    <a:pt x="1" y="501"/>
                    <a:pt x="101" y="1035"/>
                  </a:cubicBezTo>
                  <a:cubicBezTo>
                    <a:pt x="701" y="4337"/>
                    <a:pt x="4070" y="6839"/>
                    <a:pt x="8173" y="6839"/>
                  </a:cubicBezTo>
                  <a:cubicBezTo>
                    <a:pt x="12243" y="6839"/>
                    <a:pt x="15612" y="4337"/>
                    <a:pt x="16246" y="1035"/>
                  </a:cubicBezTo>
                  <a:cubicBezTo>
                    <a:pt x="16312" y="501"/>
                    <a:pt x="15912" y="1"/>
                    <a:pt x="1534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3188225" y="3003425"/>
              <a:ext cx="171025" cy="87375"/>
            </a:xfrm>
            <a:custGeom>
              <a:avLst/>
              <a:gdLst/>
              <a:ahLst/>
              <a:cxnLst/>
              <a:rect l="l" t="t" r="r" b="b"/>
              <a:pathLst>
                <a:path w="6841" h="3495" extrusionOk="0">
                  <a:moveTo>
                    <a:pt x="1470" y="1"/>
                  </a:moveTo>
                  <a:cubicBezTo>
                    <a:pt x="1" y="1499"/>
                    <a:pt x="1020" y="3495"/>
                    <a:pt x="4830" y="3495"/>
                  </a:cubicBezTo>
                  <a:cubicBezTo>
                    <a:pt x="5430" y="3495"/>
                    <a:pt x="6100" y="3445"/>
                    <a:pt x="6841" y="3336"/>
                  </a:cubicBezTo>
                  <a:cubicBezTo>
                    <a:pt x="5340" y="1802"/>
                    <a:pt x="3505" y="668"/>
                    <a:pt x="147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3224150" y="3000925"/>
              <a:ext cx="193475" cy="160150"/>
            </a:xfrm>
            <a:custGeom>
              <a:avLst/>
              <a:gdLst/>
              <a:ahLst/>
              <a:cxnLst/>
              <a:rect l="l" t="t" r="r" b="b"/>
              <a:pathLst>
                <a:path w="7739" h="6406" extrusionOk="0">
                  <a:moveTo>
                    <a:pt x="67" y="0"/>
                  </a:moveTo>
                  <a:lnTo>
                    <a:pt x="0" y="201"/>
                  </a:lnTo>
                  <a:cubicBezTo>
                    <a:pt x="3403" y="1201"/>
                    <a:pt x="6271" y="4070"/>
                    <a:pt x="7572" y="6405"/>
                  </a:cubicBezTo>
                  <a:lnTo>
                    <a:pt x="7739" y="6338"/>
                  </a:lnTo>
                  <a:cubicBezTo>
                    <a:pt x="6438" y="3937"/>
                    <a:pt x="3536" y="1035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3105275" y="3346775"/>
              <a:ext cx="233975" cy="150850"/>
            </a:xfrm>
            <a:custGeom>
              <a:avLst/>
              <a:gdLst/>
              <a:ahLst/>
              <a:cxnLst/>
              <a:rect l="l" t="t" r="r" b="b"/>
              <a:pathLst>
                <a:path w="9359" h="6034" extrusionOk="0">
                  <a:moveTo>
                    <a:pt x="5170" y="1"/>
                  </a:moveTo>
                  <a:cubicBezTo>
                    <a:pt x="4129" y="1"/>
                    <a:pt x="3016" y="414"/>
                    <a:pt x="1986" y="1244"/>
                  </a:cubicBezTo>
                  <a:cubicBezTo>
                    <a:pt x="1" y="3316"/>
                    <a:pt x="1342" y="6034"/>
                    <a:pt x="6568" y="6034"/>
                  </a:cubicBezTo>
                  <a:cubicBezTo>
                    <a:pt x="7399" y="6034"/>
                    <a:pt x="8328" y="5965"/>
                    <a:pt x="9358" y="5814"/>
                  </a:cubicBezTo>
                  <a:cubicBezTo>
                    <a:pt x="9358" y="1953"/>
                    <a:pt x="7434" y="1"/>
                    <a:pt x="517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154100" y="3375350"/>
              <a:ext cx="263525" cy="217700"/>
            </a:xfrm>
            <a:custGeom>
              <a:avLst/>
              <a:gdLst/>
              <a:ahLst/>
              <a:cxnLst/>
              <a:rect l="l" t="t" r="r" b="b"/>
              <a:pathLst>
                <a:path w="10541" h="8708" extrusionOk="0">
                  <a:moveTo>
                    <a:pt x="67" y="1"/>
                  </a:moveTo>
                  <a:lnTo>
                    <a:pt x="0" y="168"/>
                  </a:lnTo>
                  <a:cubicBezTo>
                    <a:pt x="4703" y="1602"/>
                    <a:pt x="8606" y="5471"/>
                    <a:pt x="10374" y="8707"/>
                  </a:cubicBezTo>
                  <a:lnTo>
                    <a:pt x="10541" y="8607"/>
                  </a:lnTo>
                  <a:cubicBezTo>
                    <a:pt x="8740" y="5338"/>
                    <a:pt x="4804" y="14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3487650" y="3156025"/>
              <a:ext cx="219550" cy="112775"/>
            </a:xfrm>
            <a:custGeom>
              <a:avLst/>
              <a:gdLst/>
              <a:ahLst/>
              <a:cxnLst/>
              <a:rect l="l" t="t" r="r" b="b"/>
              <a:pathLst>
                <a:path w="8782" h="4511" extrusionOk="0">
                  <a:moveTo>
                    <a:pt x="6939" y="1"/>
                  </a:moveTo>
                  <a:lnTo>
                    <a:pt x="6939" y="1"/>
                  </a:lnTo>
                  <a:cubicBezTo>
                    <a:pt x="4304" y="835"/>
                    <a:pt x="1936" y="2303"/>
                    <a:pt x="1" y="4304"/>
                  </a:cubicBezTo>
                  <a:cubicBezTo>
                    <a:pt x="967" y="4446"/>
                    <a:pt x="1839" y="4511"/>
                    <a:pt x="2619" y="4511"/>
                  </a:cubicBezTo>
                  <a:cubicBezTo>
                    <a:pt x="7519" y="4511"/>
                    <a:pt x="8781" y="1958"/>
                    <a:pt x="693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413450" y="3153525"/>
              <a:ext cx="247700" cy="204350"/>
            </a:xfrm>
            <a:custGeom>
              <a:avLst/>
              <a:gdLst/>
              <a:ahLst/>
              <a:cxnLst/>
              <a:rect l="l" t="t" r="r" b="b"/>
              <a:pathLst>
                <a:path w="9908" h="8174" extrusionOk="0">
                  <a:moveTo>
                    <a:pt x="9841" y="1"/>
                  </a:moveTo>
                  <a:cubicBezTo>
                    <a:pt x="5404" y="1335"/>
                    <a:pt x="1701" y="5038"/>
                    <a:pt x="0" y="8107"/>
                  </a:cubicBezTo>
                  <a:lnTo>
                    <a:pt x="167" y="8173"/>
                  </a:lnTo>
                  <a:cubicBezTo>
                    <a:pt x="1868" y="5171"/>
                    <a:pt x="5504" y="1502"/>
                    <a:pt x="9907" y="201"/>
                  </a:cubicBezTo>
                  <a:lnTo>
                    <a:pt x="98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491825" y="3505450"/>
              <a:ext cx="279325" cy="166850"/>
            </a:xfrm>
            <a:custGeom>
              <a:avLst/>
              <a:gdLst/>
              <a:ahLst/>
              <a:cxnLst/>
              <a:rect l="l" t="t" r="r" b="b"/>
              <a:pathLst>
                <a:path w="11173" h="6674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4871" y="1535"/>
                    <a:pt x="2102" y="3803"/>
                    <a:pt x="1" y="6672"/>
                  </a:cubicBezTo>
                  <a:cubicBezTo>
                    <a:pt x="106" y="6673"/>
                    <a:pt x="211" y="6674"/>
                    <a:pt x="314" y="6674"/>
                  </a:cubicBezTo>
                  <a:cubicBezTo>
                    <a:pt x="9188" y="6674"/>
                    <a:pt x="11173" y="2473"/>
                    <a:pt x="8073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413450" y="3503775"/>
              <a:ext cx="281050" cy="301075"/>
            </a:xfrm>
            <a:custGeom>
              <a:avLst/>
              <a:gdLst/>
              <a:ahLst/>
              <a:cxnLst/>
              <a:rect l="l" t="t" r="r" b="b"/>
              <a:pathLst>
                <a:path w="11242" h="12043" extrusionOk="0">
                  <a:moveTo>
                    <a:pt x="11141" y="1"/>
                  </a:moveTo>
                  <a:cubicBezTo>
                    <a:pt x="5738" y="2469"/>
                    <a:pt x="1635" y="7773"/>
                    <a:pt x="0" y="11976"/>
                  </a:cubicBezTo>
                  <a:lnTo>
                    <a:pt x="167" y="12043"/>
                  </a:lnTo>
                  <a:cubicBezTo>
                    <a:pt x="1801" y="7907"/>
                    <a:pt x="5838" y="2603"/>
                    <a:pt x="11242" y="168"/>
                  </a:cubicBezTo>
                  <a:lnTo>
                    <a:pt x="111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2143375" y="3973275"/>
              <a:ext cx="790575" cy="83425"/>
            </a:xfrm>
            <a:custGeom>
              <a:avLst/>
              <a:gdLst/>
              <a:ahLst/>
              <a:cxnLst/>
              <a:rect l="l" t="t" r="r" b="b"/>
              <a:pathLst>
                <a:path w="31623" h="3337" extrusionOk="0">
                  <a:moveTo>
                    <a:pt x="1668" y="1"/>
                  </a:moveTo>
                  <a:cubicBezTo>
                    <a:pt x="767" y="1"/>
                    <a:pt x="0" y="735"/>
                    <a:pt x="0" y="1669"/>
                  </a:cubicBezTo>
                  <a:cubicBezTo>
                    <a:pt x="0" y="2569"/>
                    <a:pt x="767" y="3337"/>
                    <a:pt x="1668" y="3337"/>
                  </a:cubicBezTo>
                  <a:lnTo>
                    <a:pt x="29955" y="3337"/>
                  </a:lnTo>
                  <a:cubicBezTo>
                    <a:pt x="30889" y="3337"/>
                    <a:pt x="31623" y="2569"/>
                    <a:pt x="31623" y="1669"/>
                  </a:cubicBezTo>
                  <a:cubicBezTo>
                    <a:pt x="31623" y="735"/>
                    <a:pt x="30889" y="1"/>
                    <a:pt x="29955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1964075" y="3387025"/>
              <a:ext cx="113450" cy="585450"/>
            </a:xfrm>
            <a:custGeom>
              <a:avLst/>
              <a:gdLst/>
              <a:ahLst/>
              <a:cxnLst/>
              <a:rect l="l" t="t" r="r" b="b"/>
              <a:pathLst>
                <a:path w="4538" h="23418" extrusionOk="0">
                  <a:moveTo>
                    <a:pt x="0" y="1"/>
                  </a:moveTo>
                  <a:lnTo>
                    <a:pt x="3603" y="23418"/>
                  </a:lnTo>
                  <a:lnTo>
                    <a:pt x="4537" y="23418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2323500" y="3387025"/>
              <a:ext cx="113425" cy="585450"/>
            </a:xfrm>
            <a:custGeom>
              <a:avLst/>
              <a:gdLst/>
              <a:ahLst/>
              <a:cxnLst/>
              <a:rect l="l" t="t" r="r" b="b"/>
              <a:pathLst>
                <a:path w="4537" h="23418" extrusionOk="0">
                  <a:moveTo>
                    <a:pt x="0" y="1"/>
                  </a:moveTo>
                  <a:lnTo>
                    <a:pt x="3603" y="23418"/>
                  </a:lnTo>
                  <a:lnTo>
                    <a:pt x="4537" y="2341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837325" y="3254450"/>
              <a:ext cx="653825" cy="601275"/>
            </a:xfrm>
            <a:custGeom>
              <a:avLst/>
              <a:gdLst/>
              <a:ahLst/>
              <a:cxnLst/>
              <a:rect l="l" t="t" r="r" b="b"/>
              <a:pathLst>
                <a:path w="26153" h="24051" extrusionOk="0">
                  <a:moveTo>
                    <a:pt x="2102" y="0"/>
                  </a:moveTo>
                  <a:cubicBezTo>
                    <a:pt x="901" y="0"/>
                    <a:pt x="0" y="1067"/>
                    <a:pt x="200" y="2235"/>
                  </a:cubicBezTo>
                  <a:lnTo>
                    <a:pt x="3036" y="21816"/>
                  </a:lnTo>
                  <a:cubicBezTo>
                    <a:pt x="3236" y="23050"/>
                    <a:pt x="4303" y="23984"/>
                    <a:pt x="5571" y="24051"/>
                  </a:cubicBezTo>
                  <a:lnTo>
                    <a:pt x="24017" y="24051"/>
                  </a:lnTo>
                  <a:cubicBezTo>
                    <a:pt x="25218" y="24051"/>
                    <a:pt x="26152" y="22983"/>
                    <a:pt x="25919" y="21816"/>
                  </a:cubicBezTo>
                  <a:lnTo>
                    <a:pt x="23117" y="2235"/>
                  </a:lnTo>
                  <a:cubicBezTo>
                    <a:pt x="22883" y="1001"/>
                    <a:pt x="21816" y="67"/>
                    <a:pt x="2054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1840650" y="3268175"/>
              <a:ext cx="132250" cy="572975"/>
            </a:xfrm>
            <a:custGeom>
              <a:avLst/>
              <a:gdLst/>
              <a:ahLst/>
              <a:cxnLst/>
              <a:rect l="l" t="t" r="r" b="b"/>
              <a:pathLst>
                <a:path w="5290" h="22919" extrusionOk="0">
                  <a:moveTo>
                    <a:pt x="1025" y="1"/>
                  </a:moveTo>
                  <a:cubicBezTo>
                    <a:pt x="732" y="1"/>
                    <a:pt x="458" y="129"/>
                    <a:pt x="301" y="418"/>
                  </a:cubicBezTo>
                  <a:cubicBezTo>
                    <a:pt x="67" y="785"/>
                    <a:pt x="1" y="1252"/>
                    <a:pt x="67" y="1686"/>
                  </a:cubicBezTo>
                  <a:lnTo>
                    <a:pt x="2903" y="21233"/>
                  </a:lnTo>
                  <a:cubicBezTo>
                    <a:pt x="2969" y="21700"/>
                    <a:pt x="3170" y="22167"/>
                    <a:pt x="3470" y="22501"/>
                  </a:cubicBezTo>
                  <a:cubicBezTo>
                    <a:pt x="3723" y="22790"/>
                    <a:pt x="4037" y="22918"/>
                    <a:pt x="4329" y="22918"/>
                  </a:cubicBezTo>
                  <a:cubicBezTo>
                    <a:pt x="4844" y="22918"/>
                    <a:pt x="5290" y="22518"/>
                    <a:pt x="5204" y="21900"/>
                  </a:cubicBezTo>
                  <a:lnTo>
                    <a:pt x="2202" y="1019"/>
                  </a:lnTo>
                  <a:cubicBezTo>
                    <a:pt x="2117" y="401"/>
                    <a:pt x="1542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2004925" y="3973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569"/>
                    <a:pt x="16246" y="1669"/>
                  </a:cubicBezTo>
                  <a:cubicBezTo>
                    <a:pt x="16246" y="735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2004925" y="3973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569"/>
                    <a:pt x="16246" y="1669"/>
                  </a:cubicBezTo>
                  <a:cubicBezTo>
                    <a:pt x="16246" y="735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2432750" y="4056675"/>
              <a:ext cx="112600" cy="503725"/>
            </a:xfrm>
            <a:custGeom>
              <a:avLst/>
              <a:gdLst/>
              <a:ahLst/>
              <a:cxnLst/>
              <a:rect l="l" t="t" r="r" b="b"/>
              <a:pathLst>
                <a:path w="4504" h="20149" extrusionOk="0">
                  <a:moveTo>
                    <a:pt x="0" y="1"/>
                  </a:moveTo>
                  <a:lnTo>
                    <a:pt x="3569" y="20148"/>
                  </a:lnTo>
                  <a:lnTo>
                    <a:pt x="4503" y="2014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2840525" y="4056675"/>
              <a:ext cx="113450" cy="503725"/>
            </a:xfrm>
            <a:custGeom>
              <a:avLst/>
              <a:gdLst/>
              <a:ahLst/>
              <a:cxnLst/>
              <a:rect l="l" t="t" r="r" b="b"/>
              <a:pathLst>
                <a:path w="4538" h="20149" extrusionOk="0">
                  <a:moveTo>
                    <a:pt x="1" y="1"/>
                  </a:moveTo>
                  <a:lnTo>
                    <a:pt x="3570" y="20148"/>
                  </a:lnTo>
                  <a:lnTo>
                    <a:pt x="4537" y="20148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2387700" y="4056675"/>
              <a:ext cx="113450" cy="503725"/>
            </a:xfrm>
            <a:custGeom>
              <a:avLst/>
              <a:gdLst/>
              <a:ahLst/>
              <a:cxnLst/>
              <a:rect l="l" t="t" r="r" b="b"/>
              <a:pathLst>
                <a:path w="4538" h="20149" extrusionOk="0">
                  <a:moveTo>
                    <a:pt x="3603" y="1"/>
                  </a:moveTo>
                  <a:lnTo>
                    <a:pt x="1" y="20148"/>
                  </a:lnTo>
                  <a:lnTo>
                    <a:pt x="935" y="20148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979925" y="4056675"/>
              <a:ext cx="113425" cy="503725"/>
            </a:xfrm>
            <a:custGeom>
              <a:avLst/>
              <a:gdLst/>
              <a:ahLst/>
              <a:cxnLst/>
              <a:rect l="l" t="t" r="r" b="b"/>
              <a:pathLst>
                <a:path w="4537" h="20149" extrusionOk="0">
                  <a:moveTo>
                    <a:pt x="3603" y="1"/>
                  </a:moveTo>
                  <a:lnTo>
                    <a:pt x="0" y="20148"/>
                  </a:lnTo>
                  <a:lnTo>
                    <a:pt x="934" y="20148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3073200" y="4075850"/>
              <a:ext cx="163475" cy="128450"/>
            </a:xfrm>
            <a:custGeom>
              <a:avLst/>
              <a:gdLst/>
              <a:ahLst/>
              <a:cxnLst/>
              <a:rect l="l" t="t" r="r" b="b"/>
              <a:pathLst>
                <a:path w="6539" h="5138" extrusionOk="0">
                  <a:moveTo>
                    <a:pt x="4637" y="1"/>
                  </a:moveTo>
                  <a:lnTo>
                    <a:pt x="0" y="2036"/>
                  </a:lnTo>
                  <a:lnTo>
                    <a:pt x="2669" y="5138"/>
                  </a:lnTo>
                  <a:lnTo>
                    <a:pt x="6538" y="3470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3073200" y="4076700"/>
              <a:ext cx="142625" cy="93425"/>
            </a:xfrm>
            <a:custGeom>
              <a:avLst/>
              <a:gdLst/>
              <a:ahLst/>
              <a:cxnLst/>
              <a:rect l="l" t="t" r="r" b="b"/>
              <a:pathLst>
                <a:path w="5705" h="3737" extrusionOk="0">
                  <a:moveTo>
                    <a:pt x="4637" y="0"/>
                  </a:moveTo>
                  <a:lnTo>
                    <a:pt x="0" y="2002"/>
                  </a:lnTo>
                  <a:lnTo>
                    <a:pt x="1502" y="3736"/>
                  </a:lnTo>
                  <a:lnTo>
                    <a:pt x="5705" y="1902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3114125" y="4152025"/>
              <a:ext cx="240125" cy="89800"/>
            </a:xfrm>
            <a:custGeom>
              <a:avLst/>
              <a:gdLst/>
              <a:ahLst/>
              <a:cxnLst/>
              <a:rect l="l" t="t" r="r" b="b"/>
              <a:pathLst>
                <a:path w="9605" h="3592" extrusionOk="0">
                  <a:moveTo>
                    <a:pt x="4823" y="1"/>
                  </a:moveTo>
                  <a:cubicBezTo>
                    <a:pt x="4784" y="1"/>
                    <a:pt x="4743" y="9"/>
                    <a:pt x="4701" y="23"/>
                  </a:cubicBezTo>
                  <a:cubicBezTo>
                    <a:pt x="4188" y="234"/>
                    <a:pt x="2230" y="1018"/>
                    <a:pt x="799" y="1018"/>
                  </a:cubicBezTo>
                  <a:cubicBezTo>
                    <a:pt x="647" y="1018"/>
                    <a:pt x="502" y="1009"/>
                    <a:pt x="365" y="990"/>
                  </a:cubicBezTo>
                  <a:cubicBezTo>
                    <a:pt x="350" y="988"/>
                    <a:pt x="335" y="986"/>
                    <a:pt x="321" y="986"/>
                  </a:cubicBezTo>
                  <a:cubicBezTo>
                    <a:pt x="141" y="986"/>
                    <a:pt x="0" y="1169"/>
                    <a:pt x="31" y="1324"/>
                  </a:cubicBezTo>
                  <a:cubicBezTo>
                    <a:pt x="131" y="2091"/>
                    <a:pt x="198" y="2825"/>
                    <a:pt x="198" y="3592"/>
                  </a:cubicBezTo>
                  <a:lnTo>
                    <a:pt x="732" y="3492"/>
                  </a:lnTo>
                  <a:cubicBezTo>
                    <a:pt x="1032" y="3425"/>
                    <a:pt x="1299" y="3225"/>
                    <a:pt x="1432" y="2925"/>
                  </a:cubicBezTo>
                  <a:lnTo>
                    <a:pt x="1766" y="3092"/>
                  </a:lnTo>
                  <a:cubicBezTo>
                    <a:pt x="1916" y="3167"/>
                    <a:pt x="2066" y="3204"/>
                    <a:pt x="2230" y="3204"/>
                  </a:cubicBezTo>
                  <a:cubicBezTo>
                    <a:pt x="2285" y="3204"/>
                    <a:pt x="2341" y="3200"/>
                    <a:pt x="2400" y="3192"/>
                  </a:cubicBezTo>
                  <a:lnTo>
                    <a:pt x="9605" y="1791"/>
                  </a:lnTo>
                  <a:cubicBezTo>
                    <a:pt x="9571" y="1290"/>
                    <a:pt x="9371" y="790"/>
                    <a:pt x="9071" y="390"/>
                  </a:cubicBezTo>
                  <a:cubicBezTo>
                    <a:pt x="9071" y="390"/>
                    <a:pt x="8143" y="525"/>
                    <a:pt x="7145" y="525"/>
                  </a:cubicBezTo>
                  <a:cubicBezTo>
                    <a:pt x="6290" y="525"/>
                    <a:pt x="5384" y="426"/>
                    <a:pt x="4968" y="56"/>
                  </a:cubicBezTo>
                  <a:cubicBezTo>
                    <a:pt x="4929" y="17"/>
                    <a:pt x="4879" y="1"/>
                    <a:pt x="4823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3232475" y="4118725"/>
              <a:ext cx="23375" cy="39725"/>
            </a:xfrm>
            <a:custGeom>
              <a:avLst/>
              <a:gdLst/>
              <a:ahLst/>
              <a:cxnLst/>
              <a:rect l="l" t="t" r="r" b="b"/>
              <a:pathLst>
                <a:path w="935" h="1589" extrusionOk="0">
                  <a:moveTo>
                    <a:pt x="634" y="154"/>
                  </a:moveTo>
                  <a:cubicBezTo>
                    <a:pt x="668" y="154"/>
                    <a:pt x="701" y="154"/>
                    <a:pt x="735" y="187"/>
                  </a:cubicBezTo>
                  <a:cubicBezTo>
                    <a:pt x="768" y="221"/>
                    <a:pt x="768" y="254"/>
                    <a:pt x="768" y="321"/>
                  </a:cubicBezTo>
                  <a:cubicBezTo>
                    <a:pt x="801" y="588"/>
                    <a:pt x="434" y="1021"/>
                    <a:pt x="167" y="1288"/>
                  </a:cubicBezTo>
                  <a:cubicBezTo>
                    <a:pt x="201" y="854"/>
                    <a:pt x="401" y="254"/>
                    <a:pt x="601" y="154"/>
                  </a:cubicBezTo>
                  <a:close/>
                  <a:moveTo>
                    <a:pt x="644" y="1"/>
                  </a:moveTo>
                  <a:cubicBezTo>
                    <a:pt x="608" y="1"/>
                    <a:pt x="571" y="8"/>
                    <a:pt x="534" y="20"/>
                  </a:cubicBezTo>
                  <a:cubicBezTo>
                    <a:pt x="201" y="187"/>
                    <a:pt x="1" y="1055"/>
                    <a:pt x="1" y="1522"/>
                  </a:cubicBezTo>
                  <a:cubicBezTo>
                    <a:pt x="34" y="1555"/>
                    <a:pt x="34" y="1555"/>
                    <a:pt x="67" y="1588"/>
                  </a:cubicBezTo>
                  <a:lnTo>
                    <a:pt x="101" y="1588"/>
                  </a:lnTo>
                  <a:cubicBezTo>
                    <a:pt x="101" y="1588"/>
                    <a:pt x="134" y="1588"/>
                    <a:pt x="134" y="1555"/>
                  </a:cubicBezTo>
                  <a:cubicBezTo>
                    <a:pt x="167" y="1522"/>
                    <a:pt x="935" y="754"/>
                    <a:pt x="935" y="321"/>
                  </a:cubicBezTo>
                  <a:cubicBezTo>
                    <a:pt x="935" y="221"/>
                    <a:pt x="901" y="154"/>
                    <a:pt x="835" y="87"/>
                  </a:cubicBezTo>
                  <a:cubicBezTo>
                    <a:pt x="771" y="24"/>
                    <a:pt x="708" y="1"/>
                    <a:pt x="64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3232475" y="4142300"/>
              <a:ext cx="42550" cy="17200"/>
            </a:xfrm>
            <a:custGeom>
              <a:avLst/>
              <a:gdLst/>
              <a:ahLst/>
              <a:cxnLst/>
              <a:rect l="l" t="t" r="r" b="b"/>
              <a:pathLst>
                <a:path w="1702" h="688" extrusionOk="0">
                  <a:moveTo>
                    <a:pt x="1336" y="152"/>
                  </a:moveTo>
                  <a:cubicBezTo>
                    <a:pt x="1393" y="152"/>
                    <a:pt x="1438" y="160"/>
                    <a:pt x="1468" y="178"/>
                  </a:cubicBezTo>
                  <a:cubicBezTo>
                    <a:pt x="1535" y="178"/>
                    <a:pt x="1535" y="212"/>
                    <a:pt x="1535" y="278"/>
                  </a:cubicBezTo>
                  <a:cubicBezTo>
                    <a:pt x="1502" y="345"/>
                    <a:pt x="1502" y="378"/>
                    <a:pt x="1468" y="412"/>
                  </a:cubicBezTo>
                  <a:cubicBezTo>
                    <a:pt x="1202" y="501"/>
                    <a:pt x="935" y="545"/>
                    <a:pt x="678" y="545"/>
                  </a:cubicBezTo>
                  <a:cubicBezTo>
                    <a:pt x="549" y="545"/>
                    <a:pt x="423" y="534"/>
                    <a:pt x="301" y="512"/>
                  </a:cubicBezTo>
                  <a:cubicBezTo>
                    <a:pt x="601" y="321"/>
                    <a:pt x="1081" y="152"/>
                    <a:pt x="1336" y="152"/>
                  </a:cubicBezTo>
                  <a:close/>
                  <a:moveTo>
                    <a:pt x="1320" y="0"/>
                  </a:moveTo>
                  <a:cubicBezTo>
                    <a:pt x="942" y="0"/>
                    <a:pt x="333" y="267"/>
                    <a:pt x="34" y="512"/>
                  </a:cubicBezTo>
                  <a:cubicBezTo>
                    <a:pt x="34" y="512"/>
                    <a:pt x="1" y="545"/>
                    <a:pt x="1" y="579"/>
                  </a:cubicBezTo>
                  <a:cubicBezTo>
                    <a:pt x="34" y="612"/>
                    <a:pt x="34" y="612"/>
                    <a:pt x="67" y="645"/>
                  </a:cubicBezTo>
                  <a:cubicBezTo>
                    <a:pt x="301" y="679"/>
                    <a:pt x="534" y="679"/>
                    <a:pt x="768" y="679"/>
                  </a:cubicBezTo>
                  <a:cubicBezTo>
                    <a:pt x="814" y="684"/>
                    <a:pt x="859" y="687"/>
                    <a:pt x="905" y="687"/>
                  </a:cubicBezTo>
                  <a:cubicBezTo>
                    <a:pt x="1125" y="687"/>
                    <a:pt x="1342" y="622"/>
                    <a:pt x="1535" y="512"/>
                  </a:cubicBezTo>
                  <a:cubicBezTo>
                    <a:pt x="1602" y="478"/>
                    <a:pt x="1669" y="412"/>
                    <a:pt x="1669" y="312"/>
                  </a:cubicBezTo>
                  <a:cubicBezTo>
                    <a:pt x="1702" y="212"/>
                    <a:pt x="1635" y="78"/>
                    <a:pt x="1535" y="45"/>
                  </a:cubicBezTo>
                  <a:cubicBezTo>
                    <a:pt x="1480" y="14"/>
                    <a:pt x="1406" y="0"/>
                    <a:pt x="132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2144200" y="3540250"/>
              <a:ext cx="1075800" cy="638200"/>
            </a:xfrm>
            <a:custGeom>
              <a:avLst/>
              <a:gdLst/>
              <a:ahLst/>
              <a:cxnLst/>
              <a:rect l="l" t="t" r="r" b="b"/>
              <a:pathLst>
                <a:path w="43032" h="25528" extrusionOk="0">
                  <a:moveTo>
                    <a:pt x="29300" y="0"/>
                  </a:moveTo>
                  <a:cubicBezTo>
                    <a:pt x="18779" y="0"/>
                    <a:pt x="1" y="6814"/>
                    <a:pt x="1" y="6814"/>
                  </a:cubicBezTo>
                  <a:lnTo>
                    <a:pt x="2002" y="10984"/>
                  </a:lnTo>
                  <a:cubicBezTo>
                    <a:pt x="4256" y="15698"/>
                    <a:pt x="9048" y="18621"/>
                    <a:pt x="13780" y="18621"/>
                  </a:cubicBezTo>
                  <a:cubicBezTo>
                    <a:pt x="15209" y="18621"/>
                    <a:pt x="16633" y="18354"/>
                    <a:pt x="17980" y="17789"/>
                  </a:cubicBezTo>
                  <a:cubicBezTo>
                    <a:pt x="21349" y="16388"/>
                    <a:pt x="25052" y="13386"/>
                    <a:pt x="27554" y="12018"/>
                  </a:cubicBezTo>
                  <a:cubicBezTo>
                    <a:pt x="29722" y="16722"/>
                    <a:pt x="33725" y="21925"/>
                    <a:pt x="36794" y="25528"/>
                  </a:cubicBezTo>
                  <a:lnTo>
                    <a:pt x="43031" y="22392"/>
                  </a:lnTo>
                  <a:cubicBezTo>
                    <a:pt x="40696" y="17055"/>
                    <a:pt x="37094" y="8749"/>
                    <a:pt x="34792" y="3345"/>
                  </a:cubicBezTo>
                  <a:cubicBezTo>
                    <a:pt x="33958" y="1377"/>
                    <a:pt x="32057" y="76"/>
                    <a:pt x="29955" y="10"/>
                  </a:cubicBezTo>
                  <a:cubicBezTo>
                    <a:pt x="29741" y="3"/>
                    <a:pt x="29522" y="0"/>
                    <a:pt x="29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2773825" y="4411925"/>
              <a:ext cx="130950" cy="104275"/>
            </a:xfrm>
            <a:custGeom>
              <a:avLst/>
              <a:gdLst/>
              <a:ahLst/>
              <a:cxnLst/>
              <a:rect l="l" t="t" r="r" b="b"/>
              <a:pathLst>
                <a:path w="5238" h="4171" extrusionOk="0">
                  <a:moveTo>
                    <a:pt x="0" y="1"/>
                  </a:moveTo>
                  <a:lnTo>
                    <a:pt x="1001" y="3970"/>
                  </a:lnTo>
                  <a:lnTo>
                    <a:pt x="5237" y="4171"/>
                  </a:lnTo>
                  <a:lnTo>
                    <a:pt x="5037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2772975" y="4411925"/>
              <a:ext cx="130125" cy="60900"/>
            </a:xfrm>
            <a:custGeom>
              <a:avLst/>
              <a:gdLst/>
              <a:ahLst/>
              <a:cxnLst/>
              <a:rect l="l" t="t" r="r" b="b"/>
              <a:pathLst>
                <a:path w="5205" h="2436" extrusionOk="0">
                  <a:moveTo>
                    <a:pt x="1" y="1"/>
                  </a:moveTo>
                  <a:lnTo>
                    <a:pt x="601" y="2202"/>
                  </a:lnTo>
                  <a:lnTo>
                    <a:pt x="5205" y="2436"/>
                  </a:lnTo>
                  <a:lnTo>
                    <a:pt x="5071" y="2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2779650" y="4496675"/>
              <a:ext cx="240200" cy="67050"/>
            </a:xfrm>
            <a:custGeom>
              <a:avLst/>
              <a:gdLst/>
              <a:ahLst/>
              <a:cxnLst/>
              <a:rect l="l" t="t" r="r" b="b"/>
              <a:pathLst>
                <a:path w="9608" h="2682" extrusionOk="0">
                  <a:moveTo>
                    <a:pt x="5184" y="0"/>
                  </a:moveTo>
                  <a:cubicBezTo>
                    <a:pt x="5158" y="0"/>
                    <a:pt x="5131" y="4"/>
                    <a:pt x="5104" y="13"/>
                  </a:cubicBezTo>
                  <a:cubicBezTo>
                    <a:pt x="4675" y="81"/>
                    <a:pt x="3418" y="317"/>
                    <a:pt x="2217" y="317"/>
                  </a:cubicBezTo>
                  <a:cubicBezTo>
                    <a:pt x="1645" y="317"/>
                    <a:pt x="1086" y="264"/>
                    <a:pt x="635" y="113"/>
                  </a:cubicBezTo>
                  <a:cubicBezTo>
                    <a:pt x="617" y="110"/>
                    <a:pt x="600" y="108"/>
                    <a:pt x="582" y="108"/>
                  </a:cubicBezTo>
                  <a:cubicBezTo>
                    <a:pt x="429" y="108"/>
                    <a:pt x="268" y="234"/>
                    <a:pt x="268" y="414"/>
                  </a:cubicBezTo>
                  <a:cubicBezTo>
                    <a:pt x="234" y="1147"/>
                    <a:pt x="134" y="1915"/>
                    <a:pt x="1" y="2649"/>
                  </a:cubicBezTo>
                  <a:lnTo>
                    <a:pt x="534" y="2649"/>
                  </a:lnTo>
                  <a:cubicBezTo>
                    <a:pt x="868" y="2649"/>
                    <a:pt x="1168" y="2515"/>
                    <a:pt x="1335" y="2248"/>
                  </a:cubicBezTo>
                  <a:lnTo>
                    <a:pt x="1635" y="2448"/>
                  </a:lnTo>
                  <a:cubicBezTo>
                    <a:pt x="1802" y="2582"/>
                    <a:pt x="2002" y="2682"/>
                    <a:pt x="2202" y="2682"/>
                  </a:cubicBezTo>
                  <a:lnTo>
                    <a:pt x="9574" y="2682"/>
                  </a:lnTo>
                  <a:cubicBezTo>
                    <a:pt x="9608" y="2148"/>
                    <a:pt x="9541" y="1648"/>
                    <a:pt x="9307" y="1214"/>
                  </a:cubicBezTo>
                  <a:cubicBezTo>
                    <a:pt x="9307" y="1214"/>
                    <a:pt x="6072" y="1047"/>
                    <a:pt x="5338" y="80"/>
                  </a:cubicBezTo>
                  <a:cubicBezTo>
                    <a:pt x="5313" y="31"/>
                    <a:pt x="5253" y="0"/>
                    <a:pt x="518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2907250" y="4466650"/>
              <a:ext cx="28375" cy="36200"/>
            </a:xfrm>
            <a:custGeom>
              <a:avLst/>
              <a:gdLst/>
              <a:ahLst/>
              <a:cxnLst/>
              <a:rect l="l" t="t" r="r" b="b"/>
              <a:pathLst>
                <a:path w="1135" h="1448" extrusionOk="0">
                  <a:moveTo>
                    <a:pt x="868" y="147"/>
                  </a:moveTo>
                  <a:cubicBezTo>
                    <a:pt x="901" y="147"/>
                    <a:pt x="934" y="147"/>
                    <a:pt x="968" y="180"/>
                  </a:cubicBezTo>
                  <a:cubicBezTo>
                    <a:pt x="968" y="247"/>
                    <a:pt x="1001" y="280"/>
                    <a:pt x="968" y="314"/>
                  </a:cubicBezTo>
                  <a:cubicBezTo>
                    <a:pt x="934" y="580"/>
                    <a:pt x="501" y="981"/>
                    <a:pt x="201" y="1181"/>
                  </a:cubicBezTo>
                  <a:cubicBezTo>
                    <a:pt x="334" y="747"/>
                    <a:pt x="634" y="180"/>
                    <a:pt x="834" y="147"/>
                  </a:cubicBezTo>
                  <a:close/>
                  <a:moveTo>
                    <a:pt x="880" y="1"/>
                  </a:moveTo>
                  <a:cubicBezTo>
                    <a:pt x="853" y="1"/>
                    <a:pt x="826" y="5"/>
                    <a:pt x="801" y="13"/>
                  </a:cubicBezTo>
                  <a:cubicBezTo>
                    <a:pt x="467" y="80"/>
                    <a:pt x="67" y="914"/>
                    <a:pt x="0" y="1381"/>
                  </a:cubicBezTo>
                  <a:cubicBezTo>
                    <a:pt x="0" y="1414"/>
                    <a:pt x="34" y="1414"/>
                    <a:pt x="34" y="1448"/>
                  </a:cubicBezTo>
                  <a:lnTo>
                    <a:pt x="134" y="1448"/>
                  </a:lnTo>
                  <a:cubicBezTo>
                    <a:pt x="167" y="1414"/>
                    <a:pt x="1034" y="814"/>
                    <a:pt x="1135" y="380"/>
                  </a:cubicBezTo>
                  <a:cubicBezTo>
                    <a:pt x="1135" y="280"/>
                    <a:pt x="1135" y="180"/>
                    <a:pt x="1068" y="113"/>
                  </a:cubicBezTo>
                  <a:cubicBezTo>
                    <a:pt x="1043" y="38"/>
                    <a:pt x="961" y="1"/>
                    <a:pt x="88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2907250" y="4492525"/>
              <a:ext cx="43375" cy="16175"/>
            </a:xfrm>
            <a:custGeom>
              <a:avLst/>
              <a:gdLst/>
              <a:ahLst/>
              <a:cxnLst/>
              <a:rect l="l" t="t" r="r" b="b"/>
              <a:pathLst>
                <a:path w="1735" h="647" extrusionOk="0">
                  <a:moveTo>
                    <a:pt x="1195" y="142"/>
                  </a:moveTo>
                  <a:cubicBezTo>
                    <a:pt x="1349" y="142"/>
                    <a:pt x="1474" y="164"/>
                    <a:pt x="1535" y="213"/>
                  </a:cubicBezTo>
                  <a:cubicBezTo>
                    <a:pt x="1535" y="246"/>
                    <a:pt x="1568" y="279"/>
                    <a:pt x="1535" y="346"/>
                  </a:cubicBezTo>
                  <a:cubicBezTo>
                    <a:pt x="1535" y="379"/>
                    <a:pt x="1501" y="413"/>
                    <a:pt x="1435" y="446"/>
                  </a:cubicBezTo>
                  <a:cubicBezTo>
                    <a:pt x="1319" y="467"/>
                    <a:pt x="1199" y="478"/>
                    <a:pt x="1078" y="478"/>
                  </a:cubicBezTo>
                  <a:cubicBezTo>
                    <a:pt x="818" y="478"/>
                    <a:pt x="551" y="427"/>
                    <a:pt x="301" y="313"/>
                  </a:cubicBezTo>
                  <a:cubicBezTo>
                    <a:pt x="575" y="207"/>
                    <a:pt x="930" y="142"/>
                    <a:pt x="1195" y="142"/>
                  </a:cubicBezTo>
                  <a:close/>
                  <a:moveTo>
                    <a:pt x="1163" y="0"/>
                  </a:moveTo>
                  <a:cubicBezTo>
                    <a:pt x="799" y="0"/>
                    <a:pt x="331" y="125"/>
                    <a:pt x="67" y="279"/>
                  </a:cubicBezTo>
                  <a:cubicBezTo>
                    <a:pt x="34" y="279"/>
                    <a:pt x="0" y="313"/>
                    <a:pt x="0" y="346"/>
                  </a:cubicBezTo>
                  <a:cubicBezTo>
                    <a:pt x="0" y="379"/>
                    <a:pt x="34" y="379"/>
                    <a:pt x="67" y="413"/>
                  </a:cubicBezTo>
                  <a:cubicBezTo>
                    <a:pt x="434" y="546"/>
                    <a:pt x="801" y="613"/>
                    <a:pt x="1201" y="646"/>
                  </a:cubicBezTo>
                  <a:cubicBezTo>
                    <a:pt x="1301" y="646"/>
                    <a:pt x="1401" y="613"/>
                    <a:pt x="1501" y="580"/>
                  </a:cubicBezTo>
                  <a:cubicBezTo>
                    <a:pt x="1602" y="546"/>
                    <a:pt x="1668" y="479"/>
                    <a:pt x="1702" y="379"/>
                  </a:cubicBezTo>
                  <a:cubicBezTo>
                    <a:pt x="1735" y="279"/>
                    <a:pt x="1702" y="179"/>
                    <a:pt x="1602" y="113"/>
                  </a:cubicBezTo>
                  <a:cubicBezTo>
                    <a:pt x="1511" y="33"/>
                    <a:pt x="1351" y="0"/>
                    <a:pt x="1163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2071650" y="3668900"/>
              <a:ext cx="865650" cy="783075"/>
            </a:xfrm>
            <a:custGeom>
              <a:avLst/>
              <a:gdLst/>
              <a:ahLst/>
              <a:cxnLst/>
              <a:rect l="l" t="t" r="r" b="b"/>
              <a:pathLst>
                <a:path w="34626" h="31323" extrusionOk="0">
                  <a:moveTo>
                    <a:pt x="1" y="1"/>
                  </a:moveTo>
                  <a:lnTo>
                    <a:pt x="34" y="4404"/>
                  </a:lnTo>
                  <a:cubicBezTo>
                    <a:pt x="101" y="10908"/>
                    <a:pt x="5605" y="12810"/>
                    <a:pt x="12209" y="13310"/>
                  </a:cubicBezTo>
                  <a:cubicBezTo>
                    <a:pt x="15278" y="13524"/>
                    <a:pt x="19201" y="13630"/>
                    <a:pt x="22184" y="13630"/>
                  </a:cubicBezTo>
                  <a:cubicBezTo>
                    <a:pt x="22930" y="13630"/>
                    <a:pt x="23617" y="13624"/>
                    <a:pt x="24218" y="13610"/>
                  </a:cubicBezTo>
                  <a:cubicBezTo>
                    <a:pt x="24651" y="18147"/>
                    <a:pt x="26086" y="27454"/>
                    <a:pt x="27520" y="31323"/>
                  </a:cubicBezTo>
                  <a:lnTo>
                    <a:pt x="33991" y="30889"/>
                  </a:lnTo>
                  <a:cubicBezTo>
                    <a:pt x="34158" y="25352"/>
                    <a:pt x="34392" y="17546"/>
                    <a:pt x="34592" y="12343"/>
                  </a:cubicBezTo>
                  <a:cubicBezTo>
                    <a:pt x="34625" y="10241"/>
                    <a:pt x="33424" y="8307"/>
                    <a:pt x="31490" y="7373"/>
                  </a:cubicBezTo>
                  <a:cubicBezTo>
                    <a:pt x="21816" y="260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2838875" y="3854025"/>
              <a:ext cx="96750" cy="231875"/>
            </a:xfrm>
            <a:custGeom>
              <a:avLst/>
              <a:gdLst/>
              <a:ahLst/>
              <a:cxnLst/>
              <a:rect l="l" t="t" r="r" b="b"/>
              <a:pathLst>
                <a:path w="3870" h="9275" extrusionOk="0">
                  <a:moveTo>
                    <a:pt x="0" y="1"/>
                  </a:moveTo>
                  <a:lnTo>
                    <a:pt x="0" y="34"/>
                  </a:lnTo>
                  <a:cubicBezTo>
                    <a:pt x="6" y="46"/>
                    <a:pt x="12" y="58"/>
                    <a:pt x="18" y="69"/>
                  </a:cubicBezTo>
                  <a:lnTo>
                    <a:pt x="18" y="69"/>
                  </a:lnTo>
                  <a:cubicBezTo>
                    <a:pt x="6" y="24"/>
                    <a:pt x="0" y="1"/>
                    <a:pt x="0" y="1"/>
                  </a:cubicBezTo>
                  <a:close/>
                  <a:moveTo>
                    <a:pt x="18" y="69"/>
                  </a:moveTo>
                  <a:lnTo>
                    <a:pt x="18" y="69"/>
                  </a:lnTo>
                  <a:cubicBezTo>
                    <a:pt x="192" y="722"/>
                    <a:pt x="1616" y="5903"/>
                    <a:pt x="3769" y="9274"/>
                  </a:cubicBezTo>
                  <a:cubicBezTo>
                    <a:pt x="3803" y="8273"/>
                    <a:pt x="3836" y="7306"/>
                    <a:pt x="3870" y="6405"/>
                  </a:cubicBezTo>
                  <a:cubicBezTo>
                    <a:pt x="2410" y="4381"/>
                    <a:pt x="1148" y="2258"/>
                    <a:pt x="18" y="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2451925" y="2889650"/>
              <a:ext cx="506225" cy="363650"/>
            </a:xfrm>
            <a:custGeom>
              <a:avLst/>
              <a:gdLst/>
              <a:ahLst/>
              <a:cxnLst/>
              <a:rect l="l" t="t" r="r" b="b"/>
              <a:pathLst>
                <a:path w="20249" h="14546" extrusionOk="0">
                  <a:moveTo>
                    <a:pt x="18348" y="0"/>
                  </a:moveTo>
                  <a:cubicBezTo>
                    <a:pt x="17691" y="0"/>
                    <a:pt x="17031" y="343"/>
                    <a:pt x="16712" y="1082"/>
                  </a:cubicBezTo>
                  <a:lnTo>
                    <a:pt x="16679" y="1182"/>
                  </a:lnTo>
                  <a:lnTo>
                    <a:pt x="15778" y="3417"/>
                  </a:lnTo>
                  <a:cubicBezTo>
                    <a:pt x="15445" y="4118"/>
                    <a:pt x="15145" y="4852"/>
                    <a:pt x="14811" y="5519"/>
                  </a:cubicBezTo>
                  <a:cubicBezTo>
                    <a:pt x="14511" y="6153"/>
                    <a:pt x="14144" y="6786"/>
                    <a:pt x="13777" y="7354"/>
                  </a:cubicBezTo>
                  <a:cubicBezTo>
                    <a:pt x="13689" y="7496"/>
                    <a:pt x="13594" y="7632"/>
                    <a:pt x="13492" y="7759"/>
                  </a:cubicBezTo>
                  <a:lnTo>
                    <a:pt x="13492" y="7759"/>
                  </a:lnTo>
                  <a:cubicBezTo>
                    <a:pt x="13215" y="7786"/>
                    <a:pt x="12934" y="7800"/>
                    <a:pt x="12651" y="7800"/>
                  </a:cubicBezTo>
                  <a:cubicBezTo>
                    <a:pt x="12493" y="7800"/>
                    <a:pt x="12334" y="7796"/>
                    <a:pt x="12176" y="7787"/>
                  </a:cubicBezTo>
                  <a:cubicBezTo>
                    <a:pt x="11475" y="7720"/>
                    <a:pt x="10775" y="7587"/>
                    <a:pt x="10108" y="7420"/>
                  </a:cubicBezTo>
                  <a:cubicBezTo>
                    <a:pt x="9374" y="7220"/>
                    <a:pt x="8640" y="6953"/>
                    <a:pt x="7939" y="6653"/>
                  </a:cubicBezTo>
                  <a:cubicBezTo>
                    <a:pt x="7572" y="6520"/>
                    <a:pt x="7206" y="6353"/>
                    <a:pt x="6839" y="6186"/>
                  </a:cubicBezTo>
                  <a:lnTo>
                    <a:pt x="6338" y="5919"/>
                  </a:lnTo>
                  <a:lnTo>
                    <a:pt x="5905" y="5719"/>
                  </a:lnTo>
                  <a:lnTo>
                    <a:pt x="5604" y="5519"/>
                  </a:lnTo>
                  <a:cubicBezTo>
                    <a:pt x="5097" y="5270"/>
                    <a:pt x="4557" y="5152"/>
                    <a:pt x="4024" y="5152"/>
                  </a:cubicBezTo>
                  <a:cubicBezTo>
                    <a:pt x="2770" y="5152"/>
                    <a:pt x="1556" y="5806"/>
                    <a:pt x="901" y="6953"/>
                  </a:cubicBezTo>
                  <a:cubicBezTo>
                    <a:pt x="0" y="8621"/>
                    <a:pt x="534" y="10689"/>
                    <a:pt x="2135" y="11690"/>
                  </a:cubicBezTo>
                  <a:lnTo>
                    <a:pt x="2602" y="11957"/>
                  </a:lnTo>
                  <a:lnTo>
                    <a:pt x="2969" y="12190"/>
                  </a:lnTo>
                  <a:cubicBezTo>
                    <a:pt x="3236" y="12324"/>
                    <a:pt x="3470" y="12457"/>
                    <a:pt x="3736" y="12591"/>
                  </a:cubicBezTo>
                  <a:cubicBezTo>
                    <a:pt x="4237" y="12857"/>
                    <a:pt x="4770" y="13058"/>
                    <a:pt x="5271" y="13291"/>
                  </a:cubicBezTo>
                  <a:cubicBezTo>
                    <a:pt x="6338" y="13691"/>
                    <a:pt x="7472" y="14025"/>
                    <a:pt x="8573" y="14258"/>
                  </a:cubicBezTo>
                  <a:cubicBezTo>
                    <a:pt x="9529" y="14444"/>
                    <a:pt x="10506" y="14546"/>
                    <a:pt x="11470" y="14546"/>
                  </a:cubicBezTo>
                  <a:cubicBezTo>
                    <a:pt x="11717" y="14546"/>
                    <a:pt x="11964" y="14539"/>
                    <a:pt x="12209" y="14525"/>
                  </a:cubicBezTo>
                  <a:cubicBezTo>
                    <a:pt x="13510" y="14492"/>
                    <a:pt x="14778" y="14225"/>
                    <a:pt x="16012" y="13758"/>
                  </a:cubicBezTo>
                  <a:lnTo>
                    <a:pt x="16312" y="13658"/>
                  </a:lnTo>
                  <a:cubicBezTo>
                    <a:pt x="16679" y="13525"/>
                    <a:pt x="16979" y="13291"/>
                    <a:pt x="17246" y="13024"/>
                  </a:cubicBezTo>
                  <a:cubicBezTo>
                    <a:pt x="18047" y="12124"/>
                    <a:pt x="18680" y="11090"/>
                    <a:pt x="19081" y="9955"/>
                  </a:cubicBezTo>
                  <a:cubicBezTo>
                    <a:pt x="19448" y="9021"/>
                    <a:pt x="19714" y="8087"/>
                    <a:pt x="19881" y="7120"/>
                  </a:cubicBezTo>
                  <a:cubicBezTo>
                    <a:pt x="20048" y="6219"/>
                    <a:pt x="20148" y="5285"/>
                    <a:pt x="20215" y="4351"/>
                  </a:cubicBezTo>
                  <a:cubicBezTo>
                    <a:pt x="20248" y="3451"/>
                    <a:pt x="20248" y="2550"/>
                    <a:pt x="20148" y="1616"/>
                  </a:cubicBezTo>
                  <a:cubicBezTo>
                    <a:pt x="20054" y="579"/>
                    <a:pt x="19203" y="0"/>
                    <a:pt x="18348" y="0"/>
                  </a:cubicBezTo>
                  <a:close/>
                </a:path>
              </a:pathLst>
            </a:custGeom>
            <a:solidFill>
              <a:srgbClr val="803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2848050" y="2844600"/>
              <a:ext cx="169300" cy="126325"/>
            </a:xfrm>
            <a:custGeom>
              <a:avLst/>
              <a:gdLst/>
              <a:ahLst/>
              <a:cxnLst/>
              <a:rect l="l" t="t" r="r" b="b"/>
              <a:pathLst>
                <a:path w="6772" h="5053" extrusionOk="0">
                  <a:moveTo>
                    <a:pt x="4490" y="0"/>
                  </a:moveTo>
                  <a:cubicBezTo>
                    <a:pt x="4302" y="0"/>
                    <a:pt x="4112" y="49"/>
                    <a:pt x="3936" y="149"/>
                  </a:cubicBezTo>
                  <a:lnTo>
                    <a:pt x="2735" y="983"/>
                  </a:lnTo>
                  <a:cubicBezTo>
                    <a:pt x="2735" y="983"/>
                    <a:pt x="0" y="1550"/>
                    <a:pt x="834" y="3552"/>
                  </a:cubicBezTo>
                  <a:lnTo>
                    <a:pt x="2235" y="5053"/>
                  </a:lnTo>
                  <a:lnTo>
                    <a:pt x="4503" y="4385"/>
                  </a:lnTo>
                  <a:cubicBezTo>
                    <a:pt x="4870" y="4285"/>
                    <a:pt x="5204" y="4119"/>
                    <a:pt x="5471" y="3852"/>
                  </a:cubicBezTo>
                  <a:lnTo>
                    <a:pt x="6371" y="2984"/>
                  </a:lnTo>
                  <a:cubicBezTo>
                    <a:pt x="6772" y="2517"/>
                    <a:pt x="6738" y="1817"/>
                    <a:pt x="6305" y="1417"/>
                  </a:cubicBezTo>
                  <a:lnTo>
                    <a:pt x="5337" y="383"/>
                  </a:lnTo>
                  <a:cubicBezTo>
                    <a:pt x="5108" y="133"/>
                    <a:pt x="4802" y="0"/>
                    <a:pt x="4490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2381875" y="2941275"/>
              <a:ext cx="367775" cy="316225"/>
            </a:xfrm>
            <a:custGeom>
              <a:avLst/>
              <a:gdLst/>
              <a:ahLst/>
              <a:cxnLst/>
              <a:rect l="l" t="t" r="r" b="b"/>
              <a:pathLst>
                <a:path w="14711" h="12649" extrusionOk="0">
                  <a:moveTo>
                    <a:pt x="3082" y="1"/>
                  </a:moveTo>
                  <a:cubicBezTo>
                    <a:pt x="2391" y="1"/>
                    <a:pt x="1848" y="231"/>
                    <a:pt x="1535" y="652"/>
                  </a:cubicBezTo>
                  <a:cubicBezTo>
                    <a:pt x="0" y="2687"/>
                    <a:pt x="3136" y="8658"/>
                    <a:pt x="5104" y="10125"/>
                  </a:cubicBezTo>
                  <a:cubicBezTo>
                    <a:pt x="6927" y="11516"/>
                    <a:pt x="9151" y="12649"/>
                    <a:pt x="10954" y="12649"/>
                  </a:cubicBezTo>
                  <a:cubicBezTo>
                    <a:pt x="11097" y="12649"/>
                    <a:pt x="11238" y="12642"/>
                    <a:pt x="11375" y="12627"/>
                  </a:cubicBezTo>
                  <a:cubicBezTo>
                    <a:pt x="13243" y="12460"/>
                    <a:pt x="13977" y="11460"/>
                    <a:pt x="14377" y="9959"/>
                  </a:cubicBezTo>
                  <a:cubicBezTo>
                    <a:pt x="14711" y="8524"/>
                    <a:pt x="14077" y="4922"/>
                    <a:pt x="12076" y="4421"/>
                  </a:cubicBezTo>
                  <a:cubicBezTo>
                    <a:pt x="10095" y="3926"/>
                    <a:pt x="8409" y="2386"/>
                    <a:pt x="7727" y="2386"/>
                  </a:cubicBezTo>
                  <a:cubicBezTo>
                    <a:pt x="7720" y="2386"/>
                    <a:pt x="7713" y="2386"/>
                    <a:pt x="7706" y="2386"/>
                  </a:cubicBezTo>
                  <a:cubicBezTo>
                    <a:pt x="6000" y="723"/>
                    <a:pt x="4308" y="1"/>
                    <a:pt x="3082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2014950" y="2934200"/>
              <a:ext cx="726375" cy="784575"/>
            </a:xfrm>
            <a:custGeom>
              <a:avLst/>
              <a:gdLst/>
              <a:ahLst/>
              <a:cxnLst/>
              <a:rect l="l" t="t" r="r" b="b"/>
              <a:pathLst>
                <a:path w="29055" h="31383" extrusionOk="0">
                  <a:moveTo>
                    <a:pt x="15244" y="1"/>
                  </a:moveTo>
                  <a:cubicBezTo>
                    <a:pt x="11508" y="34"/>
                    <a:pt x="7772" y="401"/>
                    <a:pt x="4137" y="1102"/>
                  </a:cubicBezTo>
                  <a:cubicBezTo>
                    <a:pt x="1568" y="1602"/>
                    <a:pt x="0" y="4171"/>
                    <a:pt x="667" y="6706"/>
                  </a:cubicBezTo>
                  <a:cubicBezTo>
                    <a:pt x="3403" y="17113"/>
                    <a:pt x="1868" y="28521"/>
                    <a:pt x="2068" y="30623"/>
                  </a:cubicBezTo>
                  <a:cubicBezTo>
                    <a:pt x="2068" y="30623"/>
                    <a:pt x="7360" y="31382"/>
                    <a:pt x="13133" y="31382"/>
                  </a:cubicBezTo>
                  <a:cubicBezTo>
                    <a:pt x="19090" y="31382"/>
                    <a:pt x="25559" y="30574"/>
                    <a:pt x="27253" y="27287"/>
                  </a:cubicBezTo>
                  <a:cubicBezTo>
                    <a:pt x="29054" y="18648"/>
                    <a:pt x="24117" y="15145"/>
                    <a:pt x="21482" y="4838"/>
                  </a:cubicBezTo>
                  <a:cubicBezTo>
                    <a:pt x="20682" y="2036"/>
                    <a:pt x="18147" y="68"/>
                    <a:pt x="1524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2014950" y="2934200"/>
              <a:ext cx="726375" cy="784575"/>
            </a:xfrm>
            <a:custGeom>
              <a:avLst/>
              <a:gdLst/>
              <a:ahLst/>
              <a:cxnLst/>
              <a:rect l="l" t="t" r="r" b="b"/>
              <a:pathLst>
                <a:path w="29055" h="31383" extrusionOk="0">
                  <a:moveTo>
                    <a:pt x="15244" y="1"/>
                  </a:moveTo>
                  <a:cubicBezTo>
                    <a:pt x="11508" y="34"/>
                    <a:pt x="7772" y="401"/>
                    <a:pt x="4137" y="1102"/>
                  </a:cubicBezTo>
                  <a:cubicBezTo>
                    <a:pt x="1568" y="1602"/>
                    <a:pt x="0" y="4171"/>
                    <a:pt x="667" y="6706"/>
                  </a:cubicBezTo>
                  <a:cubicBezTo>
                    <a:pt x="3403" y="17113"/>
                    <a:pt x="1868" y="28521"/>
                    <a:pt x="2068" y="30623"/>
                  </a:cubicBezTo>
                  <a:cubicBezTo>
                    <a:pt x="2068" y="30623"/>
                    <a:pt x="7360" y="31382"/>
                    <a:pt x="13133" y="31382"/>
                  </a:cubicBezTo>
                  <a:cubicBezTo>
                    <a:pt x="19090" y="31382"/>
                    <a:pt x="25559" y="30574"/>
                    <a:pt x="27253" y="27287"/>
                  </a:cubicBezTo>
                  <a:cubicBezTo>
                    <a:pt x="29054" y="18648"/>
                    <a:pt x="24117" y="15145"/>
                    <a:pt x="21482" y="4838"/>
                  </a:cubicBezTo>
                  <a:cubicBezTo>
                    <a:pt x="20682" y="2036"/>
                    <a:pt x="18147" y="68"/>
                    <a:pt x="15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2137525" y="3667225"/>
              <a:ext cx="5875" cy="15050"/>
            </a:xfrm>
            <a:custGeom>
              <a:avLst/>
              <a:gdLst/>
              <a:ahLst/>
              <a:cxnLst/>
              <a:rect l="l" t="t" r="r" b="b"/>
              <a:pathLst>
                <a:path w="235" h="602" extrusionOk="0">
                  <a:moveTo>
                    <a:pt x="168" y="1"/>
                  </a:moveTo>
                  <a:cubicBezTo>
                    <a:pt x="101" y="1"/>
                    <a:pt x="67" y="34"/>
                    <a:pt x="34" y="101"/>
                  </a:cubicBezTo>
                  <a:cubicBezTo>
                    <a:pt x="34" y="234"/>
                    <a:pt x="1" y="368"/>
                    <a:pt x="1" y="501"/>
                  </a:cubicBezTo>
                  <a:cubicBezTo>
                    <a:pt x="1" y="535"/>
                    <a:pt x="34" y="601"/>
                    <a:pt x="101" y="601"/>
                  </a:cubicBezTo>
                  <a:cubicBezTo>
                    <a:pt x="134" y="601"/>
                    <a:pt x="201" y="568"/>
                    <a:pt x="201" y="501"/>
                  </a:cubicBezTo>
                  <a:cubicBezTo>
                    <a:pt x="234" y="401"/>
                    <a:pt x="234" y="268"/>
                    <a:pt x="234" y="101"/>
                  </a:cubicBezTo>
                  <a:cubicBezTo>
                    <a:pt x="234" y="68"/>
                    <a:pt x="201" y="1"/>
                    <a:pt x="16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2110000" y="3143525"/>
              <a:ext cx="35050" cy="508725"/>
            </a:xfrm>
            <a:custGeom>
              <a:avLst/>
              <a:gdLst/>
              <a:ahLst/>
              <a:cxnLst/>
              <a:rect l="l" t="t" r="r" b="b"/>
              <a:pathLst>
                <a:path w="1402" h="20349" extrusionOk="0">
                  <a:moveTo>
                    <a:pt x="101" y="1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34" y="367"/>
                    <a:pt x="68" y="634"/>
                    <a:pt x="101" y="935"/>
                  </a:cubicBezTo>
                  <a:cubicBezTo>
                    <a:pt x="101" y="968"/>
                    <a:pt x="134" y="1001"/>
                    <a:pt x="201" y="1001"/>
                  </a:cubicBezTo>
                  <a:cubicBezTo>
                    <a:pt x="268" y="1001"/>
                    <a:pt x="301" y="968"/>
                    <a:pt x="301" y="901"/>
                  </a:cubicBezTo>
                  <a:cubicBezTo>
                    <a:pt x="268" y="634"/>
                    <a:pt x="234" y="367"/>
                    <a:pt x="201" y="101"/>
                  </a:cubicBezTo>
                  <a:cubicBezTo>
                    <a:pt x="201" y="34"/>
                    <a:pt x="168" y="1"/>
                    <a:pt x="101" y="1"/>
                  </a:cubicBezTo>
                  <a:close/>
                  <a:moveTo>
                    <a:pt x="314" y="1622"/>
                  </a:moveTo>
                  <a:cubicBezTo>
                    <a:pt x="301" y="1622"/>
                    <a:pt x="286" y="1626"/>
                    <a:pt x="268" y="1635"/>
                  </a:cubicBezTo>
                  <a:cubicBezTo>
                    <a:pt x="201" y="1635"/>
                    <a:pt x="168" y="1668"/>
                    <a:pt x="168" y="1735"/>
                  </a:cubicBezTo>
                  <a:cubicBezTo>
                    <a:pt x="201" y="2002"/>
                    <a:pt x="234" y="2269"/>
                    <a:pt x="268" y="2536"/>
                  </a:cubicBezTo>
                  <a:cubicBezTo>
                    <a:pt x="268" y="2569"/>
                    <a:pt x="301" y="2602"/>
                    <a:pt x="368" y="2636"/>
                  </a:cubicBezTo>
                  <a:cubicBezTo>
                    <a:pt x="435" y="2602"/>
                    <a:pt x="468" y="2569"/>
                    <a:pt x="468" y="2502"/>
                  </a:cubicBezTo>
                  <a:cubicBezTo>
                    <a:pt x="435" y="2235"/>
                    <a:pt x="401" y="1969"/>
                    <a:pt x="368" y="1702"/>
                  </a:cubicBezTo>
                  <a:cubicBezTo>
                    <a:pt x="368" y="1653"/>
                    <a:pt x="350" y="1622"/>
                    <a:pt x="314" y="1622"/>
                  </a:cubicBezTo>
                  <a:close/>
                  <a:moveTo>
                    <a:pt x="435" y="3203"/>
                  </a:moveTo>
                  <a:cubicBezTo>
                    <a:pt x="385" y="3203"/>
                    <a:pt x="335" y="3236"/>
                    <a:pt x="335" y="3303"/>
                  </a:cubicBezTo>
                  <a:cubicBezTo>
                    <a:pt x="368" y="3570"/>
                    <a:pt x="368" y="3837"/>
                    <a:pt x="401" y="4103"/>
                  </a:cubicBezTo>
                  <a:cubicBezTo>
                    <a:pt x="401" y="4170"/>
                    <a:pt x="468" y="4204"/>
                    <a:pt x="501" y="4204"/>
                  </a:cubicBezTo>
                  <a:cubicBezTo>
                    <a:pt x="568" y="4204"/>
                    <a:pt x="601" y="4137"/>
                    <a:pt x="601" y="4103"/>
                  </a:cubicBezTo>
                  <a:cubicBezTo>
                    <a:pt x="568" y="3837"/>
                    <a:pt x="568" y="3570"/>
                    <a:pt x="535" y="3303"/>
                  </a:cubicBezTo>
                  <a:cubicBezTo>
                    <a:pt x="535" y="3236"/>
                    <a:pt x="485" y="3203"/>
                    <a:pt x="435" y="3203"/>
                  </a:cubicBezTo>
                  <a:close/>
                  <a:moveTo>
                    <a:pt x="568" y="4804"/>
                  </a:moveTo>
                  <a:cubicBezTo>
                    <a:pt x="501" y="4804"/>
                    <a:pt x="468" y="4871"/>
                    <a:pt x="468" y="4904"/>
                  </a:cubicBezTo>
                  <a:lnTo>
                    <a:pt x="535" y="5738"/>
                  </a:lnTo>
                  <a:cubicBezTo>
                    <a:pt x="568" y="5771"/>
                    <a:pt x="601" y="5805"/>
                    <a:pt x="635" y="5805"/>
                  </a:cubicBezTo>
                  <a:lnTo>
                    <a:pt x="668" y="5805"/>
                  </a:lnTo>
                  <a:cubicBezTo>
                    <a:pt x="701" y="5805"/>
                    <a:pt x="735" y="5771"/>
                    <a:pt x="735" y="5705"/>
                  </a:cubicBezTo>
                  <a:lnTo>
                    <a:pt x="668" y="4904"/>
                  </a:lnTo>
                  <a:cubicBezTo>
                    <a:pt x="668" y="4837"/>
                    <a:pt x="635" y="4804"/>
                    <a:pt x="568" y="4804"/>
                  </a:cubicBezTo>
                  <a:close/>
                  <a:moveTo>
                    <a:pt x="714" y="6438"/>
                  </a:moveTo>
                  <a:cubicBezTo>
                    <a:pt x="660" y="6438"/>
                    <a:pt x="601" y="6472"/>
                    <a:pt x="601" y="6539"/>
                  </a:cubicBezTo>
                  <a:lnTo>
                    <a:pt x="668" y="7339"/>
                  </a:lnTo>
                  <a:cubicBezTo>
                    <a:pt x="668" y="7372"/>
                    <a:pt x="735" y="7439"/>
                    <a:pt x="768" y="7439"/>
                  </a:cubicBezTo>
                  <a:cubicBezTo>
                    <a:pt x="835" y="7439"/>
                    <a:pt x="868" y="7406"/>
                    <a:pt x="868" y="7339"/>
                  </a:cubicBezTo>
                  <a:lnTo>
                    <a:pt x="802" y="6539"/>
                  </a:lnTo>
                  <a:cubicBezTo>
                    <a:pt x="818" y="6472"/>
                    <a:pt x="768" y="6438"/>
                    <a:pt x="714" y="6438"/>
                  </a:cubicBezTo>
                  <a:close/>
                  <a:moveTo>
                    <a:pt x="835" y="8040"/>
                  </a:moveTo>
                  <a:cubicBezTo>
                    <a:pt x="785" y="8040"/>
                    <a:pt x="735" y="8073"/>
                    <a:pt x="735" y="8140"/>
                  </a:cubicBezTo>
                  <a:cubicBezTo>
                    <a:pt x="768" y="8407"/>
                    <a:pt x="802" y="8673"/>
                    <a:pt x="802" y="8940"/>
                  </a:cubicBezTo>
                  <a:cubicBezTo>
                    <a:pt x="802" y="9007"/>
                    <a:pt x="835" y="9040"/>
                    <a:pt x="902" y="9040"/>
                  </a:cubicBezTo>
                  <a:cubicBezTo>
                    <a:pt x="968" y="9040"/>
                    <a:pt x="1002" y="9007"/>
                    <a:pt x="1002" y="8940"/>
                  </a:cubicBezTo>
                  <a:cubicBezTo>
                    <a:pt x="968" y="8673"/>
                    <a:pt x="935" y="8407"/>
                    <a:pt x="935" y="8140"/>
                  </a:cubicBezTo>
                  <a:cubicBezTo>
                    <a:pt x="935" y="8073"/>
                    <a:pt x="885" y="8040"/>
                    <a:pt x="835" y="8040"/>
                  </a:cubicBezTo>
                  <a:close/>
                  <a:moveTo>
                    <a:pt x="935" y="9641"/>
                  </a:moveTo>
                  <a:cubicBezTo>
                    <a:pt x="902" y="9641"/>
                    <a:pt x="835" y="9707"/>
                    <a:pt x="835" y="9741"/>
                  </a:cubicBezTo>
                  <a:cubicBezTo>
                    <a:pt x="868" y="10008"/>
                    <a:pt x="902" y="10275"/>
                    <a:pt x="902" y="10541"/>
                  </a:cubicBezTo>
                  <a:cubicBezTo>
                    <a:pt x="902" y="10608"/>
                    <a:pt x="935" y="10641"/>
                    <a:pt x="1002" y="10641"/>
                  </a:cubicBezTo>
                  <a:cubicBezTo>
                    <a:pt x="1068" y="10641"/>
                    <a:pt x="1102" y="10608"/>
                    <a:pt x="1102" y="10541"/>
                  </a:cubicBezTo>
                  <a:cubicBezTo>
                    <a:pt x="1068" y="10275"/>
                    <a:pt x="1035" y="10008"/>
                    <a:pt x="1035" y="9741"/>
                  </a:cubicBezTo>
                  <a:cubicBezTo>
                    <a:pt x="1035" y="9674"/>
                    <a:pt x="1002" y="9641"/>
                    <a:pt x="935" y="9641"/>
                  </a:cubicBezTo>
                  <a:close/>
                  <a:moveTo>
                    <a:pt x="1068" y="11275"/>
                  </a:moveTo>
                  <a:cubicBezTo>
                    <a:pt x="1018" y="11275"/>
                    <a:pt x="968" y="11309"/>
                    <a:pt x="968" y="11375"/>
                  </a:cubicBezTo>
                  <a:cubicBezTo>
                    <a:pt x="968" y="11642"/>
                    <a:pt x="1002" y="11909"/>
                    <a:pt x="1002" y="12176"/>
                  </a:cubicBezTo>
                  <a:cubicBezTo>
                    <a:pt x="1002" y="12209"/>
                    <a:pt x="1035" y="12276"/>
                    <a:pt x="1102" y="12276"/>
                  </a:cubicBezTo>
                  <a:cubicBezTo>
                    <a:pt x="1168" y="12276"/>
                    <a:pt x="1202" y="12209"/>
                    <a:pt x="1202" y="12176"/>
                  </a:cubicBezTo>
                  <a:cubicBezTo>
                    <a:pt x="1168" y="11909"/>
                    <a:pt x="1168" y="11642"/>
                    <a:pt x="1168" y="11375"/>
                  </a:cubicBezTo>
                  <a:cubicBezTo>
                    <a:pt x="1168" y="11309"/>
                    <a:pt x="1118" y="11275"/>
                    <a:pt x="1068" y="11275"/>
                  </a:cubicBezTo>
                  <a:close/>
                  <a:moveTo>
                    <a:pt x="1135" y="12876"/>
                  </a:moveTo>
                  <a:cubicBezTo>
                    <a:pt x="1068" y="12876"/>
                    <a:pt x="1035" y="12910"/>
                    <a:pt x="1035" y="12976"/>
                  </a:cubicBezTo>
                  <a:cubicBezTo>
                    <a:pt x="1068" y="13243"/>
                    <a:pt x="1068" y="13510"/>
                    <a:pt x="1068" y="13777"/>
                  </a:cubicBezTo>
                  <a:cubicBezTo>
                    <a:pt x="1102" y="13844"/>
                    <a:pt x="1135" y="13877"/>
                    <a:pt x="1168" y="13877"/>
                  </a:cubicBezTo>
                  <a:cubicBezTo>
                    <a:pt x="1235" y="13877"/>
                    <a:pt x="1269" y="13844"/>
                    <a:pt x="1269" y="13777"/>
                  </a:cubicBezTo>
                  <a:lnTo>
                    <a:pt x="1235" y="12976"/>
                  </a:lnTo>
                  <a:cubicBezTo>
                    <a:pt x="1235" y="12910"/>
                    <a:pt x="1202" y="12876"/>
                    <a:pt x="1135" y="12876"/>
                  </a:cubicBezTo>
                  <a:close/>
                  <a:moveTo>
                    <a:pt x="1202" y="14511"/>
                  </a:moveTo>
                  <a:cubicBezTo>
                    <a:pt x="1168" y="14511"/>
                    <a:pt x="1102" y="14544"/>
                    <a:pt x="1135" y="14611"/>
                  </a:cubicBezTo>
                  <a:cubicBezTo>
                    <a:pt x="1168" y="14878"/>
                    <a:pt x="1168" y="15145"/>
                    <a:pt x="1168" y="15412"/>
                  </a:cubicBezTo>
                  <a:cubicBezTo>
                    <a:pt x="1168" y="15478"/>
                    <a:pt x="1202" y="15512"/>
                    <a:pt x="1269" y="15512"/>
                  </a:cubicBezTo>
                  <a:cubicBezTo>
                    <a:pt x="1302" y="15512"/>
                    <a:pt x="1335" y="15445"/>
                    <a:pt x="1335" y="15412"/>
                  </a:cubicBezTo>
                  <a:cubicBezTo>
                    <a:pt x="1302" y="15145"/>
                    <a:pt x="1302" y="14878"/>
                    <a:pt x="1302" y="14578"/>
                  </a:cubicBezTo>
                  <a:cubicBezTo>
                    <a:pt x="1302" y="14544"/>
                    <a:pt x="1269" y="14511"/>
                    <a:pt x="1202" y="14511"/>
                  </a:cubicBezTo>
                  <a:close/>
                  <a:moveTo>
                    <a:pt x="1269" y="16112"/>
                  </a:moveTo>
                  <a:cubicBezTo>
                    <a:pt x="1235" y="16112"/>
                    <a:pt x="1168" y="16145"/>
                    <a:pt x="1168" y="16212"/>
                  </a:cubicBezTo>
                  <a:cubicBezTo>
                    <a:pt x="1202" y="16479"/>
                    <a:pt x="1202" y="16746"/>
                    <a:pt x="1202" y="17013"/>
                  </a:cubicBezTo>
                  <a:cubicBezTo>
                    <a:pt x="1202" y="17074"/>
                    <a:pt x="1230" y="17107"/>
                    <a:pt x="1285" y="17112"/>
                  </a:cubicBezTo>
                  <a:lnTo>
                    <a:pt x="1285" y="17112"/>
                  </a:lnTo>
                  <a:cubicBezTo>
                    <a:pt x="1341" y="17107"/>
                    <a:pt x="1369" y="17074"/>
                    <a:pt x="1369" y="17013"/>
                  </a:cubicBezTo>
                  <a:lnTo>
                    <a:pt x="1369" y="16212"/>
                  </a:lnTo>
                  <a:cubicBezTo>
                    <a:pt x="1369" y="16145"/>
                    <a:pt x="1335" y="16112"/>
                    <a:pt x="1269" y="16112"/>
                  </a:cubicBezTo>
                  <a:close/>
                  <a:moveTo>
                    <a:pt x="1285" y="17112"/>
                  </a:moveTo>
                  <a:lnTo>
                    <a:pt x="1285" y="17112"/>
                  </a:lnTo>
                  <a:cubicBezTo>
                    <a:pt x="1280" y="17113"/>
                    <a:pt x="1274" y="17113"/>
                    <a:pt x="1269" y="17113"/>
                  </a:cubicBezTo>
                  <a:lnTo>
                    <a:pt x="1302" y="17113"/>
                  </a:lnTo>
                  <a:cubicBezTo>
                    <a:pt x="1296" y="17113"/>
                    <a:pt x="1291" y="17113"/>
                    <a:pt x="1285" y="17112"/>
                  </a:cubicBezTo>
                  <a:close/>
                  <a:moveTo>
                    <a:pt x="1302" y="17713"/>
                  </a:moveTo>
                  <a:cubicBezTo>
                    <a:pt x="1269" y="17713"/>
                    <a:pt x="1202" y="17780"/>
                    <a:pt x="1235" y="17813"/>
                  </a:cubicBezTo>
                  <a:lnTo>
                    <a:pt x="1235" y="18580"/>
                  </a:lnTo>
                  <a:lnTo>
                    <a:pt x="1235" y="18647"/>
                  </a:lnTo>
                  <a:cubicBezTo>
                    <a:pt x="1235" y="18681"/>
                    <a:pt x="1269" y="18747"/>
                    <a:pt x="1335" y="18747"/>
                  </a:cubicBezTo>
                  <a:cubicBezTo>
                    <a:pt x="1369" y="18747"/>
                    <a:pt x="1402" y="18681"/>
                    <a:pt x="1402" y="18647"/>
                  </a:cubicBezTo>
                  <a:lnTo>
                    <a:pt x="1402" y="18580"/>
                  </a:lnTo>
                  <a:lnTo>
                    <a:pt x="1402" y="17813"/>
                  </a:lnTo>
                  <a:cubicBezTo>
                    <a:pt x="1402" y="17780"/>
                    <a:pt x="1369" y="17713"/>
                    <a:pt x="1302" y="17713"/>
                  </a:cubicBezTo>
                  <a:close/>
                  <a:moveTo>
                    <a:pt x="1302" y="19348"/>
                  </a:moveTo>
                  <a:cubicBezTo>
                    <a:pt x="1235" y="19348"/>
                    <a:pt x="1202" y="19381"/>
                    <a:pt x="1202" y="19448"/>
                  </a:cubicBezTo>
                  <a:lnTo>
                    <a:pt x="1202" y="20248"/>
                  </a:lnTo>
                  <a:cubicBezTo>
                    <a:pt x="1202" y="20315"/>
                    <a:pt x="1235" y="20348"/>
                    <a:pt x="1302" y="20348"/>
                  </a:cubicBezTo>
                  <a:cubicBezTo>
                    <a:pt x="1335" y="20348"/>
                    <a:pt x="1369" y="20315"/>
                    <a:pt x="1369" y="20248"/>
                  </a:cubicBezTo>
                  <a:cubicBezTo>
                    <a:pt x="1402" y="20015"/>
                    <a:pt x="1402" y="19715"/>
                    <a:pt x="1402" y="19448"/>
                  </a:cubicBezTo>
                  <a:cubicBezTo>
                    <a:pt x="1402" y="19381"/>
                    <a:pt x="1335" y="19348"/>
                    <a:pt x="1302" y="19348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106675" y="3114225"/>
              <a:ext cx="6700" cy="14325"/>
            </a:xfrm>
            <a:custGeom>
              <a:avLst/>
              <a:gdLst/>
              <a:ahLst/>
              <a:cxnLst/>
              <a:rect l="l" t="t" r="r" b="b"/>
              <a:pathLst>
                <a:path w="268" h="573" extrusionOk="0">
                  <a:moveTo>
                    <a:pt x="98" y="0"/>
                  </a:moveTo>
                  <a:cubicBezTo>
                    <a:pt x="48" y="0"/>
                    <a:pt x="1" y="34"/>
                    <a:pt x="1" y="105"/>
                  </a:cubicBezTo>
                  <a:lnTo>
                    <a:pt x="67" y="505"/>
                  </a:lnTo>
                  <a:cubicBezTo>
                    <a:pt x="67" y="539"/>
                    <a:pt x="101" y="572"/>
                    <a:pt x="167" y="572"/>
                  </a:cubicBezTo>
                  <a:cubicBezTo>
                    <a:pt x="234" y="572"/>
                    <a:pt x="267" y="505"/>
                    <a:pt x="267" y="439"/>
                  </a:cubicBezTo>
                  <a:lnTo>
                    <a:pt x="201" y="72"/>
                  </a:lnTo>
                  <a:cubicBezTo>
                    <a:pt x="185" y="25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929050" y="3090525"/>
              <a:ext cx="333825" cy="584550"/>
            </a:xfrm>
            <a:custGeom>
              <a:avLst/>
              <a:gdLst/>
              <a:ahLst/>
              <a:cxnLst/>
              <a:rect l="l" t="t" r="r" b="b"/>
              <a:pathLst>
                <a:path w="13353" h="23382" extrusionOk="0">
                  <a:moveTo>
                    <a:pt x="6740" y="0"/>
                  </a:moveTo>
                  <a:cubicBezTo>
                    <a:pt x="5467" y="0"/>
                    <a:pt x="4255" y="698"/>
                    <a:pt x="3636" y="1887"/>
                  </a:cubicBezTo>
                  <a:lnTo>
                    <a:pt x="3236" y="2621"/>
                  </a:lnTo>
                  <a:cubicBezTo>
                    <a:pt x="3136" y="2854"/>
                    <a:pt x="3036" y="3088"/>
                    <a:pt x="2903" y="3321"/>
                  </a:cubicBezTo>
                  <a:cubicBezTo>
                    <a:pt x="2702" y="3755"/>
                    <a:pt x="2502" y="4255"/>
                    <a:pt x="2302" y="4722"/>
                  </a:cubicBezTo>
                  <a:cubicBezTo>
                    <a:pt x="1935" y="5656"/>
                    <a:pt x="1602" y="6590"/>
                    <a:pt x="1301" y="7591"/>
                  </a:cubicBezTo>
                  <a:cubicBezTo>
                    <a:pt x="1001" y="8558"/>
                    <a:pt x="734" y="9559"/>
                    <a:pt x="534" y="10593"/>
                  </a:cubicBezTo>
                  <a:cubicBezTo>
                    <a:pt x="301" y="11594"/>
                    <a:pt x="167" y="12628"/>
                    <a:pt x="67" y="13662"/>
                  </a:cubicBezTo>
                  <a:lnTo>
                    <a:pt x="34" y="14062"/>
                  </a:lnTo>
                  <a:cubicBezTo>
                    <a:pt x="0" y="14429"/>
                    <a:pt x="34" y="14796"/>
                    <a:pt x="201" y="15096"/>
                  </a:cubicBezTo>
                  <a:cubicBezTo>
                    <a:pt x="334" y="15497"/>
                    <a:pt x="501" y="15864"/>
                    <a:pt x="701" y="16197"/>
                  </a:cubicBezTo>
                  <a:cubicBezTo>
                    <a:pt x="868" y="16497"/>
                    <a:pt x="1068" y="16798"/>
                    <a:pt x="1268" y="17065"/>
                  </a:cubicBezTo>
                  <a:cubicBezTo>
                    <a:pt x="1635" y="17565"/>
                    <a:pt x="2035" y="17999"/>
                    <a:pt x="2469" y="18432"/>
                  </a:cubicBezTo>
                  <a:cubicBezTo>
                    <a:pt x="3236" y="19199"/>
                    <a:pt x="4070" y="19867"/>
                    <a:pt x="4971" y="20467"/>
                  </a:cubicBezTo>
                  <a:cubicBezTo>
                    <a:pt x="5805" y="21034"/>
                    <a:pt x="6672" y="21534"/>
                    <a:pt x="7573" y="22035"/>
                  </a:cubicBezTo>
                  <a:cubicBezTo>
                    <a:pt x="8473" y="22502"/>
                    <a:pt x="9374" y="22902"/>
                    <a:pt x="10308" y="23269"/>
                  </a:cubicBezTo>
                  <a:cubicBezTo>
                    <a:pt x="10522" y="23346"/>
                    <a:pt x="10732" y="23381"/>
                    <a:pt x="10933" y="23381"/>
                  </a:cubicBezTo>
                  <a:cubicBezTo>
                    <a:pt x="12384" y="23381"/>
                    <a:pt x="13352" y="21539"/>
                    <a:pt x="12209" y="20367"/>
                  </a:cubicBezTo>
                  <a:lnTo>
                    <a:pt x="12142" y="20300"/>
                  </a:lnTo>
                  <a:lnTo>
                    <a:pt x="10241" y="18365"/>
                  </a:lnTo>
                  <a:cubicBezTo>
                    <a:pt x="9607" y="17732"/>
                    <a:pt x="8974" y="17098"/>
                    <a:pt x="8440" y="16464"/>
                  </a:cubicBezTo>
                  <a:cubicBezTo>
                    <a:pt x="7873" y="15864"/>
                    <a:pt x="7372" y="15230"/>
                    <a:pt x="6939" y="14563"/>
                  </a:cubicBezTo>
                  <a:cubicBezTo>
                    <a:pt x="6795" y="14371"/>
                    <a:pt x="6668" y="14179"/>
                    <a:pt x="6546" y="13974"/>
                  </a:cubicBezTo>
                  <a:lnTo>
                    <a:pt x="6546" y="13974"/>
                  </a:lnTo>
                  <a:cubicBezTo>
                    <a:pt x="6695" y="13403"/>
                    <a:pt x="6858" y="12832"/>
                    <a:pt x="7072" y="12261"/>
                  </a:cubicBezTo>
                  <a:cubicBezTo>
                    <a:pt x="7339" y="11461"/>
                    <a:pt x="7606" y="10627"/>
                    <a:pt x="7906" y="9826"/>
                  </a:cubicBezTo>
                  <a:cubicBezTo>
                    <a:pt x="8240" y="9025"/>
                    <a:pt x="8540" y="8225"/>
                    <a:pt x="8907" y="7424"/>
                  </a:cubicBezTo>
                  <a:lnTo>
                    <a:pt x="9407" y="6223"/>
                  </a:lnTo>
                  <a:lnTo>
                    <a:pt x="9908" y="5089"/>
                  </a:lnTo>
                  <a:lnTo>
                    <a:pt x="10008" y="4923"/>
                  </a:lnTo>
                  <a:cubicBezTo>
                    <a:pt x="10741" y="3155"/>
                    <a:pt x="9974" y="1153"/>
                    <a:pt x="8273" y="353"/>
                  </a:cubicBezTo>
                  <a:cubicBezTo>
                    <a:pt x="7775" y="113"/>
                    <a:pt x="7253" y="0"/>
                    <a:pt x="6740" y="0"/>
                  </a:cubicBezTo>
                  <a:close/>
                </a:path>
              </a:pathLst>
            </a:custGeom>
            <a:solidFill>
              <a:srgbClr val="803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2183400" y="3601275"/>
              <a:ext cx="165150" cy="113775"/>
            </a:xfrm>
            <a:custGeom>
              <a:avLst/>
              <a:gdLst/>
              <a:ahLst/>
              <a:cxnLst/>
              <a:rect l="l" t="t" r="r" b="b"/>
              <a:pathLst>
                <a:path w="6606" h="4551" extrusionOk="0">
                  <a:moveTo>
                    <a:pt x="2235" y="0"/>
                  </a:moveTo>
                  <a:cubicBezTo>
                    <a:pt x="1807" y="0"/>
                    <a:pt x="1416" y="199"/>
                    <a:pt x="1168" y="571"/>
                  </a:cubicBezTo>
                  <a:lnTo>
                    <a:pt x="467" y="1638"/>
                  </a:lnTo>
                  <a:cubicBezTo>
                    <a:pt x="0" y="3740"/>
                    <a:pt x="2802" y="3873"/>
                    <a:pt x="2802" y="3873"/>
                  </a:cubicBezTo>
                  <a:lnTo>
                    <a:pt x="4103" y="4474"/>
                  </a:lnTo>
                  <a:cubicBezTo>
                    <a:pt x="4234" y="4526"/>
                    <a:pt x="4369" y="4551"/>
                    <a:pt x="4503" y="4551"/>
                  </a:cubicBezTo>
                  <a:cubicBezTo>
                    <a:pt x="4880" y="4551"/>
                    <a:pt x="5240" y="4351"/>
                    <a:pt x="5438" y="4007"/>
                  </a:cubicBezTo>
                  <a:lnTo>
                    <a:pt x="6238" y="2839"/>
                  </a:lnTo>
                  <a:cubicBezTo>
                    <a:pt x="6605" y="2339"/>
                    <a:pt x="6505" y="1638"/>
                    <a:pt x="6038" y="1271"/>
                  </a:cubicBezTo>
                  <a:lnTo>
                    <a:pt x="4971" y="571"/>
                  </a:lnTo>
                  <a:cubicBezTo>
                    <a:pt x="4670" y="337"/>
                    <a:pt x="4337" y="237"/>
                    <a:pt x="3970" y="170"/>
                  </a:cubicBezTo>
                  <a:lnTo>
                    <a:pt x="2335" y="4"/>
                  </a:lnTo>
                  <a:cubicBezTo>
                    <a:pt x="2302" y="1"/>
                    <a:pt x="2268" y="0"/>
                    <a:pt x="2235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1899025" y="2987975"/>
              <a:ext cx="302750" cy="428000"/>
            </a:xfrm>
            <a:custGeom>
              <a:avLst/>
              <a:gdLst/>
              <a:ahLst/>
              <a:cxnLst/>
              <a:rect l="l" t="t" r="r" b="b"/>
              <a:pathLst>
                <a:path w="12110" h="17120" extrusionOk="0">
                  <a:moveTo>
                    <a:pt x="7742" y="0"/>
                  </a:moveTo>
                  <a:cubicBezTo>
                    <a:pt x="6336" y="0"/>
                    <a:pt x="4590" y="2624"/>
                    <a:pt x="4304" y="5522"/>
                  </a:cubicBezTo>
                  <a:cubicBezTo>
                    <a:pt x="3103" y="6756"/>
                    <a:pt x="2969" y="8824"/>
                    <a:pt x="2002" y="10626"/>
                  </a:cubicBezTo>
                  <a:cubicBezTo>
                    <a:pt x="1" y="14328"/>
                    <a:pt x="1668" y="15563"/>
                    <a:pt x="2969" y="16263"/>
                  </a:cubicBezTo>
                  <a:cubicBezTo>
                    <a:pt x="4095" y="16853"/>
                    <a:pt x="5279" y="17119"/>
                    <a:pt x="6348" y="17119"/>
                  </a:cubicBezTo>
                  <a:cubicBezTo>
                    <a:pt x="7940" y="17119"/>
                    <a:pt x="9275" y="16527"/>
                    <a:pt x="9774" y="15529"/>
                  </a:cubicBezTo>
                  <a:cubicBezTo>
                    <a:pt x="10608" y="13861"/>
                    <a:pt x="11475" y="11893"/>
                    <a:pt x="11742" y="9425"/>
                  </a:cubicBezTo>
                  <a:cubicBezTo>
                    <a:pt x="12109" y="5822"/>
                    <a:pt x="10441" y="518"/>
                    <a:pt x="7940" y="18"/>
                  </a:cubicBezTo>
                  <a:cubicBezTo>
                    <a:pt x="7875" y="6"/>
                    <a:pt x="7808" y="0"/>
                    <a:pt x="7742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2461925" y="3128525"/>
              <a:ext cx="163475" cy="84250"/>
            </a:xfrm>
            <a:custGeom>
              <a:avLst/>
              <a:gdLst/>
              <a:ahLst/>
              <a:cxnLst/>
              <a:rect l="l" t="t" r="r" b="b"/>
              <a:pathLst>
                <a:path w="6539" h="3370" extrusionOk="0">
                  <a:moveTo>
                    <a:pt x="5238" y="0"/>
                  </a:moveTo>
                  <a:lnTo>
                    <a:pt x="368" y="367"/>
                  </a:lnTo>
                  <a:cubicBezTo>
                    <a:pt x="134" y="367"/>
                    <a:pt x="1" y="634"/>
                    <a:pt x="101" y="834"/>
                  </a:cubicBezTo>
                  <a:lnTo>
                    <a:pt x="768" y="2936"/>
                  </a:lnTo>
                  <a:cubicBezTo>
                    <a:pt x="835" y="3202"/>
                    <a:pt x="1068" y="3369"/>
                    <a:pt x="1302" y="3369"/>
                  </a:cubicBezTo>
                  <a:lnTo>
                    <a:pt x="6172" y="3002"/>
                  </a:lnTo>
                  <a:cubicBezTo>
                    <a:pt x="6405" y="2969"/>
                    <a:pt x="6539" y="2735"/>
                    <a:pt x="6439" y="2535"/>
                  </a:cubicBezTo>
                  <a:lnTo>
                    <a:pt x="5771" y="400"/>
                  </a:lnTo>
                  <a:cubicBezTo>
                    <a:pt x="5705" y="167"/>
                    <a:pt x="5505" y="0"/>
                    <a:pt x="5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191725" y="2845825"/>
              <a:ext cx="219875" cy="180250"/>
            </a:xfrm>
            <a:custGeom>
              <a:avLst/>
              <a:gdLst/>
              <a:ahLst/>
              <a:cxnLst/>
              <a:rect l="l" t="t" r="r" b="b"/>
              <a:pathLst>
                <a:path w="8795" h="7210" extrusionOk="0">
                  <a:moveTo>
                    <a:pt x="1" y="0"/>
                  </a:moveTo>
                  <a:lnTo>
                    <a:pt x="1" y="0"/>
                  </a:lnTo>
                  <a:cubicBezTo>
                    <a:pt x="668" y="2168"/>
                    <a:pt x="1168" y="3869"/>
                    <a:pt x="435" y="4970"/>
                  </a:cubicBezTo>
                  <a:cubicBezTo>
                    <a:pt x="1769" y="5704"/>
                    <a:pt x="4171" y="7072"/>
                    <a:pt x="6806" y="7205"/>
                  </a:cubicBezTo>
                  <a:cubicBezTo>
                    <a:pt x="6861" y="7208"/>
                    <a:pt x="6914" y="7209"/>
                    <a:pt x="6966" y="7209"/>
                  </a:cubicBezTo>
                  <a:cubicBezTo>
                    <a:pt x="8775" y="7209"/>
                    <a:pt x="8794" y="5546"/>
                    <a:pt x="8340" y="4670"/>
                  </a:cubicBezTo>
                  <a:cubicBezTo>
                    <a:pt x="8007" y="4136"/>
                    <a:pt x="7506" y="3703"/>
                    <a:pt x="6906" y="3469"/>
                  </a:cubicBezTo>
                  <a:cubicBezTo>
                    <a:pt x="6639" y="2902"/>
                    <a:pt x="6606" y="2302"/>
                    <a:pt x="6739" y="17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234275" y="2893350"/>
              <a:ext cx="126775" cy="41400"/>
            </a:xfrm>
            <a:custGeom>
              <a:avLst/>
              <a:gdLst/>
              <a:ahLst/>
              <a:cxnLst/>
              <a:rect l="l" t="t" r="r" b="b"/>
              <a:pathLst>
                <a:path w="5071" h="1656" extrusionOk="0">
                  <a:moveTo>
                    <a:pt x="0" y="0"/>
                  </a:moveTo>
                  <a:cubicBezTo>
                    <a:pt x="1151" y="1082"/>
                    <a:pt x="2634" y="1655"/>
                    <a:pt x="3784" y="1655"/>
                  </a:cubicBezTo>
                  <a:cubicBezTo>
                    <a:pt x="4300" y="1655"/>
                    <a:pt x="4750" y="1539"/>
                    <a:pt x="5070" y="1301"/>
                  </a:cubicBezTo>
                  <a:cubicBezTo>
                    <a:pt x="4937" y="901"/>
                    <a:pt x="4904" y="434"/>
                    <a:pt x="50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257550" y="2638800"/>
              <a:ext cx="151875" cy="147225"/>
            </a:xfrm>
            <a:custGeom>
              <a:avLst/>
              <a:gdLst/>
              <a:ahLst/>
              <a:cxnLst/>
              <a:rect l="l" t="t" r="r" b="b"/>
              <a:pathLst>
                <a:path w="6075" h="5889" extrusionOk="0">
                  <a:moveTo>
                    <a:pt x="3749" y="1"/>
                  </a:moveTo>
                  <a:cubicBezTo>
                    <a:pt x="2548" y="1"/>
                    <a:pt x="1501" y="988"/>
                    <a:pt x="1471" y="2243"/>
                  </a:cubicBezTo>
                  <a:cubicBezTo>
                    <a:pt x="0" y="3949"/>
                    <a:pt x="1901" y="5889"/>
                    <a:pt x="4110" y="5889"/>
                  </a:cubicBezTo>
                  <a:cubicBezTo>
                    <a:pt x="4406" y="5889"/>
                    <a:pt x="4707" y="5854"/>
                    <a:pt x="5007" y="5779"/>
                  </a:cubicBezTo>
                  <a:cubicBezTo>
                    <a:pt x="5841" y="4612"/>
                    <a:pt x="6074" y="2877"/>
                    <a:pt x="5440" y="2644"/>
                  </a:cubicBezTo>
                  <a:cubicBezTo>
                    <a:pt x="5507" y="1476"/>
                    <a:pt x="5340" y="242"/>
                    <a:pt x="4173" y="42"/>
                  </a:cubicBezTo>
                  <a:cubicBezTo>
                    <a:pt x="4030" y="14"/>
                    <a:pt x="3889" y="1"/>
                    <a:pt x="374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140275" y="2617875"/>
              <a:ext cx="260800" cy="309225"/>
            </a:xfrm>
            <a:custGeom>
              <a:avLst/>
              <a:gdLst/>
              <a:ahLst/>
              <a:cxnLst/>
              <a:rect l="l" t="t" r="r" b="b"/>
              <a:pathLst>
                <a:path w="10432" h="12369" extrusionOk="0">
                  <a:moveTo>
                    <a:pt x="4966" y="0"/>
                  </a:moveTo>
                  <a:cubicBezTo>
                    <a:pt x="2151" y="0"/>
                    <a:pt x="0" y="2719"/>
                    <a:pt x="791" y="5549"/>
                  </a:cubicBezTo>
                  <a:cubicBezTo>
                    <a:pt x="1625" y="8618"/>
                    <a:pt x="2226" y="10719"/>
                    <a:pt x="4294" y="11653"/>
                  </a:cubicBezTo>
                  <a:cubicBezTo>
                    <a:pt x="5360" y="12147"/>
                    <a:pt x="6273" y="12369"/>
                    <a:pt x="7042" y="12369"/>
                  </a:cubicBezTo>
                  <a:cubicBezTo>
                    <a:pt x="9233" y="12369"/>
                    <a:pt x="10257" y="10570"/>
                    <a:pt x="10332" y="8151"/>
                  </a:cubicBezTo>
                  <a:cubicBezTo>
                    <a:pt x="10432" y="5215"/>
                    <a:pt x="9097" y="679"/>
                    <a:pt x="5795" y="78"/>
                  </a:cubicBezTo>
                  <a:cubicBezTo>
                    <a:pt x="5514" y="25"/>
                    <a:pt x="5237" y="0"/>
                    <a:pt x="4966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2290975" y="2806825"/>
              <a:ext cx="63400" cy="19900"/>
            </a:xfrm>
            <a:custGeom>
              <a:avLst/>
              <a:gdLst/>
              <a:ahLst/>
              <a:cxnLst/>
              <a:rect l="l" t="t" r="r" b="b"/>
              <a:pathLst>
                <a:path w="2536" h="796" extrusionOk="0">
                  <a:moveTo>
                    <a:pt x="117" y="1"/>
                  </a:moveTo>
                  <a:cubicBezTo>
                    <a:pt x="101" y="1"/>
                    <a:pt x="84" y="9"/>
                    <a:pt x="67" y="26"/>
                  </a:cubicBezTo>
                  <a:cubicBezTo>
                    <a:pt x="0" y="59"/>
                    <a:pt x="0" y="126"/>
                    <a:pt x="67" y="159"/>
                  </a:cubicBezTo>
                  <a:cubicBezTo>
                    <a:pt x="536" y="565"/>
                    <a:pt x="1151" y="796"/>
                    <a:pt x="1803" y="796"/>
                  </a:cubicBezTo>
                  <a:cubicBezTo>
                    <a:pt x="1847" y="796"/>
                    <a:pt x="1891" y="795"/>
                    <a:pt x="1935" y="793"/>
                  </a:cubicBezTo>
                  <a:cubicBezTo>
                    <a:pt x="2102" y="759"/>
                    <a:pt x="2269" y="759"/>
                    <a:pt x="2436" y="726"/>
                  </a:cubicBezTo>
                  <a:cubicBezTo>
                    <a:pt x="2502" y="693"/>
                    <a:pt x="2536" y="659"/>
                    <a:pt x="2502" y="593"/>
                  </a:cubicBezTo>
                  <a:cubicBezTo>
                    <a:pt x="2502" y="559"/>
                    <a:pt x="2436" y="526"/>
                    <a:pt x="2402" y="526"/>
                  </a:cubicBezTo>
                  <a:cubicBezTo>
                    <a:pt x="2210" y="568"/>
                    <a:pt x="2014" y="588"/>
                    <a:pt x="1818" y="588"/>
                  </a:cubicBezTo>
                  <a:cubicBezTo>
                    <a:pt x="1230" y="588"/>
                    <a:pt x="643" y="401"/>
                    <a:pt x="167" y="26"/>
                  </a:cubicBezTo>
                  <a:cubicBezTo>
                    <a:pt x="151" y="9"/>
                    <a:pt x="134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059150" y="2666625"/>
              <a:ext cx="161800" cy="145025"/>
            </a:xfrm>
            <a:custGeom>
              <a:avLst/>
              <a:gdLst/>
              <a:ahLst/>
              <a:cxnLst/>
              <a:rect l="l" t="t" r="r" b="b"/>
              <a:pathLst>
                <a:path w="6472" h="5801" extrusionOk="0">
                  <a:moveTo>
                    <a:pt x="4543" y="0"/>
                  </a:moveTo>
                  <a:cubicBezTo>
                    <a:pt x="3693" y="0"/>
                    <a:pt x="2728" y="276"/>
                    <a:pt x="2268" y="1264"/>
                  </a:cubicBezTo>
                  <a:cubicBezTo>
                    <a:pt x="0" y="2498"/>
                    <a:pt x="1735" y="5500"/>
                    <a:pt x="4337" y="5800"/>
                  </a:cubicBezTo>
                  <a:cubicBezTo>
                    <a:pt x="5571" y="5000"/>
                    <a:pt x="6338" y="3432"/>
                    <a:pt x="5838" y="2998"/>
                  </a:cubicBezTo>
                  <a:cubicBezTo>
                    <a:pt x="6305" y="1931"/>
                    <a:pt x="6471" y="330"/>
                    <a:pt x="5571" y="130"/>
                  </a:cubicBezTo>
                  <a:cubicBezTo>
                    <a:pt x="5290" y="57"/>
                    <a:pt x="4929" y="0"/>
                    <a:pt x="45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237600" y="2750425"/>
              <a:ext cx="27550" cy="5350"/>
            </a:xfrm>
            <a:custGeom>
              <a:avLst/>
              <a:gdLst/>
              <a:ahLst/>
              <a:cxnLst/>
              <a:rect l="l" t="t" r="r" b="b"/>
              <a:pathLst>
                <a:path w="1102" h="214" extrusionOk="0">
                  <a:moveTo>
                    <a:pt x="733" y="1"/>
                  </a:moveTo>
                  <a:cubicBezTo>
                    <a:pt x="463" y="1"/>
                    <a:pt x="208" y="75"/>
                    <a:pt x="1" y="213"/>
                  </a:cubicBezTo>
                  <a:cubicBezTo>
                    <a:pt x="368" y="213"/>
                    <a:pt x="734" y="147"/>
                    <a:pt x="1101" y="47"/>
                  </a:cubicBezTo>
                  <a:cubicBezTo>
                    <a:pt x="977" y="16"/>
                    <a:pt x="854" y="1"/>
                    <a:pt x="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241775" y="2758150"/>
              <a:ext cx="23375" cy="10125"/>
            </a:xfrm>
            <a:custGeom>
              <a:avLst/>
              <a:gdLst/>
              <a:ahLst/>
              <a:cxnLst/>
              <a:rect l="l" t="t" r="r" b="b"/>
              <a:pathLst>
                <a:path w="935" h="405" extrusionOk="0">
                  <a:moveTo>
                    <a:pt x="849" y="0"/>
                  </a:moveTo>
                  <a:cubicBezTo>
                    <a:pt x="539" y="0"/>
                    <a:pt x="214" y="161"/>
                    <a:pt x="0" y="405"/>
                  </a:cubicBezTo>
                  <a:cubicBezTo>
                    <a:pt x="334" y="338"/>
                    <a:pt x="668" y="205"/>
                    <a:pt x="934" y="4"/>
                  </a:cubicBezTo>
                  <a:cubicBezTo>
                    <a:pt x="906" y="2"/>
                    <a:pt x="877" y="0"/>
                    <a:pt x="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372700" y="2724950"/>
              <a:ext cx="10025" cy="5800"/>
            </a:xfrm>
            <a:custGeom>
              <a:avLst/>
              <a:gdLst/>
              <a:ahLst/>
              <a:cxnLst/>
              <a:rect l="l" t="t" r="r" b="b"/>
              <a:pathLst>
                <a:path w="401" h="232" extrusionOk="0">
                  <a:moveTo>
                    <a:pt x="302" y="0"/>
                  </a:moveTo>
                  <a:cubicBezTo>
                    <a:pt x="139" y="0"/>
                    <a:pt x="0" y="232"/>
                    <a:pt x="0" y="232"/>
                  </a:cubicBezTo>
                  <a:cubicBezTo>
                    <a:pt x="134" y="232"/>
                    <a:pt x="301" y="165"/>
                    <a:pt x="401" y="32"/>
                  </a:cubicBezTo>
                  <a:cubicBezTo>
                    <a:pt x="367" y="9"/>
                    <a:pt x="334" y="0"/>
                    <a:pt x="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2374375" y="2732975"/>
              <a:ext cx="8350" cy="4525"/>
            </a:xfrm>
            <a:custGeom>
              <a:avLst/>
              <a:gdLst/>
              <a:ahLst/>
              <a:cxnLst/>
              <a:rect l="l" t="t" r="r" b="b"/>
              <a:pathLst>
                <a:path w="334" h="181" extrusionOk="0">
                  <a:moveTo>
                    <a:pt x="185" y="0"/>
                  </a:moveTo>
                  <a:cubicBezTo>
                    <a:pt x="80" y="0"/>
                    <a:pt x="0" y="144"/>
                    <a:pt x="0" y="144"/>
                  </a:cubicBezTo>
                  <a:cubicBezTo>
                    <a:pt x="38" y="170"/>
                    <a:pt x="81" y="181"/>
                    <a:pt x="126" y="181"/>
                  </a:cubicBezTo>
                  <a:cubicBezTo>
                    <a:pt x="197" y="181"/>
                    <a:pt x="272" y="152"/>
                    <a:pt x="334" y="111"/>
                  </a:cubicBezTo>
                  <a:cubicBezTo>
                    <a:pt x="282" y="29"/>
                    <a:pt x="231" y="0"/>
                    <a:pt x="1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263450" y="2663025"/>
              <a:ext cx="70075" cy="8525"/>
            </a:xfrm>
            <a:custGeom>
              <a:avLst/>
              <a:gdLst/>
              <a:ahLst/>
              <a:cxnLst/>
              <a:rect l="l" t="t" r="r" b="b"/>
              <a:pathLst>
                <a:path w="2803" h="341" extrusionOk="0">
                  <a:moveTo>
                    <a:pt x="2456" y="1"/>
                  </a:moveTo>
                  <a:cubicBezTo>
                    <a:pt x="1631" y="1"/>
                    <a:pt x="790" y="106"/>
                    <a:pt x="1" y="340"/>
                  </a:cubicBezTo>
                  <a:cubicBezTo>
                    <a:pt x="935" y="274"/>
                    <a:pt x="1869" y="174"/>
                    <a:pt x="2803" y="7"/>
                  </a:cubicBezTo>
                  <a:cubicBezTo>
                    <a:pt x="2688" y="3"/>
                    <a:pt x="2572" y="1"/>
                    <a:pt x="24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265125" y="2674025"/>
              <a:ext cx="78400" cy="18375"/>
            </a:xfrm>
            <a:custGeom>
              <a:avLst/>
              <a:gdLst/>
              <a:ahLst/>
              <a:cxnLst/>
              <a:rect l="l" t="t" r="r" b="b"/>
              <a:pathLst>
                <a:path w="3136" h="735" extrusionOk="0">
                  <a:moveTo>
                    <a:pt x="3136" y="0"/>
                  </a:moveTo>
                  <a:lnTo>
                    <a:pt x="3136" y="0"/>
                  </a:lnTo>
                  <a:cubicBezTo>
                    <a:pt x="3136" y="0"/>
                    <a:pt x="1001" y="167"/>
                    <a:pt x="0" y="734"/>
                  </a:cubicBezTo>
                  <a:cubicBezTo>
                    <a:pt x="1068" y="601"/>
                    <a:pt x="2102" y="367"/>
                    <a:pt x="3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130025" y="2780550"/>
              <a:ext cx="100350" cy="85600"/>
            </a:xfrm>
            <a:custGeom>
              <a:avLst/>
              <a:gdLst/>
              <a:ahLst/>
              <a:cxnLst/>
              <a:rect l="l" t="t" r="r" b="b"/>
              <a:pathLst>
                <a:path w="4014" h="3424" extrusionOk="0">
                  <a:moveTo>
                    <a:pt x="1621" y="1"/>
                  </a:moveTo>
                  <a:cubicBezTo>
                    <a:pt x="1515" y="1"/>
                    <a:pt x="1408" y="14"/>
                    <a:pt x="1301" y="42"/>
                  </a:cubicBezTo>
                  <a:cubicBezTo>
                    <a:pt x="367" y="309"/>
                    <a:pt x="1" y="1444"/>
                    <a:pt x="634" y="2211"/>
                  </a:cubicBezTo>
                  <a:cubicBezTo>
                    <a:pt x="1101" y="2845"/>
                    <a:pt x="1802" y="3278"/>
                    <a:pt x="2602" y="3412"/>
                  </a:cubicBezTo>
                  <a:cubicBezTo>
                    <a:pt x="2669" y="3420"/>
                    <a:pt x="2733" y="3424"/>
                    <a:pt x="2795" y="3424"/>
                  </a:cubicBezTo>
                  <a:cubicBezTo>
                    <a:pt x="3713" y="3424"/>
                    <a:pt x="4014" y="2521"/>
                    <a:pt x="3670" y="1677"/>
                  </a:cubicBezTo>
                  <a:cubicBezTo>
                    <a:pt x="3342" y="932"/>
                    <a:pt x="2508" y="1"/>
                    <a:pt x="162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2285125" y="2738125"/>
              <a:ext cx="17550" cy="22750"/>
            </a:xfrm>
            <a:custGeom>
              <a:avLst/>
              <a:gdLst/>
              <a:ahLst/>
              <a:cxnLst/>
              <a:rect l="l" t="t" r="r" b="b"/>
              <a:pathLst>
                <a:path w="702" h="910" extrusionOk="0">
                  <a:moveTo>
                    <a:pt x="310" y="1"/>
                  </a:moveTo>
                  <a:cubicBezTo>
                    <a:pt x="296" y="1"/>
                    <a:pt x="282" y="2"/>
                    <a:pt x="268" y="5"/>
                  </a:cubicBezTo>
                  <a:cubicBezTo>
                    <a:pt x="101" y="38"/>
                    <a:pt x="1" y="272"/>
                    <a:pt x="34" y="539"/>
                  </a:cubicBezTo>
                  <a:cubicBezTo>
                    <a:pt x="95" y="752"/>
                    <a:pt x="240" y="910"/>
                    <a:pt x="392" y="910"/>
                  </a:cubicBezTo>
                  <a:cubicBezTo>
                    <a:pt x="406" y="910"/>
                    <a:pt x="420" y="908"/>
                    <a:pt x="435" y="906"/>
                  </a:cubicBezTo>
                  <a:cubicBezTo>
                    <a:pt x="601" y="906"/>
                    <a:pt x="701" y="639"/>
                    <a:pt x="635" y="405"/>
                  </a:cubicBezTo>
                  <a:cubicBezTo>
                    <a:pt x="604" y="161"/>
                    <a:pt x="462" y="1"/>
                    <a:pt x="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2352675" y="2725625"/>
              <a:ext cx="17550" cy="22750"/>
            </a:xfrm>
            <a:custGeom>
              <a:avLst/>
              <a:gdLst/>
              <a:ahLst/>
              <a:cxnLst/>
              <a:rect l="l" t="t" r="r" b="b"/>
              <a:pathLst>
                <a:path w="702" h="910" extrusionOk="0">
                  <a:moveTo>
                    <a:pt x="303" y="0"/>
                  </a:moveTo>
                  <a:cubicBezTo>
                    <a:pt x="291" y="0"/>
                    <a:pt x="279" y="2"/>
                    <a:pt x="268" y="5"/>
                  </a:cubicBezTo>
                  <a:cubicBezTo>
                    <a:pt x="101" y="5"/>
                    <a:pt x="1" y="271"/>
                    <a:pt x="34" y="505"/>
                  </a:cubicBezTo>
                  <a:cubicBezTo>
                    <a:pt x="95" y="749"/>
                    <a:pt x="240" y="909"/>
                    <a:pt x="392" y="909"/>
                  </a:cubicBezTo>
                  <a:cubicBezTo>
                    <a:pt x="406" y="909"/>
                    <a:pt x="420" y="908"/>
                    <a:pt x="435" y="905"/>
                  </a:cubicBezTo>
                  <a:cubicBezTo>
                    <a:pt x="601" y="905"/>
                    <a:pt x="701" y="638"/>
                    <a:pt x="635" y="405"/>
                  </a:cubicBezTo>
                  <a:cubicBezTo>
                    <a:pt x="604" y="161"/>
                    <a:pt x="434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2332675" y="2748250"/>
              <a:ext cx="41725" cy="53400"/>
            </a:xfrm>
            <a:custGeom>
              <a:avLst/>
              <a:gdLst/>
              <a:ahLst/>
              <a:cxnLst/>
              <a:rect l="l" t="t" r="r" b="b"/>
              <a:pathLst>
                <a:path w="1669" h="2136" extrusionOk="0">
                  <a:moveTo>
                    <a:pt x="0" y="0"/>
                  </a:moveTo>
                  <a:lnTo>
                    <a:pt x="434" y="2135"/>
                  </a:lnTo>
                  <a:cubicBezTo>
                    <a:pt x="868" y="2135"/>
                    <a:pt x="1335" y="2002"/>
                    <a:pt x="1668" y="1701"/>
                  </a:cubicBezTo>
                  <a:cubicBezTo>
                    <a:pt x="1301" y="1001"/>
                    <a:pt x="701" y="400"/>
                    <a:pt x="0" y="0"/>
                  </a:cubicBez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256775" y="2705500"/>
              <a:ext cx="30050" cy="31100"/>
            </a:xfrm>
            <a:custGeom>
              <a:avLst/>
              <a:gdLst/>
              <a:ahLst/>
              <a:cxnLst/>
              <a:rect l="l" t="t" r="r" b="b"/>
              <a:pathLst>
                <a:path w="1202" h="1244" extrusionOk="0">
                  <a:moveTo>
                    <a:pt x="1020" y="0"/>
                  </a:moveTo>
                  <a:cubicBezTo>
                    <a:pt x="1004" y="0"/>
                    <a:pt x="987" y="3"/>
                    <a:pt x="968" y="9"/>
                  </a:cubicBezTo>
                  <a:cubicBezTo>
                    <a:pt x="535" y="176"/>
                    <a:pt x="168" y="576"/>
                    <a:pt x="34" y="1043"/>
                  </a:cubicBezTo>
                  <a:cubicBezTo>
                    <a:pt x="1" y="1110"/>
                    <a:pt x="68" y="1210"/>
                    <a:pt x="134" y="1243"/>
                  </a:cubicBezTo>
                  <a:lnTo>
                    <a:pt x="201" y="1243"/>
                  </a:lnTo>
                  <a:cubicBezTo>
                    <a:pt x="268" y="1210"/>
                    <a:pt x="301" y="1176"/>
                    <a:pt x="334" y="1143"/>
                  </a:cubicBezTo>
                  <a:cubicBezTo>
                    <a:pt x="434" y="743"/>
                    <a:pt x="701" y="443"/>
                    <a:pt x="1068" y="309"/>
                  </a:cubicBezTo>
                  <a:cubicBezTo>
                    <a:pt x="1135" y="276"/>
                    <a:pt x="1202" y="209"/>
                    <a:pt x="1168" y="109"/>
                  </a:cubicBezTo>
                  <a:cubicBezTo>
                    <a:pt x="1141" y="55"/>
                    <a:pt x="1092" y="0"/>
                    <a:pt x="10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352675" y="2693400"/>
              <a:ext cx="37550" cy="18525"/>
            </a:xfrm>
            <a:custGeom>
              <a:avLst/>
              <a:gdLst/>
              <a:ahLst/>
              <a:cxnLst/>
              <a:rect l="l" t="t" r="r" b="b"/>
              <a:pathLst>
                <a:path w="1502" h="741" extrusionOk="0">
                  <a:moveTo>
                    <a:pt x="391" y="0"/>
                  </a:moveTo>
                  <a:cubicBezTo>
                    <a:pt x="307" y="0"/>
                    <a:pt x="221" y="9"/>
                    <a:pt x="134" y="26"/>
                  </a:cubicBezTo>
                  <a:cubicBezTo>
                    <a:pt x="34" y="26"/>
                    <a:pt x="1" y="126"/>
                    <a:pt x="1" y="193"/>
                  </a:cubicBezTo>
                  <a:cubicBezTo>
                    <a:pt x="34" y="293"/>
                    <a:pt x="101" y="326"/>
                    <a:pt x="201" y="326"/>
                  </a:cubicBezTo>
                  <a:cubicBezTo>
                    <a:pt x="256" y="316"/>
                    <a:pt x="311" y="311"/>
                    <a:pt x="365" y="311"/>
                  </a:cubicBezTo>
                  <a:cubicBezTo>
                    <a:pt x="675" y="311"/>
                    <a:pt x="975" y="466"/>
                    <a:pt x="1202" y="693"/>
                  </a:cubicBezTo>
                  <a:cubicBezTo>
                    <a:pt x="1225" y="717"/>
                    <a:pt x="1266" y="740"/>
                    <a:pt x="1299" y="740"/>
                  </a:cubicBezTo>
                  <a:cubicBezTo>
                    <a:pt x="1313" y="740"/>
                    <a:pt x="1325" y="736"/>
                    <a:pt x="1335" y="726"/>
                  </a:cubicBezTo>
                  <a:cubicBezTo>
                    <a:pt x="1402" y="726"/>
                    <a:pt x="1435" y="726"/>
                    <a:pt x="1469" y="693"/>
                  </a:cubicBezTo>
                  <a:cubicBezTo>
                    <a:pt x="1502" y="626"/>
                    <a:pt x="1502" y="560"/>
                    <a:pt x="1469" y="493"/>
                  </a:cubicBezTo>
                  <a:cubicBezTo>
                    <a:pt x="1165" y="190"/>
                    <a:pt x="794" y="0"/>
                    <a:pt x="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140875" y="2932475"/>
              <a:ext cx="331025" cy="168550"/>
            </a:xfrm>
            <a:custGeom>
              <a:avLst/>
              <a:gdLst/>
              <a:ahLst/>
              <a:cxnLst/>
              <a:rect l="l" t="t" r="r" b="b"/>
              <a:pathLst>
                <a:path w="13241" h="6742" extrusionOk="0">
                  <a:moveTo>
                    <a:pt x="9004" y="0"/>
                  </a:moveTo>
                  <a:cubicBezTo>
                    <a:pt x="8982" y="0"/>
                    <a:pt x="8961" y="1"/>
                    <a:pt x="8940" y="3"/>
                  </a:cubicBezTo>
                  <a:cubicBezTo>
                    <a:pt x="10207" y="1237"/>
                    <a:pt x="9707" y="2638"/>
                    <a:pt x="9173" y="3139"/>
                  </a:cubicBezTo>
                  <a:cubicBezTo>
                    <a:pt x="7806" y="3139"/>
                    <a:pt x="4570" y="2605"/>
                    <a:pt x="2802" y="637"/>
                  </a:cubicBezTo>
                  <a:lnTo>
                    <a:pt x="2802" y="637"/>
                  </a:lnTo>
                  <a:cubicBezTo>
                    <a:pt x="0" y="1671"/>
                    <a:pt x="7239" y="6408"/>
                    <a:pt x="10808" y="6741"/>
                  </a:cubicBezTo>
                  <a:cubicBezTo>
                    <a:pt x="13240" y="4375"/>
                    <a:pt x="10458" y="0"/>
                    <a:pt x="900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4711025" y="3968275"/>
              <a:ext cx="790600" cy="83425"/>
            </a:xfrm>
            <a:custGeom>
              <a:avLst/>
              <a:gdLst/>
              <a:ahLst/>
              <a:cxnLst/>
              <a:rect l="l" t="t" r="r" b="b"/>
              <a:pathLst>
                <a:path w="31624" h="3337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cubicBezTo>
                    <a:pt x="1" y="2603"/>
                    <a:pt x="735" y="3337"/>
                    <a:pt x="1669" y="3337"/>
                  </a:cubicBezTo>
                  <a:lnTo>
                    <a:pt x="29956" y="3337"/>
                  </a:lnTo>
                  <a:cubicBezTo>
                    <a:pt x="30856" y="3337"/>
                    <a:pt x="31623" y="2603"/>
                    <a:pt x="31623" y="1669"/>
                  </a:cubicBezTo>
                  <a:cubicBezTo>
                    <a:pt x="31623" y="768"/>
                    <a:pt x="30856" y="1"/>
                    <a:pt x="29956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5567475" y="3382875"/>
              <a:ext cx="113450" cy="585425"/>
            </a:xfrm>
            <a:custGeom>
              <a:avLst/>
              <a:gdLst/>
              <a:ahLst/>
              <a:cxnLst/>
              <a:rect l="l" t="t" r="r" b="b"/>
              <a:pathLst>
                <a:path w="4538" h="23417" extrusionOk="0">
                  <a:moveTo>
                    <a:pt x="3570" y="0"/>
                  </a:moveTo>
                  <a:lnTo>
                    <a:pt x="1" y="23417"/>
                  </a:lnTo>
                  <a:lnTo>
                    <a:pt x="935" y="2341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5208050" y="3382875"/>
              <a:ext cx="113450" cy="585425"/>
            </a:xfrm>
            <a:custGeom>
              <a:avLst/>
              <a:gdLst/>
              <a:ahLst/>
              <a:cxnLst/>
              <a:rect l="l" t="t" r="r" b="b"/>
              <a:pathLst>
                <a:path w="4538" h="23417" extrusionOk="0">
                  <a:moveTo>
                    <a:pt x="3603" y="0"/>
                  </a:moveTo>
                  <a:lnTo>
                    <a:pt x="1" y="23417"/>
                  </a:lnTo>
                  <a:lnTo>
                    <a:pt x="935" y="2341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153950" y="3250250"/>
              <a:ext cx="653650" cy="600500"/>
            </a:xfrm>
            <a:custGeom>
              <a:avLst/>
              <a:gdLst/>
              <a:ahLst/>
              <a:cxnLst/>
              <a:rect l="l" t="t" r="r" b="b"/>
              <a:pathLst>
                <a:path w="26146" h="24020" extrusionOk="0">
                  <a:moveTo>
                    <a:pt x="24100" y="0"/>
                  </a:moveTo>
                  <a:cubicBezTo>
                    <a:pt x="24083" y="0"/>
                    <a:pt x="24065" y="1"/>
                    <a:pt x="24047" y="1"/>
                  </a:cubicBezTo>
                  <a:lnTo>
                    <a:pt x="5601" y="1"/>
                  </a:lnTo>
                  <a:cubicBezTo>
                    <a:pt x="4300" y="35"/>
                    <a:pt x="3232" y="969"/>
                    <a:pt x="3032" y="2203"/>
                  </a:cubicBezTo>
                  <a:lnTo>
                    <a:pt x="230" y="21784"/>
                  </a:lnTo>
                  <a:cubicBezTo>
                    <a:pt x="0" y="22934"/>
                    <a:pt x="903" y="24019"/>
                    <a:pt x="2078" y="24019"/>
                  </a:cubicBezTo>
                  <a:cubicBezTo>
                    <a:pt x="2096" y="24019"/>
                    <a:pt x="2114" y="24019"/>
                    <a:pt x="2131" y="24018"/>
                  </a:cubicBezTo>
                  <a:lnTo>
                    <a:pt x="20578" y="24018"/>
                  </a:lnTo>
                  <a:cubicBezTo>
                    <a:pt x="21845" y="23952"/>
                    <a:pt x="22913" y="23018"/>
                    <a:pt x="23113" y="21784"/>
                  </a:cubicBezTo>
                  <a:lnTo>
                    <a:pt x="25948" y="2203"/>
                  </a:lnTo>
                  <a:cubicBezTo>
                    <a:pt x="26146" y="1053"/>
                    <a:pt x="25243" y="0"/>
                    <a:pt x="2410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5671550" y="3263175"/>
              <a:ext cx="132800" cy="573800"/>
            </a:xfrm>
            <a:custGeom>
              <a:avLst/>
              <a:gdLst/>
              <a:ahLst/>
              <a:cxnLst/>
              <a:rect l="l" t="t" r="r" b="b"/>
              <a:pathLst>
                <a:path w="5312" h="22952" extrusionOk="0">
                  <a:moveTo>
                    <a:pt x="4287" y="1"/>
                  </a:moveTo>
                  <a:cubicBezTo>
                    <a:pt x="3770" y="1"/>
                    <a:pt x="3195" y="401"/>
                    <a:pt x="3110" y="1019"/>
                  </a:cubicBezTo>
                  <a:lnTo>
                    <a:pt x="107" y="21934"/>
                  </a:lnTo>
                  <a:cubicBezTo>
                    <a:pt x="1" y="22551"/>
                    <a:pt x="452" y="22952"/>
                    <a:pt x="975" y="22952"/>
                  </a:cubicBezTo>
                  <a:cubicBezTo>
                    <a:pt x="1270" y="22952"/>
                    <a:pt x="1589" y="22823"/>
                    <a:pt x="1842" y="22534"/>
                  </a:cubicBezTo>
                  <a:cubicBezTo>
                    <a:pt x="2142" y="22167"/>
                    <a:pt x="2342" y="21734"/>
                    <a:pt x="2409" y="21267"/>
                  </a:cubicBezTo>
                  <a:lnTo>
                    <a:pt x="5244" y="1686"/>
                  </a:lnTo>
                  <a:cubicBezTo>
                    <a:pt x="5311" y="1252"/>
                    <a:pt x="5244" y="819"/>
                    <a:pt x="5011" y="418"/>
                  </a:cubicBezTo>
                  <a:cubicBezTo>
                    <a:pt x="4854" y="129"/>
                    <a:pt x="4580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5233900" y="3968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cubicBezTo>
                    <a:pt x="1" y="2603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603"/>
                    <a:pt x="16246" y="1669"/>
                  </a:cubicBezTo>
                  <a:cubicBezTo>
                    <a:pt x="16246" y="768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5233900" y="3968275"/>
              <a:ext cx="406150" cy="83425"/>
            </a:xfrm>
            <a:custGeom>
              <a:avLst/>
              <a:gdLst/>
              <a:ahLst/>
              <a:cxnLst/>
              <a:rect l="l" t="t" r="r" b="b"/>
              <a:pathLst>
                <a:path w="16246" h="3337" extrusionOk="0">
                  <a:moveTo>
                    <a:pt x="1669" y="1"/>
                  </a:moveTo>
                  <a:cubicBezTo>
                    <a:pt x="735" y="1"/>
                    <a:pt x="1" y="768"/>
                    <a:pt x="1" y="1669"/>
                  </a:cubicBezTo>
                  <a:cubicBezTo>
                    <a:pt x="1" y="2603"/>
                    <a:pt x="735" y="3337"/>
                    <a:pt x="1669" y="3337"/>
                  </a:cubicBezTo>
                  <a:lnTo>
                    <a:pt x="14578" y="3337"/>
                  </a:lnTo>
                  <a:cubicBezTo>
                    <a:pt x="15512" y="3337"/>
                    <a:pt x="16246" y="2603"/>
                    <a:pt x="16246" y="1669"/>
                  </a:cubicBezTo>
                  <a:cubicBezTo>
                    <a:pt x="16246" y="768"/>
                    <a:pt x="15512" y="1"/>
                    <a:pt x="14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5099650" y="4051675"/>
              <a:ext cx="113425" cy="504550"/>
            </a:xfrm>
            <a:custGeom>
              <a:avLst/>
              <a:gdLst/>
              <a:ahLst/>
              <a:cxnLst/>
              <a:rect l="l" t="t" r="r" b="b"/>
              <a:pathLst>
                <a:path w="4537" h="20182" extrusionOk="0">
                  <a:moveTo>
                    <a:pt x="3570" y="1"/>
                  </a:moveTo>
                  <a:lnTo>
                    <a:pt x="0" y="20182"/>
                  </a:lnTo>
                  <a:lnTo>
                    <a:pt x="934" y="2018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691850" y="4051675"/>
              <a:ext cx="112600" cy="504550"/>
            </a:xfrm>
            <a:custGeom>
              <a:avLst/>
              <a:gdLst/>
              <a:ahLst/>
              <a:cxnLst/>
              <a:rect l="l" t="t" r="r" b="b"/>
              <a:pathLst>
                <a:path w="4504" h="20182" extrusionOk="0">
                  <a:moveTo>
                    <a:pt x="3570" y="1"/>
                  </a:moveTo>
                  <a:lnTo>
                    <a:pt x="1" y="20182"/>
                  </a:lnTo>
                  <a:lnTo>
                    <a:pt x="935" y="20182"/>
                  </a:lnTo>
                  <a:lnTo>
                    <a:pt x="45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5143850" y="4051675"/>
              <a:ext cx="113425" cy="504550"/>
            </a:xfrm>
            <a:custGeom>
              <a:avLst/>
              <a:gdLst/>
              <a:ahLst/>
              <a:cxnLst/>
              <a:rect l="l" t="t" r="r" b="b"/>
              <a:pathLst>
                <a:path w="4537" h="20182" extrusionOk="0">
                  <a:moveTo>
                    <a:pt x="0" y="1"/>
                  </a:moveTo>
                  <a:lnTo>
                    <a:pt x="3603" y="20182"/>
                  </a:lnTo>
                  <a:lnTo>
                    <a:pt x="4537" y="2018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5551625" y="40516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1" y="1"/>
                  </a:moveTo>
                  <a:lnTo>
                    <a:pt x="3603" y="20182"/>
                  </a:lnTo>
                  <a:lnTo>
                    <a:pt x="4537" y="20182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4853625" y="2818325"/>
              <a:ext cx="130600" cy="149525"/>
            </a:xfrm>
            <a:custGeom>
              <a:avLst/>
              <a:gdLst/>
              <a:ahLst/>
              <a:cxnLst/>
              <a:rect l="l" t="t" r="r" b="b"/>
              <a:pathLst>
                <a:path w="5224" h="5981" extrusionOk="0">
                  <a:moveTo>
                    <a:pt x="1867" y="0"/>
                  </a:moveTo>
                  <a:cubicBezTo>
                    <a:pt x="1690" y="0"/>
                    <a:pt x="1522" y="21"/>
                    <a:pt x="1369" y="66"/>
                  </a:cubicBezTo>
                  <a:cubicBezTo>
                    <a:pt x="1" y="500"/>
                    <a:pt x="234" y="4136"/>
                    <a:pt x="1002" y="5170"/>
                  </a:cubicBezTo>
                  <a:cubicBezTo>
                    <a:pt x="1414" y="5719"/>
                    <a:pt x="1747" y="5980"/>
                    <a:pt x="2045" y="5980"/>
                  </a:cubicBezTo>
                  <a:cubicBezTo>
                    <a:pt x="2471" y="5980"/>
                    <a:pt x="2825" y="5450"/>
                    <a:pt x="3237" y="4469"/>
                  </a:cubicBezTo>
                  <a:cubicBezTo>
                    <a:pt x="3637" y="3402"/>
                    <a:pt x="4838" y="3869"/>
                    <a:pt x="5105" y="1967"/>
                  </a:cubicBezTo>
                  <a:cubicBezTo>
                    <a:pt x="5223" y="1286"/>
                    <a:pt x="3265" y="0"/>
                    <a:pt x="1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485450" y="3159200"/>
              <a:ext cx="513325" cy="407150"/>
            </a:xfrm>
            <a:custGeom>
              <a:avLst/>
              <a:gdLst/>
              <a:ahLst/>
              <a:cxnLst/>
              <a:rect l="l" t="t" r="r" b="b"/>
              <a:pathLst>
                <a:path w="20533" h="16286" extrusionOk="0">
                  <a:moveTo>
                    <a:pt x="16868" y="0"/>
                  </a:moveTo>
                  <a:cubicBezTo>
                    <a:pt x="15406" y="0"/>
                    <a:pt x="14072" y="962"/>
                    <a:pt x="13661" y="2442"/>
                  </a:cubicBezTo>
                  <a:lnTo>
                    <a:pt x="13594" y="2676"/>
                  </a:lnTo>
                  <a:lnTo>
                    <a:pt x="13394" y="3276"/>
                  </a:lnTo>
                  <a:lnTo>
                    <a:pt x="13194" y="3943"/>
                  </a:lnTo>
                  <a:cubicBezTo>
                    <a:pt x="13060" y="4410"/>
                    <a:pt x="12927" y="4844"/>
                    <a:pt x="12727" y="5278"/>
                  </a:cubicBezTo>
                  <a:cubicBezTo>
                    <a:pt x="12426" y="6145"/>
                    <a:pt x="12093" y="6946"/>
                    <a:pt x="11659" y="7746"/>
                  </a:cubicBezTo>
                  <a:cubicBezTo>
                    <a:pt x="11326" y="8413"/>
                    <a:pt x="10892" y="8980"/>
                    <a:pt x="10425" y="9547"/>
                  </a:cubicBezTo>
                  <a:cubicBezTo>
                    <a:pt x="10258" y="9681"/>
                    <a:pt x="10125" y="9814"/>
                    <a:pt x="9958" y="9948"/>
                  </a:cubicBezTo>
                  <a:cubicBezTo>
                    <a:pt x="9691" y="9781"/>
                    <a:pt x="9458" y="9614"/>
                    <a:pt x="9191" y="9414"/>
                  </a:cubicBezTo>
                  <a:cubicBezTo>
                    <a:pt x="8490" y="8914"/>
                    <a:pt x="7856" y="8380"/>
                    <a:pt x="7223" y="7780"/>
                  </a:cubicBezTo>
                  <a:cubicBezTo>
                    <a:pt x="6555" y="7179"/>
                    <a:pt x="5922" y="6545"/>
                    <a:pt x="5255" y="5912"/>
                  </a:cubicBezTo>
                  <a:cubicBezTo>
                    <a:pt x="4621" y="5244"/>
                    <a:pt x="3954" y="4577"/>
                    <a:pt x="3320" y="3943"/>
                  </a:cubicBezTo>
                  <a:lnTo>
                    <a:pt x="3253" y="3877"/>
                  </a:lnTo>
                  <a:cubicBezTo>
                    <a:pt x="2896" y="3520"/>
                    <a:pt x="2477" y="3367"/>
                    <a:pt x="2070" y="3367"/>
                  </a:cubicBezTo>
                  <a:cubicBezTo>
                    <a:pt x="992" y="3367"/>
                    <a:pt x="0" y="4443"/>
                    <a:pt x="484" y="5678"/>
                  </a:cubicBezTo>
                  <a:cubicBezTo>
                    <a:pt x="851" y="6645"/>
                    <a:pt x="1285" y="7546"/>
                    <a:pt x="1752" y="8480"/>
                  </a:cubicBezTo>
                  <a:cubicBezTo>
                    <a:pt x="2252" y="9381"/>
                    <a:pt x="2786" y="10248"/>
                    <a:pt x="3353" y="11082"/>
                  </a:cubicBezTo>
                  <a:cubicBezTo>
                    <a:pt x="3954" y="11983"/>
                    <a:pt x="4654" y="12816"/>
                    <a:pt x="5355" y="13584"/>
                  </a:cubicBezTo>
                  <a:cubicBezTo>
                    <a:pt x="6155" y="14451"/>
                    <a:pt x="7056" y="15218"/>
                    <a:pt x="8057" y="15885"/>
                  </a:cubicBezTo>
                  <a:cubicBezTo>
                    <a:pt x="8457" y="16119"/>
                    <a:pt x="8924" y="16286"/>
                    <a:pt x="9391" y="16286"/>
                  </a:cubicBezTo>
                  <a:lnTo>
                    <a:pt x="9658" y="16286"/>
                  </a:lnTo>
                  <a:cubicBezTo>
                    <a:pt x="10592" y="16286"/>
                    <a:pt x="11526" y="16119"/>
                    <a:pt x="12393" y="15752"/>
                  </a:cubicBezTo>
                  <a:cubicBezTo>
                    <a:pt x="13194" y="15418"/>
                    <a:pt x="13961" y="14985"/>
                    <a:pt x="14595" y="14451"/>
                  </a:cubicBezTo>
                  <a:cubicBezTo>
                    <a:pt x="15729" y="13517"/>
                    <a:pt x="16663" y="12383"/>
                    <a:pt x="17430" y="11149"/>
                  </a:cubicBezTo>
                  <a:cubicBezTo>
                    <a:pt x="18064" y="10048"/>
                    <a:pt x="18631" y="8914"/>
                    <a:pt x="19098" y="7713"/>
                  </a:cubicBezTo>
                  <a:cubicBezTo>
                    <a:pt x="19298" y="7146"/>
                    <a:pt x="19498" y="6579"/>
                    <a:pt x="19665" y="5978"/>
                  </a:cubicBezTo>
                  <a:cubicBezTo>
                    <a:pt x="19765" y="5678"/>
                    <a:pt x="19865" y="5378"/>
                    <a:pt x="19932" y="5078"/>
                  </a:cubicBezTo>
                  <a:lnTo>
                    <a:pt x="20032" y="4644"/>
                  </a:lnTo>
                  <a:lnTo>
                    <a:pt x="20165" y="4110"/>
                  </a:lnTo>
                  <a:cubicBezTo>
                    <a:pt x="20532" y="2376"/>
                    <a:pt x="19531" y="641"/>
                    <a:pt x="17830" y="141"/>
                  </a:cubicBezTo>
                  <a:cubicBezTo>
                    <a:pt x="17509" y="46"/>
                    <a:pt x="17186" y="0"/>
                    <a:pt x="168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403325" y="3182850"/>
              <a:ext cx="173475" cy="128825"/>
            </a:xfrm>
            <a:custGeom>
              <a:avLst/>
              <a:gdLst/>
              <a:ahLst/>
              <a:cxnLst/>
              <a:rect l="l" t="t" r="r" b="b"/>
              <a:pathLst>
                <a:path w="6939" h="5153" extrusionOk="0">
                  <a:moveTo>
                    <a:pt x="2284" y="0"/>
                  </a:moveTo>
                  <a:cubicBezTo>
                    <a:pt x="1939" y="0"/>
                    <a:pt x="1600" y="154"/>
                    <a:pt x="1368" y="429"/>
                  </a:cubicBezTo>
                  <a:lnTo>
                    <a:pt x="434" y="1563"/>
                  </a:lnTo>
                  <a:cubicBezTo>
                    <a:pt x="0" y="2063"/>
                    <a:pt x="100" y="2831"/>
                    <a:pt x="601" y="3231"/>
                  </a:cubicBezTo>
                  <a:lnTo>
                    <a:pt x="1668" y="4065"/>
                  </a:lnTo>
                  <a:cubicBezTo>
                    <a:pt x="2068" y="4398"/>
                    <a:pt x="2569" y="4632"/>
                    <a:pt x="3069" y="4765"/>
                  </a:cubicBezTo>
                  <a:lnTo>
                    <a:pt x="4503" y="5099"/>
                  </a:lnTo>
                  <a:cubicBezTo>
                    <a:pt x="4646" y="5135"/>
                    <a:pt x="4792" y="5152"/>
                    <a:pt x="4937" y="5152"/>
                  </a:cubicBezTo>
                  <a:cubicBezTo>
                    <a:pt x="5469" y="5152"/>
                    <a:pt x="5990" y="4918"/>
                    <a:pt x="6305" y="4499"/>
                  </a:cubicBezTo>
                  <a:cubicBezTo>
                    <a:pt x="6938" y="3765"/>
                    <a:pt x="6838" y="2697"/>
                    <a:pt x="6104" y="2063"/>
                  </a:cubicBezTo>
                  <a:cubicBezTo>
                    <a:pt x="5571" y="1630"/>
                    <a:pt x="4970" y="1263"/>
                    <a:pt x="4337" y="1029"/>
                  </a:cubicBezTo>
                  <a:lnTo>
                    <a:pt x="2869" y="162"/>
                  </a:lnTo>
                  <a:cubicBezTo>
                    <a:pt x="2685" y="52"/>
                    <a:pt x="2484" y="0"/>
                    <a:pt x="228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806100" y="3106150"/>
              <a:ext cx="608800" cy="746450"/>
            </a:xfrm>
            <a:custGeom>
              <a:avLst/>
              <a:gdLst/>
              <a:ahLst/>
              <a:cxnLst/>
              <a:rect l="l" t="t" r="r" b="b"/>
              <a:pathLst>
                <a:path w="24352" h="29858" extrusionOk="0">
                  <a:moveTo>
                    <a:pt x="13881" y="0"/>
                  </a:moveTo>
                  <a:cubicBezTo>
                    <a:pt x="13648" y="0"/>
                    <a:pt x="13413" y="10"/>
                    <a:pt x="13177" y="28"/>
                  </a:cubicBezTo>
                  <a:cubicBezTo>
                    <a:pt x="9708" y="295"/>
                    <a:pt x="5838" y="762"/>
                    <a:pt x="2936" y="2129"/>
                  </a:cubicBezTo>
                  <a:cubicBezTo>
                    <a:pt x="1468" y="2830"/>
                    <a:pt x="634" y="4398"/>
                    <a:pt x="901" y="5999"/>
                  </a:cubicBezTo>
                  <a:cubicBezTo>
                    <a:pt x="1335" y="9268"/>
                    <a:pt x="1668" y="11770"/>
                    <a:pt x="2469" y="14471"/>
                  </a:cubicBezTo>
                  <a:cubicBezTo>
                    <a:pt x="4170" y="20309"/>
                    <a:pt x="1" y="22844"/>
                    <a:pt x="3903" y="27381"/>
                  </a:cubicBezTo>
                  <a:cubicBezTo>
                    <a:pt x="5018" y="28648"/>
                    <a:pt x="9866" y="29858"/>
                    <a:pt x="15160" y="29858"/>
                  </a:cubicBezTo>
                  <a:cubicBezTo>
                    <a:pt x="17949" y="29858"/>
                    <a:pt x="20862" y="29522"/>
                    <a:pt x="23417" y="28682"/>
                  </a:cubicBezTo>
                  <a:cubicBezTo>
                    <a:pt x="24351" y="24712"/>
                    <a:pt x="23918" y="16640"/>
                    <a:pt x="22717" y="7767"/>
                  </a:cubicBezTo>
                  <a:cubicBezTo>
                    <a:pt x="22146" y="3266"/>
                    <a:pt x="18324" y="0"/>
                    <a:pt x="138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5058775" y="3407875"/>
              <a:ext cx="311925" cy="353050"/>
            </a:xfrm>
            <a:custGeom>
              <a:avLst/>
              <a:gdLst/>
              <a:ahLst/>
              <a:cxnLst/>
              <a:rect l="l" t="t" r="r" b="b"/>
              <a:pathLst>
                <a:path w="12477" h="14122" extrusionOk="0">
                  <a:moveTo>
                    <a:pt x="10575" y="1"/>
                  </a:moveTo>
                  <a:lnTo>
                    <a:pt x="1" y="12576"/>
                  </a:lnTo>
                  <a:cubicBezTo>
                    <a:pt x="1" y="12576"/>
                    <a:pt x="1498" y="14122"/>
                    <a:pt x="5115" y="14122"/>
                  </a:cubicBezTo>
                  <a:cubicBezTo>
                    <a:pt x="5783" y="14122"/>
                    <a:pt x="6523" y="14069"/>
                    <a:pt x="7339" y="13944"/>
                  </a:cubicBezTo>
                  <a:cubicBezTo>
                    <a:pt x="11042" y="11409"/>
                    <a:pt x="12476" y="9007"/>
                    <a:pt x="10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5013750" y="3372025"/>
              <a:ext cx="136800" cy="70075"/>
            </a:xfrm>
            <a:custGeom>
              <a:avLst/>
              <a:gdLst/>
              <a:ahLst/>
              <a:cxnLst/>
              <a:rect l="l" t="t" r="r" b="b"/>
              <a:pathLst>
                <a:path w="5472" h="2803" extrusionOk="0">
                  <a:moveTo>
                    <a:pt x="568" y="0"/>
                  </a:moveTo>
                  <a:cubicBezTo>
                    <a:pt x="334" y="0"/>
                    <a:pt x="134" y="201"/>
                    <a:pt x="134" y="401"/>
                  </a:cubicBezTo>
                  <a:lnTo>
                    <a:pt x="34" y="2335"/>
                  </a:lnTo>
                  <a:cubicBezTo>
                    <a:pt x="1" y="2569"/>
                    <a:pt x="167" y="2769"/>
                    <a:pt x="367" y="2769"/>
                  </a:cubicBezTo>
                  <a:lnTo>
                    <a:pt x="4904" y="2802"/>
                  </a:lnTo>
                  <a:cubicBezTo>
                    <a:pt x="5104" y="2802"/>
                    <a:pt x="5304" y="2636"/>
                    <a:pt x="5304" y="2402"/>
                  </a:cubicBezTo>
                  <a:lnTo>
                    <a:pt x="5438" y="467"/>
                  </a:lnTo>
                  <a:cubicBezTo>
                    <a:pt x="5471" y="234"/>
                    <a:pt x="5304" y="34"/>
                    <a:pt x="5071" y="34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4957875" y="3159100"/>
              <a:ext cx="194575" cy="127050"/>
            </a:xfrm>
            <a:custGeom>
              <a:avLst/>
              <a:gdLst/>
              <a:ahLst/>
              <a:cxnLst/>
              <a:rect l="l" t="t" r="r" b="b"/>
              <a:pathLst>
                <a:path w="7783" h="5082" extrusionOk="0">
                  <a:moveTo>
                    <a:pt x="7544" y="1"/>
                  </a:moveTo>
                  <a:cubicBezTo>
                    <a:pt x="7514" y="1"/>
                    <a:pt x="7488" y="14"/>
                    <a:pt x="7473" y="45"/>
                  </a:cubicBezTo>
                  <a:cubicBezTo>
                    <a:pt x="6305" y="1546"/>
                    <a:pt x="2669" y="3881"/>
                    <a:pt x="101" y="4781"/>
                  </a:cubicBezTo>
                  <a:cubicBezTo>
                    <a:pt x="34" y="4815"/>
                    <a:pt x="1" y="4915"/>
                    <a:pt x="34" y="4982"/>
                  </a:cubicBezTo>
                  <a:cubicBezTo>
                    <a:pt x="34" y="5048"/>
                    <a:pt x="101" y="5082"/>
                    <a:pt x="167" y="5082"/>
                  </a:cubicBezTo>
                  <a:lnTo>
                    <a:pt x="201" y="5082"/>
                  </a:lnTo>
                  <a:cubicBezTo>
                    <a:pt x="2602" y="4214"/>
                    <a:pt x="6405" y="1913"/>
                    <a:pt x="7706" y="245"/>
                  </a:cubicBezTo>
                  <a:cubicBezTo>
                    <a:pt x="7783" y="142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4932025" y="3173550"/>
              <a:ext cx="97600" cy="119275"/>
            </a:xfrm>
            <a:custGeom>
              <a:avLst/>
              <a:gdLst/>
              <a:ahLst/>
              <a:cxnLst/>
              <a:rect l="l" t="t" r="r" b="b"/>
              <a:pathLst>
                <a:path w="3904" h="4771" extrusionOk="0">
                  <a:moveTo>
                    <a:pt x="167" y="0"/>
                  </a:moveTo>
                  <a:cubicBezTo>
                    <a:pt x="67" y="0"/>
                    <a:pt x="1" y="100"/>
                    <a:pt x="34" y="167"/>
                  </a:cubicBezTo>
                  <a:cubicBezTo>
                    <a:pt x="234" y="1501"/>
                    <a:pt x="1235" y="4003"/>
                    <a:pt x="3703" y="4770"/>
                  </a:cubicBezTo>
                  <a:lnTo>
                    <a:pt x="3737" y="4770"/>
                  </a:lnTo>
                  <a:cubicBezTo>
                    <a:pt x="3803" y="4770"/>
                    <a:pt x="3837" y="4704"/>
                    <a:pt x="3870" y="4670"/>
                  </a:cubicBezTo>
                  <a:cubicBezTo>
                    <a:pt x="3903" y="4570"/>
                    <a:pt x="3837" y="4504"/>
                    <a:pt x="3770" y="4470"/>
                  </a:cubicBezTo>
                  <a:cubicBezTo>
                    <a:pt x="1468" y="3770"/>
                    <a:pt x="534" y="1401"/>
                    <a:pt x="334" y="134"/>
                  </a:cubicBezTo>
                  <a:cubicBezTo>
                    <a:pt x="301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949550" y="2988425"/>
              <a:ext cx="190150" cy="226850"/>
            </a:xfrm>
            <a:custGeom>
              <a:avLst/>
              <a:gdLst/>
              <a:ahLst/>
              <a:cxnLst/>
              <a:rect l="l" t="t" r="r" b="b"/>
              <a:pathLst>
                <a:path w="7606" h="9074" extrusionOk="0">
                  <a:moveTo>
                    <a:pt x="5270" y="0"/>
                  </a:moveTo>
                  <a:lnTo>
                    <a:pt x="567" y="3870"/>
                  </a:lnTo>
                  <a:cubicBezTo>
                    <a:pt x="934" y="4470"/>
                    <a:pt x="1568" y="5304"/>
                    <a:pt x="701" y="6071"/>
                  </a:cubicBezTo>
                  <a:cubicBezTo>
                    <a:pt x="434" y="6305"/>
                    <a:pt x="234" y="6605"/>
                    <a:pt x="167" y="6938"/>
                  </a:cubicBezTo>
                  <a:cubicBezTo>
                    <a:pt x="0" y="7639"/>
                    <a:pt x="767" y="9073"/>
                    <a:pt x="2068" y="9073"/>
                  </a:cubicBezTo>
                  <a:cubicBezTo>
                    <a:pt x="3369" y="9073"/>
                    <a:pt x="5938" y="7772"/>
                    <a:pt x="6905" y="7139"/>
                  </a:cubicBezTo>
                  <a:cubicBezTo>
                    <a:pt x="7572" y="6738"/>
                    <a:pt x="7605" y="5804"/>
                    <a:pt x="6972" y="5337"/>
                  </a:cubicBezTo>
                  <a:cubicBezTo>
                    <a:pt x="5671" y="4337"/>
                    <a:pt x="5204" y="1701"/>
                    <a:pt x="527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963725" y="3040125"/>
              <a:ext cx="90075" cy="80075"/>
            </a:xfrm>
            <a:custGeom>
              <a:avLst/>
              <a:gdLst/>
              <a:ahLst/>
              <a:cxnLst/>
              <a:rect l="l" t="t" r="r" b="b"/>
              <a:pathLst>
                <a:path w="3603" h="3203" extrusionOk="0">
                  <a:moveTo>
                    <a:pt x="3202" y="0"/>
                  </a:moveTo>
                  <a:lnTo>
                    <a:pt x="0" y="1802"/>
                  </a:lnTo>
                  <a:cubicBezTo>
                    <a:pt x="334" y="2202"/>
                    <a:pt x="500" y="2669"/>
                    <a:pt x="567" y="3203"/>
                  </a:cubicBezTo>
                  <a:cubicBezTo>
                    <a:pt x="2168" y="2535"/>
                    <a:pt x="3603" y="1301"/>
                    <a:pt x="3302" y="334"/>
                  </a:cubicBezTo>
                  <a:cubicBezTo>
                    <a:pt x="3269" y="234"/>
                    <a:pt x="3236" y="134"/>
                    <a:pt x="32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558425" y="4293525"/>
              <a:ext cx="153475" cy="206825"/>
            </a:xfrm>
            <a:custGeom>
              <a:avLst/>
              <a:gdLst/>
              <a:ahLst/>
              <a:cxnLst/>
              <a:rect l="l" t="t" r="r" b="b"/>
              <a:pathLst>
                <a:path w="6139" h="8273" extrusionOk="0">
                  <a:moveTo>
                    <a:pt x="3937" y="0"/>
                  </a:moveTo>
                  <a:cubicBezTo>
                    <a:pt x="3937" y="0"/>
                    <a:pt x="534" y="1034"/>
                    <a:pt x="1" y="1601"/>
                  </a:cubicBezTo>
                  <a:cubicBezTo>
                    <a:pt x="1001" y="3803"/>
                    <a:pt x="1735" y="8273"/>
                    <a:pt x="1735" y="8273"/>
                  </a:cubicBezTo>
                  <a:lnTo>
                    <a:pt x="6138" y="7839"/>
                  </a:lnTo>
                  <a:cubicBezTo>
                    <a:pt x="5571" y="5170"/>
                    <a:pt x="4837" y="2569"/>
                    <a:pt x="3937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339925" y="3723950"/>
              <a:ext cx="849800" cy="682350"/>
            </a:xfrm>
            <a:custGeom>
              <a:avLst/>
              <a:gdLst/>
              <a:ahLst/>
              <a:cxnLst/>
              <a:rect l="l" t="t" r="r" b="b"/>
              <a:pathLst>
                <a:path w="33992" h="27294" extrusionOk="0">
                  <a:moveTo>
                    <a:pt x="29555" y="501"/>
                  </a:moveTo>
                  <a:cubicBezTo>
                    <a:pt x="16780" y="667"/>
                    <a:pt x="1" y="0"/>
                    <a:pt x="3937" y="11642"/>
                  </a:cubicBezTo>
                  <a:cubicBezTo>
                    <a:pt x="5638" y="16612"/>
                    <a:pt x="4204" y="14911"/>
                    <a:pt x="6205" y="20948"/>
                  </a:cubicBezTo>
                  <a:cubicBezTo>
                    <a:pt x="7039" y="23550"/>
                    <a:pt x="7340" y="24284"/>
                    <a:pt x="7973" y="26085"/>
                  </a:cubicBezTo>
                  <a:cubicBezTo>
                    <a:pt x="8337" y="26977"/>
                    <a:pt x="9714" y="27293"/>
                    <a:pt x="11134" y="27293"/>
                  </a:cubicBezTo>
                  <a:cubicBezTo>
                    <a:pt x="12317" y="27293"/>
                    <a:pt x="13529" y="27074"/>
                    <a:pt x="14211" y="26786"/>
                  </a:cubicBezTo>
                  <a:cubicBezTo>
                    <a:pt x="16012" y="25819"/>
                    <a:pt x="14478" y="23217"/>
                    <a:pt x="14278" y="21782"/>
                  </a:cubicBezTo>
                  <a:cubicBezTo>
                    <a:pt x="13244" y="14644"/>
                    <a:pt x="15145" y="15478"/>
                    <a:pt x="12910" y="10808"/>
                  </a:cubicBezTo>
                  <a:lnTo>
                    <a:pt x="12910" y="10808"/>
                  </a:lnTo>
                  <a:cubicBezTo>
                    <a:pt x="13679" y="10915"/>
                    <a:pt x="14767" y="10988"/>
                    <a:pt x="16036" y="10988"/>
                  </a:cubicBezTo>
                  <a:cubicBezTo>
                    <a:pt x="21482" y="10988"/>
                    <a:pt x="30277" y="9651"/>
                    <a:pt x="31657" y="3970"/>
                  </a:cubicBezTo>
                  <a:cubicBezTo>
                    <a:pt x="31624" y="3970"/>
                    <a:pt x="33992" y="1201"/>
                    <a:pt x="29555" y="50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339925" y="3723950"/>
              <a:ext cx="849800" cy="682350"/>
            </a:xfrm>
            <a:custGeom>
              <a:avLst/>
              <a:gdLst/>
              <a:ahLst/>
              <a:cxnLst/>
              <a:rect l="l" t="t" r="r" b="b"/>
              <a:pathLst>
                <a:path w="33992" h="27294" extrusionOk="0">
                  <a:moveTo>
                    <a:pt x="29555" y="501"/>
                  </a:moveTo>
                  <a:cubicBezTo>
                    <a:pt x="16780" y="667"/>
                    <a:pt x="1" y="0"/>
                    <a:pt x="3937" y="11642"/>
                  </a:cubicBezTo>
                  <a:cubicBezTo>
                    <a:pt x="5638" y="16612"/>
                    <a:pt x="4204" y="14911"/>
                    <a:pt x="6205" y="20948"/>
                  </a:cubicBezTo>
                  <a:cubicBezTo>
                    <a:pt x="7039" y="23550"/>
                    <a:pt x="7340" y="24284"/>
                    <a:pt x="7973" y="26085"/>
                  </a:cubicBezTo>
                  <a:cubicBezTo>
                    <a:pt x="8337" y="26977"/>
                    <a:pt x="9714" y="27293"/>
                    <a:pt x="11134" y="27293"/>
                  </a:cubicBezTo>
                  <a:cubicBezTo>
                    <a:pt x="12317" y="27293"/>
                    <a:pt x="13529" y="27074"/>
                    <a:pt x="14211" y="26786"/>
                  </a:cubicBezTo>
                  <a:cubicBezTo>
                    <a:pt x="16012" y="25819"/>
                    <a:pt x="14478" y="23217"/>
                    <a:pt x="14278" y="21782"/>
                  </a:cubicBezTo>
                  <a:cubicBezTo>
                    <a:pt x="13244" y="14644"/>
                    <a:pt x="15145" y="15478"/>
                    <a:pt x="12910" y="10808"/>
                  </a:cubicBezTo>
                  <a:lnTo>
                    <a:pt x="12910" y="10808"/>
                  </a:lnTo>
                  <a:cubicBezTo>
                    <a:pt x="13679" y="10915"/>
                    <a:pt x="14767" y="10988"/>
                    <a:pt x="16036" y="10988"/>
                  </a:cubicBezTo>
                  <a:cubicBezTo>
                    <a:pt x="21482" y="10988"/>
                    <a:pt x="30277" y="9651"/>
                    <a:pt x="31657" y="3970"/>
                  </a:cubicBezTo>
                  <a:cubicBezTo>
                    <a:pt x="31624" y="3970"/>
                    <a:pt x="33992" y="1201"/>
                    <a:pt x="29555" y="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562600" y="4371900"/>
              <a:ext cx="137625" cy="56950"/>
            </a:xfrm>
            <a:custGeom>
              <a:avLst/>
              <a:gdLst/>
              <a:ahLst/>
              <a:cxnLst/>
              <a:rect l="l" t="t" r="r" b="b"/>
              <a:pathLst>
                <a:path w="5505" h="2278" extrusionOk="0">
                  <a:moveTo>
                    <a:pt x="5171" y="1"/>
                  </a:moveTo>
                  <a:cubicBezTo>
                    <a:pt x="3536" y="1"/>
                    <a:pt x="1902" y="201"/>
                    <a:pt x="301" y="534"/>
                  </a:cubicBezTo>
                  <a:cubicBezTo>
                    <a:pt x="100" y="601"/>
                    <a:pt x="0" y="835"/>
                    <a:pt x="100" y="1035"/>
                  </a:cubicBezTo>
                  <a:lnTo>
                    <a:pt x="634" y="2102"/>
                  </a:lnTo>
                  <a:cubicBezTo>
                    <a:pt x="689" y="2213"/>
                    <a:pt x="790" y="2277"/>
                    <a:pt x="918" y="2277"/>
                  </a:cubicBezTo>
                  <a:cubicBezTo>
                    <a:pt x="945" y="2277"/>
                    <a:pt x="972" y="2275"/>
                    <a:pt x="1001" y="2269"/>
                  </a:cubicBezTo>
                  <a:cubicBezTo>
                    <a:pt x="1567" y="2161"/>
                    <a:pt x="3089" y="1923"/>
                    <a:pt x="4321" y="1923"/>
                  </a:cubicBezTo>
                  <a:cubicBezTo>
                    <a:pt x="4616" y="1923"/>
                    <a:pt x="4893" y="1937"/>
                    <a:pt x="5137" y="1969"/>
                  </a:cubicBezTo>
                  <a:cubicBezTo>
                    <a:pt x="5304" y="1969"/>
                    <a:pt x="5471" y="1835"/>
                    <a:pt x="5504" y="1635"/>
                  </a:cubicBezTo>
                  <a:cubicBezTo>
                    <a:pt x="5504" y="1235"/>
                    <a:pt x="5504" y="668"/>
                    <a:pt x="5504" y="334"/>
                  </a:cubicBezTo>
                  <a:cubicBezTo>
                    <a:pt x="5471" y="134"/>
                    <a:pt x="5337" y="1"/>
                    <a:pt x="5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4436675" y="4475300"/>
              <a:ext cx="299400" cy="99350"/>
            </a:xfrm>
            <a:custGeom>
              <a:avLst/>
              <a:gdLst/>
              <a:ahLst/>
              <a:cxnLst/>
              <a:rect l="l" t="t" r="r" b="b"/>
              <a:pathLst>
                <a:path w="11976" h="3974" extrusionOk="0">
                  <a:moveTo>
                    <a:pt x="11175" y="1"/>
                  </a:moveTo>
                  <a:lnTo>
                    <a:pt x="6638" y="34"/>
                  </a:lnTo>
                  <a:cubicBezTo>
                    <a:pt x="6592" y="30"/>
                    <a:pt x="6545" y="28"/>
                    <a:pt x="6499" y="28"/>
                  </a:cubicBezTo>
                  <a:cubicBezTo>
                    <a:pt x="6179" y="28"/>
                    <a:pt x="5866" y="126"/>
                    <a:pt x="5604" y="301"/>
                  </a:cubicBezTo>
                  <a:cubicBezTo>
                    <a:pt x="4604" y="1135"/>
                    <a:pt x="3003" y="1969"/>
                    <a:pt x="734" y="2403"/>
                  </a:cubicBezTo>
                  <a:cubicBezTo>
                    <a:pt x="0" y="2536"/>
                    <a:pt x="301" y="3971"/>
                    <a:pt x="2002" y="3971"/>
                  </a:cubicBezTo>
                  <a:cubicBezTo>
                    <a:pt x="4804" y="3971"/>
                    <a:pt x="4704" y="3870"/>
                    <a:pt x="7105" y="3870"/>
                  </a:cubicBezTo>
                  <a:cubicBezTo>
                    <a:pt x="9140" y="3870"/>
                    <a:pt x="9674" y="3937"/>
                    <a:pt x="11308" y="3971"/>
                  </a:cubicBezTo>
                  <a:cubicBezTo>
                    <a:pt x="11327" y="3972"/>
                    <a:pt x="11346" y="3973"/>
                    <a:pt x="11364" y="3973"/>
                  </a:cubicBezTo>
                  <a:cubicBezTo>
                    <a:pt x="11705" y="3973"/>
                    <a:pt x="11976" y="3685"/>
                    <a:pt x="11976" y="3337"/>
                  </a:cubicBezTo>
                  <a:lnTo>
                    <a:pt x="11509" y="234"/>
                  </a:lnTo>
                  <a:cubicBezTo>
                    <a:pt x="11442" y="101"/>
                    <a:pt x="11308" y="1"/>
                    <a:pt x="11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4857800" y="2784050"/>
              <a:ext cx="241025" cy="310225"/>
            </a:xfrm>
            <a:custGeom>
              <a:avLst/>
              <a:gdLst/>
              <a:ahLst/>
              <a:cxnLst/>
              <a:rect l="l" t="t" r="r" b="b"/>
              <a:pathLst>
                <a:path w="9641" h="12409" extrusionOk="0">
                  <a:moveTo>
                    <a:pt x="5414" y="0"/>
                  </a:moveTo>
                  <a:cubicBezTo>
                    <a:pt x="4699" y="0"/>
                    <a:pt x="3945" y="178"/>
                    <a:pt x="3203" y="570"/>
                  </a:cubicBezTo>
                  <a:cubicBezTo>
                    <a:pt x="168" y="2204"/>
                    <a:pt x="1" y="6874"/>
                    <a:pt x="868" y="9576"/>
                  </a:cubicBezTo>
                  <a:cubicBezTo>
                    <a:pt x="1441" y="11355"/>
                    <a:pt x="3081" y="12408"/>
                    <a:pt x="4801" y="12408"/>
                  </a:cubicBezTo>
                  <a:cubicBezTo>
                    <a:pt x="5983" y="12408"/>
                    <a:pt x="7202" y="11911"/>
                    <a:pt x="8140" y="10810"/>
                  </a:cubicBezTo>
                  <a:cubicBezTo>
                    <a:pt x="9641" y="9009"/>
                    <a:pt x="9474" y="7208"/>
                    <a:pt x="9474" y="4072"/>
                  </a:cubicBezTo>
                  <a:cubicBezTo>
                    <a:pt x="9474" y="1703"/>
                    <a:pt x="7627" y="0"/>
                    <a:pt x="5414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4950375" y="2908275"/>
              <a:ext cx="17525" cy="25200"/>
            </a:xfrm>
            <a:custGeom>
              <a:avLst/>
              <a:gdLst/>
              <a:ahLst/>
              <a:cxnLst/>
              <a:rect l="l" t="t" r="r" b="b"/>
              <a:pathLst>
                <a:path w="701" h="1008" extrusionOk="0">
                  <a:moveTo>
                    <a:pt x="363" y="1"/>
                  </a:moveTo>
                  <a:cubicBezTo>
                    <a:pt x="180" y="1"/>
                    <a:pt x="32" y="221"/>
                    <a:pt x="0" y="471"/>
                  </a:cubicBezTo>
                  <a:cubicBezTo>
                    <a:pt x="0" y="771"/>
                    <a:pt x="134" y="1005"/>
                    <a:pt x="301" y="1005"/>
                  </a:cubicBezTo>
                  <a:cubicBezTo>
                    <a:pt x="314" y="1007"/>
                    <a:pt x="326" y="1008"/>
                    <a:pt x="339" y="1008"/>
                  </a:cubicBezTo>
                  <a:cubicBezTo>
                    <a:pt x="522" y="1008"/>
                    <a:pt x="668" y="787"/>
                    <a:pt x="668" y="538"/>
                  </a:cubicBezTo>
                  <a:cubicBezTo>
                    <a:pt x="701" y="237"/>
                    <a:pt x="567" y="4"/>
                    <a:pt x="401" y="4"/>
                  </a:cubicBezTo>
                  <a:cubicBezTo>
                    <a:pt x="388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4876975" y="2906600"/>
              <a:ext cx="17550" cy="25975"/>
            </a:xfrm>
            <a:custGeom>
              <a:avLst/>
              <a:gdLst/>
              <a:ahLst/>
              <a:cxnLst/>
              <a:rect l="l" t="t" r="r" b="b"/>
              <a:pathLst>
                <a:path w="702" h="1039" extrusionOk="0">
                  <a:moveTo>
                    <a:pt x="363" y="1"/>
                  </a:moveTo>
                  <a:cubicBezTo>
                    <a:pt x="180" y="1"/>
                    <a:pt x="34" y="221"/>
                    <a:pt x="34" y="471"/>
                  </a:cubicBezTo>
                  <a:cubicBezTo>
                    <a:pt x="1" y="771"/>
                    <a:pt x="134" y="1005"/>
                    <a:pt x="301" y="1038"/>
                  </a:cubicBezTo>
                  <a:cubicBezTo>
                    <a:pt x="501" y="1038"/>
                    <a:pt x="668" y="805"/>
                    <a:pt x="701" y="538"/>
                  </a:cubicBezTo>
                  <a:cubicBezTo>
                    <a:pt x="701" y="238"/>
                    <a:pt x="568" y="4"/>
                    <a:pt x="401" y="4"/>
                  </a:cubicBezTo>
                  <a:cubicBezTo>
                    <a:pt x="388" y="2"/>
                    <a:pt x="376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012925" y="2817500"/>
              <a:ext cx="145950" cy="140650"/>
            </a:xfrm>
            <a:custGeom>
              <a:avLst/>
              <a:gdLst/>
              <a:ahLst/>
              <a:cxnLst/>
              <a:rect l="l" t="t" r="r" b="b"/>
              <a:pathLst>
                <a:path w="5838" h="5626" extrusionOk="0">
                  <a:moveTo>
                    <a:pt x="2372" y="0"/>
                  </a:moveTo>
                  <a:cubicBezTo>
                    <a:pt x="1555" y="0"/>
                    <a:pt x="841" y="190"/>
                    <a:pt x="701" y="533"/>
                  </a:cubicBezTo>
                  <a:cubicBezTo>
                    <a:pt x="0" y="2334"/>
                    <a:pt x="1234" y="2534"/>
                    <a:pt x="1101" y="3668"/>
                  </a:cubicBezTo>
                  <a:cubicBezTo>
                    <a:pt x="906" y="4986"/>
                    <a:pt x="996" y="5625"/>
                    <a:pt x="1660" y="5625"/>
                  </a:cubicBezTo>
                  <a:cubicBezTo>
                    <a:pt x="1903" y="5625"/>
                    <a:pt x="2224" y="5539"/>
                    <a:pt x="2635" y="5369"/>
                  </a:cubicBezTo>
                  <a:cubicBezTo>
                    <a:pt x="3836" y="4902"/>
                    <a:pt x="5838" y="1834"/>
                    <a:pt x="4870" y="799"/>
                  </a:cubicBezTo>
                  <a:cubicBezTo>
                    <a:pt x="4372" y="248"/>
                    <a:pt x="3305" y="0"/>
                    <a:pt x="2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839100" y="2722675"/>
              <a:ext cx="343975" cy="132325"/>
            </a:xfrm>
            <a:custGeom>
              <a:avLst/>
              <a:gdLst/>
              <a:ahLst/>
              <a:cxnLst/>
              <a:rect l="l" t="t" r="r" b="b"/>
              <a:pathLst>
                <a:path w="13759" h="5293" extrusionOk="0">
                  <a:moveTo>
                    <a:pt x="2660" y="1"/>
                  </a:moveTo>
                  <a:cubicBezTo>
                    <a:pt x="951" y="1"/>
                    <a:pt x="1" y="1651"/>
                    <a:pt x="282" y="2891"/>
                  </a:cubicBezTo>
                  <a:cubicBezTo>
                    <a:pt x="754" y="4805"/>
                    <a:pt x="3394" y="5293"/>
                    <a:pt x="6158" y="5293"/>
                  </a:cubicBezTo>
                  <a:cubicBezTo>
                    <a:pt x="7103" y="5293"/>
                    <a:pt x="8062" y="5236"/>
                    <a:pt x="8955" y="5160"/>
                  </a:cubicBezTo>
                  <a:cubicBezTo>
                    <a:pt x="13758" y="4726"/>
                    <a:pt x="11790" y="2458"/>
                    <a:pt x="10789" y="2124"/>
                  </a:cubicBezTo>
                  <a:cubicBezTo>
                    <a:pt x="10600" y="2061"/>
                    <a:pt x="10378" y="2040"/>
                    <a:pt x="10129" y="2040"/>
                  </a:cubicBezTo>
                  <a:cubicBezTo>
                    <a:pt x="9654" y="2040"/>
                    <a:pt x="9079" y="2116"/>
                    <a:pt x="8442" y="2116"/>
                  </a:cubicBezTo>
                  <a:cubicBezTo>
                    <a:pt x="7470" y="2116"/>
                    <a:pt x="6353" y="1941"/>
                    <a:pt x="5219" y="1057"/>
                  </a:cubicBezTo>
                  <a:cubicBezTo>
                    <a:pt x="4253" y="300"/>
                    <a:pt x="3388" y="1"/>
                    <a:pt x="26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101600" y="2803125"/>
              <a:ext cx="56450" cy="37000"/>
            </a:xfrm>
            <a:custGeom>
              <a:avLst/>
              <a:gdLst/>
              <a:ahLst/>
              <a:cxnLst/>
              <a:rect l="l" t="t" r="r" b="b"/>
              <a:pathLst>
                <a:path w="2258" h="1480" extrusionOk="0">
                  <a:moveTo>
                    <a:pt x="2097" y="0"/>
                  </a:moveTo>
                  <a:cubicBezTo>
                    <a:pt x="2084" y="0"/>
                    <a:pt x="2071" y="2"/>
                    <a:pt x="2057" y="7"/>
                  </a:cubicBezTo>
                  <a:cubicBezTo>
                    <a:pt x="2044" y="2"/>
                    <a:pt x="2031" y="0"/>
                    <a:pt x="2018" y="0"/>
                  </a:cubicBezTo>
                  <a:cubicBezTo>
                    <a:pt x="1933" y="0"/>
                    <a:pt x="1857" y="91"/>
                    <a:pt x="1857" y="207"/>
                  </a:cubicBezTo>
                  <a:cubicBezTo>
                    <a:pt x="1890" y="440"/>
                    <a:pt x="1757" y="674"/>
                    <a:pt x="1590" y="841"/>
                  </a:cubicBezTo>
                  <a:cubicBezTo>
                    <a:pt x="1335" y="1003"/>
                    <a:pt x="1032" y="1101"/>
                    <a:pt x="726" y="1101"/>
                  </a:cubicBezTo>
                  <a:cubicBezTo>
                    <a:pt x="591" y="1101"/>
                    <a:pt x="455" y="1082"/>
                    <a:pt x="323" y="1041"/>
                  </a:cubicBezTo>
                  <a:cubicBezTo>
                    <a:pt x="313" y="1039"/>
                    <a:pt x="303" y="1039"/>
                    <a:pt x="293" y="1039"/>
                  </a:cubicBezTo>
                  <a:cubicBezTo>
                    <a:pt x="81" y="1039"/>
                    <a:pt x="1" y="1377"/>
                    <a:pt x="256" y="1441"/>
                  </a:cubicBezTo>
                  <a:cubicBezTo>
                    <a:pt x="423" y="1475"/>
                    <a:pt x="589" y="1475"/>
                    <a:pt x="756" y="1475"/>
                  </a:cubicBezTo>
                  <a:cubicBezTo>
                    <a:pt x="794" y="1478"/>
                    <a:pt x="832" y="1480"/>
                    <a:pt x="870" y="1480"/>
                  </a:cubicBezTo>
                  <a:cubicBezTo>
                    <a:pt x="1204" y="1480"/>
                    <a:pt x="1558" y="1351"/>
                    <a:pt x="1857" y="1141"/>
                  </a:cubicBezTo>
                  <a:cubicBezTo>
                    <a:pt x="2124" y="907"/>
                    <a:pt x="2257" y="541"/>
                    <a:pt x="2257" y="174"/>
                  </a:cubicBezTo>
                  <a:cubicBezTo>
                    <a:pt x="2257" y="87"/>
                    <a:pt x="2182" y="0"/>
                    <a:pt x="20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947025" y="2971725"/>
              <a:ext cx="47575" cy="30900"/>
            </a:xfrm>
            <a:custGeom>
              <a:avLst/>
              <a:gdLst/>
              <a:ahLst/>
              <a:cxnLst/>
              <a:rect l="l" t="t" r="r" b="b"/>
              <a:pathLst>
                <a:path w="1903" h="1236" extrusionOk="0">
                  <a:moveTo>
                    <a:pt x="1869" y="1"/>
                  </a:moveTo>
                  <a:cubicBezTo>
                    <a:pt x="1802" y="1"/>
                    <a:pt x="1769" y="1"/>
                    <a:pt x="1736" y="68"/>
                  </a:cubicBezTo>
                  <a:cubicBezTo>
                    <a:pt x="1369" y="635"/>
                    <a:pt x="768" y="1002"/>
                    <a:pt x="68" y="1068"/>
                  </a:cubicBezTo>
                  <a:cubicBezTo>
                    <a:pt x="34" y="1068"/>
                    <a:pt x="1" y="1135"/>
                    <a:pt x="1" y="1168"/>
                  </a:cubicBezTo>
                  <a:cubicBezTo>
                    <a:pt x="1" y="1202"/>
                    <a:pt x="34" y="1235"/>
                    <a:pt x="101" y="1235"/>
                  </a:cubicBezTo>
                  <a:cubicBezTo>
                    <a:pt x="234" y="1235"/>
                    <a:pt x="401" y="1202"/>
                    <a:pt x="535" y="1168"/>
                  </a:cubicBezTo>
                  <a:cubicBezTo>
                    <a:pt x="1102" y="1002"/>
                    <a:pt x="1602" y="635"/>
                    <a:pt x="1902" y="134"/>
                  </a:cubicBezTo>
                  <a:cubicBezTo>
                    <a:pt x="1902" y="101"/>
                    <a:pt x="1902" y="34"/>
                    <a:pt x="18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969550" y="2877500"/>
              <a:ext cx="32925" cy="25250"/>
            </a:xfrm>
            <a:custGeom>
              <a:avLst/>
              <a:gdLst/>
              <a:ahLst/>
              <a:cxnLst/>
              <a:rect l="l" t="t" r="r" b="b"/>
              <a:pathLst>
                <a:path w="1317" h="1010" extrusionOk="0">
                  <a:moveTo>
                    <a:pt x="134" y="1"/>
                  </a:moveTo>
                  <a:cubicBezTo>
                    <a:pt x="134" y="1"/>
                    <a:pt x="101" y="1"/>
                    <a:pt x="101" y="34"/>
                  </a:cubicBezTo>
                  <a:cubicBezTo>
                    <a:pt x="1" y="67"/>
                    <a:pt x="1" y="167"/>
                    <a:pt x="34" y="234"/>
                  </a:cubicBezTo>
                  <a:cubicBezTo>
                    <a:pt x="234" y="634"/>
                    <a:pt x="668" y="935"/>
                    <a:pt x="1135" y="1001"/>
                  </a:cubicBezTo>
                  <a:cubicBezTo>
                    <a:pt x="1149" y="1007"/>
                    <a:pt x="1162" y="1009"/>
                    <a:pt x="1174" y="1009"/>
                  </a:cubicBezTo>
                  <a:cubicBezTo>
                    <a:pt x="1299" y="1009"/>
                    <a:pt x="1317" y="732"/>
                    <a:pt x="1160" y="732"/>
                  </a:cubicBezTo>
                  <a:cubicBezTo>
                    <a:pt x="1152" y="732"/>
                    <a:pt x="1144" y="733"/>
                    <a:pt x="1135" y="734"/>
                  </a:cubicBezTo>
                  <a:cubicBezTo>
                    <a:pt x="768" y="668"/>
                    <a:pt x="468" y="434"/>
                    <a:pt x="301" y="101"/>
                  </a:cubicBezTo>
                  <a:cubicBezTo>
                    <a:pt x="267" y="34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858650" y="2879175"/>
              <a:ext cx="36700" cy="17900"/>
            </a:xfrm>
            <a:custGeom>
              <a:avLst/>
              <a:gdLst/>
              <a:ahLst/>
              <a:cxnLst/>
              <a:rect l="l" t="t" r="r" b="b"/>
              <a:pathLst>
                <a:path w="1468" h="716" extrusionOk="0">
                  <a:moveTo>
                    <a:pt x="1334" y="0"/>
                  </a:moveTo>
                  <a:cubicBezTo>
                    <a:pt x="1301" y="0"/>
                    <a:pt x="1234" y="34"/>
                    <a:pt x="1234" y="67"/>
                  </a:cubicBezTo>
                  <a:cubicBezTo>
                    <a:pt x="1013" y="288"/>
                    <a:pt x="701" y="418"/>
                    <a:pt x="391" y="418"/>
                  </a:cubicBezTo>
                  <a:cubicBezTo>
                    <a:pt x="327" y="418"/>
                    <a:pt x="263" y="412"/>
                    <a:pt x="200" y="401"/>
                  </a:cubicBezTo>
                  <a:cubicBezTo>
                    <a:pt x="188" y="394"/>
                    <a:pt x="175" y="392"/>
                    <a:pt x="161" y="392"/>
                  </a:cubicBezTo>
                  <a:cubicBezTo>
                    <a:pt x="100" y="392"/>
                    <a:pt x="33" y="446"/>
                    <a:pt x="33" y="501"/>
                  </a:cubicBezTo>
                  <a:cubicBezTo>
                    <a:pt x="0" y="601"/>
                    <a:pt x="67" y="667"/>
                    <a:pt x="134" y="701"/>
                  </a:cubicBezTo>
                  <a:cubicBezTo>
                    <a:pt x="202" y="711"/>
                    <a:pt x="271" y="715"/>
                    <a:pt x="339" y="715"/>
                  </a:cubicBezTo>
                  <a:cubicBezTo>
                    <a:pt x="743" y="715"/>
                    <a:pt x="1150" y="552"/>
                    <a:pt x="1434" y="267"/>
                  </a:cubicBezTo>
                  <a:cubicBezTo>
                    <a:pt x="1468" y="200"/>
                    <a:pt x="1468" y="100"/>
                    <a:pt x="1434" y="67"/>
                  </a:cubicBezTo>
                  <a:cubicBezTo>
                    <a:pt x="1401" y="34"/>
                    <a:pt x="1368" y="0"/>
                    <a:pt x="1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5048775" y="2913200"/>
              <a:ext cx="90100" cy="85975"/>
            </a:xfrm>
            <a:custGeom>
              <a:avLst/>
              <a:gdLst/>
              <a:ahLst/>
              <a:cxnLst/>
              <a:rect l="l" t="t" r="r" b="b"/>
              <a:pathLst>
                <a:path w="3604" h="3439" extrusionOk="0">
                  <a:moveTo>
                    <a:pt x="2052" y="1"/>
                  </a:moveTo>
                  <a:cubicBezTo>
                    <a:pt x="1140" y="1"/>
                    <a:pt x="425" y="1108"/>
                    <a:pt x="201" y="1908"/>
                  </a:cubicBezTo>
                  <a:cubicBezTo>
                    <a:pt x="0" y="2710"/>
                    <a:pt x="365" y="3438"/>
                    <a:pt x="1085" y="3438"/>
                  </a:cubicBezTo>
                  <a:cubicBezTo>
                    <a:pt x="1203" y="3438"/>
                    <a:pt x="1331" y="3418"/>
                    <a:pt x="1468" y="3376"/>
                  </a:cubicBezTo>
                  <a:cubicBezTo>
                    <a:pt x="2169" y="3143"/>
                    <a:pt x="2769" y="2642"/>
                    <a:pt x="3136" y="1975"/>
                  </a:cubicBezTo>
                  <a:cubicBezTo>
                    <a:pt x="3603" y="1141"/>
                    <a:pt x="3103" y="140"/>
                    <a:pt x="2169" y="7"/>
                  </a:cubicBezTo>
                  <a:cubicBezTo>
                    <a:pt x="2130" y="3"/>
                    <a:pt x="2091" y="1"/>
                    <a:pt x="205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888650" y="2920875"/>
              <a:ext cx="30900" cy="62000"/>
            </a:xfrm>
            <a:custGeom>
              <a:avLst/>
              <a:gdLst/>
              <a:ahLst/>
              <a:cxnLst/>
              <a:rect l="l" t="t" r="r" b="b"/>
              <a:pathLst>
                <a:path w="1236" h="2480" extrusionOk="0">
                  <a:moveTo>
                    <a:pt x="968" y="0"/>
                  </a:moveTo>
                  <a:cubicBezTo>
                    <a:pt x="768" y="801"/>
                    <a:pt x="435" y="1568"/>
                    <a:pt x="1" y="2268"/>
                  </a:cubicBezTo>
                  <a:cubicBezTo>
                    <a:pt x="227" y="2412"/>
                    <a:pt x="490" y="2480"/>
                    <a:pt x="753" y="2480"/>
                  </a:cubicBezTo>
                  <a:cubicBezTo>
                    <a:pt x="917" y="2480"/>
                    <a:pt x="1081" y="2453"/>
                    <a:pt x="1235" y="2402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876975" y="4277675"/>
              <a:ext cx="168500" cy="211000"/>
            </a:xfrm>
            <a:custGeom>
              <a:avLst/>
              <a:gdLst/>
              <a:ahLst/>
              <a:cxnLst/>
              <a:rect l="l" t="t" r="r" b="b"/>
              <a:pathLst>
                <a:path w="6740" h="8440" extrusionOk="0">
                  <a:moveTo>
                    <a:pt x="3770" y="0"/>
                  </a:moveTo>
                  <a:cubicBezTo>
                    <a:pt x="3770" y="0"/>
                    <a:pt x="468" y="1401"/>
                    <a:pt x="1" y="2002"/>
                  </a:cubicBezTo>
                  <a:cubicBezTo>
                    <a:pt x="1235" y="4070"/>
                    <a:pt x="2403" y="8440"/>
                    <a:pt x="2403" y="8440"/>
                  </a:cubicBezTo>
                  <a:lnTo>
                    <a:pt x="6739" y="7572"/>
                  </a:lnTo>
                  <a:cubicBezTo>
                    <a:pt x="5905" y="5004"/>
                    <a:pt x="4904" y="2469"/>
                    <a:pt x="3770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563425" y="3714775"/>
              <a:ext cx="833825" cy="679950"/>
            </a:xfrm>
            <a:custGeom>
              <a:avLst/>
              <a:gdLst/>
              <a:ahLst/>
              <a:cxnLst/>
              <a:rect l="l" t="t" r="r" b="b"/>
              <a:pathLst>
                <a:path w="33353" h="27198" extrusionOk="0">
                  <a:moveTo>
                    <a:pt x="22250" y="0"/>
                  </a:moveTo>
                  <a:cubicBezTo>
                    <a:pt x="9708" y="868"/>
                    <a:pt x="1" y="901"/>
                    <a:pt x="5538" y="11875"/>
                  </a:cubicBezTo>
                  <a:cubicBezTo>
                    <a:pt x="7906" y="16545"/>
                    <a:pt x="7072" y="15545"/>
                    <a:pt x="9674" y="21349"/>
                  </a:cubicBezTo>
                  <a:cubicBezTo>
                    <a:pt x="10775" y="23851"/>
                    <a:pt x="11142" y="24584"/>
                    <a:pt x="11943" y="26286"/>
                  </a:cubicBezTo>
                  <a:cubicBezTo>
                    <a:pt x="12305" y="26953"/>
                    <a:pt x="13268" y="27198"/>
                    <a:pt x="14356" y="27198"/>
                  </a:cubicBezTo>
                  <a:cubicBezTo>
                    <a:pt x="15767" y="27198"/>
                    <a:pt x="17389" y="26786"/>
                    <a:pt x="18180" y="26352"/>
                  </a:cubicBezTo>
                  <a:cubicBezTo>
                    <a:pt x="19882" y="25218"/>
                    <a:pt x="18114" y="22783"/>
                    <a:pt x="17780" y="21349"/>
                  </a:cubicBezTo>
                  <a:cubicBezTo>
                    <a:pt x="16045" y="14377"/>
                    <a:pt x="18014" y="15411"/>
                    <a:pt x="15345" y="10975"/>
                  </a:cubicBezTo>
                  <a:lnTo>
                    <a:pt x="15345" y="10975"/>
                  </a:lnTo>
                  <a:cubicBezTo>
                    <a:pt x="16519" y="11032"/>
                    <a:pt x="18503" y="11188"/>
                    <a:pt x="20730" y="11188"/>
                  </a:cubicBezTo>
                  <a:cubicBezTo>
                    <a:pt x="26287" y="11188"/>
                    <a:pt x="33353" y="10219"/>
                    <a:pt x="33091" y="4337"/>
                  </a:cubicBezTo>
                  <a:cubicBezTo>
                    <a:pt x="33124" y="4337"/>
                    <a:pt x="31056" y="0"/>
                    <a:pt x="2225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563425" y="3714775"/>
              <a:ext cx="833825" cy="679950"/>
            </a:xfrm>
            <a:custGeom>
              <a:avLst/>
              <a:gdLst/>
              <a:ahLst/>
              <a:cxnLst/>
              <a:rect l="l" t="t" r="r" b="b"/>
              <a:pathLst>
                <a:path w="33353" h="27198" extrusionOk="0">
                  <a:moveTo>
                    <a:pt x="22250" y="0"/>
                  </a:moveTo>
                  <a:cubicBezTo>
                    <a:pt x="9708" y="868"/>
                    <a:pt x="1" y="901"/>
                    <a:pt x="5538" y="11875"/>
                  </a:cubicBezTo>
                  <a:cubicBezTo>
                    <a:pt x="7906" y="16545"/>
                    <a:pt x="7072" y="15545"/>
                    <a:pt x="9674" y="21349"/>
                  </a:cubicBezTo>
                  <a:cubicBezTo>
                    <a:pt x="10775" y="23851"/>
                    <a:pt x="11142" y="24584"/>
                    <a:pt x="11943" y="26286"/>
                  </a:cubicBezTo>
                  <a:cubicBezTo>
                    <a:pt x="12305" y="26953"/>
                    <a:pt x="13268" y="27198"/>
                    <a:pt x="14356" y="27198"/>
                  </a:cubicBezTo>
                  <a:cubicBezTo>
                    <a:pt x="15767" y="27198"/>
                    <a:pt x="17389" y="26786"/>
                    <a:pt x="18180" y="26352"/>
                  </a:cubicBezTo>
                  <a:cubicBezTo>
                    <a:pt x="19882" y="25218"/>
                    <a:pt x="18114" y="22783"/>
                    <a:pt x="17780" y="21349"/>
                  </a:cubicBezTo>
                  <a:cubicBezTo>
                    <a:pt x="16045" y="14377"/>
                    <a:pt x="18014" y="15411"/>
                    <a:pt x="15345" y="10975"/>
                  </a:cubicBezTo>
                  <a:lnTo>
                    <a:pt x="15345" y="10975"/>
                  </a:lnTo>
                  <a:cubicBezTo>
                    <a:pt x="16519" y="11032"/>
                    <a:pt x="18503" y="11188"/>
                    <a:pt x="20730" y="11188"/>
                  </a:cubicBezTo>
                  <a:cubicBezTo>
                    <a:pt x="26287" y="11188"/>
                    <a:pt x="33353" y="10219"/>
                    <a:pt x="33091" y="4337"/>
                  </a:cubicBezTo>
                  <a:cubicBezTo>
                    <a:pt x="33124" y="4337"/>
                    <a:pt x="31056" y="0"/>
                    <a:pt x="22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887000" y="4352600"/>
              <a:ext cx="139275" cy="67525"/>
            </a:xfrm>
            <a:custGeom>
              <a:avLst/>
              <a:gdLst/>
              <a:ahLst/>
              <a:cxnLst/>
              <a:rect l="l" t="t" r="r" b="b"/>
              <a:pathLst>
                <a:path w="5571" h="2701" extrusionOk="0">
                  <a:moveTo>
                    <a:pt x="5122" y="0"/>
                  </a:moveTo>
                  <a:cubicBezTo>
                    <a:pt x="5105" y="0"/>
                    <a:pt x="5088" y="2"/>
                    <a:pt x="5071" y="5"/>
                  </a:cubicBezTo>
                  <a:cubicBezTo>
                    <a:pt x="3436" y="172"/>
                    <a:pt x="1835" y="539"/>
                    <a:pt x="300" y="1040"/>
                  </a:cubicBezTo>
                  <a:cubicBezTo>
                    <a:pt x="100" y="1106"/>
                    <a:pt x="0" y="1340"/>
                    <a:pt x="100" y="1540"/>
                  </a:cubicBezTo>
                  <a:lnTo>
                    <a:pt x="767" y="2541"/>
                  </a:lnTo>
                  <a:cubicBezTo>
                    <a:pt x="816" y="2638"/>
                    <a:pt x="919" y="2700"/>
                    <a:pt x="1023" y="2700"/>
                  </a:cubicBezTo>
                  <a:cubicBezTo>
                    <a:pt x="1061" y="2700"/>
                    <a:pt x="1099" y="2692"/>
                    <a:pt x="1134" y="2674"/>
                  </a:cubicBezTo>
                  <a:cubicBezTo>
                    <a:pt x="1835" y="2474"/>
                    <a:pt x="3970" y="1940"/>
                    <a:pt x="5204" y="1940"/>
                  </a:cubicBezTo>
                  <a:cubicBezTo>
                    <a:pt x="5404" y="1940"/>
                    <a:pt x="5571" y="1807"/>
                    <a:pt x="5571" y="1607"/>
                  </a:cubicBezTo>
                  <a:cubicBezTo>
                    <a:pt x="5571" y="1173"/>
                    <a:pt x="5471" y="639"/>
                    <a:pt x="5437" y="306"/>
                  </a:cubicBezTo>
                  <a:cubicBezTo>
                    <a:pt x="5408" y="126"/>
                    <a:pt x="5270" y="0"/>
                    <a:pt x="5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780450" y="4445600"/>
              <a:ext cx="297550" cy="129000"/>
            </a:xfrm>
            <a:custGeom>
              <a:avLst/>
              <a:gdLst/>
              <a:ahLst/>
              <a:cxnLst/>
              <a:rect l="l" t="t" r="r" b="b"/>
              <a:pathLst>
                <a:path w="11902" h="5160" extrusionOk="0">
                  <a:moveTo>
                    <a:pt x="10691" y="0"/>
                  </a:moveTo>
                  <a:cubicBezTo>
                    <a:pt x="10660" y="0"/>
                    <a:pt x="10629" y="7"/>
                    <a:pt x="10600" y="21"/>
                  </a:cubicBezTo>
                  <a:lnTo>
                    <a:pt x="6097" y="689"/>
                  </a:lnTo>
                  <a:cubicBezTo>
                    <a:pt x="5763" y="722"/>
                    <a:pt x="5396" y="855"/>
                    <a:pt x="5130" y="1089"/>
                  </a:cubicBezTo>
                  <a:cubicBezTo>
                    <a:pt x="3995" y="2423"/>
                    <a:pt x="2428" y="3291"/>
                    <a:pt x="726" y="3591"/>
                  </a:cubicBezTo>
                  <a:cubicBezTo>
                    <a:pt x="1" y="3756"/>
                    <a:pt x="286" y="5159"/>
                    <a:pt x="1936" y="5159"/>
                  </a:cubicBezTo>
                  <a:cubicBezTo>
                    <a:pt x="1955" y="5159"/>
                    <a:pt x="1974" y="5159"/>
                    <a:pt x="1994" y="5159"/>
                  </a:cubicBezTo>
                  <a:cubicBezTo>
                    <a:pt x="4829" y="5159"/>
                    <a:pt x="4696" y="4792"/>
                    <a:pt x="7064" y="4458"/>
                  </a:cubicBezTo>
                  <a:cubicBezTo>
                    <a:pt x="8866" y="4191"/>
                    <a:pt x="9633" y="4191"/>
                    <a:pt x="11234" y="4024"/>
                  </a:cubicBezTo>
                  <a:cubicBezTo>
                    <a:pt x="11601" y="4024"/>
                    <a:pt x="11901" y="3691"/>
                    <a:pt x="11834" y="3324"/>
                  </a:cubicBezTo>
                  <a:lnTo>
                    <a:pt x="10934" y="188"/>
                  </a:lnTo>
                  <a:cubicBezTo>
                    <a:pt x="10908" y="84"/>
                    <a:pt x="10800" y="0"/>
                    <a:pt x="106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4782750" y="3688700"/>
              <a:ext cx="175150" cy="103700"/>
            </a:xfrm>
            <a:custGeom>
              <a:avLst/>
              <a:gdLst/>
              <a:ahLst/>
              <a:cxnLst/>
              <a:rect l="l" t="t" r="r" b="b"/>
              <a:pathLst>
                <a:path w="7006" h="4148" extrusionOk="0">
                  <a:moveTo>
                    <a:pt x="3140" y="1"/>
                  </a:moveTo>
                  <a:cubicBezTo>
                    <a:pt x="2878" y="1"/>
                    <a:pt x="2619" y="26"/>
                    <a:pt x="2369" y="76"/>
                  </a:cubicBezTo>
                  <a:lnTo>
                    <a:pt x="1068" y="376"/>
                  </a:lnTo>
                  <a:cubicBezTo>
                    <a:pt x="401" y="543"/>
                    <a:pt x="1" y="1210"/>
                    <a:pt x="167" y="1844"/>
                  </a:cubicBezTo>
                  <a:lnTo>
                    <a:pt x="534" y="3245"/>
                  </a:lnTo>
                  <a:cubicBezTo>
                    <a:pt x="662" y="3788"/>
                    <a:pt x="1157" y="4148"/>
                    <a:pt x="1697" y="4148"/>
                  </a:cubicBezTo>
                  <a:cubicBezTo>
                    <a:pt x="1721" y="4148"/>
                    <a:pt x="1745" y="4147"/>
                    <a:pt x="1769" y="4145"/>
                  </a:cubicBezTo>
                  <a:lnTo>
                    <a:pt x="3470" y="4012"/>
                  </a:lnTo>
                  <a:cubicBezTo>
                    <a:pt x="3587" y="4018"/>
                    <a:pt x="3703" y="4020"/>
                    <a:pt x="3820" y="4020"/>
                  </a:cubicBezTo>
                  <a:cubicBezTo>
                    <a:pt x="4403" y="4020"/>
                    <a:pt x="4982" y="3951"/>
                    <a:pt x="5538" y="3812"/>
                  </a:cubicBezTo>
                  <a:cubicBezTo>
                    <a:pt x="6439" y="3545"/>
                    <a:pt x="7006" y="2611"/>
                    <a:pt x="6772" y="1677"/>
                  </a:cubicBezTo>
                  <a:cubicBezTo>
                    <a:pt x="6605" y="1010"/>
                    <a:pt x="6072" y="510"/>
                    <a:pt x="5371" y="376"/>
                  </a:cubicBezTo>
                  <a:lnTo>
                    <a:pt x="3937" y="76"/>
                  </a:lnTo>
                  <a:cubicBezTo>
                    <a:pt x="3670" y="26"/>
                    <a:pt x="3403" y="1"/>
                    <a:pt x="3140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881150" y="3161350"/>
              <a:ext cx="449525" cy="616075"/>
            </a:xfrm>
            <a:custGeom>
              <a:avLst/>
              <a:gdLst/>
              <a:ahLst/>
              <a:cxnLst/>
              <a:rect l="l" t="t" r="r" b="b"/>
              <a:pathLst>
                <a:path w="17981" h="24643" extrusionOk="0">
                  <a:moveTo>
                    <a:pt x="14085" y="1"/>
                  </a:moveTo>
                  <a:cubicBezTo>
                    <a:pt x="13961" y="1"/>
                    <a:pt x="13836" y="7"/>
                    <a:pt x="13711" y="21"/>
                  </a:cubicBezTo>
                  <a:cubicBezTo>
                    <a:pt x="11909" y="255"/>
                    <a:pt x="10575" y="1856"/>
                    <a:pt x="10742" y="3691"/>
                  </a:cubicBezTo>
                  <a:lnTo>
                    <a:pt x="10742" y="3724"/>
                  </a:lnTo>
                  <a:lnTo>
                    <a:pt x="11009" y="6893"/>
                  </a:lnTo>
                  <a:cubicBezTo>
                    <a:pt x="11109" y="7960"/>
                    <a:pt x="11209" y="9028"/>
                    <a:pt x="11275" y="10095"/>
                  </a:cubicBezTo>
                  <a:cubicBezTo>
                    <a:pt x="11309" y="10629"/>
                    <a:pt x="11342" y="11163"/>
                    <a:pt x="11342" y="11663"/>
                  </a:cubicBezTo>
                  <a:cubicBezTo>
                    <a:pt x="11376" y="12197"/>
                    <a:pt x="11409" y="12697"/>
                    <a:pt x="11409" y="13231"/>
                  </a:cubicBezTo>
                  <a:lnTo>
                    <a:pt x="11409" y="15065"/>
                  </a:lnTo>
                  <a:cubicBezTo>
                    <a:pt x="10942" y="15399"/>
                    <a:pt x="10442" y="15733"/>
                    <a:pt x="9908" y="16066"/>
                  </a:cubicBezTo>
                  <a:cubicBezTo>
                    <a:pt x="8974" y="16667"/>
                    <a:pt x="7973" y="17300"/>
                    <a:pt x="6972" y="17901"/>
                  </a:cubicBezTo>
                  <a:cubicBezTo>
                    <a:pt x="5972" y="18468"/>
                    <a:pt x="4938" y="19102"/>
                    <a:pt x="3904" y="19669"/>
                  </a:cubicBezTo>
                  <a:cubicBezTo>
                    <a:pt x="2903" y="20269"/>
                    <a:pt x="1835" y="20870"/>
                    <a:pt x="835" y="21503"/>
                  </a:cubicBezTo>
                  <a:lnTo>
                    <a:pt x="801" y="21503"/>
                  </a:lnTo>
                  <a:cubicBezTo>
                    <a:pt x="234" y="21870"/>
                    <a:pt x="1" y="22638"/>
                    <a:pt x="301" y="23271"/>
                  </a:cubicBezTo>
                  <a:cubicBezTo>
                    <a:pt x="534" y="24059"/>
                    <a:pt x="997" y="24643"/>
                    <a:pt x="1735" y="24643"/>
                  </a:cubicBezTo>
                  <a:cubicBezTo>
                    <a:pt x="1841" y="24643"/>
                    <a:pt x="1952" y="24631"/>
                    <a:pt x="2069" y="24606"/>
                  </a:cubicBezTo>
                  <a:cubicBezTo>
                    <a:pt x="3270" y="24339"/>
                    <a:pt x="4471" y="24005"/>
                    <a:pt x="5638" y="23638"/>
                  </a:cubicBezTo>
                  <a:cubicBezTo>
                    <a:pt x="6839" y="23271"/>
                    <a:pt x="7973" y="22904"/>
                    <a:pt x="9141" y="22471"/>
                  </a:cubicBezTo>
                  <a:cubicBezTo>
                    <a:pt x="10308" y="22037"/>
                    <a:pt x="11476" y="21570"/>
                    <a:pt x="12643" y="21003"/>
                  </a:cubicBezTo>
                  <a:cubicBezTo>
                    <a:pt x="13844" y="20469"/>
                    <a:pt x="15045" y="19802"/>
                    <a:pt x="16179" y="19068"/>
                  </a:cubicBezTo>
                  <a:cubicBezTo>
                    <a:pt x="16746" y="18668"/>
                    <a:pt x="17146" y="18101"/>
                    <a:pt x="17280" y="17400"/>
                  </a:cubicBezTo>
                  <a:lnTo>
                    <a:pt x="17346" y="17167"/>
                  </a:lnTo>
                  <a:cubicBezTo>
                    <a:pt x="17613" y="15933"/>
                    <a:pt x="17780" y="14665"/>
                    <a:pt x="17847" y="13398"/>
                  </a:cubicBezTo>
                  <a:cubicBezTo>
                    <a:pt x="17947" y="12197"/>
                    <a:pt x="17980" y="11029"/>
                    <a:pt x="17980" y="9862"/>
                  </a:cubicBezTo>
                  <a:cubicBezTo>
                    <a:pt x="17947" y="8661"/>
                    <a:pt x="17914" y="7527"/>
                    <a:pt x="17813" y="6359"/>
                  </a:cubicBezTo>
                  <a:cubicBezTo>
                    <a:pt x="17713" y="5192"/>
                    <a:pt x="17613" y="4091"/>
                    <a:pt x="17447" y="2890"/>
                  </a:cubicBezTo>
                  <a:cubicBezTo>
                    <a:pt x="17198" y="1214"/>
                    <a:pt x="15738" y="1"/>
                    <a:pt x="140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3744500" y="3247325"/>
              <a:ext cx="139300" cy="92575"/>
            </a:xfrm>
            <a:custGeom>
              <a:avLst/>
              <a:gdLst/>
              <a:ahLst/>
              <a:cxnLst/>
              <a:rect l="l" t="t" r="r" b="b"/>
              <a:pathLst>
                <a:path w="5572" h="3703" extrusionOk="0">
                  <a:moveTo>
                    <a:pt x="1641" y="0"/>
                  </a:moveTo>
                  <a:cubicBezTo>
                    <a:pt x="1336" y="0"/>
                    <a:pt x="1035" y="167"/>
                    <a:pt x="868" y="452"/>
                  </a:cubicBezTo>
                  <a:lnTo>
                    <a:pt x="268" y="1419"/>
                  </a:lnTo>
                  <a:cubicBezTo>
                    <a:pt x="1" y="1853"/>
                    <a:pt x="134" y="2453"/>
                    <a:pt x="601" y="2687"/>
                  </a:cubicBezTo>
                  <a:lnTo>
                    <a:pt x="1736" y="3387"/>
                  </a:lnTo>
                  <a:cubicBezTo>
                    <a:pt x="1936" y="3487"/>
                    <a:pt x="2169" y="3587"/>
                    <a:pt x="2403" y="3587"/>
                  </a:cubicBezTo>
                  <a:lnTo>
                    <a:pt x="3370" y="3687"/>
                  </a:lnTo>
                  <a:cubicBezTo>
                    <a:pt x="3452" y="3698"/>
                    <a:pt x="3533" y="3703"/>
                    <a:pt x="3615" y="3703"/>
                  </a:cubicBezTo>
                  <a:cubicBezTo>
                    <a:pt x="4330" y="3703"/>
                    <a:pt x="5015" y="3316"/>
                    <a:pt x="5405" y="2687"/>
                  </a:cubicBezTo>
                  <a:lnTo>
                    <a:pt x="5472" y="2587"/>
                  </a:lnTo>
                  <a:cubicBezTo>
                    <a:pt x="5538" y="2487"/>
                    <a:pt x="5572" y="2353"/>
                    <a:pt x="5572" y="2220"/>
                  </a:cubicBezTo>
                  <a:cubicBezTo>
                    <a:pt x="5371" y="1086"/>
                    <a:pt x="3270" y="585"/>
                    <a:pt x="3270" y="585"/>
                  </a:cubicBezTo>
                  <a:lnTo>
                    <a:pt x="2002" y="85"/>
                  </a:lnTo>
                  <a:cubicBezTo>
                    <a:pt x="1887" y="27"/>
                    <a:pt x="1764" y="0"/>
                    <a:pt x="164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043050" y="3075975"/>
              <a:ext cx="208525" cy="266050"/>
            </a:xfrm>
            <a:custGeom>
              <a:avLst/>
              <a:gdLst/>
              <a:ahLst/>
              <a:cxnLst/>
              <a:rect l="l" t="t" r="r" b="b"/>
              <a:pathLst>
                <a:path w="8341" h="10642" extrusionOk="0">
                  <a:moveTo>
                    <a:pt x="7973" y="1"/>
                  </a:moveTo>
                  <a:lnTo>
                    <a:pt x="4004" y="3136"/>
                  </a:lnTo>
                  <a:cubicBezTo>
                    <a:pt x="4371" y="4704"/>
                    <a:pt x="4371" y="6372"/>
                    <a:pt x="2102" y="6839"/>
                  </a:cubicBezTo>
                  <a:cubicBezTo>
                    <a:pt x="2102" y="6839"/>
                    <a:pt x="1" y="7973"/>
                    <a:pt x="1335" y="10642"/>
                  </a:cubicBezTo>
                  <a:cubicBezTo>
                    <a:pt x="3303" y="8840"/>
                    <a:pt x="5738" y="7573"/>
                    <a:pt x="8340" y="7039"/>
                  </a:cubicBezTo>
                  <a:cubicBezTo>
                    <a:pt x="7006" y="5671"/>
                    <a:pt x="7506" y="2002"/>
                    <a:pt x="7973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040550" y="3197325"/>
              <a:ext cx="269400" cy="96325"/>
            </a:xfrm>
            <a:custGeom>
              <a:avLst/>
              <a:gdLst/>
              <a:ahLst/>
              <a:cxnLst/>
              <a:rect l="l" t="t" r="r" b="b"/>
              <a:pathLst>
                <a:path w="10776" h="3853" extrusionOk="0">
                  <a:moveTo>
                    <a:pt x="6386" y="0"/>
                  </a:moveTo>
                  <a:cubicBezTo>
                    <a:pt x="5127" y="0"/>
                    <a:pt x="3820" y="133"/>
                    <a:pt x="2869" y="417"/>
                  </a:cubicBezTo>
                  <a:cubicBezTo>
                    <a:pt x="1" y="1318"/>
                    <a:pt x="1702" y="1718"/>
                    <a:pt x="1001" y="3853"/>
                  </a:cubicBezTo>
                  <a:lnTo>
                    <a:pt x="9975" y="2385"/>
                  </a:lnTo>
                  <a:cubicBezTo>
                    <a:pt x="9975" y="2385"/>
                    <a:pt x="10775" y="1118"/>
                    <a:pt x="10241" y="684"/>
                  </a:cubicBezTo>
                  <a:cubicBezTo>
                    <a:pt x="9705" y="243"/>
                    <a:pt x="8088" y="0"/>
                    <a:pt x="63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3825925" y="3259575"/>
              <a:ext cx="531525" cy="234575"/>
            </a:xfrm>
            <a:custGeom>
              <a:avLst/>
              <a:gdLst/>
              <a:ahLst/>
              <a:cxnLst/>
              <a:rect l="l" t="t" r="r" b="b"/>
              <a:pathLst>
                <a:path w="21261" h="9383" extrusionOk="0">
                  <a:moveTo>
                    <a:pt x="18410" y="0"/>
                  </a:moveTo>
                  <a:cubicBezTo>
                    <a:pt x="17919" y="0"/>
                    <a:pt x="17408" y="187"/>
                    <a:pt x="16958" y="629"/>
                  </a:cubicBezTo>
                  <a:lnTo>
                    <a:pt x="16858" y="762"/>
                  </a:lnTo>
                  <a:lnTo>
                    <a:pt x="16725" y="929"/>
                  </a:lnTo>
                  <a:lnTo>
                    <a:pt x="16558" y="1096"/>
                  </a:lnTo>
                  <a:lnTo>
                    <a:pt x="16158" y="1496"/>
                  </a:lnTo>
                  <a:cubicBezTo>
                    <a:pt x="15924" y="1763"/>
                    <a:pt x="15657" y="1997"/>
                    <a:pt x="15357" y="2230"/>
                  </a:cubicBezTo>
                  <a:cubicBezTo>
                    <a:pt x="14824" y="2730"/>
                    <a:pt x="14223" y="3197"/>
                    <a:pt x="13623" y="3631"/>
                  </a:cubicBezTo>
                  <a:cubicBezTo>
                    <a:pt x="13022" y="4031"/>
                    <a:pt x="12388" y="4432"/>
                    <a:pt x="11755" y="4765"/>
                  </a:cubicBezTo>
                  <a:cubicBezTo>
                    <a:pt x="11184" y="5079"/>
                    <a:pt x="10613" y="5344"/>
                    <a:pt x="10021" y="5582"/>
                  </a:cubicBezTo>
                  <a:lnTo>
                    <a:pt x="10021" y="5582"/>
                  </a:lnTo>
                  <a:cubicBezTo>
                    <a:pt x="9899" y="5560"/>
                    <a:pt x="9776" y="5534"/>
                    <a:pt x="9653" y="5499"/>
                  </a:cubicBezTo>
                  <a:cubicBezTo>
                    <a:pt x="9286" y="5366"/>
                    <a:pt x="8953" y="5232"/>
                    <a:pt x="8619" y="5099"/>
                  </a:cubicBezTo>
                  <a:cubicBezTo>
                    <a:pt x="7919" y="4765"/>
                    <a:pt x="7151" y="4432"/>
                    <a:pt x="6418" y="3998"/>
                  </a:cubicBezTo>
                  <a:cubicBezTo>
                    <a:pt x="5684" y="3598"/>
                    <a:pt x="4950" y="3164"/>
                    <a:pt x="4216" y="2764"/>
                  </a:cubicBezTo>
                  <a:cubicBezTo>
                    <a:pt x="3482" y="2330"/>
                    <a:pt x="2748" y="1863"/>
                    <a:pt x="2014" y="1463"/>
                  </a:cubicBezTo>
                  <a:lnTo>
                    <a:pt x="1981" y="1463"/>
                  </a:lnTo>
                  <a:cubicBezTo>
                    <a:pt x="1797" y="1350"/>
                    <a:pt x="1610" y="1301"/>
                    <a:pt x="1433" y="1301"/>
                  </a:cubicBezTo>
                  <a:cubicBezTo>
                    <a:pt x="617" y="1301"/>
                    <a:pt x="1" y="2351"/>
                    <a:pt x="713" y="3064"/>
                  </a:cubicBezTo>
                  <a:cubicBezTo>
                    <a:pt x="1347" y="3731"/>
                    <a:pt x="1981" y="4332"/>
                    <a:pt x="2648" y="4932"/>
                  </a:cubicBezTo>
                  <a:cubicBezTo>
                    <a:pt x="3315" y="5499"/>
                    <a:pt x="4016" y="6066"/>
                    <a:pt x="4750" y="6633"/>
                  </a:cubicBezTo>
                  <a:cubicBezTo>
                    <a:pt x="5484" y="7200"/>
                    <a:pt x="6251" y="7734"/>
                    <a:pt x="7018" y="8201"/>
                  </a:cubicBezTo>
                  <a:cubicBezTo>
                    <a:pt x="7452" y="8435"/>
                    <a:pt x="7919" y="8668"/>
                    <a:pt x="8352" y="8868"/>
                  </a:cubicBezTo>
                  <a:cubicBezTo>
                    <a:pt x="8953" y="9135"/>
                    <a:pt x="9553" y="9302"/>
                    <a:pt x="10187" y="9369"/>
                  </a:cubicBezTo>
                  <a:cubicBezTo>
                    <a:pt x="10236" y="9378"/>
                    <a:pt x="10285" y="9382"/>
                    <a:pt x="10333" y="9382"/>
                  </a:cubicBezTo>
                  <a:cubicBezTo>
                    <a:pt x="10451" y="9382"/>
                    <a:pt x="10569" y="9359"/>
                    <a:pt x="10687" y="9335"/>
                  </a:cubicBezTo>
                  <a:lnTo>
                    <a:pt x="10821" y="9302"/>
                  </a:lnTo>
                  <a:cubicBezTo>
                    <a:pt x="11721" y="9068"/>
                    <a:pt x="12589" y="8735"/>
                    <a:pt x="13456" y="8368"/>
                  </a:cubicBezTo>
                  <a:cubicBezTo>
                    <a:pt x="13856" y="8201"/>
                    <a:pt x="14290" y="8001"/>
                    <a:pt x="14690" y="7767"/>
                  </a:cubicBezTo>
                  <a:cubicBezTo>
                    <a:pt x="15090" y="7534"/>
                    <a:pt x="15524" y="7334"/>
                    <a:pt x="15891" y="7067"/>
                  </a:cubicBezTo>
                  <a:cubicBezTo>
                    <a:pt x="16692" y="6567"/>
                    <a:pt x="17425" y="5999"/>
                    <a:pt x="18126" y="5399"/>
                  </a:cubicBezTo>
                  <a:cubicBezTo>
                    <a:pt x="18459" y="5099"/>
                    <a:pt x="18793" y="4765"/>
                    <a:pt x="19127" y="4432"/>
                  </a:cubicBezTo>
                  <a:cubicBezTo>
                    <a:pt x="19293" y="4265"/>
                    <a:pt x="19460" y="4098"/>
                    <a:pt x="19627" y="3931"/>
                  </a:cubicBezTo>
                  <a:lnTo>
                    <a:pt x="19860" y="3664"/>
                  </a:lnTo>
                  <a:lnTo>
                    <a:pt x="19994" y="3498"/>
                  </a:lnTo>
                  <a:lnTo>
                    <a:pt x="20127" y="3331"/>
                  </a:lnTo>
                  <a:cubicBezTo>
                    <a:pt x="21260" y="1770"/>
                    <a:pt x="19923" y="0"/>
                    <a:pt x="1841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3883775" y="3236300"/>
              <a:ext cx="497050" cy="541875"/>
            </a:xfrm>
            <a:custGeom>
              <a:avLst/>
              <a:gdLst/>
              <a:ahLst/>
              <a:cxnLst/>
              <a:rect l="l" t="t" r="r" b="b"/>
              <a:pathLst>
                <a:path w="19882" h="21675" extrusionOk="0">
                  <a:moveTo>
                    <a:pt x="10049" y="1"/>
                  </a:moveTo>
                  <a:cubicBezTo>
                    <a:pt x="9524" y="1"/>
                    <a:pt x="8999" y="9"/>
                    <a:pt x="8473" y="26"/>
                  </a:cubicBezTo>
                  <a:cubicBezTo>
                    <a:pt x="7806" y="92"/>
                    <a:pt x="7106" y="126"/>
                    <a:pt x="6439" y="226"/>
                  </a:cubicBezTo>
                  <a:cubicBezTo>
                    <a:pt x="4037" y="459"/>
                    <a:pt x="2202" y="2527"/>
                    <a:pt x="2236" y="4962"/>
                  </a:cubicBezTo>
                  <a:cubicBezTo>
                    <a:pt x="2236" y="6330"/>
                    <a:pt x="1" y="9399"/>
                    <a:pt x="2602" y="11300"/>
                  </a:cubicBezTo>
                  <a:cubicBezTo>
                    <a:pt x="2803" y="14036"/>
                    <a:pt x="3136" y="16738"/>
                    <a:pt x="3703" y="21241"/>
                  </a:cubicBezTo>
                  <a:lnTo>
                    <a:pt x="17480" y="21674"/>
                  </a:lnTo>
                  <a:cubicBezTo>
                    <a:pt x="16145" y="16671"/>
                    <a:pt x="17280" y="13335"/>
                    <a:pt x="19381" y="4696"/>
                  </a:cubicBezTo>
                  <a:cubicBezTo>
                    <a:pt x="19881" y="2694"/>
                    <a:pt x="18514" y="693"/>
                    <a:pt x="16479" y="426"/>
                  </a:cubicBezTo>
                  <a:cubicBezTo>
                    <a:pt x="15912" y="359"/>
                    <a:pt x="15345" y="292"/>
                    <a:pt x="14744" y="226"/>
                  </a:cubicBezTo>
                  <a:cubicBezTo>
                    <a:pt x="13193" y="76"/>
                    <a:pt x="11623" y="1"/>
                    <a:pt x="1004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3883775" y="3236300"/>
              <a:ext cx="497050" cy="541875"/>
            </a:xfrm>
            <a:custGeom>
              <a:avLst/>
              <a:gdLst/>
              <a:ahLst/>
              <a:cxnLst/>
              <a:rect l="l" t="t" r="r" b="b"/>
              <a:pathLst>
                <a:path w="19882" h="21675" extrusionOk="0">
                  <a:moveTo>
                    <a:pt x="10049" y="1"/>
                  </a:moveTo>
                  <a:cubicBezTo>
                    <a:pt x="9524" y="1"/>
                    <a:pt x="8999" y="9"/>
                    <a:pt x="8473" y="26"/>
                  </a:cubicBezTo>
                  <a:cubicBezTo>
                    <a:pt x="7806" y="92"/>
                    <a:pt x="7106" y="126"/>
                    <a:pt x="6439" y="226"/>
                  </a:cubicBezTo>
                  <a:cubicBezTo>
                    <a:pt x="4037" y="459"/>
                    <a:pt x="2202" y="2527"/>
                    <a:pt x="2236" y="4962"/>
                  </a:cubicBezTo>
                  <a:cubicBezTo>
                    <a:pt x="2236" y="6330"/>
                    <a:pt x="1" y="9399"/>
                    <a:pt x="2602" y="11300"/>
                  </a:cubicBezTo>
                  <a:cubicBezTo>
                    <a:pt x="2803" y="14036"/>
                    <a:pt x="3136" y="16738"/>
                    <a:pt x="3703" y="21241"/>
                  </a:cubicBezTo>
                  <a:lnTo>
                    <a:pt x="17480" y="21674"/>
                  </a:lnTo>
                  <a:cubicBezTo>
                    <a:pt x="16145" y="16671"/>
                    <a:pt x="17280" y="13335"/>
                    <a:pt x="19381" y="4696"/>
                  </a:cubicBezTo>
                  <a:cubicBezTo>
                    <a:pt x="19881" y="2694"/>
                    <a:pt x="18514" y="693"/>
                    <a:pt x="16479" y="426"/>
                  </a:cubicBezTo>
                  <a:cubicBezTo>
                    <a:pt x="15912" y="359"/>
                    <a:pt x="15345" y="292"/>
                    <a:pt x="14744" y="226"/>
                  </a:cubicBezTo>
                  <a:cubicBezTo>
                    <a:pt x="13193" y="76"/>
                    <a:pt x="11623" y="1"/>
                    <a:pt x="100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4051400" y="2985075"/>
              <a:ext cx="17525" cy="22550"/>
            </a:xfrm>
            <a:custGeom>
              <a:avLst/>
              <a:gdLst/>
              <a:ahLst/>
              <a:cxnLst/>
              <a:rect l="l" t="t" r="r" b="b"/>
              <a:pathLst>
                <a:path w="701" h="902" extrusionOk="0">
                  <a:moveTo>
                    <a:pt x="401" y="1"/>
                  </a:moveTo>
                  <a:cubicBezTo>
                    <a:pt x="267" y="1"/>
                    <a:pt x="100" y="167"/>
                    <a:pt x="34" y="401"/>
                  </a:cubicBezTo>
                  <a:cubicBezTo>
                    <a:pt x="0" y="668"/>
                    <a:pt x="100" y="901"/>
                    <a:pt x="267" y="901"/>
                  </a:cubicBezTo>
                  <a:cubicBezTo>
                    <a:pt x="434" y="901"/>
                    <a:pt x="601" y="735"/>
                    <a:pt x="634" y="501"/>
                  </a:cubicBezTo>
                  <a:cubicBezTo>
                    <a:pt x="701" y="234"/>
                    <a:pt x="567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4049725" y="2978400"/>
              <a:ext cx="14200" cy="8575"/>
            </a:xfrm>
            <a:custGeom>
              <a:avLst/>
              <a:gdLst/>
              <a:ahLst/>
              <a:cxnLst/>
              <a:rect l="l" t="t" r="r" b="b"/>
              <a:pathLst>
                <a:path w="568" h="343" extrusionOk="0">
                  <a:moveTo>
                    <a:pt x="1" y="1"/>
                  </a:moveTo>
                  <a:cubicBezTo>
                    <a:pt x="1" y="1"/>
                    <a:pt x="150" y="342"/>
                    <a:pt x="381" y="342"/>
                  </a:cubicBezTo>
                  <a:cubicBezTo>
                    <a:pt x="438" y="342"/>
                    <a:pt x="501" y="321"/>
                    <a:pt x="568" y="2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4035550" y="3003425"/>
              <a:ext cx="28375" cy="43550"/>
            </a:xfrm>
            <a:custGeom>
              <a:avLst/>
              <a:gdLst/>
              <a:ahLst/>
              <a:cxnLst/>
              <a:rect l="l" t="t" r="r" b="b"/>
              <a:pathLst>
                <a:path w="1135" h="1742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835" y="534"/>
                    <a:pt x="434" y="1001"/>
                    <a:pt x="1" y="1435"/>
                  </a:cubicBezTo>
                  <a:cubicBezTo>
                    <a:pt x="205" y="1639"/>
                    <a:pt x="460" y="1741"/>
                    <a:pt x="744" y="1741"/>
                  </a:cubicBezTo>
                  <a:cubicBezTo>
                    <a:pt x="785" y="1741"/>
                    <a:pt x="826" y="1739"/>
                    <a:pt x="868" y="17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4055575" y="2949850"/>
              <a:ext cx="39200" cy="11450"/>
            </a:xfrm>
            <a:custGeom>
              <a:avLst/>
              <a:gdLst/>
              <a:ahLst/>
              <a:cxnLst/>
              <a:rect l="l" t="t" r="r" b="b"/>
              <a:pathLst>
                <a:path w="1568" h="458" extrusionOk="0">
                  <a:moveTo>
                    <a:pt x="784" y="0"/>
                  </a:moveTo>
                  <a:cubicBezTo>
                    <a:pt x="551" y="0"/>
                    <a:pt x="317" y="59"/>
                    <a:pt x="100" y="175"/>
                  </a:cubicBezTo>
                  <a:cubicBezTo>
                    <a:pt x="34" y="209"/>
                    <a:pt x="0" y="276"/>
                    <a:pt x="34" y="376"/>
                  </a:cubicBezTo>
                  <a:cubicBezTo>
                    <a:pt x="67" y="409"/>
                    <a:pt x="100" y="442"/>
                    <a:pt x="134" y="442"/>
                  </a:cubicBezTo>
                  <a:cubicBezTo>
                    <a:pt x="156" y="442"/>
                    <a:pt x="178" y="457"/>
                    <a:pt x="200" y="457"/>
                  </a:cubicBezTo>
                  <a:cubicBezTo>
                    <a:pt x="211" y="457"/>
                    <a:pt x="223" y="453"/>
                    <a:pt x="234" y="442"/>
                  </a:cubicBezTo>
                  <a:cubicBezTo>
                    <a:pt x="417" y="351"/>
                    <a:pt x="620" y="299"/>
                    <a:pt x="827" y="299"/>
                  </a:cubicBezTo>
                  <a:cubicBezTo>
                    <a:pt x="997" y="299"/>
                    <a:pt x="1169" y="334"/>
                    <a:pt x="1334" y="409"/>
                  </a:cubicBezTo>
                  <a:cubicBezTo>
                    <a:pt x="1360" y="434"/>
                    <a:pt x="1385" y="445"/>
                    <a:pt x="1411" y="445"/>
                  </a:cubicBezTo>
                  <a:cubicBezTo>
                    <a:pt x="1452" y="445"/>
                    <a:pt x="1493" y="417"/>
                    <a:pt x="1535" y="376"/>
                  </a:cubicBezTo>
                  <a:cubicBezTo>
                    <a:pt x="1568" y="309"/>
                    <a:pt x="1535" y="209"/>
                    <a:pt x="1468" y="175"/>
                  </a:cubicBezTo>
                  <a:cubicBezTo>
                    <a:pt x="1251" y="59"/>
                    <a:pt x="1018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045550" y="2879525"/>
              <a:ext cx="246700" cy="294375"/>
            </a:xfrm>
            <a:custGeom>
              <a:avLst/>
              <a:gdLst/>
              <a:ahLst/>
              <a:cxnLst/>
              <a:rect l="l" t="t" r="r" b="b"/>
              <a:pathLst>
                <a:path w="9868" h="11775" extrusionOk="0">
                  <a:moveTo>
                    <a:pt x="5284" y="0"/>
                  </a:moveTo>
                  <a:cubicBezTo>
                    <a:pt x="4956" y="0"/>
                    <a:pt x="4617" y="39"/>
                    <a:pt x="4271" y="120"/>
                  </a:cubicBezTo>
                  <a:cubicBezTo>
                    <a:pt x="1135" y="887"/>
                    <a:pt x="1" y="5357"/>
                    <a:pt x="201" y="8226"/>
                  </a:cubicBezTo>
                  <a:cubicBezTo>
                    <a:pt x="361" y="10401"/>
                    <a:pt x="2062" y="11775"/>
                    <a:pt x="3976" y="11775"/>
                  </a:cubicBezTo>
                  <a:cubicBezTo>
                    <a:pt x="4850" y="11775"/>
                    <a:pt x="5769" y="11488"/>
                    <a:pt x="6606" y="10861"/>
                  </a:cubicBezTo>
                  <a:cubicBezTo>
                    <a:pt x="8374" y="9526"/>
                    <a:pt x="8607" y="8226"/>
                    <a:pt x="9274" y="5190"/>
                  </a:cubicBezTo>
                  <a:cubicBezTo>
                    <a:pt x="9868" y="2490"/>
                    <a:pt x="7927" y="0"/>
                    <a:pt x="528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4028050" y="2843125"/>
              <a:ext cx="333600" cy="310500"/>
            </a:xfrm>
            <a:custGeom>
              <a:avLst/>
              <a:gdLst/>
              <a:ahLst/>
              <a:cxnLst/>
              <a:rect l="l" t="t" r="r" b="b"/>
              <a:pathLst>
                <a:path w="13344" h="12420" extrusionOk="0">
                  <a:moveTo>
                    <a:pt x="8011" y="0"/>
                  </a:moveTo>
                  <a:cubicBezTo>
                    <a:pt x="7910" y="0"/>
                    <a:pt x="7809" y="3"/>
                    <a:pt x="7706" y="8"/>
                  </a:cubicBezTo>
                  <a:cubicBezTo>
                    <a:pt x="4303" y="141"/>
                    <a:pt x="0" y="342"/>
                    <a:pt x="2736" y="7347"/>
                  </a:cubicBezTo>
                  <a:cubicBezTo>
                    <a:pt x="3324" y="10123"/>
                    <a:pt x="5959" y="12420"/>
                    <a:pt x="8041" y="12420"/>
                  </a:cubicBezTo>
                  <a:cubicBezTo>
                    <a:pt x="8086" y="12420"/>
                    <a:pt x="8129" y="12419"/>
                    <a:pt x="8173" y="12417"/>
                  </a:cubicBezTo>
                  <a:cubicBezTo>
                    <a:pt x="10241" y="12350"/>
                    <a:pt x="13343" y="8381"/>
                    <a:pt x="13243" y="5412"/>
                  </a:cubicBezTo>
                  <a:cubicBezTo>
                    <a:pt x="13146" y="2534"/>
                    <a:pt x="11199" y="0"/>
                    <a:pt x="8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4026375" y="2839625"/>
              <a:ext cx="201850" cy="125550"/>
            </a:xfrm>
            <a:custGeom>
              <a:avLst/>
              <a:gdLst/>
              <a:ahLst/>
              <a:cxnLst/>
              <a:rect l="l" t="t" r="r" b="b"/>
              <a:pathLst>
                <a:path w="8074" h="5022" extrusionOk="0">
                  <a:moveTo>
                    <a:pt x="3850" y="1"/>
                  </a:moveTo>
                  <a:cubicBezTo>
                    <a:pt x="2009" y="1"/>
                    <a:pt x="332" y="1461"/>
                    <a:pt x="1" y="3317"/>
                  </a:cubicBezTo>
                  <a:cubicBezTo>
                    <a:pt x="101" y="3297"/>
                    <a:pt x="200" y="3287"/>
                    <a:pt x="299" y="3287"/>
                  </a:cubicBezTo>
                  <a:cubicBezTo>
                    <a:pt x="1640" y="3287"/>
                    <a:pt x="2837" y="5022"/>
                    <a:pt x="4570" y="5022"/>
                  </a:cubicBezTo>
                  <a:cubicBezTo>
                    <a:pt x="4614" y="5022"/>
                    <a:pt x="4659" y="5020"/>
                    <a:pt x="4704" y="5018"/>
                  </a:cubicBezTo>
                  <a:cubicBezTo>
                    <a:pt x="6939" y="4885"/>
                    <a:pt x="8073" y="2750"/>
                    <a:pt x="6639" y="1282"/>
                  </a:cubicBezTo>
                  <a:cubicBezTo>
                    <a:pt x="5771" y="381"/>
                    <a:pt x="4789" y="1"/>
                    <a:pt x="3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4262375" y="2840150"/>
              <a:ext cx="138600" cy="141325"/>
            </a:xfrm>
            <a:custGeom>
              <a:avLst/>
              <a:gdLst/>
              <a:ahLst/>
              <a:cxnLst/>
              <a:rect l="l" t="t" r="r" b="b"/>
              <a:pathLst>
                <a:path w="5544" h="5653" extrusionOk="0">
                  <a:moveTo>
                    <a:pt x="1977" y="0"/>
                  </a:moveTo>
                  <a:cubicBezTo>
                    <a:pt x="1121" y="0"/>
                    <a:pt x="340" y="500"/>
                    <a:pt x="168" y="1795"/>
                  </a:cubicBezTo>
                  <a:cubicBezTo>
                    <a:pt x="1" y="3096"/>
                    <a:pt x="501" y="4664"/>
                    <a:pt x="3070" y="5531"/>
                  </a:cubicBezTo>
                  <a:cubicBezTo>
                    <a:pt x="3317" y="5614"/>
                    <a:pt x="3536" y="5653"/>
                    <a:pt x="3729" y="5653"/>
                  </a:cubicBezTo>
                  <a:cubicBezTo>
                    <a:pt x="5543" y="5653"/>
                    <a:pt x="5072" y="2267"/>
                    <a:pt x="4137" y="1061"/>
                  </a:cubicBezTo>
                  <a:cubicBezTo>
                    <a:pt x="3638" y="434"/>
                    <a:pt x="2775" y="0"/>
                    <a:pt x="1977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4315900" y="2725650"/>
              <a:ext cx="284250" cy="408350"/>
            </a:xfrm>
            <a:custGeom>
              <a:avLst/>
              <a:gdLst/>
              <a:ahLst/>
              <a:cxnLst/>
              <a:rect l="l" t="t" r="r" b="b"/>
              <a:pathLst>
                <a:path w="11370" h="16334" extrusionOk="0">
                  <a:moveTo>
                    <a:pt x="4972" y="1"/>
                  </a:moveTo>
                  <a:cubicBezTo>
                    <a:pt x="1439" y="1"/>
                    <a:pt x="0" y="4852"/>
                    <a:pt x="395" y="7275"/>
                  </a:cubicBezTo>
                  <a:cubicBezTo>
                    <a:pt x="1292" y="12856"/>
                    <a:pt x="5742" y="16334"/>
                    <a:pt x="8855" y="16334"/>
                  </a:cubicBezTo>
                  <a:cubicBezTo>
                    <a:pt x="9910" y="16334"/>
                    <a:pt x="10812" y="15934"/>
                    <a:pt x="11369" y="15081"/>
                  </a:cubicBezTo>
                  <a:cubicBezTo>
                    <a:pt x="5532" y="13146"/>
                    <a:pt x="11369" y="2539"/>
                    <a:pt x="7133" y="537"/>
                  </a:cubicBezTo>
                  <a:cubicBezTo>
                    <a:pt x="6341" y="164"/>
                    <a:pt x="5621" y="1"/>
                    <a:pt x="49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4478375" y="2746375"/>
              <a:ext cx="138450" cy="389675"/>
            </a:xfrm>
            <a:custGeom>
              <a:avLst/>
              <a:gdLst/>
              <a:ahLst/>
              <a:cxnLst/>
              <a:rect l="l" t="t" r="r" b="b"/>
              <a:pathLst>
                <a:path w="5538" h="15587" extrusionOk="0">
                  <a:moveTo>
                    <a:pt x="705" y="0"/>
                  </a:moveTo>
                  <a:cubicBezTo>
                    <a:pt x="492" y="0"/>
                    <a:pt x="284" y="59"/>
                    <a:pt x="100" y="175"/>
                  </a:cubicBezTo>
                  <a:cubicBezTo>
                    <a:pt x="34" y="175"/>
                    <a:pt x="0" y="242"/>
                    <a:pt x="34" y="309"/>
                  </a:cubicBezTo>
                  <a:cubicBezTo>
                    <a:pt x="57" y="332"/>
                    <a:pt x="81" y="356"/>
                    <a:pt x="116" y="356"/>
                  </a:cubicBezTo>
                  <a:cubicBezTo>
                    <a:pt x="131" y="356"/>
                    <a:pt x="148" y="352"/>
                    <a:pt x="167" y="342"/>
                  </a:cubicBezTo>
                  <a:cubicBezTo>
                    <a:pt x="341" y="237"/>
                    <a:pt x="534" y="188"/>
                    <a:pt x="726" y="188"/>
                  </a:cubicBezTo>
                  <a:cubicBezTo>
                    <a:pt x="901" y="188"/>
                    <a:pt x="1075" y="229"/>
                    <a:pt x="1234" y="309"/>
                  </a:cubicBezTo>
                  <a:cubicBezTo>
                    <a:pt x="2068" y="842"/>
                    <a:pt x="2102" y="3044"/>
                    <a:pt x="2135" y="5579"/>
                  </a:cubicBezTo>
                  <a:cubicBezTo>
                    <a:pt x="2202" y="9482"/>
                    <a:pt x="2302" y="14352"/>
                    <a:pt x="5404" y="15586"/>
                  </a:cubicBezTo>
                  <a:lnTo>
                    <a:pt x="5437" y="15586"/>
                  </a:lnTo>
                  <a:cubicBezTo>
                    <a:pt x="5471" y="15586"/>
                    <a:pt x="5504" y="15553"/>
                    <a:pt x="5538" y="15520"/>
                  </a:cubicBezTo>
                  <a:cubicBezTo>
                    <a:pt x="5538" y="15486"/>
                    <a:pt x="5538" y="15420"/>
                    <a:pt x="5471" y="15386"/>
                  </a:cubicBezTo>
                  <a:cubicBezTo>
                    <a:pt x="2502" y="14219"/>
                    <a:pt x="2402" y="9449"/>
                    <a:pt x="2335" y="5579"/>
                  </a:cubicBezTo>
                  <a:cubicBezTo>
                    <a:pt x="2302" y="3011"/>
                    <a:pt x="2269" y="742"/>
                    <a:pt x="1335" y="175"/>
                  </a:cubicBezTo>
                  <a:cubicBezTo>
                    <a:pt x="1134" y="59"/>
                    <a:pt x="918" y="0"/>
                    <a:pt x="7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065950" y="2995850"/>
              <a:ext cx="76375" cy="71925"/>
            </a:xfrm>
            <a:custGeom>
              <a:avLst/>
              <a:gdLst/>
              <a:ahLst/>
              <a:cxnLst/>
              <a:rect l="l" t="t" r="r" b="b"/>
              <a:pathLst>
                <a:path w="3055" h="2877" extrusionOk="0">
                  <a:moveTo>
                    <a:pt x="1844" y="0"/>
                  </a:moveTo>
                  <a:cubicBezTo>
                    <a:pt x="1078" y="0"/>
                    <a:pt x="446" y="960"/>
                    <a:pt x="252" y="1638"/>
                  </a:cubicBezTo>
                  <a:cubicBezTo>
                    <a:pt x="1" y="2281"/>
                    <a:pt x="498" y="2876"/>
                    <a:pt x="1098" y="2876"/>
                  </a:cubicBezTo>
                  <a:cubicBezTo>
                    <a:pt x="1214" y="2876"/>
                    <a:pt x="1334" y="2854"/>
                    <a:pt x="1453" y="2805"/>
                  </a:cubicBezTo>
                  <a:cubicBezTo>
                    <a:pt x="1987" y="2639"/>
                    <a:pt x="2187" y="2338"/>
                    <a:pt x="2587" y="1638"/>
                  </a:cubicBezTo>
                  <a:cubicBezTo>
                    <a:pt x="3054" y="1037"/>
                    <a:pt x="2687" y="103"/>
                    <a:pt x="1920" y="3"/>
                  </a:cubicBezTo>
                  <a:cubicBezTo>
                    <a:pt x="1895" y="1"/>
                    <a:pt x="1869" y="0"/>
                    <a:pt x="184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4063075" y="3051800"/>
              <a:ext cx="20875" cy="44225"/>
            </a:xfrm>
            <a:custGeom>
              <a:avLst/>
              <a:gdLst/>
              <a:ahLst/>
              <a:cxnLst/>
              <a:rect l="l" t="t" r="r" b="b"/>
              <a:pathLst>
                <a:path w="835" h="1769" extrusionOk="0">
                  <a:moveTo>
                    <a:pt x="434" y="0"/>
                  </a:moveTo>
                  <a:lnTo>
                    <a:pt x="0" y="868"/>
                  </a:lnTo>
                  <a:lnTo>
                    <a:pt x="434" y="1768"/>
                  </a:lnTo>
                  <a:lnTo>
                    <a:pt x="834" y="868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3433450" y="3772125"/>
              <a:ext cx="866475" cy="769925"/>
            </a:xfrm>
            <a:custGeom>
              <a:avLst/>
              <a:gdLst/>
              <a:ahLst/>
              <a:cxnLst/>
              <a:rect l="l" t="t" r="r" b="b"/>
              <a:pathLst>
                <a:path w="34659" h="30797" extrusionOk="0">
                  <a:moveTo>
                    <a:pt x="24821" y="1"/>
                  </a:moveTo>
                  <a:cubicBezTo>
                    <a:pt x="21140" y="1"/>
                    <a:pt x="13300" y="331"/>
                    <a:pt x="7640" y="2877"/>
                  </a:cubicBezTo>
                  <a:cubicBezTo>
                    <a:pt x="5271" y="3977"/>
                    <a:pt x="4904" y="5745"/>
                    <a:pt x="4471" y="8347"/>
                  </a:cubicBezTo>
                  <a:cubicBezTo>
                    <a:pt x="2703" y="19122"/>
                    <a:pt x="1" y="30029"/>
                    <a:pt x="1" y="30029"/>
                  </a:cubicBezTo>
                  <a:lnTo>
                    <a:pt x="2603" y="30797"/>
                  </a:lnTo>
                  <a:cubicBezTo>
                    <a:pt x="2603" y="30797"/>
                    <a:pt x="12310" y="16520"/>
                    <a:pt x="10975" y="8781"/>
                  </a:cubicBezTo>
                  <a:lnTo>
                    <a:pt x="10975" y="8781"/>
                  </a:lnTo>
                  <a:cubicBezTo>
                    <a:pt x="15355" y="9713"/>
                    <a:pt x="19005" y="10066"/>
                    <a:pt x="22021" y="10066"/>
                  </a:cubicBezTo>
                  <a:cubicBezTo>
                    <a:pt x="31410" y="10066"/>
                    <a:pt x="34659" y="6646"/>
                    <a:pt x="34659" y="6646"/>
                  </a:cubicBezTo>
                  <a:lnTo>
                    <a:pt x="26887" y="41"/>
                  </a:lnTo>
                  <a:cubicBezTo>
                    <a:pt x="26887" y="41"/>
                    <a:pt x="26108" y="1"/>
                    <a:pt x="24821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3315875" y="4510125"/>
              <a:ext cx="211650" cy="100700"/>
            </a:xfrm>
            <a:custGeom>
              <a:avLst/>
              <a:gdLst/>
              <a:ahLst/>
              <a:cxnLst/>
              <a:rect l="l" t="t" r="r" b="b"/>
              <a:pathLst>
                <a:path w="8466" h="4028" extrusionOk="0">
                  <a:moveTo>
                    <a:pt x="4733" y="0"/>
                  </a:moveTo>
                  <a:cubicBezTo>
                    <a:pt x="4624" y="0"/>
                    <a:pt x="4519" y="60"/>
                    <a:pt x="4437" y="142"/>
                  </a:cubicBezTo>
                  <a:cubicBezTo>
                    <a:pt x="3470" y="643"/>
                    <a:pt x="3470" y="676"/>
                    <a:pt x="934" y="910"/>
                  </a:cubicBezTo>
                  <a:cubicBezTo>
                    <a:pt x="100" y="1010"/>
                    <a:pt x="0" y="1777"/>
                    <a:pt x="2069" y="2444"/>
                  </a:cubicBezTo>
                  <a:lnTo>
                    <a:pt x="7105" y="4012"/>
                  </a:lnTo>
                  <a:cubicBezTo>
                    <a:pt x="7136" y="4022"/>
                    <a:pt x="7169" y="4027"/>
                    <a:pt x="7202" y="4027"/>
                  </a:cubicBezTo>
                  <a:cubicBezTo>
                    <a:pt x="7711" y="4027"/>
                    <a:pt x="8465" y="2858"/>
                    <a:pt x="7839" y="1043"/>
                  </a:cubicBezTo>
                  <a:cubicBezTo>
                    <a:pt x="7773" y="910"/>
                    <a:pt x="7639" y="810"/>
                    <a:pt x="7506" y="810"/>
                  </a:cubicBezTo>
                  <a:cubicBezTo>
                    <a:pt x="6572" y="710"/>
                    <a:pt x="5638" y="443"/>
                    <a:pt x="4804" y="9"/>
                  </a:cubicBezTo>
                  <a:cubicBezTo>
                    <a:pt x="4780" y="3"/>
                    <a:pt x="4757" y="0"/>
                    <a:pt x="47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3759525" y="3787950"/>
              <a:ext cx="539575" cy="799125"/>
            </a:xfrm>
            <a:custGeom>
              <a:avLst/>
              <a:gdLst/>
              <a:ahLst/>
              <a:cxnLst/>
              <a:rect l="l" t="t" r="r" b="b"/>
              <a:pathLst>
                <a:path w="21583" h="31965" extrusionOk="0">
                  <a:moveTo>
                    <a:pt x="15632" y="1"/>
                  </a:moveTo>
                  <a:cubicBezTo>
                    <a:pt x="12310" y="1"/>
                    <a:pt x="7838" y="429"/>
                    <a:pt x="3803" y="2244"/>
                  </a:cubicBezTo>
                  <a:cubicBezTo>
                    <a:pt x="1401" y="3278"/>
                    <a:pt x="0" y="5813"/>
                    <a:pt x="367" y="8415"/>
                  </a:cubicBezTo>
                  <a:cubicBezTo>
                    <a:pt x="1935" y="19256"/>
                    <a:pt x="5805" y="31965"/>
                    <a:pt x="5805" y="31965"/>
                  </a:cubicBezTo>
                  <a:lnTo>
                    <a:pt x="8506" y="31932"/>
                  </a:lnTo>
                  <a:cubicBezTo>
                    <a:pt x="8506" y="31932"/>
                    <a:pt x="8306" y="16787"/>
                    <a:pt x="6972" y="9048"/>
                  </a:cubicBezTo>
                  <a:lnTo>
                    <a:pt x="6972" y="9048"/>
                  </a:lnTo>
                  <a:cubicBezTo>
                    <a:pt x="8148" y="9432"/>
                    <a:pt x="9971" y="9541"/>
                    <a:pt x="11359" y="9541"/>
                  </a:cubicBezTo>
                  <a:cubicBezTo>
                    <a:pt x="11782" y="9541"/>
                    <a:pt x="12165" y="9531"/>
                    <a:pt x="12476" y="9515"/>
                  </a:cubicBezTo>
                  <a:cubicBezTo>
                    <a:pt x="17480" y="9282"/>
                    <a:pt x="21582" y="7914"/>
                    <a:pt x="20949" y="2944"/>
                  </a:cubicBezTo>
                  <a:lnTo>
                    <a:pt x="20648" y="342"/>
                  </a:lnTo>
                  <a:cubicBezTo>
                    <a:pt x="20648" y="342"/>
                    <a:pt x="18599" y="1"/>
                    <a:pt x="156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3796225" y="4572675"/>
              <a:ext cx="215175" cy="80300"/>
            </a:xfrm>
            <a:custGeom>
              <a:avLst/>
              <a:gdLst/>
              <a:ahLst/>
              <a:cxnLst/>
              <a:rect l="l" t="t" r="r" b="b"/>
              <a:pathLst>
                <a:path w="8607" h="3212" extrusionOk="0">
                  <a:moveTo>
                    <a:pt x="7076" y="0"/>
                  </a:moveTo>
                  <a:cubicBezTo>
                    <a:pt x="7052" y="0"/>
                    <a:pt x="7029" y="3"/>
                    <a:pt x="7005" y="9"/>
                  </a:cubicBezTo>
                  <a:cubicBezTo>
                    <a:pt x="6475" y="122"/>
                    <a:pt x="5945" y="182"/>
                    <a:pt x="5414" y="182"/>
                  </a:cubicBezTo>
                  <a:cubicBezTo>
                    <a:pt x="5011" y="182"/>
                    <a:pt x="4607" y="148"/>
                    <a:pt x="4203" y="76"/>
                  </a:cubicBezTo>
                  <a:cubicBezTo>
                    <a:pt x="4036" y="76"/>
                    <a:pt x="3970" y="209"/>
                    <a:pt x="3870" y="309"/>
                  </a:cubicBezTo>
                  <a:cubicBezTo>
                    <a:pt x="3102" y="1076"/>
                    <a:pt x="3136" y="1110"/>
                    <a:pt x="767" y="2110"/>
                  </a:cubicBezTo>
                  <a:cubicBezTo>
                    <a:pt x="0" y="2444"/>
                    <a:pt x="134" y="3211"/>
                    <a:pt x="2302" y="3211"/>
                  </a:cubicBezTo>
                  <a:lnTo>
                    <a:pt x="7572" y="3211"/>
                  </a:lnTo>
                  <a:cubicBezTo>
                    <a:pt x="8106" y="3211"/>
                    <a:pt x="8606" y="1810"/>
                    <a:pt x="7372" y="142"/>
                  </a:cubicBezTo>
                  <a:cubicBezTo>
                    <a:pt x="7290" y="60"/>
                    <a:pt x="7185" y="0"/>
                    <a:pt x="70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3652775" y="3759550"/>
              <a:ext cx="776175" cy="357150"/>
            </a:xfrm>
            <a:custGeom>
              <a:avLst/>
              <a:gdLst/>
              <a:ahLst/>
              <a:cxnLst/>
              <a:rect l="l" t="t" r="r" b="b"/>
              <a:pathLst>
                <a:path w="31047" h="14286" extrusionOk="0">
                  <a:moveTo>
                    <a:pt x="18097" y="1"/>
                  </a:moveTo>
                  <a:cubicBezTo>
                    <a:pt x="15302" y="1"/>
                    <a:pt x="12991" y="152"/>
                    <a:pt x="12943" y="311"/>
                  </a:cubicBezTo>
                  <a:cubicBezTo>
                    <a:pt x="12943" y="311"/>
                    <a:pt x="12937" y="311"/>
                    <a:pt x="12925" y="311"/>
                  </a:cubicBezTo>
                  <a:cubicBezTo>
                    <a:pt x="12523" y="311"/>
                    <a:pt x="5412" y="342"/>
                    <a:pt x="1" y="2546"/>
                  </a:cubicBezTo>
                  <a:cubicBezTo>
                    <a:pt x="1" y="10418"/>
                    <a:pt x="3270" y="13554"/>
                    <a:pt x="3270" y="13554"/>
                  </a:cubicBezTo>
                  <a:cubicBezTo>
                    <a:pt x="3270" y="13554"/>
                    <a:pt x="7429" y="14286"/>
                    <a:pt x="12318" y="14286"/>
                  </a:cubicBezTo>
                  <a:cubicBezTo>
                    <a:pt x="20628" y="14286"/>
                    <a:pt x="31046" y="12170"/>
                    <a:pt x="26720" y="744"/>
                  </a:cubicBezTo>
                  <a:cubicBezTo>
                    <a:pt x="24848" y="185"/>
                    <a:pt x="21179" y="1"/>
                    <a:pt x="180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645275" y="3748625"/>
              <a:ext cx="138450" cy="84850"/>
            </a:xfrm>
            <a:custGeom>
              <a:avLst/>
              <a:gdLst/>
              <a:ahLst/>
              <a:cxnLst/>
              <a:rect l="l" t="t" r="r" b="b"/>
              <a:pathLst>
                <a:path w="5538" h="3394" extrusionOk="0">
                  <a:moveTo>
                    <a:pt x="2515" y="1"/>
                  </a:moveTo>
                  <a:cubicBezTo>
                    <a:pt x="2344" y="1"/>
                    <a:pt x="2173" y="32"/>
                    <a:pt x="2002" y="81"/>
                  </a:cubicBezTo>
                  <a:lnTo>
                    <a:pt x="768" y="514"/>
                  </a:lnTo>
                  <a:cubicBezTo>
                    <a:pt x="267" y="648"/>
                    <a:pt x="0" y="1215"/>
                    <a:pt x="167" y="1682"/>
                  </a:cubicBezTo>
                  <a:lnTo>
                    <a:pt x="534" y="2783"/>
                  </a:lnTo>
                  <a:cubicBezTo>
                    <a:pt x="684" y="3141"/>
                    <a:pt x="1048" y="3393"/>
                    <a:pt x="1458" y="3393"/>
                  </a:cubicBezTo>
                  <a:cubicBezTo>
                    <a:pt x="1506" y="3393"/>
                    <a:pt x="1553" y="3390"/>
                    <a:pt x="1602" y="3383"/>
                  </a:cubicBezTo>
                  <a:lnTo>
                    <a:pt x="2903" y="3149"/>
                  </a:lnTo>
                  <a:cubicBezTo>
                    <a:pt x="2903" y="3149"/>
                    <a:pt x="5071" y="3116"/>
                    <a:pt x="5504" y="2015"/>
                  </a:cubicBezTo>
                  <a:cubicBezTo>
                    <a:pt x="5538" y="1915"/>
                    <a:pt x="5538" y="1782"/>
                    <a:pt x="5471" y="1648"/>
                  </a:cubicBezTo>
                  <a:lnTo>
                    <a:pt x="5438" y="1548"/>
                  </a:lnTo>
                  <a:cubicBezTo>
                    <a:pt x="5171" y="781"/>
                    <a:pt x="4470" y="214"/>
                    <a:pt x="3670" y="114"/>
                  </a:cubicBezTo>
                  <a:lnTo>
                    <a:pt x="2702" y="14"/>
                  </a:lnTo>
                  <a:cubicBezTo>
                    <a:pt x="2640" y="5"/>
                    <a:pt x="2577" y="1"/>
                    <a:pt x="251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3729175" y="3297150"/>
              <a:ext cx="333275" cy="511275"/>
            </a:xfrm>
            <a:custGeom>
              <a:avLst/>
              <a:gdLst/>
              <a:ahLst/>
              <a:cxnLst/>
              <a:rect l="l" t="t" r="r" b="b"/>
              <a:pathLst>
                <a:path w="13331" h="20451" extrusionOk="0">
                  <a:moveTo>
                    <a:pt x="11026" y="0"/>
                  </a:moveTo>
                  <a:cubicBezTo>
                    <a:pt x="10143" y="0"/>
                    <a:pt x="9266" y="516"/>
                    <a:pt x="9020" y="1661"/>
                  </a:cubicBezTo>
                  <a:cubicBezTo>
                    <a:pt x="8853" y="2595"/>
                    <a:pt x="8653" y="3562"/>
                    <a:pt x="8453" y="4496"/>
                  </a:cubicBezTo>
                  <a:cubicBezTo>
                    <a:pt x="8286" y="5430"/>
                    <a:pt x="8086" y="6398"/>
                    <a:pt x="7852" y="7332"/>
                  </a:cubicBezTo>
                  <a:cubicBezTo>
                    <a:pt x="7652" y="8266"/>
                    <a:pt x="7419" y="9200"/>
                    <a:pt x="7185" y="10100"/>
                  </a:cubicBezTo>
                  <a:cubicBezTo>
                    <a:pt x="6936" y="10972"/>
                    <a:pt x="6716" y="11814"/>
                    <a:pt x="6444" y="12600"/>
                  </a:cubicBezTo>
                  <a:lnTo>
                    <a:pt x="6444" y="12600"/>
                  </a:lnTo>
                  <a:cubicBezTo>
                    <a:pt x="6101" y="13056"/>
                    <a:pt x="5750" y="13509"/>
                    <a:pt x="5351" y="13937"/>
                  </a:cubicBezTo>
                  <a:cubicBezTo>
                    <a:pt x="4884" y="14470"/>
                    <a:pt x="4383" y="14971"/>
                    <a:pt x="3883" y="15504"/>
                  </a:cubicBezTo>
                  <a:cubicBezTo>
                    <a:pt x="3349" y="16038"/>
                    <a:pt x="2816" y="16572"/>
                    <a:pt x="2282" y="17106"/>
                  </a:cubicBezTo>
                  <a:lnTo>
                    <a:pt x="681" y="18673"/>
                  </a:lnTo>
                  <a:cubicBezTo>
                    <a:pt x="1" y="19381"/>
                    <a:pt x="596" y="20450"/>
                    <a:pt x="1424" y="20450"/>
                  </a:cubicBezTo>
                  <a:cubicBezTo>
                    <a:pt x="1571" y="20450"/>
                    <a:pt x="1726" y="20417"/>
                    <a:pt x="1882" y="20341"/>
                  </a:cubicBezTo>
                  <a:cubicBezTo>
                    <a:pt x="2615" y="19974"/>
                    <a:pt x="3283" y="19574"/>
                    <a:pt x="3950" y="19174"/>
                  </a:cubicBezTo>
                  <a:cubicBezTo>
                    <a:pt x="4617" y="18773"/>
                    <a:pt x="5284" y="18340"/>
                    <a:pt x="5918" y="17873"/>
                  </a:cubicBezTo>
                  <a:cubicBezTo>
                    <a:pt x="6552" y="17406"/>
                    <a:pt x="7185" y="16939"/>
                    <a:pt x="7819" y="16405"/>
                  </a:cubicBezTo>
                  <a:cubicBezTo>
                    <a:pt x="8453" y="15838"/>
                    <a:pt x="9087" y="15238"/>
                    <a:pt x="9620" y="14604"/>
                  </a:cubicBezTo>
                  <a:cubicBezTo>
                    <a:pt x="9687" y="14504"/>
                    <a:pt x="9754" y="14404"/>
                    <a:pt x="9821" y="14304"/>
                  </a:cubicBezTo>
                  <a:lnTo>
                    <a:pt x="9854" y="14170"/>
                  </a:lnTo>
                  <a:cubicBezTo>
                    <a:pt x="10654" y="12269"/>
                    <a:pt x="11322" y="10301"/>
                    <a:pt x="11855" y="8299"/>
                  </a:cubicBezTo>
                  <a:cubicBezTo>
                    <a:pt x="12122" y="7332"/>
                    <a:pt x="12356" y="6331"/>
                    <a:pt x="12556" y="5364"/>
                  </a:cubicBezTo>
                  <a:cubicBezTo>
                    <a:pt x="12789" y="4363"/>
                    <a:pt x="12989" y="3396"/>
                    <a:pt x="13156" y="2362"/>
                  </a:cubicBezTo>
                  <a:lnTo>
                    <a:pt x="13123" y="2362"/>
                  </a:lnTo>
                  <a:cubicBezTo>
                    <a:pt x="13330" y="872"/>
                    <a:pt x="12173" y="0"/>
                    <a:pt x="11026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4111450" y="3253825"/>
              <a:ext cx="258525" cy="188275"/>
            </a:xfrm>
            <a:custGeom>
              <a:avLst/>
              <a:gdLst/>
              <a:ahLst/>
              <a:cxnLst/>
              <a:rect l="l" t="t" r="r" b="b"/>
              <a:pathLst>
                <a:path w="10341" h="7531" extrusionOk="0">
                  <a:moveTo>
                    <a:pt x="6952" y="0"/>
                  </a:moveTo>
                  <a:cubicBezTo>
                    <a:pt x="3933" y="0"/>
                    <a:pt x="0" y="2127"/>
                    <a:pt x="0" y="2127"/>
                  </a:cubicBezTo>
                  <a:cubicBezTo>
                    <a:pt x="0" y="2127"/>
                    <a:pt x="2035" y="7163"/>
                    <a:pt x="3569" y="7530"/>
                  </a:cubicBezTo>
                  <a:cubicBezTo>
                    <a:pt x="7005" y="6963"/>
                    <a:pt x="9407" y="5295"/>
                    <a:pt x="10341" y="3027"/>
                  </a:cubicBezTo>
                  <a:cubicBezTo>
                    <a:pt x="10169" y="726"/>
                    <a:pt x="8717" y="0"/>
                    <a:pt x="6952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111450" y="3253825"/>
              <a:ext cx="258525" cy="188275"/>
            </a:xfrm>
            <a:custGeom>
              <a:avLst/>
              <a:gdLst/>
              <a:ahLst/>
              <a:cxnLst/>
              <a:rect l="l" t="t" r="r" b="b"/>
              <a:pathLst>
                <a:path w="10341" h="7531" extrusionOk="0">
                  <a:moveTo>
                    <a:pt x="6952" y="0"/>
                  </a:moveTo>
                  <a:cubicBezTo>
                    <a:pt x="3933" y="0"/>
                    <a:pt x="0" y="2127"/>
                    <a:pt x="0" y="2127"/>
                  </a:cubicBezTo>
                  <a:cubicBezTo>
                    <a:pt x="0" y="2127"/>
                    <a:pt x="2035" y="7163"/>
                    <a:pt x="3569" y="7530"/>
                  </a:cubicBezTo>
                  <a:cubicBezTo>
                    <a:pt x="7005" y="6963"/>
                    <a:pt x="9407" y="5295"/>
                    <a:pt x="10341" y="3027"/>
                  </a:cubicBezTo>
                  <a:cubicBezTo>
                    <a:pt x="10169" y="726"/>
                    <a:pt x="8717" y="0"/>
                    <a:pt x="69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3898800" y="3248850"/>
              <a:ext cx="219125" cy="247450"/>
            </a:xfrm>
            <a:custGeom>
              <a:avLst/>
              <a:gdLst/>
              <a:ahLst/>
              <a:cxnLst/>
              <a:rect l="l" t="t" r="r" b="b"/>
              <a:pathLst>
                <a:path w="8765" h="9898" extrusionOk="0">
                  <a:moveTo>
                    <a:pt x="5076" y="0"/>
                  </a:moveTo>
                  <a:cubicBezTo>
                    <a:pt x="4668" y="0"/>
                    <a:pt x="4191" y="122"/>
                    <a:pt x="3636" y="391"/>
                  </a:cubicBezTo>
                  <a:cubicBezTo>
                    <a:pt x="2035" y="1358"/>
                    <a:pt x="267" y="3526"/>
                    <a:pt x="0" y="7296"/>
                  </a:cubicBezTo>
                  <a:cubicBezTo>
                    <a:pt x="634" y="8730"/>
                    <a:pt x="6872" y="9898"/>
                    <a:pt x="6872" y="9898"/>
                  </a:cubicBezTo>
                  <a:cubicBezTo>
                    <a:pt x="6872" y="9898"/>
                    <a:pt x="8765" y="0"/>
                    <a:pt x="5076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3898800" y="3248850"/>
              <a:ext cx="219125" cy="247450"/>
            </a:xfrm>
            <a:custGeom>
              <a:avLst/>
              <a:gdLst/>
              <a:ahLst/>
              <a:cxnLst/>
              <a:rect l="l" t="t" r="r" b="b"/>
              <a:pathLst>
                <a:path w="8765" h="9898" extrusionOk="0">
                  <a:moveTo>
                    <a:pt x="5076" y="0"/>
                  </a:moveTo>
                  <a:cubicBezTo>
                    <a:pt x="4668" y="0"/>
                    <a:pt x="4191" y="122"/>
                    <a:pt x="3636" y="391"/>
                  </a:cubicBezTo>
                  <a:cubicBezTo>
                    <a:pt x="2035" y="1358"/>
                    <a:pt x="267" y="3526"/>
                    <a:pt x="0" y="7296"/>
                  </a:cubicBezTo>
                  <a:cubicBezTo>
                    <a:pt x="634" y="8730"/>
                    <a:pt x="6872" y="9898"/>
                    <a:pt x="6872" y="9898"/>
                  </a:cubicBezTo>
                  <a:cubicBezTo>
                    <a:pt x="6872" y="9898"/>
                    <a:pt x="8765" y="0"/>
                    <a:pt x="5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3539375" y="4074200"/>
              <a:ext cx="790575" cy="83400"/>
            </a:xfrm>
            <a:custGeom>
              <a:avLst/>
              <a:gdLst/>
              <a:ahLst/>
              <a:cxnLst/>
              <a:rect l="l" t="t" r="r" b="b"/>
              <a:pathLst>
                <a:path w="31623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lnTo>
                    <a:pt x="29955" y="3336"/>
                  </a:lnTo>
                  <a:cubicBezTo>
                    <a:pt x="30889" y="3336"/>
                    <a:pt x="31623" y="2602"/>
                    <a:pt x="31623" y="1668"/>
                  </a:cubicBezTo>
                  <a:cubicBezTo>
                    <a:pt x="31623" y="734"/>
                    <a:pt x="30889" y="0"/>
                    <a:pt x="29955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3938900" y="3356150"/>
              <a:ext cx="653650" cy="600500"/>
            </a:xfrm>
            <a:custGeom>
              <a:avLst/>
              <a:gdLst/>
              <a:ahLst/>
              <a:cxnLst/>
              <a:rect l="l" t="t" r="r" b="b"/>
              <a:pathLst>
                <a:path w="26146" h="24020" extrusionOk="0">
                  <a:moveTo>
                    <a:pt x="24069" y="1"/>
                  </a:moveTo>
                  <a:cubicBezTo>
                    <a:pt x="24051" y="1"/>
                    <a:pt x="24033" y="1"/>
                    <a:pt x="24014" y="2"/>
                  </a:cubicBezTo>
                  <a:lnTo>
                    <a:pt x="5601" y="2"/>
                  </a:lnTo>
                  <a:cubicBezTo>
                    <a:pt x="4300" y="35"/>
                    <a:pt x="3266" y="969"/>
                    <a:pt x="3033" y="2203"/>
                  </a:cubicBezTo>
                  <a:lnTo>
                    <a:pt x="231" y="21784"/>
                  </a:lnTo>
                  <a:cubicBezTo>
                    <a:pt x="1" y="22934"/>
                    <a:pt x="904" y="24020"/>
                    <a:pt x="2079" y="24020"/>
                  </a:cubicBezTo>
                  <a:cubicBezTo>
                    <a:pt x="2097" y="24020"/>
                    <a:pt x="2114" y="24019"/>
                    <a:pt x="2132" y="24019"/>
                  </a:cubicBezTo>
                  <a:lnTo>
                    <a:pt x="20579" y="24019"/>
                  </a:lnTo>
                  <a:cubicBezTo>
                    <a:pt x="21846" y="23952"/>
                    <a:pt x="22914" y="23018"/>
                    <a:pt x="23114" y="21784"/>
                  </a:cubicBezTo>
                  <a:lnTo>
                    <a:pt x="25916" y="2203"/>
                  </a:lnTo>
                  <a:cubicBezTo>
                    <a:pt x="26146" y="1054"/>
                    <a:pt x="25243" y="1"/>
                    <a:pt x="2406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3942975" y="3372825"/>
              <a:ext cx="131525" cy="572625"/>
            </a:xfrm>
            <a:custGeom>
              <a:avLst/>
              <a:gdLst/>
              <a:ahLst/>
              <a:cxnLst/>
              <a:rect l="l" t="t" r="r" b="b"/>
              <a:pathLst>
                <a:path w="5261" h="22905" extrusionOk="0">
                  <a:moveTo>
                    <a:pt x="4153" y="1"/>
                  </a:moveTo>
                  <a:cubicBezTo>
                    <a:pt x="3870" y="1"/>
                    <a:pt x="3582" y="123"/>
                    <a:pt x="3370" y="402"/>
                  </a:cubicBezTo>
                  <a:cubicBezTo>
                    <a:pt x="3103" y="736"/>
                    <a:pt x="2936" y="1136"/>
                    <a:pt x="2903" y="1536"/>
                  </a:cubicBezTo>
                  <a:lnTo>
                    <a:pt x="68" y="21117"/>
                  </a:lnTo>
                  <a:cubicBezTo>
                    <a:pt x="1" y="21551"/>
                    <a:pt x="68" y="22018"/>
                    <a:pt x="301" y="22418"/>
                  </a:cubicBezTo>
                  <a:cubicBezTo>
                    <a:pt x="509" y="22750"/>
                    <a:pt x="843" y="22904"/>
                    <a:pt x="1172" y="22904"/>
                  </a:cubicBezTo>
                  <a:cubicBezTo>
                    <a:pt x="1636" y="22904"/>
                    <a:pt x="2091" y="22597"/>
                    <a:pt x="2169" y="22051"/>
                  </a:cubicBezTo>
                  <a:lnTo>
                    <a:pt x="5171" y="1169"/>
                  </a:lnTo>
                  <a:cubicBezTo>
                    <a:pt x="5260" y="482"/>
                    <a:pt x="4715" y="1"/>
                    <a:pt x="4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4395800" y="3488775"/>
              <a:ext cx="113450" cy="585450"/>
            </a:xfrm>
            <a:custGeom>
              <a:avLst/>
              <a:gdLst/>
              <a:ahLst/>
              <a:cxnLst/>
              <a:rect l="l" t="t" r="r" b="b"/>
              <a:pathLst>
                <a:path w="4538" h="23418" extrusionOk="0">
                  <a:moveTo>
                    <a:pt x="3603" y="0"/>
                  </a:moveTo>
                  <a:lnTo>
                    <a:pt x="1" y="23417"/>
                  </a:lnTo>
                  <a:lnTo>
                    <a:pt x="968" y="23417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4037225" y="3488775"/>
              <a:ext cx="112600" cy="585450"/>
            </a:xfrm>
            <a:custGeom>
              <a:avLst/>
              <a:gdLst/>
              <a:ahLst/>
              <a:cxnLst/>
              <a:rect l="l" t="t" r="r" b="b"/>
              <a:pathLst>
                <a:path w="4504" h="23418" extrusionOk="0">
                  <a:moveTo>
                    <a:pt x="3570" y="0"/>
                  </a:moveTo>
                  <a:lnTo>
                    <a:pt x="0" y="23417"/>
                  </a:lnTo>
                  <a:lnTo>
                    <a:pt x="934" y="23417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4062250" y="4074200"/>
              <a:ext cx="407800" cy="83400"/>
            </a:xfrm>
            <a:custGeom>
              <a:avLst/>
              <a:gdLst/>
              <a:ahLst/>
              <a:cxnLst/>
              <a:rect l="l" t="t" r="r" b="b"/>
              <a:pathLst>
                <a:path w="16312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lnTo>
                    <a:pt x="14610" y="3336"/>
                  </a:lnTo>
                  <a:cubicBezTo>
                    <a:pt x="15544" y="3336"/>
                    <a:pt x="16312" y="2602"/>
                    <a:pt x="16312" y="1668"/>
                  </a:cubicBezTo>
                  <a:cubicBezTo>
                    <a:pt x="16312" y="734"/>
                    <a:pt x="15544" y="0"/>
                    <a:pt x="1461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3539375" y="4074200"/>
              <a:ext cx="522900" cy="83400"/>
            </a:xfrm>
            <a:custGeom>
              <a:avLst/>
              <a:gdLst/>
              <a:ahLst/>
              <a:cxnLst/>
              <a:rect l="l" t="t" r="r" b="b"/>
              <a:pathLst>
                <a:path w="20916" h="3336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602"/>
                    <a:pt x="734" y="3336"/>
                    <a:pt x="1668" y="3336"/>
                  </a:cubicBezTo>
                  <a:lnTo>
                    <a:pt x="19247" y="3336"/>
                  </a:lnTo>
                  <a:cubicBezTo>
                    <a:pt x="20181" y="3336"/>
                    <a:pt x="20915" y="2602"/>
                    <a:pt x="20915" y="1668"/>
                  </a:cubicBezTo>
                  <a:cubicBezTo>
                    <a:pt x="20915" y="734"/>
                    <a:pt x="20181" y="0"/>
                    <a:pt x="19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3927975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3603" y="1"/>
                  </a:moveTo>
                  <a:lnTo>
                    <a:pt x="1" y="20182"/>
                  </a:lnTo>
                  <a:lnTo>
                    <a:pt x="935" y="2018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3520175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3603" y="1"/>
                  </a:moveTo>
                  <a:lnTo>
                    <a:pt x="1" y="20182"/>
                  </a:lnTo>
                  <a:lnTo>
                    <a:pt x="935" y="20182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3973000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1" y="1"/>
                  </a:moveTo>
                  <a:lnTo>
                    <a:pt x="3570" y="20182"/>
                  </a:lnTo>
                  <a:lnTo>
                    <a:pt x="4537" y="2018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380800" y="4157575"/>
              <a:ext cx="113450" cy="504550"/>
            </a:xfrm>
            <a:custGeom>
              <a:avLst/>
              <a:gdLst/>
              <a:ahLst/>
              <a:cxnLst/>
              <a:rect l="l" t="t" r="r" b="b"/>
              <a:pathLst>
                <a:path w="4538" h="20182" extrusionOk="0">
                  <a:moveTo>
                    <a:pt x="0" y="1"/>
                  </a:moveTo>
                  <a:lnTo>
                    <a:pt x="3570" y="20182"/>
                  </a:lnTo>
                  <a:lnTo>
                    <a:pt x="4537" y="2018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2107500" y="1464200"/>
              <a:ext cx="932375" cy="985525"/>
            </a:xfrm>
            <a:custGeom>
              <a:avLst/>
              <a:gdLst/>
              <a:ahLst/>
              <a:cxnLst/>
              <a:rect l="l" t="t" r="r" b="b"/>
              <a:pathLst>
                <a:path w="37295" h="39421" extrusionOk="0">
                  <a:moveTo>
                    <a:pt x="18199" y="0"/>
                  </a:moveTo>
                  <a:cubicBezTo>
                    <a:pt x="17203" y="0"/>
                    <a:pt x="16194" y="85"/>
                    <a:pt x="15178" y="259"/>
                  </a:cubicBezTo>
                  <a:cubicBezTo>
                    <a:pt x="6372" y="1693"/>
                    <a:pt x="1" y="9399"/>
                    <a:pt x="234" y="18305"/>
                  </a:cubicBezTo>
                  <a:cubicBezTo>
                    <a:pt x="468" y="27212"/>
                    <a:pt x="7273" y="34550"/>
                    <a:pt x="16112" y="35518"/>
                  </a:cubicBezTo>
                  <a:cubicBezTo>
                    <a:pt x="15946" y="36818"/>
                    <a:pt x="15645" y="38153"/>
                    <a:pt x="15245" y="39420"/>
                  </a:cubicBezTo>
                  <a:cubicBezTo>
                    <a:pt x="15245" y="39420"/>
                    <a:pt x="18014" y="37853"/>
                    <a:pt x="19515" y="35551"/>
                  </a:cubicBezTo>
                  <a:cubicBezTo>
                    <a:pt x="19982" y="35518"/>
                    <a:pt x="20449" y="35451"/>
                    <a:pt x="20916" y="35384"/>
                  </a:cubicBezTo>
                  <a:cubicBezTo>
                    <a:pt x="30689" y="33816"/>
                    <a:pt x="37294" y="24643"/>
                    <a:pt x="35693" y="14903"/>
                  </a:cubicBezTo>
                  <a:cubicBezTo>
                    <a:pt x="34259" y="6181"/>
                    <a:pt x="26728" y="0"/>
                    <a:pt x="1819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2094175" y="1481900"/>
              <a:ext cx="899000" cy="839975"/>
            </a:xfrm>
            <a:custGeom>
              <a:avLst/>
              <a:gdLst/>
              <a:ahLst/>
              <a:cxnLst/>
              <a:rect l="l" t="t" r="r" b="b"/>
              <a:pathLst>
                <a:path w="35960" h="33599" extrusionOk="0">
                  <a:moveTo>
                    <a:pt x="17906" y="226"/>
                  </a:moveTo>
                  <a:cubicBezTo>
                    <a:pt x="25878" y="226"/>
                    <a:pt x="32909" y="6005"/>
                    <a:pt x="34258" y="14128"/>
                  </a:cubicBezTo>
                  <a:cubicBezTo>
                    <a:pt x="35325" y="20766"/>
                    <a:pt x="32323" y="27371"/>
                    <a:pt x="26619" y="30907"/>
                  </a:cubicBezTo>
                  <a:cubicBezTo>
                    <a:pt x="23927" y="32576"/>
                    <a:pt x="20885" y="33405"/>
                    <a:pt x="17852" y="33405"/>
                  </a:cubicBezTo>
                  <a:cubicBezTo>
                    <a:pt x="14459" y="33405"/>
                    <a:pt x="11077" y="32367"/>
                    <a:pt x="8206" y="30306"/>
                  </a:cubicBezTo>
                  <a:cubicBezTo>
                    <a:pt x="2735" y="26370"/>
                    <a:pt x="200" y="19565"/>
                    <a:pt x="1735" y="13027"/>
                  </a:cubicBezTo>
                  <a:cubicBezTo>
                    <a:pt x="3236" y="6523"/>
                    <a:pt x="8573" y="1552"/>
                    <a:pt x="15178" y="452"/>
                  </a:cubicBezTo>
                  <a:cubicBezTo>
                    <a:pt x="16095" y="299"/>
                    <a:pt x="17007" y="226"/>
                    <a:pt x="17906" y="226"/>
                  </a:cubicBezTo>
                  <a:close/>
                  <a:moveTo>
                    <a:pt x="17855" y="1"/>
                  </a:moveTo>
                  <a:cubicBezTo>
                    <a:pt x="12516" y="1"/>
                    <a:pt x="7411" y="2557"/>
                    <a:pt x="4237" y="7023"/>
                  </a:cubicBezTo>
                  <a:cubicBezTo>
                    <a:pt x="267" y="12527"/>
                    <a:pt x="0" y="19899"/>
                    <a:pt x="3603" y="25670"/>
                  </a:cubicBezTo>
                  <a:cubicBezTo>
                    <a:pt x="6686" y="30654"/>
                    <a:pt x="12133" y="33598"/>
                    <a:pt x="17881" y="33598"/>
                  </a:cubicBezTo>
                  <a:cubicBezTo>
                    <a:pt x="18788" y="33598"/>
                    <a:pt x="19702" y="33525"/>
                    <a:pt x="20615" y="33375"/>
                  </a:cubicBezTo>
                  <a:cubicBezTo>
                    <a:pt x="29755" y="31874"/>
                    <a:pt x="35959" y="23235"/>
                    <a:pt x="34458" y="14095"/>
                  </a:cubicBezTo>
                  <a:cubicBezTo>
                    <a:pt x="33357" y="7390"/>
                    <a:pt x="28320" y="1986"/>
                    <a:pt x="21716" y="452"/>
                  </a:cubicBezTo>
                  <a:cubicBezTo>
                    <a:pt x="20431" y="148"/>
                    <a:pt x="19136" y="1"/>
                    <a:pt x="17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2150900" y="1616375"/>
              <a:ext cx="580425" cy="489850"/>
            </a:xfrm>
            <a:custGeom>
              <a:avLst/>
              <a:gdLst/>
              <a:ahLst/>
              <a:cxnLst/>
              <a:rect l="l" t="t" r="r" b="b"/>
              <a:pathLst>
                <a:path w="23217" h="19594" extrusionOk="0">
                  <a:moveTo>
                    <a:pt x="12665" y="221"/>
                  </a:moveTo>
                  <a:cubicBezTo>
                    <a:pt x="17271" y="221"/>
                    <a:pt x="21333" y="3557"/>
                    <a:pt x="22115" y="8249"/>
                  </a:cubicBezTo>
                  <a:cubicBezTo>
                    <a:pt x="23160" y="14520"/>
                    <a:pt x="18134" y="19381"/>
                    <a:pt x="12647" y="19381"/>
                  </a:cubicBezTo>
                  <a:cubicBezTo>
                    <a:pt x="10779" y="19381"/>
                    <a:pt x="8858" y="18817"/>
                    <a:pt x="7105" y="17555"/>
                  </a:cubicBezTo>
                  <a:cubicBezTo>
                    <a:pt x="200" y="12585"/>
                    <a:pt x="2735" y="1744"/>
                    <a:pt x="11141" y="343"/>
                  </a:cubicBezTo>
                  <a:cubicBezTo>
                    <a:pt x="11653" y="261"/>
                    <a:pt x="12162" y="221"/>
                    <a:pt x="12665" y="221"/>
                  </a:cubicBezTo>
                  <a:close/>
                  <a:moveTo>
                    <a:pt x="12605" y="1"/>
                  </a:moveTo>
                  <a:cubicBezTo>
                    <a:pt x="9686" y="1"/>
                    <a:pt x="6740" y="1285"/>
                    <a:pt x="4736" y="4079"/>
                  </a:cubicBezTo>
                  <a:cubicBezTo>
                    <a:pt x="0" y="10716"/>
                    <a:pt x="4927" y="19593"/>
                    <a:pt x="12610" y="19593"/>
                  </a:cubicBezTo>
                  <a:cubicBezTo>
                    <a:pt x="13153" y="19593"/>
                    <a:pt x="13709" y="19549"/>
                    <a:pt x="14276" y="19457"/>
                  </a:cubicBezTo>
                  <a:cubicBezTo>
                    <a:pt x="19580" y="18556"/>
                    <a:pt x="23216" y="13553"/>
                    <a:pt x="22349" y="8215"/>
                  </a:cubicBezTo>
                  <a:cubicBezTo>
                    <a:pt x="21481" y="3010"/>
                    <a:pt x="17074" y="1"/>
                    <a:pt x="12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397475" y="1271350"/>
              <a:ext cx="60900" cy="97600"/>
            </a:xfrm>
            <a:custGeom>
              <a:avLst/>
              <a:gdLst/>
              <a:ahLst/>
              <a:cxnLst/>
              <a:rect l="l" t="t" r="r" b="b"/>
              <a:pathLst>
                <a:path w="2436" h="3904" extrusionOk="0">
                  <a:moveTo>
                    <a:pt x="368" y="1"/>
                  </a:moveTo>
                  <a:lnTo>
                    <a:pt x="1" y="267"/>
                  </a:lnTo>
                  <a:cubicBezTo>
                    <a:pt x="801" y="1402"/>
                    <a:pt x="1468" y="2602"/>
                    <a:pt x="2035" y="3903"/>
                  </a:cubicBezTo>
                  <a:lnTo>
                    <a:pt x="2436" y="3703"/>
                  </a:lnTo>
                  <a:cubicBezTo>
                    <a:pt x="1902" y="2402"/>
                    <a:pt x="1201" y="1168"/>
                    <a:pt x="368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127275" y="1082875"/>
              <a:ext cx="215200" cy="124300"/>
            </a:xfrm>
            <a:custGeom>
              <a:avLst/>
              <a:gdLst/>
              <a:ahLst/>
              <a:cxnLst/>
              <a:rect l="l" t="t" r="r" b="b"/>
              <a:pathLst>
                <a:path w="8608" h="4972" extrusionOk="0">
                  <a:moveTo>
                    <a:pt x="134" y="1"/>
                  </a:moveTo>
                  <a:lnTo>
                    <a:pt x="1" y="435"/>
                  </a:lnTo>
                  <a:cubicBezTo>
                    <a:pt x="3103" y="1202"/>
                    <a:pt x="5972" y="2770"/>
                    <a:pt x="8307" y="4971"/>
                  </a:cubicBezTo>
                  <a:lnTo>
                    <a:pt x="8607" y="4638"/>
                  </a:lnTo>
                  <a:cubicBezTo>
                    <a:pt x="6205" y="2403"/>
                    <a:pt x="3303" y="801"/>
                    <a:pt x="13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3533525" y="1107050"/>
              <a:ext cx="924025" cy="989075"/>
            </a:xfrm>
            <a:custGeom>
              <a:avLst/>
              <a:gdLst/>
              <a:ahLst/>
              <a:cxnLst/>
              <a:rect l="l" t="t" r="r" b="b"/>
              <a:pathLst>
                <a:path w="36961" h="39563" extrusionOk="0">
                  <a:moveTo>
                    <a:pt x="19149" y="1"/>
                  </a:moveTo>
                  <a:cubicBezTo>
                    <a:pt x="14732" y="1"/>
                    <a:pt x="10378" y="1636"/>
                    <a:pt x="7006" y="4771"/>
                  </a:cubicBezTo>
                  <a:cubicBezTo>
                    <a:pt x="1835" y="9608"/>
                    <a:pt x="1" y="17047"/>
                    <a:pt x="2336" y="23718"/>
                  </a:cubicBezTo>
                  <a:cubicBezTo>
                    <a:pt x="4704" y="30423"/>
                    <a:pt x="10775" y="35060"/>
                    <a:pt x="17847" y="35560"/>
                  </a:cubicBezTo>
                  <a:cubicBezTo>
                    <a:pt x="19248" y="37895"/>
                    <a:pt x="21816" y="39563"/>
                    <a:pt x="21816" y="39563"/>
                  </a:cubicBezTo>
                  <a:cubicBezTo>
                    <a:pt x="21483" y="38229"/>
                    <a:pt x="21282" y="36861"/>
                    <a:pt x="21182" y="35493"/>
                  </a:cubicBezTo>
                  <a:cubicBezTo>
                    <a:pt x="30155" y="34459"/>
                    <a:pt x="36927" y="26854"/>
                    <a:pt x="36927" y="17814"/>
                  </a:cubicBezTo>
                  <a:cubicBezTo>
                    <a:pt x="36960" y="10742"/>
                    <a:pt x="32757" y="4304"/>
                    <a:pt x="26253" y="1469"/>
                  </a:cubicBezTo>
                  <a:cubicBezTo>
                    <a:pt x="23964" y="483"/>
                    <a:pt x="21547" y="1"/>
                    <a:pt x="19149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3935725" y="1462325"/>
              <a:ext cx="133200" cy="113450"/>
            </a:xfrm>
            <a:custGeom>
              <a:avLst/>
              <a:gdLst/>
              <a:ahLst/>
              <a:cxnLst/>
              <a:rect l="l" t="t" r="r" b="b"/>
              <a:pathLst>
                <a:path w="5328" h="4538" extrusionOk="0">
                  <a:moveTo>
                    <a:pt x="3019" y="0"/>
                  </a:moveTo>
                  <a:cubicBezTo>
                    <a:pt x="1011" y="0"/>
                    <a:pt x="0" y="2445"/>
                    <a:pt x="1425" y="3870"/>
                  </a:cubicBezTo>
                  <a:cubicBezTo>
                    <a:pt x="1887" y="4332"/>
                    <a:pt x="2456" y="4538"/>
                    <a:pt x="3016" y="4538"/>
                  </a:cubicBezTo>
                  <a:cubicBezTo>
                    <a:pt x="4193" y="4538"/>
                    <a:pt x="5328" y="3625"/>
                    <a:pt x="5328" y="2269"/>
                  </a:cubicBezTo>
                  <a:cubicBezTo>
                    <a:pt x="5328" y="1001"/>
                    <a:pt x="4294" y="0"/>
                    <a:pt x="3060" y="0"/>
                  </a:cubicBezTo>
                  <a:cubicBezTo>
                    <a:pt x="3046" y="0"/>
                    <a:pt x="3032" y="0"/>
                    <a:pt x="301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4132300" y="1529875"/>
              <a:ext cx="133450" cy="113450"/>
            </a:xfrm>
            <a:custGeom>
              <a:avLst/>
              <a:gdLst/>
              <a:ahLst/>
              <a:cxnLst/>
              <a:rect l="l" t="t" r="r" b="b"/>
              <a:pathLst>
                <a:path w="5338" h="4538" extrusionOk="0">
                  <a:moveTo>
                    <a:pt x="3036" y="0"/>
                  </a:moveTo>
                  <a:cubicBezTo>
                    <a:pt x="1034" y="0"/>
                    <a:pt x="0" y="2435"/>
                    <a:pt x="1434" y="3870"/>
                  </a:cubicBezTo>
                  <a:cubicBezTo>
                    <a:pt x="1896" y="4332"/>
                    <a:pt x="2466" y="4538"/>
                    <a:pt x="3025" y="4538"/>
                  </a:cubicBezTo>
                  <a:cubicBezTo>
                    <a:pt x="4203" y="4538"/>
                    <a:pt x="5337" y="3625"/>
                    <a:pt x="5337" y="2269"/>
                  </a:cubicBezTo>
                  <a:cubicBezTo>
                    <a:pt x="5337" y="1001"/>
                    <a:pt x="4303" y="0"/>
                    <a:pt x="303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3739500" y="1495675"/>
              <a:ext cx="132625" cy="113650"/>
            </a:xfrm>
            <a:custGeom>
              <a:avLst/>
              <a:gdLst/>
              <a:ahLst/>
              <a:cxnLst/>
              <a:rect l="l" t="t" r="r" b="b"/>
              <a:pathLst>
                <a:path w="5305" h="4546" extrusionOk="0">
                  <a:moveTo>
                    <a:pt x="3036" y="1"/>
                  </a:moveTo>
                  <a:cubicBezTo>
                    <a:pt x="1035" y="1"/>
                    <a:pt x="1" y="2436"/>
                    <a:pt x="1435" y="3870"/>
                  </a:cubicBezTo>
                  <a:cubicBezTo>
                    <a:pt x="1901" y="4336"/>
                    <a:pt x="2473" y="4545"/>
                    <a:pt x="3032" y="4545"/>
                  </a:cubicBezTo>
                  <a:cubicBezTo>
                    <a:pt x="4195" y="4545"/>
                    <a:pt x="5305" y="3643"/>
                    <a:pt x="5305" y="2269"/>
                  </a:cubicBezTo>
                  <a:cubicBezTo>
                    <a:pt x="5305" y="1035"/>
                    <a:pt x="4304" y="1"/>
                    <a:pt x="3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4913950" y="1769900"/>
              <a:ext cx="799500" cy="856625"/>
            </a:xfrm>
            <a:custGeom>
              <a:avLst/>
              <a:gdLst/>
              <a:ahLst/>
              <a:cxnLst/>
              <a:rect l="l" t="t" r="r" b="b"/>
              <a:pathLst>
                <a:path w="31980" h="34265" extrusionOk="0">
                  <a:moveTo>
                    <a:pt x="15960" y="1"/>
                  </a:moveTo>
                  <a:cubicBezTo>
                    <a:pt x="7673" y="1"/>
                    <a:pt x="0" y="6924"/>
                    <a:pt x="757" y="16418"/>
                  </a:cubicBezTo>
                  <a:cubicBezTo>
                    <a:pt x="1354" y="24347"/>
                    <a:pt x="7957" y="30429"/>
                    <a:pt x="15872" y="30429"/>
                  </a:cubicBezTo>
                  <a:cubicBezTo>
                    <a:pt x="15915" y="30429"/>
                    <a:pt x="15958" y="30428"/>
                    <a:pt x="16001" y="30428"/>
                  </a:cubicBezTo>
                  <a:lnTo>
                    <a:pt x="16001" y="30428"/>
                  </a:lnTo>
                  <a:cubicBezTo>
                    <a:pt x="16068" y="31696"/>
                    <a:pt x="16034" y="32996"/>
                    <a:pt x="15901" y="34264"/>
                  </a:cubicBezTo>
                  <a:cubicBezTo>
                    <a:pt x="17235" y="33063"/>
                    <a:pt x="18336" y="31662"/>
                    <a:pt x="19170" y="30061"/>
                  </a:cubicBezTo>
                  <a:cubicBezTo>
                    <a:pt x="25008" y="28793"/>
                    <a:pt x="29511" y="24224"/>
                    <a:pt x="30745" y="18386"/>
                  </a:cubicBezTo>
                  <a:cubicBezTo>
                    <a:pt x="31979" y="12582"/>
                    <a:pt x="29711" y="6544"/>
                    <a:pt x="24941" y="3008"/>
                  </a:cubicBezTo>
                  <a:cubicBezTo>
                    <a:pt x="22122" y="932"/>
                    <a:pt x="19000" y="1"/>
                    <a:pt x="15960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4913950" y="1769900"/>
              <a:ext cx="799500" cy="856625"/>
            </a:xfrm>
            <a:custGeom>
              <a:avLst/>
              <a:gdLst/>
              <a:ahLst/>
              <a:cxnLst/>
              <a:rect l="l" t="t" r="r" b="b"/>
              <a:pathLst>
                <a:path w="31980" h="34265" extrusionOk="0">
                  <a:moveTo>
                    <a:pt x="15960" y="1"/>
                  </a:moveTo>
                  <a:cubicBezTo>
                    <a:pt x="7673" y="1"/>
                    <a:pt x="0" y="6924"/>
                    <a:pt x="757" y="16418"/>
                  </a:cubicBezTo>
                  <a:cubicBezTo>
                    <a:pt x="1354" y="24347"/>
                    <a:pt x="7957" y="30429"/>
                    <a:pt x="15872" y="30429"/>
                  </a:cubicBezTo>
                  <a:cubicBezTo>
                    <a:pt x="15915" y="30429"/>
                    <a:pt x="15958" y="30428"/>
                    <a:pt x="16001" y="30428"/>
                  </a:cubicBezTo>
                  <a:lnTo>
                    <a:pt x="16001" y="30428"/>
                  </a:lnTo>
                  <a:cubicBezTo>
                    <a:pt x="16068" y="31696"/>
                    <a:pt x="16034" y="32996"/>
                    <a:pt x="15901" y="34264"/>
                  </a:cubicBezTo>
                  <a:cubicBezTo>
                    <a:pt x="17235" y="33063"/>
                    <a:pt x="18336" y="31662"/>
                    <a:pt x="19170" y="30061"/>
                  </a:cubicBezTo>
                  <a:cubicBezTo>
                    <a:pt x="25008" y="28793"/>
                    <a:pt x="29511" y="24224"/>
                    <a:pt x="30745" y="18386"/>
                  </a:cubicBezTo>
                  <a:cubicBezTo>
                    <a:pt x="31979" y="12582"/>
                    <a:pt x="29711" y="6544"/>
                    <a:pt x="24941" y="3008"/>
                  </a:cubicBezTo>
                  <a:cubicBezTo>
                    <a:pt x="22122" y="932"/>
                    <a:pt x="19000" y="1"/>
                    <a:pt x="15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5160525" y="2117750"/>
              <a:ext cx="301075" cy="66000"/>
            </a:xfrm>
            <a:custGeom>
              <a:avLst/>
              <a:gdLst/>
              <a:ahLst/>
              <a:cxnLst/>
              <a:rect l="l" t="t" r="r" b="b"/>
              <a:pathLst>
                <a:path w="12043" h="2640" extrusionOk="0">
                  <a:moveTo>
                    <a:pt x="11071" y="0"/>
                  </a:moveTo>
                  <a:cubicBezTo>
                    <a:pt x="11050" y="0"/>
                    <a:pt x="11029" y="1"/>
                    <a:pt x="11008" y="2"/>
                  </a:cubicBezTo>
                  <a:lnTo>
                    <a:pt x="901" y="803"/>
                  </a:lnTo>
                  <a:cubicBezTo>
                    <a:pt x="367" y="836"/>
                    <a:pt x="0" y="1303"/>
                    <a:pt x="67" y="1803"/>
                  </a:cubicBezTo>
                  <a:cubicBezTo>
                    <a:pt x="99" y="2283"/>
                    <a:pt x="468" y="2639"/>
                    <a:pt x="938" y="2639"/>
                  </a:cubicBezTo>
                  <a:cubicBezTo>
                    <a:pt x="959" y="2639"/>
                    <a:pt x="980" y="2639"/>
                    <a:pt x="1001" y="2637"/>
                  </a:cubicBezTo>
                  <a:lnTo>
                    <a:pt x="11175" y="1837"/>
                  </a:lnTo>
                  <a:cubicBezTo>
                    <a:pt x="11675" y="1803"/>
                    <a:pt x="12042" y="1336"/>
                    <a:pt x="12009" y="836"/>
                  </a:cubicBezTo>
                  <a:cubicBezTo>
                    <a:pt x="11945" y="357"/>
                    <a:pt x="11545" y="0"/>
                    <a:pt x="1107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5167200" y="2207800"/>
              <a:ext cx="301900" cy="66025"/>
            </a:xfrm>
            <a:custGeom>
              <a:avLst/>
              <a:gdLst/>
              <a:ahLst/>
              <a:cxnLst/>
              <a:rect l="l" t="t" r="r" b="b"/>
              <a:pathLst>
                <a:path w="12076" h="2641" extrusionOk="0">
                  <a:moveTo>
                    <a:pt x="11105" y="1"/>
                  </a:moveTo>
                  <a:cubicBezTo>
                    <a:pt x="11084" y="1"/>
                    <a:pt x="11063" y="1"/>
                    <a:pt x="11041" y="3"/>
                  </a:cubicBezTo>
                  <a:lnTo>
                    <a:pt x="868" y="803"/>
                  </a:lnTo>
                  <a:cubicBezTo>
                    <a:pt x="367" y="837"/>
                    <a:pt x="0" y="1270"/>
                    <a:pt x="34" y="1771"/>
                  </a:cubicBezTo>
                  <a:cubicBezTo>
                    <a:pt x="98" y="2282"/>
                    <a:pt x="498" y="2640"/>
                    <a:pt x="971" y="2640"/>
                  </a:cubicBezTo>
                  <a:cubicBezTo>
                    <a:pt x="992" y="2640"/>
                    <a:pt x="1013" y="2639"/>
                    <a:pt x="1034" y="2638"/>
                  </a:cubicBezTo>
                  <a:lnTo>
                    <a:pt x="11175" y="1804"/>
                  </a:lnTo>
                  <a:cubicBezTo>
                    <a:pt x="11675" y="1771"/>
                    <a:pt x="12076" y="1337"/>
                    <a:pt x="12009" y="837"/>
                  </a:cubicBezTo>
                  <a:cubicBezTo>
                    <a:pt x="11977" y="357"/>
                    <a:pt x="11578" y="1"/>
                    <a:pt x="11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5153025" y="2028500"/>
              <a:ext cx="301900" cy="66025"/>
            </a:xfrm>
            <a:custGeom>
              <a:avLst/>
              <a:gdLst/>
              <a:ahLst/>
              <a:cxnLst/>
              <a:rect l="l" t="t" r="r" b="b"/>
              <a:pathLst>
                <a:path w="12076" h="2641" extrusionOk="0">
                  <a:moveTo>
                    <a:pt x="11104" y="1"/>
                  </a:moveTo>
                  <a:cubicBezTo>
                    <a:pt x="11084" y="1"/>
                    <a:pt x="11063" y="2"/>
                    <a:pt x="11041" y="3"/>
                  </a:cubicBezTo>
                  <a:lnTo>
                    <a:pt x="901" y="804"/>
                  </a:lnTo>
                  <a:cubicBezTo>
                    <a:pt x="367" y="837"/>
                    <a:pt x="0" y="1271"/>
                    <a:pt x="67" y="1804"/>
                  </a:cubicBezTo>
                  <a:cubicBezTo>
                    <a:pt x="99" y="2253"/>
                    <a:pt x="501" y="2640"/>
                    <a:pt x="976" y="2640"/>
                  </a:cubicBezTo>
                  <a:cubicBezTo>
                    <a:pt x="995" y="2640"/>
                    <a:pt x="1015" y="2639"/>
                    <a:pt x="1034" y="2638"/>
                  </a:cubicBezTo>
                  <a:lnTo>
                    <a:pt x="11208" y="1838"/>
                  </a:lnTo>
                  <a:cubicBezTo>
                    <a:pt x="11709" y="1771"/>
                    <a:pt x="12075" y="1337"/>
                    <a:pt x="12042" y="837"/>
                  </a:cubicBezTo>
                  <a:cubicBezTo>
                    <a:pt x="11978" y="358"/>
                    <a:pt x="11578" y="1"/>
                    <a:pt x="1110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5"/>
          <p:cNvSpPr txBox="1">
            <a:spLocks noGrp="1"/>
          </p:cNvSpPr>
          <p:nvPr>
            <p:ph type="body" idx="1"/>
          </p:nvPr>
        </p:nvSpPr>
        <p:spPr>
          <a:xfrm>
            <a:off x="1078854" y="2190092"/>
            <a:ext cx="3076500" cy="205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" dirty="0"/>
              <a:t>Hello Doc! </a:t>
            </a:r>
            <a:r>
              <a:rPr lang="en-IN" dirty="0"/>
              <a:t>is an all in one solution for your health care.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GB" dirty="0"/>
              <a:t>It come with personal assistant to reach out nearby qualified doctors within seconds from where ever you are </a:t>
            </a:r>
          </a:p>
        </p:txBody>
      </p:sp>
      <p:grpSp>
        <p:nvGrpSpPr>
          <p:cNvPr id="417" name="Google Shape;417;p35"/>
          <p:cNvGrpSpPr/>
          <p:nvPr/>
        </p:nvGrpSpPr>
        <p:grpSpPr>
          <a:xfrm rot="5400000">
            <a:off x="939716" y="1213065"/>
            <a:ext cx="159839" cy="416195"/>
            <a:chOff x="8206020" y="3811824"/>
            <a:chExt cx="115282" cy="300415"/>
          </a:xfrm>
        </p:grpSpPr>
        <p:sp>
          <p:nvSpPr>
            <p:cNvPr id="418" name="Google Shape;418;p35"/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2982383" y="1641060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1" name="Google Shape;231;p34"/>
          <p:cNvSpPr txBox="1">
            <a:spLocks noGrp="1"/>
          </p:cNvSpPr>
          <p:nvPr>
            <p:ph type="title" idx="2"/>
          </p:nvPr>
        </p:nvSpPr>
        <p:spPr>
          <a:xfrm>
            <a:off x="4595401" y="1641060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3"/>
          </p:nvPr>
        </p:nvSpPr>
        <p:spPr>
          <a:xfrm>
            <a:off x="2982383" y="3092359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 idx="4"/>
          </p:nvPr>
        </p:nvSpPr>
        <p:spPr>
          <a:xfrm>
            <a:off x="4595401" y="3092359"/>
            <a:ext cx="15663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title" idx="5"/>
          </p:nvPr>
        </p:nvSpPr>
        <p:spPr>
          <a:xfrm>
            <a:off x="106380" y="1262599"/>
            <a:ext cx="2886501" cy="695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Personal Medical Assistant</a:t>
            </a:r>
            <a:endParaRPr dirty="0"/>
          </a:p>
        </p:txBody>
      </p:sp>
      <p:sp>
        <p:nvSpPr>
          <p:cNvPr id="235" name="Google Shape;235;p34"/>
          <p:cNvSpPr txBox="1">
            <a:spLocks noGrp="1"/>
          </p:cNvSpPr>
          <p:nvPr>
            <p:ph type="subTitle" idx="1"/>
          </p:nvPr>
        </p:nvSpPr>
        <p:spPr>
          <a:xfrm>
            <a:off x="156949" y="1900138"/>
            <a:ext cx="2835931" cy="92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recom</a:t>
            </a:r>
            <a:r>
              <a:rPr lang="en-IN" dirty="0"/>
              <a:t>m</a:t>
            </a:r>
            <a:r>
              <a:rPr lang="en" dirty="0"/>
              <a:t>endations, Medication reminder</a:t>
            </a:r>
            <a:endParaRPr dirty="0"/>
          </a:p>
        </p:txBody>
      </p:sp>
      <p:sp>
        <p:nvSpPr>
          <p:cNvPr id="236" name="Google Shape;236;p34"/>
          <p:cNvSpPr txBox="1">
            <a:spLocks noGrp="1"/>
          </p:cNvSpPr>
          <p:nvPr>
            <p:ph type="title" idx="6"/>
          </p:nvPr>
        </p:nvSpPr>
        <p:spPr>
          <a:xfrm>
            <a:off x="223042" y="2932765"/>
            <a:ext cx="2769838" cy="486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Expert Consultation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subTitle" idx="7"/>
          </p:nvPr>
        </p:nvSpPr>
        <p:spPr>
          <a:xfrm>
            <a:off x="1308980" y="3351436"/>
            <a:ext cx="16839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chat with expert doctors   </a:t>
            </a:r>
            <a:endParaRPr dirty="0"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 idx="8"/>
          </p:nvPr>
        </p:nvSpPr>
        <p:spPr>
          <a:xfrm>
            <a:off x="6151120" y="1262599"/>
            <a:ext cx="2886500" cy="695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Patient data in one place</a:t>
            </a:r>
            <a:br>
              <a:rPr lang="en-IN" dirty="0"/>
            </a:br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subTitle" idx="9"/>
          </p:nvPr>
        </p:nvSpPr>
        <p:spPr>
          <a:xfrm>
            <a:off x="6151120" y="1900138"/>
            <a:ext cx="2665334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Patient’s medical history , lab and scan reports,bill payment all in one place</a:t>
            </a:r>
            <a:endParaRPr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title" idx="13"/>
          </p:nvPr>
        </p:nvSpPr>
        <p:spPr>
          <a:xfrm>
            <a:off x="6052783" y="2932765"/>
            <a:ext cx="2913796" cy="366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Emergency Services</a:t>
            </a:r>
          </a:p>
        </p:txBody>
      </p:sp>
      <p:sp>
        <p:nvSpPr>
          <p:cNvPr id="241" name="Google Shape;241;p34"/>
          <p:cNvSpPr txBox="1">
            <a:spLocks noGrp="1"/>
          </p:cNvSpPr>
          <p:nvPr>
            <p:ph type="subTitle" idx="14"/>
          </p:nvPr>
        </p:nvSpPr>
        <p:spPr>
          <a:xfrm>
            <a:off x="6151120" y="3351436"/>
            <a:ext cx="2665334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Ambulance service, Doorstep medical equipments delivery</a:t>
            </a:r>
            <a:endParaRPr dirty="0"/>
          </a:p>
        </p:txBody>
      </p:sp>
      <p:grpSp>
        <p:nvGrpSpPr>
          <p:cNvPr id="242" name="Google Shape;242;p34"/>
          <p:cNvGrpSpPr/>
          <p:nvPr/>
        </p:nvGrpSpPr>
        <p:grpSpPr>
          <a:xfrm>
            <a:off x="4362574" y="2932765"/>
            <a:ext cx="418851" cy="159594"/>
            <a:chOff x="6011210" y="4335013"/>
            <a:chExt cx="671559" cy="255924"/>
          </a:xfrm>
        </p:grpSpPr>
        <p:sp>
          <p:nvSpPr>
            <p:cNvPr id="243" name="Google Shape;243;p34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604;p37">
            <a:extLst>
              <a:ext uri="{FF2B5EF4-FFF2-40B4-BE49-F238E27FC236}">
                <a16:creationId xmlns:a16="http://schemas.microsoft.com/office/drawing/2014/main" id="{AF273FE0-BC79-4BF3-8007-41CB58579584}"/>
              </a:ext>
            </a:extLst>
          </p:cNvPr>
          <p:cNvSpPr txBox="1">
            <a:spLocks/>
          </p:cNvSpPr>
          <p:nvPr/>
        </p:nvSpPr>
        <p:spPr>
          <a:xfrm>
            <a:off x="1358418" y="391293"/>
            <a:ext cx="6333300" cy="5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Poppins"/>
              <a:buNone/>
              <a:defRPr sz="70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roxima Nova Extrabold"/>
              <a:buNone/>
              <a:defRPr sz="7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IN" sz="3200" dirty="0"/>
              <a:t>HIGHLIGHTS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xfrm>
            <a:off x="417900" y="2507535"/>
            <a:ext cx="40452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Personal Medical Assistant</a:t>
            </a:r>
            <a:endParaRPr sz="2800" dirty="0"/>
          </a:p>
        </p:txBody>
      </p:sp>
      <p:grpSp>
        <p:nvGrpSpPr>
          <p:cNvPr id="596" name="Google Shape;596;p36"/>
          <p:cNvGrpSpPr/>
          <p:nvPr/>
        </p:nvGrpSpPr>
        <p:grpSpPr>
          <a:xfrm rot="5400000">
            <a:off x="2395682" y="1150461"/>
            <a:ext cx="159839" cy="416195"/>
            <a:chOff x="8206020" y="3811824"/>
            <a:chExt cx="115282" cy="300415"/>
          </a:xfrm>
        </p:grpSpPr>
        <p:sp>
          <p:nvSpPr>
            <p:cNvPr id="597" name="Google Shape;597;p36"/>
            <p:cNvSpPr/>
            <p:nvPr/>
          </p:nvSpPr>
          <p:spPr>
            <a:xfrm>
              <a:off x="8206020" y="3811824"/>
              <a:ext cx="115282" cy="117350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8206020" y="3996957"/>
              <a:ext cx="115282" cy="11528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6"/>
          <p:cNvSpPr txBox="1">
            <a:spLocks noGrp="1"/>
          </p:cNvSpPr>
          <p:nvPr>
            <p:ph type="title" idx="2"/>
          </p:nvPr>
        </p:nvSpPr>
        <p:spPr>
          <a:xfrm>
            <a:off x="1483800" y="1438635"/>
            <a:ext cx="1913400" cy="12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78" name="Google Shape;1322;p41">
            <a:extLst>
              <a:ext uri="{FF2B5EF4-FFF2-40B4-BE49-F238E27FC236}">
                <a16:creationId xmlns:a16="http://schemas.microsoft.com/office/drawing/2014/main" id="{0C6210F3-17B6-4948-A5FE-C1D11E752BA7}"/>
              </a:ext>
            </a:extLst>
          </p:cNvPr>
          <p:cNvGrpSpPr/>
          <p:nvPr/>
        </p:nvGrpSpPr>
        <p:grpSpPr>
          <a:xfrm>
            <a:off x="4907100" y="1044954"/>
            <a:ext cx="3307901" cy="3258093"/>
            <a:chOff x="1774775" y="712625"/>
            <a:chExt cx="4042900" cy="3982025"/>
          </a:xfrm>
        </p:grpSpPr>
        <p:sp>
          <p:nvSpPr>
            <p:cNvPr id="179" name="Google Shape;1323;p41">
              <a:extLst>
                <a:ext uri="{FF2B5EF4-FFF2-40B4-BE49-F238E27FC236}">
                  <a16:creationId xmlns:a16="http://schemas.microsoft.com/office/drawing/2014/main" id="{70361A9D-8B14-4598-BF82-AD1AE536DDCC}"/>
                </a:ext>
              </a:extLst>
            </p:cNvPr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24;p41">
              <a:extLst>
                <a:ext uri="{FF2B5EF4-FFF2-40B4-BE49-F238E27FC236}">
                  <a16:creationId xmlns:a16="http://schemas.microsoft.com/office/drawing/2014/main" id="{29B29919-9D1D-4F00-AD96-876D6019AF87}"/>
                </a:ext>
              </a:extLst>
            </p:cNvPr>
            <p:cNvSpPr/>
            <p:nvPr/>
          </p:nvSpPr>
          <p:spPr>
            <a:xfrm>
              <a:off x="2011600" y="3700600"/>
              <a:ext cx="31725" cy="68400"/>
            </a:xfrm>
            <a:custGeom>
              <a:avLst/>
              <a:gdLst/>
              <a:ahLst/>
              <a:cxnLst/>
              <a:rect l="l" t="t" r="r" b="b"/>
              <a:pathLst>
                <a:path w="1269" h="2736" extrusionOk="0">
                  <a:moveTo>
                    <a:pt x="401" y="0"/>
                  </a:moveTo>
                  <a:lnTo>
                    <a:pt x="1" y="134"/>
                  </a:lnTo>
                  <a:lnTo>
                    <a:pt x="868" y="2735"/>
                  </a:lnTo>
                  <a:lnTo>
                    <a:pt x="1268" y="2602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25;p41">
              <a:extLst>
                <a:ext uri="{FF2B5EF4-FFF2-40B4-BE49-F238E27FC236}">
                  <a16:creationId xmlns:a16="http://schemas.microsoft.com/office/drawing/2014/main" id="{C7E1A425-853B-4920-90AB-DC2B3BF297A5}"/>
                </a:ext>
              </a:extLst>
            </p:cNvPr>
            <p:cNvSpPr/>
            <p:nvPr/>
          </p:nvSpPr>
          <p:spPr>
            <a:xfrm>
              <a:off x="1988250" y="3408725"/>
              <a:ext cx="148475" cy="239350"/>
            </a:xfrm>
            <a:custGeom>
              <a:avLst/>
              <a:gdLst/>
              <a:ahLst/>
              <a:cxnLst/>
              <a:rect l="l" t="t" r="r" b="b"/>
              <a:pathLst>
                <a:path w="5939" h="9574" extrusionOk="0">
                  <a:moveTo>
                    <a:pt x="5838" y="0"/>
                  </a:moveTo>
                  <a:cubicBezTo>
                    <a:pt x="4204" y="534"/>
                    <a:pt x="2803" y="1535"/>
                    <a:pt x="1835" y="2902"/>
                  </a:cubicBezTo>
                  <a:cubicBezTo>
                    <a:pt x="501" y="4870"/>
                    <a:pt x="1" y="7239"/>
                    <a:pt x="401" y="9574"/>
                  </a:cubicBezTo>
                  <a:lnTo>
                    <a:pt x="801" y="9507"/>
                  </a:lnTo>
                  <a:cubicBezTo>
                    <a:pt x="434" y="7305"/>
                    <a:pt x="901" y="5037"/>
                    <a:pt x="2169" y="3169"/>
                  </a:cubicBezTo>
                  <a:cubicBezTo>
                    <a:pt x="3103" y="1868"/>
                    <a:pt x="4437" y="901"/>
                    <a:pt x="5938" y="400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26;p41">
              <a:extLst>
                <a:ext uri="{FF2B5EF4-FFF2-40B4-BE49-F238E27FC236}">
                  <a16:creationId xmlns:a16="http://schemas.microsoft.com/office/drawing/2014/main" id="{38D30125-53CD-4B82-BF92-512F7CEF097E}"/>
                </a:ext>
              </a:extLst>
            </p:cNvPr>
            <p:cNvSpPr/>
            <p:nvPr/>
          </p:nvSpPr>
          <p:spPr>
            <a:xfrm>
              <a:off x="1997425" y="3432075"/>
              <a:ext cx="2959650" cy="890650"/>
            </a:xfrm>
            <a:custGeom>
              <a:avLst/>
              <a:gdLst/>
              <a:ahLst/>
              <a:cxnLst/>
              <a:rect l="l" t="t" r="r" b="b"/>
              <a:pathLst>
                <a:path w="118386" h="35626" extrusionOk="0">
                  <a:moveTo>
                    <a:pt x="8840" y="0"/>
                  </a:moveTo>
                  <a:cubicBezTo>
                    <a:pt x="3103" y="0"/>
                    <a:pt x="1" y="4670"/>
                    <a:pt x="1935" y="10408"/>
                  </a:cubicBezTo>
                  <a:lnTo>
                    <a:pt x="7506" y="26819"/>
                  </a:lnTo>
                  <a:cubicBezTo>
                    <a:pt x="9274" y="32056"/>
                    <a:pt x="14211" y="35626"/>
                    <a:pt x="19748" y="35626"/>
                  </a:cubicBezTo>
                  <a:lnTo>
                    <a:pt x="115316" y="35626"/>
                  </a:lnTo>
                  <a:cubicBezTo>
                    <a:pt x="117018" y="35626"/>
                    <a:pt x="118385" y="34225"/>
                    <a:pt x="118385" y="32557"/>
                  </a:cubicBezTo>
                  <a:lnTo>
                    <a:pt x="118385" y="29855"/>
                  </a:lnTo>
                  <a:cubicBezTo>
                    <a:pt x="118385" y="28154"/>
                    <a:pt x="117018" y="26786"/>
                    <a:pt x="115316" y="26786"/>
                  </a:cubicBezTo>
                  <a:lnTo>
                    <a:pt x="50503" y="26786"/>
                  </a:lnTo>
                  <a:lnTo>
                    <a:pt x="44966" y="10408"/>
                  </a:lnTo>
                  <a:cubicBezTo>
                    <a:pt x="42998" y="4637"/>
                    <a:pt x="36760" y="0"/>
                    <a:pt x="30990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27;p41">
              <a:extLst>
                <a:ext uri="{FF2B5EF4-FFF2-40B4-BE49-F238E27FC236}">
                  <a16:creationId xmlns:a16="http://schemas.microsoft.com/office/drawing/2014/main" id="{A1F924BE-D536-456A-B74C-FDAE008C3EAD}"/>
                </a:ext>
              </a:extLst>
            </p:cNvPr>
            <p:cNvSpPr/>
            <p:nvPr/>
          </p:nvSpPr>
          <p:spPr>
            <a:xfrm>
              <a:off x="3958000" y="4322700"/>
              <a:ext cx="78400" cy="201850"/>
            </a:xfrm>
            <a:custGeom>
              <a:avLst/>
              <a:gdLst/>
              <a:ahLst/>
              <a:cxnLst/>
              <a:rect l="l" t="t" r="r" b="b"/>
              <a:pathLst>
                <a:path w="3136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1935" y="8073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28;p41">
              <a:extLst>
                <a:ext uri="{FF2B5EF4-FFF2-40B4-BE49-F238E27FC236}">
                  <a16:creationId xmlns:a16="http://schemas.microsoft.com/office/drawing/2014/main" id="{B6FDA3CA-F488-488E-9433-CB4BD6AD8EC9}"/>
                </a:ext>
              </a:extLst>
            </p:cNvPr>
            <p:cNvSpPr/>
            <p:nvPr/>
          </p:nvSpPr>
          <p:spPr>
            <a:xfrm>
              <a:off x="4801100" y="4322700"/>
              <a:ext cx="79250" cy="201850"/>
            </a:xfrm>
            <a:custGeom>
              <a:avLst/>
              <a:gdLst/>
              <a:ahLst/>
              <a:cxnLst/>
              <a:rect l="l" t="t" r="r" b="b"/>
              <a:pathLst>
                <a:path w="3170" h="8074" extrusionOk="0">
                  <a:moveTo>
                    <a:pt x="0" y="1"/>
                  </a:moveTo>
                  <a:lnTo>
                    <a:pt x="1235" y="8073"/>
                  </a:lnTo>
                  <a:lnTo>
                    <a:pt x="3169" y="8073"/>
                  </a:lnTo>
                  <a:lnTo>
                    <a:pt x="31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29;p41">
              <a:extLst>
                <a:ext uri="{FF2B5EF4-FFF2-40B4-BE49-F238E27FC236}">
                  <a16:creationId xmlns:a16="http://schemas.microsoft.com/office/drawing/2014/main" id="{60FD2C01-7927-4525-B113-5FC36BE379AE}"/>
                </a:ext>
              </a:extLst>
            </p:cNvPr>
            <p:cNvSpPr/>
            <p:nvPr/>
          </p:nvSpPr>
          <p:spPr>
            <a:xfrm>
              <a:off x="2549500" y="4322700"/>
              <a:ext cx="78400" cy="201850"/>
            </a:xfrm>
            <a:custGeom>
              <a:avLst/>
              <a:gdLst/>
              <a:ahLst/>
              <a:cxnLst/>
              <a:rect l="l" t="t" r="r" b="b"/>
              <a:pathLst>
                <a:path w="3136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1935" y="8073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30;p41">
              <a:extLst>
                <a:ext uri="{FF2B5EF4-FFF2-40B4-BE49-F238E27FC236}">
                  <a16:creationId xmlns:a16="http://schemas.microsoft.com/office/drawing/2014/main" id="{E169B6AB-BF5D-4FDE-A321-A602CCA440D1}"/>
                </a:ext>
              </a:extLst>
            </p:cNvPr>
            <p:cNvSpPr/>
            <p:nvPr/>
          </p:nvSpPr>
          <p:spPr>
            <a:xfrm>
              <a:off x="3393425" y="4322700"/>
              <a:ext cx="78425" cy="201850"/>
            </a:xfrm>
            <a:custGeom>
              <a:avLst/>
              <a:gdLst/>
              <a:ahLst/>
              <a:cxnLst/>
              <a:rect l="l" t="t" r="r" b="b"/>
              <a:pathLst>
                <a:path w="3137" h="8074" extrusionOk="0">
                  <a:moveTo>
                    <a:pt x="1" y="1"/>
                  </a:moveTo>
                  <a:lnTo>
                    <a:pt x="1201" y="8073"/>
                  </a:lnTo>
                  <a:lnTo>
                    <a:pt x="3136" y="8073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31;p41">
              <a:extLst>
                <a:ext uri="{FF2B5EF4-FFF2-40B4-BE49-F238E27FC236}">
                  <a16:creationId xmlns:a16="http://schemas.microsoft.com/office/drawing/2014/main" id="{A2D5697F-851E-4D6F-A461-0189845AEC21}"/>
                </a:ext>
              </a:extLst>
            </p:cNvPr>
            <p:cNvSpPr/>
            <p:nvPr/>
          </p:nvSpPr>
          <p:spPr>
            <a:xfrm>
              <a:off x="2693750" y="3072650"/>
              <a:ext cx="111775" cy="111775"/>
            </a:xfrm>
            <a:custGeom>
              <a:avLst/>
              <a:gdLst/>
              <a:ahLst/>
              <a:cxnLst/>
              <a:rect l="l" t="t" r="r" b="b"/>
              <a:pathLst>
                <a:path w="4471" h="4471" extrusionOk="0">
                  <a:moveTo>
                    <a:pt x="1702" y="0"/>
                  </a:moveTo>
                  <a:lnTo>
                    <a:pt x="1" y="2068"/>
                  </a:lnTo>
                  <a:lnTo>
                    <a:pt x="2236" y="4470"/>
                  </a:lnTo>
                  <a:cubicBezTo>
                    <a:pt x="2236" y="4470"/>
                    <a:pt x="4471" y="3836"/>
                    <a:pt x="4004" y="3303"/>
                  </a:cubicBezTo>
                  <a:cubicBezTo>
                    <a:pt x="3570" y="2735"/>
                    <a:pt x="2036" y="1368"/>
                    <a:pt x="1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32;p41">
              <a:extLst>
                <a:ext uri="{FF2B5EF4-FFF2-40B4-BE49-F238E27FC236}">
                  <a16:creationId xmlns:a16="http://schemas.microsoft.com/office/drawing/2014/main" id="{0F7A6BE2-4340-48BC-81D1-7B46F8D8F07E}"/>
                </a:ext>
              </a:extLst>
            </p:cNvPr>
            <p:cNvSpPr/>
            <p:nvPr/>
          </p:nvSpPr>
          <p:spPr>
            <a:xfrm>
              <a:off x="2662900" y="3051725"/>
              <a:ext cx="632150" cy="495450"/>
            </a:xfrm>
            <a:custGeom>
              <a:avLst/>
              <a:gdLst/>
              <a:ahLst/>
              <a:cxnLst/>
              <a:rect l="l" t="t" r="r" b="b"/>
              <a:pathLst>
                <a:path w="25286" h="19818" extrusionOk="0">
                  <a:moveTo>
                    <a:pt x="23281" y="0"/>
                  </a:moveTo>
                  <a:cubicBezTo>
                    <a:pt x="22572" y="0"/>
                    <a:pt x="21857" y="367"/>
                    <a:pt x="21483" y="1171"/>
                  </a:cubicBezTo>
                  <a:lnTo>
                    <a:pt x="21449" y="1271"/>
                  </a:lnTo>
                  <a:cubicBezTo>
                    <a:pt x="21049" y="2171"/>
                    <a:pt x="20649" y="3139"/>
                    <a:pt x="20249" y="4073"/>
                  </a:cubicBezTo>
                  <a:cubicBezTo>
                    <a:pt x="19815" y="5007"/>
                    <a:pt x="19448" y="5941"/>
                    <a:pt x="19014" y="6875"/>
                  </a:cubicBezTo>
                  <a:cubicBezTo>
                    <a:pt x="18614" y="7809"/>
                    <a:pt x="18180" y="8709"/>
                    <a:pt x="17780" y="9577"/>
                  </a:cubicBezTo>
                  <a:cubicBezTo>
                    <a:pt x="17569" y="9999"/>
                    <a:pt x="17358" y="10413"/>
                    <a:pt x="17147" y="10820"/>
                  </a:cubicBezTo>
                  <a:lnTo>
                    <a:pt x="17147" y="10820"/>
                  </a:lnTo>
                  <a:cubicBezTo>
                    <a:pt x="16463" y="11057"/>
                    <a:pt x="15763" y="11234"/>
                    <a:pt x="15045" y="11378"/>
                  </a:cubicBezTo>
                  <a:cubicBezTo>
                    <a:pt x="14511" y="11478"/>
                    <a:pt x="13944" y="11545"/>
                    <a:pt x="13377" y="11612"/>
                  </a:cubicBezTo>
                  <a:cubicBezTo>
                    <a:pt x="12810" y="11678"/>
                    <a:pt x="12209" y="11745"/>
                    <a:pt x="11642" y="11778"/>
                  </a:cubicBezTo>
                  <a:cubicBezTo>
                    <a:pt x="10442" y="11845"/>
                    <a:pt x="9241" y="11845"/>
                    <a:pt x="8006" y="11845"/>
                  </a:cubicBezTo>
                  <a:cubicBezTo>
                    <a:pt x="7406" y="11845"/>
                    <a:pt x="6772" y="11812"/>
                    <a:pt x="6172" y="11812"/>
                  </a:cubicBezTo>
                  <a:lnTo>
                    <a:pt x="5271" y="11778"/>
                  </a:lnTo>
                  <a:lnTo>
                    <a:pt x="4437" y="11712"/>
                  </a:lnTo>
                  <a:lnTo>
                    <a:pt x="4204" y="11712"/>
                  </a:lnTo>
                  <a:cubicBezTo>
                    <a:pt x="4161" y="11710"/>
                    <a:pt x="4119" y="11710"/>
                    <a:pt x="4077" y="11710"/>
                  </a:cubicBezTo>
                  <a:cubicBezTo>
                    <a:pt x="2032" y="11710"/>
                    <a:pt x="331" y="13288"/>
                    <a:pt x="168" y="15348"/>
                  </a:cubicBezTo>
                  <a:cubicBezTo>
                    <a:pt x="1" y="17416"/>
                    <a:pt x="1502" y="19284"/>
                    <a:pt x="3570" y="19551"/>
                  </a:cubicBezTo>
                  <a:lnTo>
                    <a:pt x="4170" y="19617"/>
                  </a:lnTo>
                  <a:lnTo>
                    <a:pt x="4737" y="19684"/>
                  </a:lnTo>
                  <a:cubicBezTo>
                    <a:pt x="5104" y="19717"/>
                    <a:pt x="5471" y="19751"/>
                    <a:pt x="5838" y="19751"/>
                  </a:cubicBezTo>
                  <a:cubicBezTo>
                    <a:pt x="6539" y="19817"/>
                    <a:pt x="7273" y="19817"/>
                    <a:pt x="8006" y="19817"/>
                  </a:cubicBezTo>
                  <a:cubicBezTo>
                    <a:pt x="9474" y="19817"/>
                    <a:pt x="10942" y="19717"/>
                    <a:pt x="12410" y="19551"/>
                  </a:cubicBezTo>
                  <a:cubicBezTo>
                    <a:pt x="13911" y="19384"/>
                    <a:pt x="15412" y="19084"/>
                    <a:pt x="16879" y="18683"/>
                  </a:cubicBezTo>
                  <a:cubicBezTo>
                    <a:pt x="18514" y="18250"/>
                    <a:pt x="20048" y="17582"/>
                    <a:pt x="21483" y="16715"/>
                  </a:cubicBezTo>
                  <a:lnTo>
                    <a:pt x="21750" y="16548"/>
                  </a:lnTo>
                  <a:cubicBezTo>
                    <a:pt x="22283" y="16215"/>
                    <a:pt x="22717" y="15714"/>
                    <a:pt x="22950" y="15114"/>
                  </a:cubicBezTo>
                  <a:cubicBezTo>
                    <a:pt x="23351" y="14047"/>
                    <a:pt x="23718" y="12946"/>
                    <a:pt x="24018" y="11845"/>
                  </a:cubicBezTo>
                  <a:cubicBezTo>
                    <a:pt x="24318" y="10744"/>
                    <a:pt x="24552" y="9643"/>
                    <a:pt x="24718" y="8543"/>
                  </a:cubicBezTo>
                  <a:cubicBezTo>
                    <a:pt x="24885" y="7475"/>
                    <a:pt x="25052" y="6408"/>
                    <a:pt x="25152" y="5307"/>
                  </a:cubicBezTo>
                  <a:cubicBezTo>
                    <a:pt x="25252" y="4206"/>
                    <a:pt x="25285" y="3139"/>
                    <a:pt x="25285" y="1971"/>
                  </a:cubicBezTo>
                  <a:cubicBezTo>
                    <a:pt x="25266" y="724"/>
                    <a:pt x="24278" y="0"/>
                    <a:pt x="23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33;p41">
              <a:extLst>
                <a:ext uri="{FF2B5EF4-FFF2-40B4-BE49-F238E27FC236}">
                  <a16:creationId xmlns:a16="http://schemas.microsoft.com/office/drawing/2014/main" id="{37FEB762-5083-4732-A4E6-546037B31BAA}"/>
                </a:ext>
              </a:extLst>
            </p:cNvPr>
            <p:cNvSpPr/>
            <p:nvPr/>
          </p:nvSpPr>
          <p:spPr>
            <a:xfrm>
              <a:off x="3185775" y="3051025"/>
              <a:ext cx="135950" cy="121250"/>
            </a:xfrm>
            <a:custGeom>
              <a:avLst/>
              <a:gdLst/>
              <a:ahLst/>
              <a:cxnLst/>
              <a:rect l="l" t="t" r="r" b="b"/>
              <a:pathLst>
                <a:path w="5438" h="4850" extrusionOk="0">
                  <a:moveTo>
                    <a:pt x="2149" y="0"/>
                  </a:moveTo>
                  <a:cubicBezTo>
                    <a:pt x="723" y="0"/>
                    <a:pt x="401" y="1076"/>
                    <a:pt x="201" y="1933"/>
                  </a:cubicBezTo>
                  <a:cubicBezTo>
                    <a:pt x="1" y="2967"/>
                    <a:pt x="735" y="4368"/>
                    <a:pt x="2436" y="4768"/>
                  </a:cubicBezTo>
                  <a:cubicBezTo>
                    <a:pt x="2676" y="4824"/>
                    <a:pt x="2888" y="4850"/>
                    <a:pt x="3074" y="4850"/>
                  </a:cubicBezTo>
                  <a:cubicBezTo>
                    <a:pt x="4209" y="4850"/>
                    <a:pt x="4418" y="3916"/>
                    <a:pt x="4504" y="3400"/>
                  </a:cubicBezTo>
                  <a:cubicBezTo>
                    <a:pt x="4571" y="2767"/>
                    <a:pt x="5438" y="665"/>
                    <a:pt x="2969" y="98"/>
                  </a:cubicBezTo>
                  <a:cubicBezTo>
                    <a:pt x="2662" y="31"/>
                    <a:pt x="2390" y="0"/>
                    <a:pt x="214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34;p41">
              <a:extLst>
                <a:ext uri="{FF2B5EF4-FFF2-40B4-BE49-F238E27FC236}">
                  <a16:creationId xmlns:a16="http://schemas.microsoft.com/office/drawing/2014/main" id="{DB125744-7C32-43C3-95B2-61FCBED20A62}"/>
                </a:ext>
              </a:extLst>
            </p:cNvPr>
            <p:cNvSpPr/>
            <p:nvPr/>
          </p:nvSpPr>
          <p:spPr>
            <a:xfrm>
              <a:off x="3190775" y="3022600"/>
              <a:ext cx="134300" cy="112900"/>
            </a:xfrm>
            <a:custGeom>
              <a:avLst/>
              <a:gdLst/>
              <a:ahLst/>
              <a:cxnLst/>
              <a:rect l="l" t="t" r="r" b="b"/>
              <a:pathLst>
                <a:path w="5372" h="4516" extrusionOk="0">
                  <a:moveTo>
                    <a:pt x="2603" y="1"/>
                  </a:moveTo>
                  <a:cubicBezTo>
                    <a:pt x="2603" y="1"/>
                    <a:pt x="1" y="1402"/>
                    <a:pt x="568" y="2869"/>
                  </a:cubicBezTo>
                  <a:lnTo>
                    <a:pt x="1769" y="4037"/>
                  </a:lnTo>
                  <a:cubicBezTo>
                    <a:pt x="2083" y="4351"/>
                    <a:pt x="2501" y="4515"/>
                    <a:pt x="2928" y="4515"/>
                  </a:cubicBezTo>
                  <a:cubicBezTo>
                    <a:pt x="3227" y="4515"/>
                    <a:pt x="3529" y="4435"/>
                    <a:pt x="3804" y="4270"/>
                  </a:cubicBezTo>
                  <a:lnTo>
                    <a:pt x="5371" y="3303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35;p41">
              <a:extLst>
                <a:ext uri="{FF2B5EF4-FFF2-40B4-BE49-F238E27FC236}">
                  <a16:creationId xmlns:a16="http://schemas.microsoft.com/office/drawing/2014/main" id="{AF8DAD14-71F1-48F6-BC74-E8B07418ECCE}"/>
                </a:ext>
              </a:extLst>
            </p:cNvPr>
            <p:cNvSpPr/>
            <p:nvPr/>
          </p:nvSpPr>
          <p:spPr>
            <a:xfrm>
              <a:off x="3192450" y="2973050"/>
              <a:ext cx="105100" cy="119625"/>
            </a:xfrm>
            <a:custGeom>
              <a:avLst/>
              <a:gdLst/>
              <a:ahLst/>
              <a:cxnLst/>
              <a:rect l="l" t="t" r="r" b="b"/>
              <a:pathLst>
                <a:path w="4204" h="4785" extrusionOk="0">
                  <a:moveTo>
                    <a:pt x="2819" y="1"/>
                  </a:moveTo>
                  <a:cubicBezTo>
                    <a:pt x="2672" y="1"/>
                    <a:pt x="2520" y="103"/>
                    <a:pt x="2502" y="282"/>
                  </a:cubicBezTo>
                  <a:cubicBezTo>
                    <a:pt x="2302" y="1549"/>
                    <a:pt x="1" y="2283"/>
                    <a:pt x="501" y="4785"/>
                  </a:cubicBezTo>
                  <a:cubicBezTo>
                    <a:pt x="894" y="4713"/>
                    <a:pt x="1307" y="4680"/>
                    <a:pt x="1723" y="4680"/>
                  </a:cubicBezTo>
                  <a:cubicBezTo>
                    <a:pt x="2083" y="4680"/>
                    <a:pt x="2446" y="4705"/>
                    <a:pt x="2803" y="4751"/>
                  </a:cubicBezTo>
                  <a:cubicBezTo>
                    <a:pt x="4204" y="3917"/>
                    <a:pt x="2636" y="2049"/>
                    <a:pt x="2936" y="1683"/>
                  </a:cubicBezTo>
                  <a:cubicBezTo>
                    <a:pt x="3169" y="1249"/>
                    <a:pt x="3236" y="715"/>
                    <a:pt x="3103" y="248"/>
                  </a:cubicBezTo>
                  <a:cubicBezTo>
                    <a:pt x="3072" y="78"/>
                    <a:pt x="2947" y="1"/>
                    <a:pt x="281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36;p41">
              <a:extLst>
                <a:ext uri="{FF2B5EF4-FFF2-40B4-BE49-F238E27FC236}">
                  <a16:creationId xmlns:a16="http://schemas.microsoft.com/office/drawing/2014/main" id="{945430FD-C8E3-4923-85F3-756C1504BD28}"/>
                </a:ext>
              </a:extLst>
            </p:cNvPr>
            <p:cNvSpPr/>
            <p:nvPr/>
          </p:nvSpPr>
          <p:spPr>
            <a:xfrm>
              <a:off x="3255825" y="2993250"/>
              <a:ext cx="114275" cy="111950"/>
            </a:xfrm>
            <a:custGeom>
              <a:avLst/>
              <a:gdLst/>
              <a:ahLst/>
              <a:cxnLst/>
              <a:rect l="l" t="t" r="r" b="b"/>
              <a:pathLst>
                <a:path w="4571" h="4478" extrusionOk="0">
                  <a:moveTo>
                    <a:pt x="2404" y="1"/>
                  </a:moveTo>
                  <a:cubicBezTo>
                    <a:pt x="2118" y="1"/>
                    <a:pt x="1830" y="79"/>
                    <a:pt x="1568" y="241"/>
                  </a:cubicBezTo>
                  <a:lnTo>
                    <a:pt x="1" y="1175"/>
                  </a:lnTo>
                  <a:lnTo>
                    <a:pt x="2769" y="4477"/>
                  </a:lnTo>
                  <a:lnTo>
                    <a:pt x="3937" y="3276"/>
                  </a:lnTo>
                  <a:cubicBezTo>
                    <a:pt x="4504" y="2743"/>
                    <a:pt x="4571" y="1842"/>
                    <a:pt x="4104" y="1208"/>
                  </a:cubicBezTo>
                  <a:lnTo>
                    <a:pt x="3670" y="641"/>
                  </a:lnTo>
                  <a:cubicBezTo>
                    <a:pt x="3356" y="223"/>
                    <a:pt x="2885" y="1"/>
                    <a:pt x="240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37;p41">
              <a:extLst>
                <a:ext uri="{FF2B5EF4-FFF2-40B4-BE49-F238E27FC236}">
                  <a16:creationId xmlns:a16="http://schemas.microsoft.com/office/drawing/2014/main" id="{F3F43D31-A54B-4AEF-825A-F0C41D7EA4C8}"/>
                </a:ext>
              </a:extLst>
            </p:cNvPr>
            <p:cNvSpPr/>
            <p:nvPr/>
          </p:nvSpPr>
          <p:spPr>
            <a:xfrm>
              <a:off x="4370800" y="3878075"/>
              <a:ext cx="269125" cy="225075"/>
            </a:xfrm>
            <a:custGeom>
              <a:avLst/>
              <a:gdLst/>
              <a:ahLst/>
              <a:cxnLst/>
              <a:rect l="l" t="t" r="r" b="b"/>
              <a:pathLst>
                <a:path w="10765" h="9003" extrusionOk="0">
                  <a:moveTo>
                    <a:pt x="9885" y="1"/>
                  </a:moveTo>
                  <a:cubicBezTo>
                    <a:pt x="9831" y="1"/>
                    <a:pt x="9781" y="23"/>
                    <a:pt x="9740" y="73"/>
                  </a:cubicBezTo>
                  <a:cubicBezTo>
                    <a:pt x="8006" y="2014"/>
                    <a:pt x="6131" y="3554"/>
                    <a:pt x="4396" y="3554"/>
                  </a:cubicBezTo>
                  <a:cubicBezTo>
                    <a:pt x="3895" y="3554"/>
                    <a:pt x="3406" y="3426"/>
                    <a:pt x="2936" y="3142"/>
                  </a:cubicBezTo>
                  <a:cubicBezTo>
                    <a:pt x="2876" y="3107"/>
                    <a:pt x="2813" y="3091"/>
                    <a:pt x="2749" y="3091"/>
                  </a:cubicBezTo>
                  <a:cubicBezTo>
                    <a:pt x="1688" y="3091"/>
                    <a:pt x="0" y="7445"/>
                    <a:pt x="0" y="7445"/>
                  </a:cubicBezTo>
                  <a:cubicBezTo>
                    <a:pt x="1134" y="7645"/>
                    <a:pt x="2135" y="7445"/>
                    <a:pt x="2635" y="8279"/>
                  </a:cubicBezTo>
                  <a:cubicBezTo>
                    <a:pt x="2927" y="8766"/>
                    <a:pt x="3208" y="9002"/>
                    <a:pt x="3524" y="9002"/>
                  </a:cubicBezTo>
                  <a:cubicBezTo>
                    <a:pt x="3749" y="9002"/>
                    <a:pt x="3992" y="8882"/>
                    <a:pt x="4270" y="8646"/>
                  </a:cubicBezTo>
                  <a:cubicBezTo>
                    <a:pt x="5104" y="8012"/>
                    <a:pt x="5104" y="7211"/>
                    <a:pt x="5971" y="6244"/>
                  </a:cubicBezTo>
                  <a:cubicBezTo>
                    <a:pt x="6972" y="5077"/>
                    <a:pt x="8940" y="4076"/>
                    <a:pt x="10274" y="1741"/>
                  </a:cubicBezTo>
                  <a:cubicBezTo>
                    <a:pt x="10765" y="933"/>
                    <a:pt x="10232" y="1"/>
                    <a:pt x="9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38;p41">
              <a:extLst>
                <a:ext uri="{FF2B5EF4-FFF2-40B4-BE49-F238E27FC236}">
                  <a16:creationId xmlns:a16="http://schemas.microsoft.com/office/drawing/2014/main" id="{6FA20DDF-074B-4E48-845A-30A219162AD9}"/>
                </a:ext>
              </a:extLst>
            </p:cNvPr>
            <p:cNvSpPr/>
            <p:nvPr/>
          </p:nvSpPr>
          <p:spPr>
            <a:xfrm>
              <a:off x="4086425" y="3953950"/>
              <a:ext cx="293575" cy="149175"/>
            </a:xfrm>
            <a:custGeom>
              <a:avLst/>
              <a:gdLst/>
              <a:ahLst/>
              <a:cxnLst/>
              <a:rect l="l" t="t" r="r" b="b"/>
              <a:pathLst>
                <a:path w="11743" h="5967" extrusionOk="0">
                  <a:moveTo>
                    <a:pt x="4481" y="0"/>
                  </a:moveTo>
                  <a:cubicBezTo>
                    <a:pt x="3072" y="0"/>
                    <a:pt x="134" y="1274"/>
                    <a:pt x="134" y="1274"/>
                  </a:cubicBezTo>
                  <a:cubicBezTo>
                    <a:pt x="768" y="2242"/>
                    <a:pt x="501" y="3576"/>
                    <a:pt x="267" y="4510"/>
                  </a:cubicBezTo>
                  <a:cubicBezTo>
                    <a:pt x="0" y="5477"/>
                    <a:pt x="267" y="5844"/>
                    <a:pt x="1135" y="5944"/>
                  </a:cubicBezTo>
                  <a:cubicBezTo>
                    <a:pt x="1300" y="5960"/>
                    <a:pt x="1452" y="5967"/>
                    <a:pt x="1597" y="5967"/>
                  </a:cubicBezTo>
                  <a:cubicBezTo>
                    <a:pt x="2386" y="5967"/>
                    <a:pt x="2937" y="5767"/>
                    <a:pt x="4037" y="5711"/>
                  </a:cubicBezTo>
                  <a:cubicBezTo>
                    <a:pt x="4237" y="5698"/>
                    <a:pt x="4444" y="5692"/>
                    <a:pt x="4661" y="5692"/>
                  </a:cubicBezTo>
                  <a:cubicBezTo>
                    <a:pt x="6104" y="5692"/>
                    <a:pt x="7948" y="5944"/>
                    <a:pt x="10675" y="5944"/>
                  </a:cubicBezTo>
                  <a:cubicBezTo>
                    <a:pt x="11742" y="5944"/>
                    <a:pt x="10908" y="4610"/>
                    <a:pt x="10441" y="4510"/>
                  </a:cubicBezTo>
                  <a:cubicBezTo>
                    <a:pt x="6405" y="3809"/>
                    <a:pt x="5838" y="2709"/>
                    <a:pt x="5204" y="340"/>
                  </a:cubicBezTo>
                  <a:cubicBezTo>
                    <a:pt x="5140" y="96"/>
                    <a:pt x="4868" y="0"/>
                    <a:pt x="4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39;p41">
              <a:extLst>
                <a:ext uri="{FF2B5EF4-FFF2-40B4-BE49-F238E27FC236}">
                  <a16:creationId xmlns:a16="http://schemas.microsoft.com/office/drawing/2014/main" id="{7DA8FA07-7B55-4BAB-93EB-44A7B0290649}"/>
                </a:ext>
              </a:extLst>
            </p:cNvPr>
            <p:cNvSpPr/>
            <p:nvPr/>
          </p:nvSpPr>
          <p:spPr>
            <a:xfrm>
              <a:off x="2461925" y="3366375"/>
              <a:ext cx="977275" cy="755375"/>
            </a:xfrm>
            <a:custGeom>
              <a:avLst/>
              <a:gdLst/>
              <a:ahLst/>
              <a:cxnLst/>
              <a:rect l="l" t="t" r="r" b="b"/>
              <a:pathLst>
                <a:path w="39091" h="30215" extrusionOk="0">
                  <a:moveTo>
                    <a:pt x="12503" y="0"/>
                  </a:moveTo>
                  <a:cubicBezTo>
                    <a:pt x="9075" y="0"/>
                    <a:pt x="5104" y="873"/>
                    <a:pt x="2669" y="2728"/>
                  </a:cubicBezTo>
                  <a:cubicBezTo>
                    <a:pt x="835" y="4062"/>
                    <a:pt x="1" y="6364"/>
                    <a:pt x="534" y="8599"/>
                  </a:cubicBezTo>
                  <a:cubicBezTo>
                    <a:pt x="2736" y="17706"/>
                    <a:pt x="14378" y="30215"/>
                    <a:pt x="28588" y="30215"/>
                  </a:cubicBezTo>
                  <a:lnTo>
                    <a:pt x="38128" y="12402"/>
                  </a:lnTo>
                  <a:cubicBezTo>
                    <a:pt x="38128" y="12402"/>
                    <a:pt x="39091" y="6412"/>
                    <a:pt x="27209" y="6412"/>
                  </a:cubicBezTo>
                  <a:cubicBezTo>
                    <a:pt x="26582" y="6412"/>
                    <a:pt x="25919" y="6429"/>
                    <a:pt x="25219" y="6464"/>
                  </a:cubicBezTo>
                  <a:cubicBezTo>
                    <a:pt x="21216" y="2361"/>
                    <a:pt x="17680" y="393"/>
                    <a:pt x="14011" y="60"/>
                  </a:cubicBezTo>
                  <a:cubicBezTo>
                    <a:pt x="13525" y="20"/>
                    <a:pt x="13020" y="0"/>
                    <a:pt x="12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40;p41">
              <a:extLst>
                <a:ext uri="{FF2B5EF4-FFF2-40B4-BE49-F238E27FC236}">
                  <a16:creationId xmlns:a16="http://schemas.microsoft.com/office/drawing/2014/main" id="{3E67271F-8BF9-4EA2-B31F-9BD5A15BC45A}"/>
                </a:ext>
              </a:extLst>
            </p:cNvPr>
            <p:cNvSpPr/>
            <p:nvPr/>
          </p:nvSpPr>
          <p:spPr>
            <a:xfrm>
              <a:off x="3224150" y="3488675"/>
              <a:ext cx="1004075" cy="523825"/>
            </a:xfrm>
            <a:custGeom>
              <a:avLst/>
              <a:gdLst/>
              <a:ahLst/>
              <a:cxnLst/>
              <a:rect l="l" t="t" r="r" b="b"/>
              <a:pathLst>
                <a:path w="40163" h="20953" extrusionOk="0">
                  <a:moveTo>
                    <a:pt x="31692" y="1"/>
                  </a:moveTo>
                  <a:cubicBezTo>
                    <a:pt x="31517" y="1"/>
                    <a:pt x="31338" y="13"/>
                    <a:pt x="31156" y="38"/>
                  </a:cubicBezTo>
                  <a:cubicBezTo>
                    <a:pt x="22683" y="1239"/>
                    <a:pt x="14344" y="3307"/>
                    <a:pt x="6305" y="6209"/>
                  </a:cubicBezTo>
                  <a:cubicBezTo>
                    <a:pt x="6305" y="6209"/>
                    <a:pt x="4904" y="6509"/>
                    <a:pt x="3603" y="8477"/>
                  </a:cubicBezTo>
                  <a:cubicBezTo>
                    <a:pt x="2068" y="10846"/>
                    <a:pt x="1535" y="11446"/>
                    <a:pt x="0" y="15382"/>
                  </a:cubicBezTo>
                  <a:cubicBezTo>
                    <a:pt x="2554" y="16417"/>
                    <a:pt x="5329" y="16866"/>
                    <a:pt x="8142" y="16866"/>
                  </a:cubicBezTo>
                  <a:cubicBezTo>
                    <a:pt x="16206" y="16866"/>
                    <a:pt x="24586" y="13183"/>
                    <a:pt x="28987" y="9078"/>
                  </a:cubicBezTo>
                  <a:cubicBezTo>
                    <a:pt x="30388" y="13514"/>
                    <a:pt x="33591" y="15115"/>
                    <a:pt x="34625" y="20953"/>
                  </a:cubicBezTo>
                  <a:lnTo>
                    <a:pt x="40162" y="20052"/>
                  </a:lnTo>
                  <a:cubicBezTo>
                    <a:pt x="40162" y="20052"/>
                    <a:pt x="38827" y="1"/>
                    <a:pt x="31692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41;p41">
              <a:extLst>
                <a:ext uri="{FF2B5EF4-FFF2-40B4-BE49-F238E27FC236}">
                  <a16:creationId xmlns:a16="http://schemas.microsoft.com/office/drawing/2014/main" id="{6D26C6FA-BFE5-44DA-BBC2-42E3DA5D8BE6}"/>
                </a:ext>
              </a:extLst>
            </p:cNvPr>
            <p:cNvSpPr/>
            <p:nvPr/>
          </p:nvSpPr>
          <p:spPr>
            <a:xfrm>
              <a:off x="3174950" y="3756475"/>
              <a:ext cx="1294275" cy="365275"/>
            </a:xfrm>
            <a:custGeom>
              <a:avLst/>
              <a:gdLst/>
              <a:ahLst/>
              <a:cxnLst/>
              <a:rect l="l" t="t" r="r" b="b"/>
              <a:pathLst>
                <a:path w="51771" h="14611" extrusionOk="0">
                  <a:moveTo>
                    <a:pt x="4136" y="0"/>
                  </a:moveTo>
                  <a:cubicBezTo>
                    <a:pt x="4136" y="0"/>
                    <a:pt x="0" y="6705"/>
                    <a:pt x="100" y="14611"/>
                  </a:cubicBezTo>
                  <a:cubicBezTo>
                    <a:pt x="12642" y="14611"/>
                    <a:pt x="20281" y="14310"/>
                    <a:pt x="28854" y="11175"/>
                  </a:cubicBezTo>
                  <a:cubicBezTo>
                    <a:pt x="37242" y="12628"/>
                    <a:pt x="43494" y="12875"/>
                    <a:pt x="46776" y="12875"/>
                  </a:cubicBezTo>
                  <a:cubicBezTo>
                    <a:pt x="48466" y="12875"/>
                    <a:pt x="49369" y="12809"/>
                    <a:pt x="49369" y="12809"/>
                  </a:cubicBezTo>
                  <a:lnTo>
                    <a:pt x="51770" y="8006"/>
                  </a:lnTo>
                  <a:cubicBezTo>
                    <a:pt x="51770" y="8006"/>
                    <a:pt x="39462" y="5237"/>
                    <a:pt x="32990" y="3603"/>
                  </a:cubicBezTo>
                  <a:cubicBezTo>
                    <a:pt x="19481" y="234"/>
                    <a:pt x="4136" y="0"/>
                    <a:pt x="4136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42;p41">
              <a:extLst>
                <a:ext uri="{FF2B5EF4-FFF2-40B4-BE49-F238E27FC236}">
                  <a16:creationId xmlns:a16="http://schemas.microsoft.com/office/drawing/2014/main" id="{44A7B3DC-AE0A-4C5A-9556-65AD39D3CFA5}"/>
                </a:ext>
              </a:extLst>
            </p:cNvPr>
            <p:cNvSpPr/>
            <p:nvPr/>
          </p:nvSpPr>
          <p:spPr>
            <a:xfrm>
              <a:off x="2449425" y="3457975"/>
              <a:ext cx="482025" cy="678775"/>
            </a:xfrm>
            <a:custGeom>
              <a:avLst/>
              <a:gdLst/>
              <a:ahLst/>
              <a:cxnLst/>
              <a:rect l="l" t="t" r="r" b="b"/>
              <a:pathLst>
                <a:path w="19281" h="27151" extrusionOk="0">
                  <a:moveTo>
                    <a:pt x="4676" y="0"/>
                  </a:moveTo>
                  <a:cubicBezTo>
                    <a:pt x="2769" y="0"/>
                    <a:pt x="1075" y="1398"/>
                    <a:pt x="768" y="3334"/>
                  </a:cubicBezTo>
                  <a:cubicBezTo>
                    <a:pt x="634" y="4068"/>
                    <a:pt x="567" y="4735"/>
                    <a:pt x="467" y="5435"/>
                  </a:cubicBezTo>
                  <a:cubicBezTo>
                    <a:pt x="401" y="6103"/>
                    <a:pt x="334" y="6770"/>
                    <a:pt x="267" y="7470"/>
                  </a:cubicBezTo>
                  <a:cubicBezTo>
                    <a:pt x="134" y="8838"/>
                    <a:pt x="67" y="10206"/>
                    <a:pt x="34" y="11573"/>
                  </a:cubicBezTo>
                  <a:cubicBezTo>
                    <a:pt x="0" y="12941"/>
                    <a:pt x="0" y="14342"/>
                    <a:pt x="100" y="15743"/>
                  </a:cubicBezTo>
                  <a:cubicBezTo>
                    <a:pt x="167" y="17177"/>
                    <a:pt x="301" y="18612"/>
                    <a:pt x="534" y="20046"/>
                  </a:cubicBezTo>
                  <a:lnTo>
                    <a:pt x="601" y="20413"/>
                  </a:lnTo>
                  <a:cubicBezTo>
                    <a:pt x="701" y="21013"/>
                    <a:pt x="1001" y="21580"/>
                    <a:pt x="1435" y="22014"/>
                  </a:cubicBezTo>
                  <a:cubicBezTo>
                    <a:pt x="1968" y="22548"/>
                    <a:pt x="2569" y="23048"/>
                    <a:pt x="3203" y="23515"/>
                  </a:cubicBezTo>
                  <a:cubicBezTo>
                    <a:pt x="3770" y="23949"/>
                    <a:pt x="4403" y="24349"/>
                    <a:pt x="5037" y="24683"/>
                  </a:cubicBezTo>
                  <a:cubicBezTo>
                    <a:pt x="6271" y="25350"/>
                    <a:pt x="7572" y="25850"/>
                    <a:pt x="8907" y="26250"/>
                  </a:cubicBezTo>
                  <a:cubicBezTo>
                    <a:pt x="10141" y="26584"/>
                    <a:pt x="11442" y="26851"/>
                    <a:pt x="12776" y="26984"/>
                  </a:cubicBezTo>
                  <a:cubicBezTo>
                    <a:pt x="13410" y="27084"/>
                    <a:pt x="14044" y="27118"/>
                    <a:pt x="14711" y="27151"/>
                  </a:cubicBezTo>
                  <a:lnTo>
                    <a:pt x="15678" y="27151"/>
                  </a:lnTo>
                  <a:cubicBezTo>
                    <a:pt x="16012" y="27118"/>
                    <a:pt x="16279" y="27118"/>
                    <a:pt x="16679" y="27084"/>
                  </a:cubicBezTo>
                  <a:cubicBezTo>
                    <a:pt x="18847" y="26984"/>
                    <a:pt x="19281" y="23982"/>
                    <a:pt x="17246" y="23282"/>
                  </a:cubicBezTo>
                  <a:lnTo>
                    <a:pt x="17012" y="23215"/>
                  </a:lnTo>
                  <a:lnTo>
                    <a:pt x="16279" y="22948"/>
                  </a:lnTo>
                  <a:cubicBezTo>
                    <a:pt x="16012" y="22848"/>
                    <a:pt x="15745" y="22748"/>
                    <a:pt x="15478" y="22681"/>
                  </a:cubicBezTo>
                  <a:cubicBezTo>
                    <a:pt x="14978" y="22481"/>
                    <a:pt x="14477" y="22281"/>
                    <a:pt x="13944" y="22081"/>
                  </a:cubicBezTo>
                  <a:cubicBezTo>
                    <a:pt x="12976" y="21680"/>
                    <a:pt x="12009" y="21213"/>
                    <a:pt x="11075" y="20713"/>
                  </a:cubicBezTo>
                  <a:cubicBezTo>
                    <a:pt x="10608" y="20480"/>
                    <a:pt x="10174" y="20213"/>
                    <a:pt x="9741" y="19946"/>
                  </a:cubicBezTo>
                  <a:cubicBezTo>
                    <a:pt x="9340" y="19679"/>
                    <a:pt x="8940" y="19379"/>
                    <a:pt x="8573" y="19112"/>
                  </a:cubicBezTo>
                  <a:cubicBezTo>
                    <a:pt x="8237" y="18843"/>
                    <a:pt x="7910" y="18550"/>
                    <a:pt x="7604" y="18239"/>
                  </a:cubicBezTo>
                  <a:lnTo>
                    <a:pt x="7604" y="18239"/>
                  </a:lnTo>
                  <a:cubicBezTo>
                    <a:pt x="7591" y="17399"/>
                    <a:pt x="7615" y="16529"/>
                    <a:pt x="7639" y="15643"/>
                  </a:cubicBezTo>
                  <a:cubicBezTo>
                    <a:pt x="7672" y="15042"/>
                    <a:pt x="7706" y="14409"/>
                    <a:pt x="7739" y="13808"/>
                  </a:cubicBezTo>
                  <a:cubicBezTo>
                    <a:pt x="7773" y="13208"/>
                    <a:pt x="7806" y="12574"/>
                    <a:pt x="7839" y="11940"/>
                  </a:cubicBezTo>
                  <a:cubicBezTo>
                    <a:pt x="7973" y="10706"/>
                    <a:pt x="8073" y="9438"/>
                    <a:pt x="8206" y="8204"/>
                  </a:cubicBezTo>
                  <a:lnTo>
                    <a:pt x="8606" y="4468"/>
                  </a:lnTo>
                  <a:lnTo>
                    <a:pt x="8573" y="4368"/>
                  </a:lnTo>
                  <a:cubicBezTo>
                    <a:pt x="8807" y="2233"/>
                    <a:pt x="7306" y="332"/>
                    <a:pt x="5171" y="32"/>
                  </a:cubicBezTo>
                  <a:cubicBezTo>
                    <a:pt x="5005" y="11"/>
                    <a:pt x="4840" y="0"/>
                    <a:pt x="4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43;p41">
              <a:extLst>
                <a:ext uri="{FF2B5EF4-FFF2-40B4-BE49-F238E27FC236}">
                  <a16:creationId xmlns:a16="http://schemas.microsoft.com/office/drawing/2014/main" id="{7CBBEA40-FA26-43A9-90DC-302DB4933271}"/>
                </a:ext>
              </a:extLst>
            </p:cNvPr>
            <p:cNvSpPr/>
            <p:nvPr/>
          </p:nvSpPr>
          <p:spPr>
            <a:xfrm>
              <a:off x="2781325" y="4034050"/>
              <a:ext cx="172650" cy="120950"/>
            </a:xfrm>
            <a:custGeom>
              <a:avLst/>
              <a:gdLst/>
              <a:ahLst/>
              <a:cxnLst/>
              <a:rect l="l" t="t" r="r" b="b"/>
              <a:pathLst>
                <a:path w="6906" h="4838" extrusionOk="0">
                  <a:moveTo>
                    <a:pt x="3234" y="1"/>
                  </a:moveTo>
                  <a:cubicBezTo>
                    <a:pt x="2406" y="1"/>
                    <a:pt x="1584" y="345"/>
                    <a:pt x="1001" y="1006"/>
                  </a:cubicBezTo>
                  <a:cubicBezTo>
                    <a:pt x="0" y="2006"/>
                    <a:pt x="301" y="3874"/>
                    <a:pt x="834" y="4175"/>
                  </a:cubicBezTo>
                  <a:cubicBezTo>
                    <a:pt x="1171" y="4353"/>
                    <a:pt x="1862" y="4838"/>
                    <a:pt x="2842" y="4838"/>
                  </a:cubicBezTo>
                  <a:cubicBezTo>
                    <a:pt x="3512" y="4838"/>
                    <a:pt x="4317" y="4612"/>
                    <a:pt x="5238" y="3908"/>
                  </a:cubicBezTo>
                  <a:cubicBezTo>
                    <a:pt x="6905" y="2607"/>
                    <a:pt x="5771" y="1173"/>
                    <a:pt x="4937" y="539"/>
                  </a:cubicBezTo>
                  <a:cubicBezTo>
                    <a:pt x="4422" y="177"/>
                    <a:pt x="3826" y="1"/>
                    <a:pt x="323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44;p41">
              <a:extLst>
                <a:ext uri="{FF2B5EF4-FFF2-40B4-BE49-F238E27FC236}">
                  <a16:creationId xmlns:a16="http://schemas.microsoft.com/office/drawing/2014/main" id="{4AD2C626-15AA-4B28-BF3D-157B479179AB}"/>
                </a:ext>
              </a:extLst>
            </p:cNvPr>
            <p:cNvSpPr/>
            <p:nvPr/>
          </p:nvSpPr>
          <p:spPr>
            <a:xfrm>
              <a:off x="2815525" y="4065250"/>
              <a:ext cx="128450" cy="106525"/>
            </a:xfrm>
            <a:custGeom>
              <a:avLst/>
              <a:gdLst/>
              <a:ahLst/>
              <a:cxnLst/>
              <a:rect l="l" t="t" r="r" b="b"/>
              <a:pathLst>
                <a:path w="5138" h="4261" extrusionOk="0">
                  <a:moveTo>
                    <a:pt x="2800" y="1"/>
                  </a:moveTo>
                  <a:cubicBezTo>
                    <a:pt x="2392" y="1"/>
                    <a:pt x="1992" y="153"/>
                    <a:pt x="1668" y="458"/>
                  </a:cubicBezTo>
                  <a:lnTo>
                    <a:pt x="567" y="1526"/>
                  </a:lnTo>
                  <a:cubicBezTo>
                    <a:pt x="0" y="2927"/>
                    <a:pt x="2502" y="4261"/>
                    <a:pt x="2502" y="4261"/>
                  </a:cubicBezTo>
                  <a:lnTo>
                    <a:pt x="5137" y="1159"/>
                  </a:lnTo>
                  <a:lnTo>
                    <a:pt x="3703" y="258"/>
                  </a:lnTo>
                  <a:cubicBezTo>
                    <a:pt x="3417" y="87"/>
                    <a:pt x="3106" y="1"/>
                    <a:pt x="280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45;p41">
              <a:extLst>
                <a:ext uri="{FF2B5EF4-FFF2-40B4-BE49-F238E27FC236}">
                  <a16:creationId xmlns:a16="http://schemas.microsoft.com/office/drawing/2014/main" id="{DD5397A0-2170-4621-B21B-52BEF6ED2D6F}"/>
                </a:ext>
              </a:extLst>
            </p:cNvPr>
            <p:cNvSpPr/>
            <p:nvPr/>
          </p:nvSpPr>
          <p:spPr>
            <a:xfrm>
              <a:off x="2878050" y="4094200"/>
              <a:ext cx="108450" cy="105550"/>
            </a:xfrm>
            <a:custGeom>
              <a:avLst/>
              <a:gdLst/>
              <a:ahLst/>
              <a:cxnLst/>
              <a:rect l="l" t="t" r="r" b="b"/>
              <a:pathLst>
                <a:path w="4338" h="4222" extrusionOk="0">
                  <a:moveTo>
                    <a:pt x="2636" y="1"/>
                  </a:moveTo>
                  <a:lnTo>
                    <a:pt x="1" y="3103"/>
                  </a:lnTo>
                  <a:lnTo>
                    <a:pt x="1469" y="4004"/>
                  </a:lnTo>
                  <a:cubicBezTo>
                    <a:pt x="1715" y="4151"/>
                    <a:pt x="1984" y="4222"/>
                    <a:pt x="2250" y="4222"/>
                  </a:cubicBezTo>
                  <a:cubicBezTo>
                    <a:pt x="2706" y="4222"/>
                    <a:pt x="3154" y="4016"/>
                    <a:pt x="3470" y="3637"/>
                  </a:cubicBezTo>
                  <a:lnTo>
                    <a:pt x="3870" y="3103"/>
                  </a:lnTo>
                  <a:cubicBezTo>
                    <a:pt x="4337" y="2503"/>
                    <a:pt x="4271" y="1669"/>
                    <a:pt x="3737" y="1135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46;p41">
              <a:extLst>
                <a:ext uri="{FF2B5EF4-FFF2-40B4-BE49-F238E27FC236}">
                  <a16:creationId xmlns:a16="http://schemas.microsoft.com/office/drawing/2014/main" id="{1E5F6F75-6D86-4805-99A5-8C4D3364E586}"/>
                </a:ext>
              </a:extLst>
            </p:cNvPr>
            <p:cNvSpPr/>
            <p:nvPr/>
          </p:nvSpPr>
          <p:spPr>
            <a:xfrm>
              <a:off x="2545325" y="3210250"/>
              <a:ext cx="311900" cy="270575"/>
            </a:xfrm>
            <a:custGeom>
              <a:avLst/>
              <a:gdLst/>
              <a:ahLst/>
              <a:cxnLst/>
              <a:rect l="l" t="t" r="r" b="b"/>
              <a:pathLst>
                <a:path w="12476" h="10823" extrusionOk="0">
                  <a:moveTo>
                    <a:pt x="0" y="0"/>
                  </a:moveTo>
                  <a:lnTo>
                    <a:pt x="0" y="0"/>
                  </a:lnTo>
                  <a:cubicBezTo>
                    <a:pt x="1001" y="2168"/>
                    <a:pt x="2335" y="6038"/>
                    <a:pt x="1268" y="8373"/>
                  </a:cubicBezTo>
                  <a:cubicBezTo>
                    <a:pt x="934" y="9040"/>
                    <a:pt x="1235" y="9840"/>
                    <a:pt x="1868" y="10174"/>
                  </a:cubicBezTo>
                  <a:cubicBezTo>
                    <a:pt x="2558" y="10519"/>
                    <a:pt x="3625" y="10822"/>
                    <a:pt x="5194" y="10822"/>
                  </a:cubicBezTo>
                  <a:cubicBezTo>
                    <a:pt x="6052" y="10822"/>
                    <a:pt x="7060" y="10732"/>
                    <a:pt x="8240" y="10508"/>
                  </a:cubicBezTo>
                  <a:cubicBezTo>
                    <a:pt x="12343" y="9740"/>
                    <a:pt x="12476" y="8706"/>
                    <a:pt x="11942" y="8006"/>
                  </a:cubicBezTo>
                  <a:cubicBezTo>
                    <a:pt x="11509" y="7539"/>
                    <a:pt x="10908" y="7272"/>
                    <a:pt x="10241" y="7239"/>
                  </a:cubicBezTo>
                  <a:cubicBezTo>
                    <a:pt x="8907" y="6171"/>
                    <a:pt x="7406" y="3903"/>
                    <a:pt x="8073" y="22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47;p41">
              <a:extLst>
                <a:ext uri="{FF2B5EF4-FFF2-40B4-BE49-F238E27FC236}">
                  <a16:creationId xmlns:a16="http://schemas.microsoft.com/office/drawing/2014/main" id="{673D71D0-58AF-46D9-BD88-AACE12EF8CB2}"/>
                </a:ext>
              </a:extLst>
            </p:cNvPr>
            <p:cNvSpPr/>
            <p:nvPr/>
          </p:nvSpPr>
          <p:spPr>
            <a:xfrm>
              <a:off x="2627050" y="3268625"/>
              <a:ext cx="147625" cy="111850"/>
            </a:xfrm>
            <a:custGeom>
              <a:avLst/>
              <a:gdLst/>
              <a:ahLst/>
              <a:cxnLst/>
              <a:rect l="l" t="t" r="r" b="b"/>
              <a:pathLst>
                <a:path w="5905" h="4474" extrusionOk="0">
                  <a:moveTo>
                    <a:pt x="4770" y="0"/>
                  </a:moveTo>
                  <a:lnTo>
                    <a:pt x="234" y="2502"/>
                  </a:lnTo>
                  <a:cubicBezTo>
                    <a:pt x="0" y="2835"/>
                    <a:pt x="1068" y="4236"/>
                    <a:pt x="2836" y="4437"/>
                  </a:cubicBezTo>
                  <a:cubicBezTo>
                    <a:pt x="3035" y="4462"/>
                    <a:pt x="3234" y="4474"/>
                    <a:pt x="3432" y="4474"/>
                  </a:cubicBezTo>
                  <a:cubicBezTo>
                    <a:pt x="4297" y="4474"/>
                    <a:pt x="5145" y="4243"/>
                    <a:pt x="5905" y="3836"/>
                  </a:cubicBezTo>
                  <a:cubicBezTo>
                    <a:pt x="5004" y="2702"/>
                    <a:pt x="4337" y="1201"/>
                    <a:pt x="4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48;p41">
              <a:extLst>
                <a:ext uri="{FF2B5EF4-FFF2-40B4-BE49-F238E27FC236}">
                  <a16:creationId xmlns:a16="http://schemas.microsoft.com/office/drawing/2014/main" id="{DFB05C89-CEF4-42D6-AD45-FC688E6E5F71}"/>
                </a:ext>
              </a:extLst>
            </p:cNvPr>
            <p:cNvSpPr/>
            <p:nvPr/>
          </p:nvSpPr>
          <p:spPr>
            <a:xfrm>
              <a:off x="2606200" y="2976750"/>
              <a:ext cx="143300" cy="148375"/>
            </a:xfrm>
            <a:custGeom>
              <a:avLst/>
              <a:gdLst/>
              <a:ahLst/>
              <a:cxnLst/>
              <a:rect l="l" t="t" r="r" b="b"/>
              <a:pathLst>
                <a:path w="5732" h="5935" extrusionOk="0">
                  <a:moveTo>
                    <a:pt x="3970" y="0"/>
                  </a:moveTo>
                  <a:cubicBezTo>
                    <a:pt x="3503" y="734"/>
                    <a:pt x="3370" y="1635"/>
                    <a:pt x="3570" y="2469"/>
                  </a:cubicBezTo>
                  <a:lnTo>
                    <a:pt x="0" y="5337"/>
                  </a:lnTo>
                  <a:cubicBezTo>
                    <a:pt x="459" y="5746"/>
                    <a:pt x="1158" y="5934"/>
                    <a:pt x="1910" y="5934"/>
                  </a:cubicBezTo>
                  <a:cubicBezTo>
                    <a:pt x="3676" y="5934"/>
                    <a:pt x="5731" y="4897"/>
                    <a:pt x="5638" y="3236"/>
                  </a:cubicBezTo>
                  <a:cubicBezTo>
                    <a:pt x="5504" y="867"/>
                    <a:pt x="3970" y="0"/>
                    <a:pt x="3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49;p41">
              <a:extLst>
                <a:ext uri="{FF2B5EF4-FFF2-40B4-BE49-F238E27FC236}">
                  <a16:creationId xmlns:a16="http://schemas.microsoft.com/office/drawing/2014/main" id="{F7A6A593-D5ED-4EA4-9D4E-8A48D30CA6D7}"/>
                </a:ext>
              </a:extLst>
            </p:cNvPr>
            <p:cNvSpPr/>
            <p:nvPr/>
          </p:nvSpPr>
          <p:spPr>
            <a:xfrm>
              <a:off x="2476100" y="3028275"/>
              <a:ext cx="337450" cy="336275"/>
            </a:xfrm>
            <a:custGeom>
              <a:avLst/>
              <a:gdLst/>
              <a:ahLst/>
              <a:cxnLst/>
              <a:rect l="l" t="t" r="r" b="b"/>
              <a:pathLst>
                <a:path w="13498" h="13451" extrusionOk="0">
                  <a:moveTo>
                    <a:pt x="6011" y="1"/>
                  </a:moveTo>
                  <a:cubicBezTo>
                    <a:pt x="5931" y="1"/>
                    <a:pt x="5852" y="3"/>
                    <a:pt x="5772" y="7"/>
                  </a:cubicBezTo>
                  <a:cubicBezTo>
                    <a:pt x="2169" y="174"/>
                    <a:pt x="1" y="4077"/>
                    <a:pt x="1769" y="7246"/>
                  </a:cubicBezTo>
                  <a:cubicBezTo>
                    <a:pt x="3470" y="10348"/>
                    <a:pt x="4304" y="12283"/>
                    <a:pt x="6706" y="13150"/>
                  </a:cubicBezTo>
                  <a:cubicBezTo>
                    <a:pt x="7266" y="13356"/>
                    <a:pt x="7818" y="13450"/>
                    <a:pt x="8347" y="13450"/>
                  </a:cubicBezTo>
                  <a:cubicBezTo>
                    <a:pt x="11254" y="13450"/>
                    <a:pt x="13497" y="10598"/>
                    <a:pt x="12877" y="7579"/>
                  </a:cubicBezTo>
                  <a:cubicBezTo>
                    <a:pt x="12224" y="4445"/>
                    <a:pt x="9653" y="1"/>
                    <a:pt x="601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50;p41">
              <a:extLst>
                <a:ext uri="{FF2B5EF4-FFF2-40B4-BE49-F238E27FC236}">
                  <a16:creationId xmlns:a16="http://schemas.microsoft.com/office/drawing/2014/main" id="{BEA06CC5-3D48-454D-831C-856B424C58B8}"/>
                </a:ext>
              </a:extLst>
            </p:cNvPr>
            <p:cNvSpPr/>
            <p:nvPr/>
          </p:nvSpPr>
          <p:spPr>
            <a:xfrm>
              <a:off x="2649575" y="3157800"/>
              <a:ext cx="21700" cy="24850"/>
            </a:xfrm>
            <a:custGeom>
              <a:avLst/>
              <a:gdLst/>
              <a:ahLst/>
              <a:cxnLst/>
              <a:rect l="l" t="t" r="r" b="b"/>
              <a:pathLst>
                <a:path w="868" h="994" extrusionOk="0">
                  <a:moveTo>
                    <a:pt x="340" y="1"/>
                  </a:moveTo>
                  <a:cubicBezTo>
                    <a:pt x="303" y="1"/>
                    <a:pt x="267" y="10"/>
                    <a:pt x="234" y="30"/>
                  </a:cubicBezTo>
                  <a:cubicBezTo>
                    <a:pt x="33" y="130"/>
                    <a:pt x="0" y="397"/>
                    <a:pt x="133" y="664"/>
                  </a:cubicBezTo>
                  <a:cubicBezTo>
                    <a:pt x="240" y="850"/>
                    <a:pt x="410" y="994"/>
                    <a:pt x="559" y="994"/>
                  </a:cubicBezTo>
                  <a:cubicBezTo>
                    <a:pt x="597" y="994"/>
                    <a:pt x="633" y="984"/>
                    <a:pt x="667" y="964"/>
                  </a:cubicBezTo>
                  <a:cubicBezTo>
                    <a:pt x="834" y="897"/>
                    <a:pt x="867" y="630"/>
                    <a:pt x="767" y="364"/>
                  </a:cubicBezTo>
                  <a:cubicBezTo>
                    <a:pt x="660" y="150"/>
                    <a:pt x="490" y="1"/>
                    <a:pt x="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51;p41">
              <a:extLst>
                <a:ext uri="{FF2B5EF4-FFF2-40B4-BE49-F238E27FC236}">
                  <a16:creationId xmlns:a16="http://schemas.microsoft.com/office/drawing/2014/main" id="{D9E9FEAD-67C0-4C94-BC16-E5C88EAC139A}"/>
                </a:ext>
              </a:extLst>
            </p:cNvPr>
            <p:cNvSpPr/>
            <p:nvPr/>
          </p:nvSpPr>
          <p:spPr>
            <a:xfrm>
              <a:off x="2723775" y="3123075"/>
              <a:ext cx="21725" cy="25075"/>
            </a:xfrm>
            <a:custGeom>
              <a:avLst/>
              <a:gdLst/>
              <a:ahLst/>
              <a:cxnLst/>
              <a:rect l="l" t="t" r="r" b="b"/>
              <a:pathLst>
                <a:path w="869" h="1003" extrusionOk="0">
                  <a:moveTo>
                    <a:pt x="294" y="1"/>
                  </a:moveTo>
                  <a:cubicBezTo>
                    <a:pt x="261" y="1"/>
                    <a:pt x="230" y="7"/>
                    <a:pt x="201" y="18"/>
                  </a:cubicBezTo>
                  <a:cubicBezTo>
                    <a:pt x="34" y="118"/>
                    <a:pt x="1" y="385"/>
                    <a:pt x="134" y="652"/>
                  </a:cubicBezTo>
                  <a:cubicBezTo>
                    <a:pt x="217" y="873"/>
                    <a:pt x="415" y="1002"/>
                    <a:pt x="575" y="1002"/>
                  </a:cubicBezTo>
                  <a:cubicBezTo>
                    <a:pt x="608" y="1002"/>
                    <a:pt x="639" y="997"/>
                    <a:pt x="668" y="985"/>
                  </a:cubicBezTo>
                  <a:cubicBezTo>
                    <a:pt x="835" y="885"/>
                    <a:pt x="868" y="618"/>
                    <a:pt x="735" y="352"/>
                  </a:cubicBezTo>
                  <a:cubicBezTo>
                    <a:pt x="652" y="130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52;p41">
              <a:extLst>
                <a:ext uri="{FF2B5EF4-FFF2-40B4-BE49-F238E27FC236}">
                  <a16:creationId xmlns:a16="http://schemas.microsoft.com/office/drawing/2014/main" id="{8E48620A-1E6B-4D5D-B7AA-7003D48295A8}"/>
                </a:ext>
              </a:extLst>
            </p:cNvPr>
            <p:cNvSpPr/>
            <p:nvPr/>
          </p:nvSpPr>
          <p:spPr>
            <a:xfrm>
              <a:off x="2704600" y="3153525"/>
              <a:ext cx="57575" cy="62575"/>
            </a:xfrm>
            <a:custGeom>
              <a:avLst/>
              <a:gdLst/>
              <a:ahLst/>
              <a:cxnLst/>
              <a:rect l="l" t="t" r="r" b="b"/>
              <a:pathLst>
                <a:path w="2303" h="2503" extrusionOk="0">
                  <a:moveTo>
                    <a:pt x="1" y="1"/>
                  </a:moveTo>
                  <a:lnTo>
                    <a:pt x="1168" y="2503"/>
                  </a:lnTo>
                  <a:cubicBezTo>
                    <a:pt x="1168" y="2503"/>
                    <a:pt x="2069" y="2336"/>
                    <a:pt x="2302" y="1669"/>
                  </a:cubicBezTo>
                  <a:cubicBezTo>
                    <a:pt x="1468" y="1235"/>
                    <a:pt x="701" y="668"/>
                    <a:pt x="1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53;p41">
              <a:extLst>
                <a:ext uri="{FF2B5EF4-FFF2-40B4-BE49-F238E27FC236}">
                  <a16:creationId xmlns:a16="http://schemas.microsoft.com/office/drawing/2014/main" id="{E967EE4B-37A1-48A2-B11A-983B57E7C186}"/>
                </a:ext>
              </a:extLst>
            </p:cNvPr>
            <p:cNvSpPr/>
            <p:nvPr/>
          </p:nvSpPr>
          <p:spPr>
            <a:xfrm>
              <a:off x="2677475" y="3240675"/>
              <a:ext cx="54675" cy="23500"/>
            </a:xfrm>
            <a:custGeom>
              <a:avLst/>
              <a:gdLst/>
              <a:ahLst/>
              <a:cxnLst/>
              <a:rect l="l" t="t" r="r" b="b"/>
              <a:pathLst>
                <a:path w="2187" h="940" extrusionOk="0">
                  <a:moveTo>
                    <a:pt x="1837" y="1"/>
                  </a:moveTo>
                  <a:cubicBezTo>
                    <a:pt x="1366" y="1"/>
                    <a:pt x="908" y="140"/>
                    <a:pt x="519" y="418"/>
                  </a:cubicBezTo>
                  <a:cubicBezTo>
                    <a:pt x="352" y="518"/>
                    <a:pt x="185" y="651"/>
                    <a:pt x="52" y="818"/>
                  </a:cubicBezTo>
                  <a:cubicBezTo>
                    <a:pt x="0" y="869"/>
                    <a:pt x="47" y="940"/>
                    <a:pt x="102" y="940"/>
                  </a:cubicBezTo>
                  <a:cubicBezTo>
                    <a:pt x="119" y="940"/>
                    <a:pt x="136" y="933"/>
                    <a:pt x="152" y="918"/>
                  </a:cubicBezTo>
                  <a:cubicBezTo>
                    <a:pt x="601" y="438"/>
                    <a:pt x="1213" y="174"/>
                    <a:pt x="1865" y="174"/>
                  </a:cubicBezTo>
                  <a:cubicBezTo>
                    <a:pt x="1938" y="174"/>
                    <a:pt x="2012" y="177"/>
                    <a:pt x="2086" y="184"/>
                  </a:cubicBezTo>
                  <a:cubicBezTo>
                    <a:pt x="2153" y="184"/>
                    <a:pt x="2186" y="151"/>
                    <a:pt x="2186" y="117"/>
                  </a:cubicBezTo>
                  <a:cubicBezTo>
                    <a:pt x="2186" y="84"/>
                    <a:pt x="2153" y="17"/>
                    <a:pt x="2120" y="17"/>
                  </a:cubicBezTo>
                  <a:cubicBezTo>
                    <a:pt x="2025" y="6"/>
                    <a:pt x="1931" y="1"/>
                    <a:pt x="18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54;p41">
              <a:extLst>
                <a:ext uri="{FF2B5EF4-FFF2-40B4-BE49-F238E27FC236}">
                  <a16:creationId xmlns:a16="http://schemas.microsoft.com/office/drawing/2014/main" id="{812A1321-DF49-45A0-B09F-F8C2743EFCE6}"/>
                </a:ext>
              </a:extLst>
            </p:cNvPr>
            <p:cNvSpPr/>
            <p:nvPr/>
          </p:nvSpPr>
          <p:spPr>
            <a:xfrm>
              <a:off x="2605375" y="3124875"/>
              <a:ext cx="19200" cy="42450"/>
            </a:xfrm>
            <a:custGeom>
              <a:avLst/>
              <a:gdLst/>
              <a:ahLst/>
              <a:cxnLst/>
              <a:rect l="l" t="t" r="r" b="b"/>
              <a:pathLst>
                <a:path w="768" h="1698" extrusionOk="0">
                  <a:moveTo>
                    <a:pt x="455" y="0"/>
                  </a:moveTo>
                  <a:cubicBezTo>
                    <a:pt x="436" y="0"/>
                    <a:pt x="417" y="4"/>
                    <a:pt x="400" y="13"/>
                  </a:cubicBezTo>
                  <a:cubicBezTo>
                    <a:pt x="367" y="13"/>
                    <a:pt x="334" y="13"/>
                    <a:pt x="334" y="46"/>
                  </a:cubicBezTo>
                  <a:cubicBezTo>
                    <a:pt x="267" y="79"/>
                    <a:pt x="234" y="146"/>
                    <a:pt x="267" y="213"/>
                  </a:cubicBezTo>
                  <a:cubicBezTo>
                    <a:pt x="400" y="613"/>
                    <a:pt x="334" y="1080"/>
                    <a:pt x="67" y="1414"/>
                  </a:cubicBezTo>
                  <a:cubicBezTo>
                    <a:pt x="0" y="1480"/>
                    <a:pt x="33" y="1614"/>
                    <a:pt x="100" y="1647"/>
                  </a:cubicBezTo>
                  <a:cubicBezTo>
                    <a:pt x="134" y="1681"/>
                    <a:pt x="175" y="1697"/>
                    <a:pt x="217" y="1697"/>
                  </a:cubicBezTo>
                  <a:cubicBezTo>
                    <a:pt x="259" y="1697"/>
                    <a:pt x="300" y="1681"/>
                    <a:pt x="334" y="1647"/>
                  </a:cubicBezTo>
                  <a:cubicBezTo>
                    <a:pt x="667" y="1214"/>
                    <a:pt x="767" y="646"/>
                    <a:pt x="601" y="113"/>
                  </a:cubicBezTo>
                  <a:cubicBezTo>
                    <a:pt x="576" y="38"/>
                    <a:pt x="513" y="0"/>
                    <a:pt x="4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55;p41">
              <a:extLst>
                <a:ext uri="{FF2B5EF4-FFF2-40B4-BE49-F238E27FC236}">
                  <a16:creationId xmlns:a16="http://schemas.microsoft.com/office/drawing/2014/main" id="{D3C0C2CD-1AAC-4FC6-A924-578208650E60}"/>
                </a:ext>
              </a:extLst>
            </p:cNvPr>
            <p:cNvSpPr/>
            <p:nvPr/>
          </p:nvSpPr>
          <p:spPr>
            <a:xfrm>
              <a:off x="2708775" y="3077300"/>
              <a:ext cx="42550" cy="19425"/>
            </a:xfrm>
            <a:custGeom>
              <a:avLst/>
              <a:gdLst/>
              <a:ahLst/>
              <a:cxnLst/>
              <a:rect l="l" t="t" r="r" b="b"/>
              <a:pathLst>
                <a:path w="1702" h="777" extrusionOk="0">
                  <a:moveTo>
                    <a:pt x="203" y="0"/>
                  </a:moveTo>
                  <a:cubicBezTo>
                    <a:pt x="190" y="0"/>
                    <a:pt x="177" y="5"/>
                    <a:pt x="167" y="14"/>
                  </a:cubicBezTo>
                  <a:cubicBezTo>
                    <a:pt x="134" y="14"/>
                    <a:pt x="100" y="14"/>
                    <a:pt x="67" y="48"/>
                  </a:cubicBezTo>
                  <a:cubicBezTo>
                    <a:pt x="0" y="114"/>
                    <a:pt x="0" y="214"/>
                    <a:pt x="67" y="281"/>
                  </a:cubicBezTo>
                  <a:cubicBezTo>
                    <a:pt x="391" y="605"/>
                    <a:pt x="803" y="777"/>
                    <a:pt x="1250" y="777"/>
                  </a:cubicBezTo>
                  <a:cubicBezTo>
                    <a:pt x="1354" y="777"/>
                    <a:pt x="1461" y="767"/>
                    <a:pt x="1568" y="748"/>
                  </a:cubicBezTo>
                  <a:cubicBezTo>
                    <a:pt x="1635" y="715"/>
                    <a:pt x="1702" y="648"/>
                    <a:pt x="1668" y="548"/>
                  </a:cubicBezTo>
                  <a:cubicBezTo>
                    <a:pt x="1668" y="466"/>
                    <a:pt x="1600" y="406"/>
                    <a:pt x="1521" y="406"/>
                  </a:cubicBezTo>
                  <a:cubicBezTo>
                    <a:pt x="1504" y="406"/>
                    <a:pt x="1486" y="409"/>
                    <a:pt x="1468" y="415"/>
                  </a:cubicBezTo>
                  <a:cubicBezTo>
                    <a:pt x="1395" y="426"/>
                    <a:pt x="1321" y="431"/>
                    <a:pt x="1249" y="431"/>
                  </a:cubicBezTo>
                  <a:cubicBezTo>
                    <a:pt x="892" y="431"/>
                    <a:pt x="550" y="297"/>
                    <a:pt x="301" y="48"/>
                  </a:cubicBezTo>
                  <a:cubicBezTo>
                    <a:pt x="277" y="24"/>
                    <a:pt x="237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56;p41">
              <a:extLst>
                <a:ext uri="{FF2B5EF4-FFF2-40B4-BE49-F238E27FC236}">
                  <a16:creationId xmlns:a16="http://schemas.microsoft.com/office/drawing/2014/main" id="{29FBA23C-C636-4A66-98E6-A63C1B9DA8E5}"/>
                </a:ext>
              </a:extLst>
            </p:cNvPr>
            <p:cNvSpPr/>
            <p:nvPr/>
          </p:nvSpPr>
          <p:spPr>
            <a:xfrm>
              <a:off x="2550325" y="3187725"/>
              <a:ext cx="90925" cy="82575"/>
            </a:xfrm>
            <a:custGeom>
              <a:avLst/>
              <a:gdLst/>
              <a:ahLst/>
              <a:cxnLst/>
              <a:rect l="l" t="t" r="r" b="b"/>
              <a:pathLst>
                <a:path w="3637" h="3303" extrusionOk="0">
                  <a:moveTo>
                    <a:pt x="868" y="0"/>
                  </a:moveTo>
                  <a:lnTo>
                    <a:pt x="1" y="2169"/>
                  </a:lnTo>
                  <a:lnTo>
                    <a:pt x="1435" y="3303"/>
                  </a:lnTo>
                  <a:cubicBezTo>
                    <a:pt x="1435" y="3303"/>
                    <a:pt x="3636" y="2669"/>
                    <a:pt x="3203" y="2135"/>
                  </a:cubicBezTo>
                  <a:cubicBezTo>
                    <a:pt x="2736" y="1568"/>
                    <a:pt x="1201" y="1335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57;p41">
              <a:extLst>
                <a:ext uri="{FF2B5EF4-FFF2-40B4-BE49-F238E27FC236}">
                  <a16:creationId xmlns:a16="http://schemas.microsoft.com/office/drawing/2014/main" id="{69C6091C-2558-4975-8412-A27F0654F1BA}"/>
                </a:ext>
              </a:extLst>
            </p:cNvPr>
            <p:cNvSpPr/>
            <p:nvPr/>
          </p:nvSpPr>
          <p:spPr>
            <a:xfrm>
              <a:off x="2485275" y="3221225"/>
              <a:ext cx="116775" cy="84350"/>
            </a:xfrm>
            <a:custGeom>
              <a:avLst/>
              <a:gdLst/>
              <a:ahLst/>
              <a:cxnLst/>
              <a:rect l="l" t="t" r="r" b="b"/>
              <a:pathLst>
                <a:path w="4671" h="3374" extrusionOk="0">
                  <a:moveTo>
                    <a:pt x="1621" y="1"/>
                  </a:moveTo>
                  <a:cubicBezTo>
                    <a:pt x="1392" y="1"/>
                    <a:pt x="1171" y="49"/>
                    <a:pt x="968" y="162"/>
                  </a:cubicBezTo>
                  <a:cubicBezTo>
                    <a:pt x="1" y="695"/>
                    <a:pt x="101" y="1929"/>
                    <a:pt x="968" y="2597"/>
                  </a:cubicBezTo>
                  <a:cubicBezTo>
                    <a:pt x="1598" y="3107"/>
                    <a:pt x="2363" y="3374"/>
                    <a:pt x="3142" y="3374"/>
                  </a:cubicBezTo>
                  <a:cubicBezTo>
                    <a:pt x="3229" y="3374"/>
                    <a:pt x="3316" y="3371"/>
                    <a:pt x="3403" y="3364"/>
                  </a:cubicBezTo>
                  <a:cubicBezTo>
                    <a:pt x="4571" y="3264"/>
                    <a:pt x="4671" y="2163"/>
                    <a:pt x="3937" y="1296"/>
                  </a:cubicBezTo>
                  <a:cubicBezTo>
                    <a:pt x="3436" y="690"/>
                    <a:pt x="2478" y="1"/>
                    <a:pt x="162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58;p41">
              <a:extLst>
                <a:ext uri="{FF2B5EF4-FFF2-40B4-BE49-F238E27FC236}">
                  <a16:creationId xmlns:a16="http://schemas.microsoft.com/office/drawing/2014/main" id="{0B02137C-D70B-4747-BE46-FD43C822122B}"/>
                </a:ext>
              </a:extLst>
            </p:cNvPr>
            <p:cNvSpPr/>
            <p:nvPr/>
          </p:nvSpPr>
          <p:spPr>
            <a:xfrm>
              <a:off x="2424225" y="3011125"/>
              <a:ext cx="188675" cy="226925"/>
            </a:xfrm>
            <a:custGeom>
              <a:avLst/>
              <a:gdLst/>
              <a:ahLst/>
              <a:cxnLst/>
              <a:rect l="l" t="t" r="r" b="b"/>
              <a:pathLst>
                <a:path w="7547" h="9077" extrusionOk="0">
                  <a:moveTo>
                    <a:pt x="4977" y="0"/>
                  </a:moveTo>
                  <a:cubicBezTo>
                    <a:pt x="3840" y="0"/>
                    <a:pt x="2609" y="593"/>
                    <a:pt x="2609" y="593"/>
                  </a:cubicBezTo>
                  <a:cubicBezTo>
                    <a:pt x="2776" y="960"/>
                    <a:pt x="3110" y="1227"/>
                    <a:pt x="3510" y="1327"/>
                  </a:cubicBezTo>
                  <a:cubicBezTo>
                    <a:pt x="2276" y="1694"/>
                    <a:pt x="575" y="2561"/>
                    <a:pt x="375" y="4129"/>
                  </a:cubicBezTo>
                  <a:cubicBezTo>
                    <a:pt x="1371" y="4129"/>
                    <a:pt x="1541" y="4007"/>
                    <a:pt x="1570" y="3972"/>
                  </a:cubicBezTo>
                  <a:lnTo>
                    <a:pt x="1570" y="3972"/>
                  </a:lnTo>
                  <a:cubicBezTo>
                    <a:pt x="1467" y="4150"/>
                    <a:pt x="1" y="6748"/>
                    <a:pt x="741" y="8165"/>
                  </a:cubicBezTo>
                  <a:cubicBezTo>
                    <a:pt x="1142" y="8165"/>
                    <a:pt x="1509" y="7832"/>
                    <a:pt x="1475" y="7398"/>
                  </a:cubicBezTo>
                  <a:lnTo>
                    <a:pt x="1475" y="7398"/>
                  </a:lnTo>
                  <a:cubicBezTo>
                    <a:pt x="1475" y="7398"/>
                    <a:pt x="1928" y="9076"/>
                    <a:pt x="4571" y="9076"/>
                  </a:cubicBezTo>
                  <a:cubicBezTo>
                    <a:pt x="4886" y="9076"/>
                    <a:pt x="5232" y="9052"/>
                    <a:pt x="5612" y="8999"/>
                  </a:cubicBezTo>
                  <a:cubicBezTo>
                    <a:pt x="6479" y="7998"/>
                    <a:pt x="5512" y="5130"/>
                    <a:pt x="5078" y="4529"/>
                  </a:cubicBezTo>
                  <a:cubicBezTo>
                    <a:pt x="5578" y="4096"/>
                    <a:pt x="7546" y="1927"/>
                    <a:pt x="6446" y="593"/>
                  </a:cubicBezTo>
                  <a:cubicBezTo>
                    <a:pt x="6090" y="148"/>
                    <a:pt x="5545" y="0"/>
                    <a:pt x="49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359;p41">
              <a:extLst>
                <a:ext uri="{FF2B5EF4-FFF2-40B4-BE49-F238E27FC236}">
                  <a16:creationId xmlns:a16="http://schemas.microsoft.com/office/drawing/2014/main" id="{23C20D71-5508-430D-B7B5-604E04F2875C}"/>
                </a:ext>
              </a:extLst>
            </p:cNvPr>
            <p:cNvSpPr/>
            <p:nvPr/>
          </p:nvSpPr>
          <p:spPr>
            <a:xfrm>
              <a:off x="2532825" y="2967250"/>
              <a:ext cx="133725" cy="157175"/>
            </a:xfrm>
            <a:custGeom>
              <a:avLst/>
              <a:gdLst/>
              <a:ahLst/>
              <a:cxnLst/>
              <a:rect l="l" t="t" r="r" b="b"/>
              <a:pathLst>
                <a:path w="5349" h="6287" extrusionOk="0">
                  <a:moveTo>
                    <a:pt x="1296" y="1"/>
                  </a:moveTo>
                  <a:cubicBezTo>
                    <a:pt x="565" y="1"/>
                    <a:pt x="33" y="213"/>
                    <a:pt x="33" y="213"/>
                  </a:cubicBezTo>
                  <a:cubicBezTo>
                    <a:pt x="0" y="981"/>
                    <a:pt x="434" y="1648"/>
                    <a:pt x="1134" y="1948"/>
                  </a:cubicBezTo>
                  <a:lnTo>
                    <a:pt x="701" y="6284"/>
                  </a:lnTo>
                  <a:cubicBezTo>
                    <a:pt x="729" y="6286"/>
                    <a:pt x="758" y="6286"/>
                    <a:pt x="787" y="6286"/>
                  </a:cubicBezTo>
                  <a:cubicBezTo>
                    <a:pt x="2840" y="6286"/>
                    <a:pt x="5349" y="2824"/>
                    <a:pt x="3803" y="1114"/>
                  </a:cubicBezTo>
                  <a:cubicBezTo>
                    <a:pt x="2995" y="222"/>
                    <a:pt x="2042" y="1"/>
                    <a:pt x="1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360;p41">
              <a:extLst>
                <a:ext uri="{FF2B5EF4-FFF2-40B4-BE49-F238E27FC236}">
                  <a16:creationId xmlns:a16="http://schemas.microsoft.com/office/drawing/2014/main" id="{75D15B8B-B01C-4254-A592-A8C813596CE7}"/>
                </a:ext>
              </a:extLst>
            </p:cNvPr>
            <p:cNvSpPr/>
            <p:nvPr/>
          </p:nvSpPr>
          <p:spPr>
            <a:xfrm>
              <a:off x="2563675" y="2947550"/>
              <a:ext cx="141850" cy="146850"/>
            </a:xfrm>
            <a:custGeom>
              <a:avLst/>
              <a:gdLst/>
              <a:ahLst/>
              <a:cxnLst/>
              <a:rect l="l" t="t" r="r" b="b"/>
              <a:pathLst>
                <a:path w="5674" h="5874" extrusionOk="0">
                  <a:moveTo>
                    <a:pt x="2602" y="1"/>
                  </a:moveTo>
                  <a:cubicBezTo>
                    <a:pt x="2168" y="601"/>
                    <a:pt x="2168" y="1402"/>
                    <a:pt x="2602" y="2035"/>
                  </a:cubicBezTo>
                  <a:lnTo>
                    <a:pt x="0" y="5505"/>
                  </a:lnTo>
                  <a:cubicBezTo>
                    <a:pt x="381" y="5758"/>
                    <a:pt x="880" y="5874"/>
                    <a:pt x="1422" y="5874"/>
                  </a:cubicBezTo>
                  <a:cubicBezTo>
                    <a:pt x="3298" y="5874"/>
                    <a:pt x="5674" y="4489"/>
                    <a:pt x="5337" y="2703"/>
                  </a:cubicBezTo>
                  <a:cubicBezTo>
                    <a:pt x="4904" y="368"/>
                    <a:pt x="2602" y="1"/>
                    <a:pt x="2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361;p41">
              <a:extLst>
                <a:ext uri="{FF2B5EF4-FFF2-40B4-BE49-F238E27FC236}">
                  <a16:creationId xmlns:a16="http://schemas.microsoft.com/office/drawing/2014/main" id="{4E7072B4-D507-4BDB-9363-94A859DE70FD}"/>
                </a:ext>
              </a:extLst>
            </p:cNvPr>
            <p:cNvSpPr/>
            <p:nvPr/>
          </p:nvSpPr>
          <p:spPr>
            <a:xfrm>
              <a:off x="3138250" y="3605525"/>
              <a:ext cx="281050" cy="521050"/>
            </a:xfrm>
            <a:custGeom>
              <a:avLst/>
              <a:gdLst/>
              <a:ahLst/>
              <a:cxnLst/>
              <a:rect l="l" t="t" r="r" b="b"/>
              <a:pathLst>
                <a:path w="11242" h="20842" extrusionOk="0">
                  <a:moveTo>
                    <a:pt x="10208" y="0"/>
                  </a:moveTo>
                  <a:cubicBezTo>
                    <a:pt x="0" y="4904"/>
                    <a:pt x="634" y="20649"/>
                    <a:pt x="634" y="20649"/>
                  </a:cubicBezTo>
                  <a:cubicBezTo>
                    <a:pt x="634" y="20649"/>
                    <a:pt x="1183" y="20841"/>
                    <a:pt x="1795" y="20841"/>
                  </a:cubicBezTo>
                  <a:cubicBezTo>
                    <a:pt x="2102" y="20841"/>
                    <a:pt x="2424" y="20793"/>
                    <a:pt x="2702" y="20649"/>
                  </a:cubicBezTo>
                  <a:cubicBezTo>
                    <a:pt x="2702" y="20649"/>
                    <a:pt x="2402" y="16079"/>
                    <a:pt x="4570" y="10041"/>
                  </a:cubicBezTo>
                  <a:cubicBezTo>
                    <a:pt x="5871" y="6438"/>
                    <a:pt x="8206" y="3303"/>
                    <a:pt x="11242" y="968"/>
                  </a:cubicBezTo>
                  <a:cubicBezTo>
                    <a:pt x="11242" y="968"/>
                    <a:pt x="10841" y="0"/>
                    <a:pt x="10208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362;p41">
              <a:extLst>
                <a:ext uri="{FF2B5EF4-FFF2-40B4-BE49-F238E27FC236}">
                  <a16:creationId xmlns:a16="http://schemas.microsoft.com/office/drawing/2014/main" id="{1503A6F9-A348-4BE5-BC82-D01FF16AB51A}"/>
                </a:ext>
              </a:extLst>
            </p:cNvPr>
            <p:cNvSpPr/>
            <p:nvPr/>
          </p:nvSpPr>
          <p:spPr>
            <a:xfrm>
              <a:off x="4694350" y="1787550"/>
              <a:ext cx="244375" cy="319425"/>
            </a:xfrm>
            <a:custGeom>
              <a:avLst/>
              <a:gdLst/>
              <a:ahLst/>
              <a:cxnLst/>
              <a:rect l="l" t="t" r="r" b="b"/>
              <a:pathLst>
                <a:path w="9775" h="12777" extrusionOk="0">
                  <a:moveTo>
                    <a:pt x="9041" y="1"/>
                  </a:moveTo>
                  <a:lnTo>
                    <a:pt x="4537" y="3870"/>
                  </a:lnTo>
                  <a:cubicBezTo>
                    <a:pt x="4971" y="5705"/>
                    <a:pt x="5038" y="7640"/>
                    <a:pt x="2402" y="8273"/>
                  </a:cubicBezTo>
                  <a:cubicBezTo>
                    <a:pt x="2402" y="8273"/>
                    <a:pt x="1" y="9674"/>
                    <a:pt x="1669" y="12777"/>
                  </a:cubicBezTo>
                  <a:cubicBezTo>
                    <a:pt x="3904" y="10575"/>
                    <a:pt x="6706" y="9007"/>
                    <a:pt x="9774" y="8273"/>
                  </a:cubicBezTo>
                  <a:cubicBezTo>
                    <a:pt x="8107" y="6706"/>
                    <a:pt x="8574" y="2369"/>
                    <a:pt x="9041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363;p41">
              <a:extLst>
                <a:ext uri="{FF2B5EF4-FFF2-40B4-BE49-F238E27FC236}">
                  <a16:creationId xmlns:a16="http://schemas.microsoft.com/office/drawing/2014/main" id="{546967D6-1EB9-40DC-B6DE-1559B92B1693}"/>
                </a:ext>
              </a:extLst>
            </p:cNvPr>
            <p:cNvSpPr/>
            <p:nvPr/>
          </p:nvSpPr>
          <p:spPr>
            <a:xfrm>
              <a:off x="4726875" y="1942425"/>
              <a:ext cx="256875" cy="105350"/>
            </a:xfrm>
            <a:custGeom>
              <a:avLst/>
              <a:gdLst/>
              <a:ahLst/>
              <a:cxnLst/>
              <a:rect l="l" t="t" r="r" b="b"/>
              <a:pathLst>
                <a:path w="10275" h="4214" extrusionOk="0">
                  <a:moveTo>
                    <a:pt x="6814" y="1"/>
                  </a:moveTo>
                  <a:cubicBezTo>
                    <a:pt x="5388" y="1"/>
                    <a:pt x="3782" y="209"/>
                    <a:pt x="2703" y="644"/>
                  </a:cubicBezTo>
                  <a:cubicBezTo>
                    <a:pt x="1" y="1711"/>
                    <a:pt x="1635" y="2045"/>
                    <a:pt x="1101" y="4213"/>
                  </a:cubicBezTo>
                  <a:lnTo>
                    <a:pt x="9574" y="2245"/>
                  </a:lnTo>
                  <a:cubicBezTo>
                    <a:pt x="9574" y="2245"/>
                    <a:pt x="10275" y="911"/>
                    <a:pt x="9741" y="511"/>
                  </a:cubicBezTo>
                  <a:cubicBezTo>
                    <a:pt x="9278" y="176"/>
                    <a:pt x="8122" y="1"/>
                    <a:pt x="68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364;p41">
              <a:extLst>
                <a:ext uri="{FF2B5EF4-FFF2-40B4-BE49-F238E27FC236}">
                  <a16:creationId xmlns:a16="http://schemas.microsoft.com/office/drawing/2014/main" id="{3B471F94-AC5D-4341-9955-18B447E9AE8F}"/>
                </a:ext>
              </a:extLst>
            </p:cNvPr>
            <p:cNvSpPr/>
            <p:nvPr/>
          </p:nvSpPr>
          <p:spPr>
            <a:xfrm>
              <a:off x="4716050" y="2007625"/>
              <a:ext cx="396975" cy="512575"/>
            </a:xfrm>
            <a:custGeom>
              <a:avLst/>
              <a:gdLst/>
              <a:ahLst/>
              <a:cxnLst/>
              <a:rect l="l" t="t" r="r" b="b"/>
              <a:pathLst>
                <a:path w="15879" h="20503" extrusionOk="0">
                  <a:moveTo>
                    <a:pt x="10687" y="15576"/>
                  </a:moveTo>
                  <a:cubicBezTo>
                    <a:pt x="10693" y="15576"/>
                    <a:pt x="10664" y="15612"/>
                    <a:pt x="10609" y="15663"/>
                  </a:cubicBezTo>
                  <a:lnTo>
                    <a:pt x="10609" y="15663"/>
                  </a:lnTo>
                  <a:cubicBezTo>
                    <a:pt x="10621" y="15649"/>
                    <a:pt x="10632" y="15633"/>
                    <a:pt x="10641" y="15615"/>
                  </a:cubicBezTo>
                  <a:cubicBezTo>
                    <a:pt x="10669" y="15588"/>
                    <a:pt x="10683" y="15576"/>
                    <a:pt x="10687" y="15576"/>
                  </a:cubicBezTo>
                  <a:close/>
                  <a:moveTo>
                    <a:pt x="11747" y="0"/>
                  </a:moveTo>
                  <a:cubicBezTo>
                    <a:pt x="10217" y="0"/>
                    <a:pt x="8669" y="1408"/>
                    <a:pt x="9373" y="3306"/>
                  </a:cubicBezTo>
                  <a:lnTo>
                    <a:pt x="9407" y="3440"/>
                  </a:lnTo>
                  <a:lnTo>
                    <a:pt x="9507" y="3707"/>
                  </a:lnTo>
                  <a:lnTo>
                    <a:pt x="9640" y="4040"/>
                  </a:lnTo>
                  <a:lnTo>
                    <a:pt x="9874" y="4741"/>
                  </a:lnTo>
                  <a:cubicBezTo>
                    <a:pt x="10007" y="5208"/>
                    <a:pt x="10141" y="5675"/>
                    <a:pt x="10241" y="6175"/>
                  </a:cubicBezTo>
                  <a:cubicBezTo>
                    <a:pt x="10474" y="7109"/>
                    <a:pt x="10674" y="8110"/>
                    <a:pt x="10808" y="9077"/>
                  </a:cubicBezTo>
                  <a:cubicBezTo>
                    <a:pt x="11075" y="10979"/>
                    <a:pt x="11041" y="12913"/>
                    <a:pt x="10741" y="14815"/>
                  </a:cubicBezTo>
                  <a:cubicBezTo>
                    <a:pt x="10674" y="15048"/>
                    <a:pt x="10641" y="15282"/>
                    <a:pt x="10608" y="15515"/>
                  </a:cubicBezTo>
                  <a:lnTo>
                    <a:pt x="10541" y="15682"/>
                  </a:lnTo>
                  <a:lnTo>
                    <a:pt x="10541" y="15722"/>
                  </a:lnTo>
                  <a:lnTo>
                    <a:pt x="10541" y="15722"/>
                  </a:lnTo>
                  <a:cubicBezTo>
                    <a:pt x="10479" y="15774"/>
                    <a:pt x="10399" y="15831"/>
                    <a:pt x="10307" y="15882"/>
                  </a:cubicBezTo>
                  <a:cubicBezTo>
                    <a:pt x="9907" y="16082"/>
                    <a:pt x="9540" y="16249"/>
                    <a:pt x="9140" y="16349"/>
                  </a:cubicBezTo>
                  <a:cubicBezTo>
                    <a:pt x="8673" y="16516"/>
                    <a:pt x="8206" y="16616"/>
                    <a:pt x="7706" y="16716"/>
                  </a:cubicBezTo>
                  <a:cubicBezTo>
                    <a:pt x="5671" y="17150"/>
                    <a:pt x="3603" y="17450"/>
                    <a:pt x="1501" y="17650"/>
                  </a:cubicBezTo>
                  <a:lnTo>
                    <a:pt x="1468" y="17650"/>
                  </a:lnTo>
                  <a:cubicBezTo>
                    <a:pt x="67" y="17817"/>
                    <a:pt x="0" y="19852"/>
                    <a:pt x="1401" y="20085"/>
                  </a:cubicBezTo>
                  <a:cubicBezTo>
                    <a:pt x="3093" y="20359"/>
                    <a:pt x="4785" y="20503"/>
                    <a:pt x="6491" y="20503"/>
                  </a:cubicBezTo>
                  <a:cubicBezTo>
                    <a:pt x="7072" y="20503"/>
                    <a:pt x="7655" y="20486"/>
                    <a:pt x="8239" y="20452"/>
                  </a:cubicBezTo>
                  <a:cubicBezTo>
                    <a:pt x="9507" y="20419"/>
                    <a:pt x="10774" y="20152"/>
                    <a:pt x="11975" y="19751"/>
                  </a:cubicBezTo>
                  <a:cubicBezTo>
                    <a:pt x="12376" y="19585"/>
                    <a:pt x="12742" y="19418"/>
                    <a:pt x="13076" y="19184"/>
                  </a:cubicBezTo>
                  <a:cubicBezTo>
                    <a:pt x="13543" y="18918"/>
                    <a:pt x="13943" y="18517"/>
                    <a:pt x="14244" y="18084"/>
                  </a:cubicBezTo>
                  <a:cubicBezTo>
                    <a:pt x="14444" y="17817"/>
                    <a:pt x="14610" y="17517"/>
                    <a:pt x="14711" y="17183"/>
                  </a:cubicBezTo>
                  <a:lnTo>
                    <a:pt x="14777" y="17016"/>
                  </a:lnTo>
                  <a:lnTo>
                    <a:pt x="14811" y="16916"/>
                  </a:lnTo>
                  <a:lnTo>
                    <a:pt x="14877" y="16683"/>
                  </a:lnTo>
                  <a:cubicBezTo>
                    <a:pt x="14977" y="16382"/>
                    <a:pt x="15077" y="16082"/>
                    <a:pt x="15144" y="15782"/>
                  </a:cubicBezTo>
                  <a:cubicBezTo>
                    <a:pt x="15711" y="13414"/>
                    <a:pt x="15878" y="10979"/>
                    <a:pt x="15645" y="8543"/>
                  </a:cubicBezTo>
                  <a:cubicBezTo>
                    <a:pt x="15544" y="7343"/>
                    <a:pt x="15344" y="6175"/>
                    <a:pt x="15044" y="5008"/>
                  </a:cubicBezTo>
                  <a:cubicBezTo>
                    <a:pt x="14911" y="4441"/>
                    <a:pt x="14744" y="3840"/>
                    <a:pt x="14577" y="3273"/>
                  </a:cubicBezTo>
                  <a:cubicBezTo>
                    <a:pt x="14477" y="3006"/>
                    <a:pt x="14410" y="2706"/>
                    <a:pt x="14277" y="2406"/>
                  </a:cubicBezTo>
                  <a:lnTo>
                    <a:pt x="14110" y="2005"/>
                  </a:lnTo>
                  <a:cubicBezTo>
                    <a:pt x="14043" y="1839"/>
                    <a:pt x="14010" y="1739"/>
                    <a:pt x="13910" y="1538"/>
                  </a:cubicBezTo>
                  <a:lnTo>
                    <a:pt x="13910" y="1505"/>
                  </a:lnTo>
                  <a:cubicBezTo>
                    <a:pt x="13465" y="447"/>
                    <a:pt x="12609" y="0"/>
                    <a:pt x="11747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365;p41">
              <a:extLst>
                <a:ext uri="{FF2B5EF4-FFF2-40B4-BE49-F238E27FC236}">
                  <a16:creationId xmlns:a16="http://schemas.microsoft.com/office/drawing/2014/main" id="{229641EE-B4CA-41F9-A270-803642FC1BDC}"/>
                </a:ext>
              </a:extLst>
            </p:cNvPr>
            <p:cNvSpPr/>
            <p:nvPr/>
          </p:nvSpPr>
          <p:spPr>
            <a:xfrm>
              <a:off x="4676000" y="2418850"/>
              <a:ext cx="112625" cy="91750"/>
            </a:xfrm>
            <a:custGeom>
              <a:avLst/>
              <a:gdLst/>
              <a:ahLst/>
              <a:cxnLst/>
              <a:rect l="l" t="t" r="r" b="b"/>
              <a:pathLst>
                <a:path w="4505" h="3670" extrusionOk="0">
                  <a:moveTo>
                    <a:pt x="1335" y="0"/>
                  </a:moveTo>
                  <a:lnTo>
                    <a:pt x="1" y="3269"/>
                  </a:lnTo>
                  <a:lnTo>
                    <a:pt x="3704" y="3669"/>
                  </a:lnTo>
                  <a:lnTo>
                    <a:pt x="4504" y="1768"/>
                  </a:lnTo>
                  <a:cubicBezTo>
                    <a:pt x="3503" y="1101"/>
                    <a:pt x="2436" y="500"/>
                    <a:pt x="1335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366;p41">
              <a:extLst>
                <a:ext uri="{FF2B5EF4-FFF2-40B4-BE49-F238E27FC236}">
                  <a16:creationId xmlns:a16="http://schemas.microsoft.com/office/drawing/2014/main" id="{C471A9FD-509B-4D00-92AA-428695293361}"/>
                </a:ext>
              </a:extLst>
            </p:cNvPr>
            <p:cNvSpPr/>
            <p:nvPr/>
          </p:nvSpPr>
          <p:spPr>
            <a:xfrm>
              <a:off x="4635150" y="2413700"/>
              <a:ext cx="75075" cy="86900"/>
            </a:xfrm>
            <a:custGeom>
              <a:avLst/>
              <a:gdLst/>
              <a:ahLst/>
              <a:cxnLst/>
              <a:rect l="l" t="t" r="r" b="b"/>
              <a:pathLst>
                <a:path w="3003" h="3476" extrusionOk="0">
                  <a:moveTo>
                    <a:pt x="1769" y="1"/>
                  </a:moveTo>
                  <a:cubicBezTo>
                    <a:pt x="1470" y="1"/>
                    <a:pt x="1185" y="136"/>
                    <a:pt x="1034" y="406"/>
                  </a:cubicBezTo>
                  <a:lnTo>
                    <a:pt x="234" y="1741"/>
                  </a:lnTo>
                  <a:cubicBezTo>
                    <a:pt x="0" y="2107"/>
                    <a:pt x="134" y="2608"/>
                    <a:pt x="534" y="2841"/>
                  </a:cubicBezTo>
                  <a:lnTo>
                    <a:pt x="1668" y="3475"/>
                  </a:lnTo>
                  <a:lnTo>
                    <a:pt x="3003" y="239"/>
                  </a:lnTo>
                  <a:lnTo>
                    <a:pt x="1868" y="6"/>
                  </a:lnTo>
                  <a:cubicBezTo>
                    <a:pt x="1835" y="3"/>
                    <a:pt x="1802" y="1"/>
                    <a:pt x="1769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367;p41">
              <a:extLst>
                <a:ext uri="{FF2B5EF4-FFF2-40B4-BE49-F238E27FC236}">
                  <a16:creationId xmlns:a16="http://schemas.microsoft.com/office/drawing/2014/main" id="{B461E2F5-EE4E-4F39-8984-7D8953E59B9B}"/>
                </a:ext>
              </a:extLst>
            </p:cNvPr>
            <p:cNvSpPr/>
            <p:nvPr/>
          </p:nvSpPr>
          <p:spPr>
            <a:xfrm>
              <a:off x="4894675" y="1991225"/>
              <a:ext cx="241700" cy="304225"/>
            </a:xfrm>
            <a:custGeom>
              <a:avLst/>
              <a:gdLst/>
              <a:ahLst/>
              <a:cxnLst/>
              <a:rect l="l" t="t" r="r" b="b"/>
              <a:pathLst>
                <a:path w="9668" h="12169" extrusionOk="0">
                  <a:moveTo>
                    <a:pt x="3961" y="1"/>
                  </a:moveTo>
                  <a:cubicBezTo>
                    <a:pt x="1" y="1"/>
                    <a:pt x="3029" y="12168"/>
                    <a:pt x="3029" y="12168"/>
                  </a:cubicBezTo>
                  <a:cubicBezTo>
                    <a:pt x="3029" y="12168"/>
                    <a:pt x="8833" y="10400"/>
                    <a:pt x="9667" y="8766"/>
                  </a:cubicBezTo>
                  <a:cubicBezTo>
                    <a:pt x="8766" y="4229"/>
                    <a:pt x="7465" y="1761"/>
                    <a:pt x="5631" y="527"/>
                  </a:cubicBezTo>
                  <a:cubicBezTo>
                    <a:pt x="4970" y="164"/>
                    <a:pt x="4419" y="1"/>
                    <a:pt x="3961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368;p41">
              <a:extLst>
                <a:ext uri="{FF2B5EF4-FFF2-40B4-BE49-F238E27FC236}">
                  <a16:creationId xmlns:a16="http://schemas.microsoft.com/office/drawing/2014/main" id="{F475068B-B66F-469F-A0B0-9EF8B7372BA9}"/>
                </a:ext>
              </a:extLst>
            </p:cNvPr>
            <p:cNvSpPr/>
            <p:nvPr/>
          </p:nvSpPr>
          <p:spPr>
            <a:xfrm>
              <a:off x="4230700" y="2070650"/>
              <a:ext cx="519550" cy="498750"/>
            </a:xfrm>
            <a:custGeom>
              <a:avLst/>
              <a:gdLst/>
              <a:ahLst/>
              <a:cxnLst/>
              <a:rect l="l" t="t" r="r" b="b"/>
              <a:pathLst>
                <a:path w="20782" h="19950" extrusionOk="0">
                  <a:moveTo>
                    <a:pt x="11977" y="1"/>
                  </a:moveTo>
                  <a:cubicBezTo>
                    <a:pt x="11899" y="1"/>
                    <a:pt x="11820" y="6"/>
                    <a:pt x="11742" y="18"/>
                  </a:cubicBezTo>
                  <a:lnTo>
                    <a:pt x="968" y="2186"/>
                  </a:lnTo>
                  <a:cubicBezTo>
                    <a:pt x="334" y="2286"/>
                    <a:pt x="0" y="2987"/>
                    <a:pt x="300" y="3521"/>
                  </a:cubicBezTo>
                  <a:lnTo>
                    <a:pt x="7405" y="19065"/>
                  </a:lnTo>
                  <a:cubicBezTo>
                    <a:pt x="7670" y="19624"/>
                    <a:pt x="8221" y="19950"/>
                    <a:pt x="8828" y="19950"/>
                  </a:cubicBezTo>
                  <a:cubicBezTo>
                    <a:pt x="8909" y="19950"/>
                    <a:pt x="8991" y="19944"/>
                    <a:pt x="9073" y="19932"/>
                  </a:cubicBezTo>
                  <a:lnTo>
                    <a:pt x="19814" y="17764"/>
                  </a:lnTo>
                  <a:cubicBezTo>
                    <a:pt x="20448" y="17664"/>
                    <a:pt x="20782" y="16964"/>
                    <a:pt x="20481" y="16430"/>
                  </a:cubicBezTo>
                  <a:lnTo>
                    <a:pt x="13410" y="885"/>
                  </a:lnTo>
                  <a:cubicBezTo>
                    <a:pt x="13115" y="326"/>
                    <a:pt x="12561" y="1"/>
                    <a:pt x="11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369;p41">
              <a:extLst>
                <a:ext uri="{FF2B5EF4-FFF2-40B4-BE49-F238E27FC236}">
                  <a16:creationId xmlns:a16="http://schemas.microsoft.com/office/drawing/2014/main" id="{F0332F2C-DFB7-48F2-B9BE-C32F06AC81FC}"/>
                </a:ext>
              </a:extLst>
            </p:cNvPr>
            <p:cNvSpPr/>
            <p:nvPr/>
          </p:nvSpPr>
          <p:spPr>
            <a:xfrm>
              <a:off x="4257375" y="2080675"/>
              <a:ext cx="473700" cy="463400"/>
            </a:xfrm>
            <a:custGeom>
              <a:avLst/>
              <a:gdLst/>
              <a:ahLst/>
              <a:cxnLst/>
              <a:rect l="l" t="t" r="r" b="b"/>
              <a:pathLst>
                <a:path w="18948" h="18536" extrusionOk="0">
                  <a:moveTo>
                    <a:pt x="11245" y="0"/>
                  </a:moveTo>
                  <a:cubicBezTo>
                    <a:pt x="11201" y="0"/>
                    <a:pt x="11155" y="6"/>
                    <a:pt x="11109" y="17"/>
                  </a:cubicBezTo>
                  <a:lnTo>
                    <a:pt x="368" y="2186"/>
                  </a:lnTo>
                  <a:cubicBezTo>
                    <a:pt x="134" y="2219"/>
                    <a:pt x="1" y="2453"/>
                    <a:pt x="134" y="2653"/>
                  </a:cubicBezTo>
                  <a:lnTo>
                    <a:pt x="7206" y="18197"/>
                  </a:lnTo>
                  <a:cubicBezTo>
                    <a:pt x="7296" y="18407"/>
                    <a:pt x="7520" y="18536"/>
                    <a:pt x="7758" y="18536"/>
                  </a:cubicBezTo>
                  <a:cubicBezTo>
                    <a:pt x="7785" y="18536"/>
                    <a:pt x="7812" y="18534"/>
                    <a:pt x="7840" y="18531"/>
                  </a:cubicBezTo>
                  <a:lnTo>
                    <a:pt x="18581" y="16329"/>
                  </a:lnTo>
                  <a:cubicBezTo>
                    <a:pt x="18814" y="16296"/>
                    <a:pt x="18947" y="16062"/>
                    <a:pt x="18814" y="15862"/>
                  </a:cubicBezTo>
                  <a:lnTo>
                    <a:pt x="11742" y="318"/>
                  </a:lnTo>
                  <a:cubicBezTo>
                    <a:pt x="11632" y="125"/>
                    <a:pt x="11454" y="0"/>
                    <a:pt x="11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70;p41">
              <a:extLst>
                <a:ext uri="{FF2B5EF4-FFF2-40B4-BE49-F238E27FC236}">
                  <a16:creationId xmlns:a16="http://schemas.microsoft.com/office/drawing/2014/main" id="{EE7FC06F-3749-4ACD-B582-3D16A07BC7B8}"/>
                </a:ext>
              </a:extLst>
            </p:cNvPr>
            <p:cNvSpPr/>
            <p:nvPr/>
          </p:nvSpPr>
          <p:spPr>
            <a:xfrm>
              <a:off x="4373300" y="2124350"/>
              <a:ext cx="94675" cy="116050"/>
            </a:xfrm>
            <a:custGeom>
              <a:avLst/>
              <a:gdLst/>
              <a:ahLst/>
              <a:cxnLst/>
              <a:rect l="l" t="t" r="r" b="b"/>
              <a:pathLst>
                <a:path w="3787" h="4642" extrusionOk="0">
                  <a:moveTo>
                    <a:pt x="3196" y="0"/>
                  </a:moveTo>
                  <a:cubicBezTo>
                    <a:pt x="3080" y="0"/>
                    <a:pt x="2962" y="51"/>
                    <a:pt x="2869" y="172"/>
                  </a:cubicBezTo>
                  <a:lnTo>
                    <a:pt x="200" y="3941"/>
                  </a:lnTo>
                  <a:cubicBezTo>
                    <a:pt x="0" y="4208"/>
                    <a:pt x="200" y="4608"/>
                    <a:pt x="567" y="4642"/>
                  </a:cubicBezTo>
                  <a:cubicBezTo>
                    <a:pt x="701" y="4642"/>
                    <a:pt x="834" y="4575"/>
                    <a:pt x="934" y="4442"/>
                  </a:cubicBezTo>
                  <a:lnTo>
                    <a:pt x="3569" y="706"/>
                  </a:lnTo>
                  <a:cubicBezTo>
                    <a:pt x="3786" y="344"/>
                    <a:pt x="3499" y="0"/>
                    <a:pt x="3196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371;p41">
              <a:extLst>
                <a:ext uri="{FF2B5EF4-FFF2-40B4-BE49-F238E27FC236}">
                  <a16:creationId xmlns:a16="http://schemas.microsoft.com/office/drawing/2014/main" id="{48FD2D6B-E494-4C47-89AC-11242EF7FFE7}"/>
                </a:ext>
              </a:extLst>
            </p:cNvPr>
            <p:cNvSpPr/>
            <p:nvPr/>
          </p:nvSpPr>
          <p:spPr>
            <a:xfrm>
              <a:off x="4514225" y="1981225"/>
              <a:ext cx="577100" cy="630275"/>
            </a:xfrm>
            <a:custGeom>
              <a:avLst/>
              <a:gdLst/>
              <a:ahLst/>
              <a:cxnLst/>
              <a:rect l="l" t="t" r="r" b="b"/>
              <a:pathLst>
                <a:path w="23084" h="25211" extrusionOk="0">
                  <a:moveTo>
                    <a:pt x="13277" y="1"/>
                  </a:moveTo>
                  <a:cubicBezTo>
                    <a:pt x="12051" y="1"/>
                    <a:pt x="10825" y="43"/>
                    <a:pt x="9607" y="126"/>
                  </a:cubicBezTo>
                  <a:cubicBezTo>
                    <a:pt x="8807" y="193"/>
                    <a:pt x="8006" y="293"/>
                    <a:pt x="7206" y="393"/>
                  </a:cubicBezTo>
                  <a:cubicBezTo>
                    <a:pt x="4404" y="793"/>
                    <a:pt x="2336" y="3262"/>
                    <a:pt x="2436" y="6097"/>
                  </a:cubicBezTo>
                  <a:cubicBezTo>
                    <a:pt x="2502" y="7698"/>
                    <a:pt x="1" y="11401"/>
                    <a:pt x="3103" y="13536"/>
                  </a:cubicBezTo>
                  <a:cubicBezTo>
                    <a:pt x="3470" y="16738"/>
                    <a:pt x="3937" y="19907"/>
                    <a:pt x="4771" y="25211"/>
                  </a:cubicBezTo>
                  <a:lnTo>
                    <a:pt x="20982" y="25211"/>
                  </a:lnTo>
                  <a:cubicBezTo>
                    <a:pt x="19248" y="19373"/>
                    <a:pt x="20449" y="15437"/>
                    <a:pt x="22583" y="5196"/>
                  </a:cubicBezTo>
                  <a:cubicBezTo>
                    <a:pt x="23084" y="2795"/>
                    <a:pt x="21416" y="526"/>
                    <a:pt x="18981" y="259"/>
                  </a:cubicBezTo>
                  <a:cubicBezTo>
                    <a:pt x="18347" y="193"/>
                    <a:pt x="17647" y="159"/>
                    <a:pt x="16946" y="126"/>
                  </a:cubicBezTo>
                  <a:cubicBezTo>
                    <a:pt x="15729" y="43"/>
                    <a:pt x="14503" y="1"/>
                    <a:pt x="13277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372;p41">
              <a:extLst>
                <a:ext uri="{FF2B5EF4-FFF2-40B4-BE49-F238E27FC236}">
                  <a16:creationId xmlns:a16="http://schemas.microsoft.com/office/drawing/2014/main" id="{C6089EC2-A298-4C29-8804-4491360FFEA2}"/>
                </a:ext>
              </a:extLst>
            </p:cNvPr>
            <p:cNvSpPr/>
            <p:nvPr/>
          </p:nvSpPr>
          <p:spPr>
            <a:xfrm>
              <a:off x="4621800" y="2537650"/>
              <a:ext cx="410325" cy="50500"/>
            </a:xfrm>
            <a:custGeom>
              <a:avLst/>
              <a:gdLst/>
              <a:ahLst/>
              <a:cxnLst/>
              <a:rect l="l" t="t" r="r" b="b"/>
              <a:pathLst>
                <a:path w="16413" h="2020" extrusionOk="0">
                  <a:moveTo>
                    <a:pt x="9647" y="0"/>
                  </a:moveTo>
                  <a:cubicBezTo>
                    <a:pt x="7008" y="0"/>
                    <a:pt x="3716" y="175"/>
                    <a:pt x="34" y="752"/>
                  </a:cubicBezTo>
                  <a:cubicBezTo>
                    <a:pt x="1" y="1186"/>
                    <a:pt x="101" y="1619"/>
                    <a:pt x="334" y="2020"/>
                  </a:cubicBezTo>
                  <a:cubicBezTo>
                    <a:pt x="3447" y="1468"/>
                    <a:pt x="6606" y="1196"/>
                    <a:pt x="9764" y="1196"/>
                  </a:cubicBezTo>
                  <a:cubicBezTo>
                    <a:pt x="11953" y="1196"/>
                    <a:pt x="14141" y="1327"/>
                    <a:pt x="16312" y="1586"/>
                  </a:cubicBezTo>
                  <a:cubicBezTo>
                    <a:pt x="16412" y="1186"/>
                    <a:pt x="16379" y="785"/>
                    <a:pt x="16246" y="418"/>
                  </a:cubicBezTo>
                  <a:cubicBezTo>
                    <a:pt x="16246" y="418"/>
                    <a:pt x="13725" y="0"/>
                    <a:pt x="9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373;p41">
              <a:extLst>
                <a:ext uri="{FF2B5EF4-FFF2-40B4-BE49-F238E27FC236}">
                  <a16:creationId xmlns:a16="http://schemas.microsoft.com/office/drawing/2014/main" id="{E9CD867E-4A5E-416E-ABFC-A9908C68B533}"/>
                </a:ext>
              </a:extLst>
            </p:cNvPr>
            <p:cNvSpPr/>
            <p:nvPr/>
          </p:nvSpPr>
          <p:spPr>
            <a:xfrm>
              <a:off x="4341600" y="2232050"/>
              <a:ext cx="84250" cy="108425"/>
            </a:xfrm>
            <a:custGeom>
              <a:avLst/>
              <a:gdLst/>
              <a:ahLst/>
              <a:cxnLst/>
              <a:rect l="l" t="t" r="r" b="b"/>
              <a:pathLst>
                <a:path w="3370" h="4337" extrusionOk="0">
                  <a:moveTo>
                    <a:pt x="3370" y="0"/>
                  </a:moveTo>
                  <a:lnTo>
                    <a:pt x="1" y="1001"/>
                  </a:lnTo>
                  <a:cubicBezTo>
                    <a:pt x="401" y="2168"/>
                    <a:pt x="901" y="3269"/>
                    <a:pt x="1468" y="4337"/>
                  </a:cubicBezTo>
                  <a:lnTo>
                    <a:pt x="2969" y="3403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374;p41">
              <a:extLst>
                <a:ext uri="{FF2B5EF4-FFF2-40B4-BE49-F238E27FC236}">
                  <a16:creationId xmlns:a16="http://schemas.microsoft.com/office/drawing/2014/main" id="{955CF6A8-8F10-4081-A744-41E94583BB12}"/>
                </a:ext>
              </a:extLst>
            </p:cNvPr>
            <p:cNvSpPr/>
            <p:nvPr/>
          </p:nvSpPr>
          <p:spPr>
            <a:xfrm>
              <a:off x="4339100" y="2190725"/>
              <a:ext cx="86750" cy="66350"/>
            </a:xfrm>
            <a:custGeom>
              <a:avLst/>
              <a:gdLst/>
              <a:ahLst/>
              <a:cxnLst/>
              <a:rect l="l" t="t" r="r" b="b"/>
              <a:pathLst>
                <a:path w="3470" h="2654" extrusionOk="0">
                  <a:moveTo>
                    <a:pt x="2256" y="0"/>
                  </a:moveTo>
                  <a:cubicBezTo>
                    <a:pt x="2138" y="0"/>
                    <a:pt x="2017" y="28"/>
                    <a:pt x="1902" y="85"/>
                  </a:cubicBezTo>
                  <a:lnTo>
                    <a:pt x="468" y="752"/>
                  </a:lnTo>
                  <a:cubicBezTo>
                    <a:pt x="167" y="886"/>
                    <a:pt x="1" y="1186"/>
                    <a:pt x="34" y="1520"/>
                  </a:cubicBezTo>
                  <a:lnTo>
                    <a:pt x="101" y="2654"/>
                  </a:lnTo>
                  <a:lnTo>
                    <a:pt x="3470" y="1653"/>
                  </a:lnTo>
                  <a:lnTo>
                    <a:pt x="2969" y="452"/>
                  </a:lnTo>
                  <a:cubicBezTo>
                    <a:pt x="2827" y="167"/>
                    <a:pt x="2549" y="0"/>
                    <a:pt x="2256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75;p41">
              <a:extLst>
                <a:ext uri="{FF2B5EF4-FFF2-40B4-BE49-F238E27FC236}">
                  <a16:creationId xmlns:a16="http://schemas.microsoft.com/office/drawing/2014/main" id="{E3BB327F-0825-47DD-80E4-7E8261DB2165}"/>
                </a:ext>
              </a:extLst>
            </p:cNvPr>
            <p:cNvSpPr/>
            <p:nvPr/>
          </p:nvSpPr>
          <p:spPr>
            <a:xfrm>
              <a:off x="4361175" y="2035375"/>
              <a:ext cx="374075" cy="426000"/>
            </a:xfrm>
            <a:custGeom>
              <a:avLst/>
              <a:gdLst/>
              <a:ahLst/>
              <a:cxnLst/>
              <a:rect l="l" t="t" r="r" b="b"/>
              <a:pathLst>
                <a:path w="14963" h="17040" extrusionOk="0">
                  <a:moveTo>
                    <a:pt x="12219" y="1"/>
                  </a:moveTo>
                  <a:cubicBezTo>
                    <a:pt x="11159" y="1"/>
                    <a:pt x="10195" y="693"/>
                    <a:pt x="9892" y="1796"/>
                  </a:cubicBezTo>
                  <a:lnTo>
                    <a:pt x="9892" y="1829"/>
                  </a:lnTo>
                  <a:cubicBezTo>
                    <a:pt x="9759" y="2296"/>
                    <a:pt x="9592" y="2830"/>
                    <a:pt x="9425" y="3331"/>
                  </a:cubicBezTo>
                  <a:lnTo>
                    <a:pt x="8925" y="4865"/>
                  </a:lnTo>
                  <a:cubicBezTo>
                    <a:pt x="8558" y="5866"/>
                    <a:pt x="8191" y="6900"/>
                    <a:pt x="7790" y="7900"/>
                  </a:cubicBezTo>
                  <a:cubicBezTo>
                    <a:pt x="7390" y="8901"/>
                    <a:pt x="6990" y="9869"/>
                    <a:pt x="6556" y="10836"/>
                  </a:cubicBezTo>
                  <a:cubicBezTo>
                    <a:pt x="6254" y="11462"/>
                    <a:pt x="5952" y="12074"/>
                    <a:pt x="5641" y="12681"/>
                  </a:cubicBezTo>
                  <a:lnTo>
                    <a:pt x="5641" y="12681"/>
                  </a:lnTo>
                  <a:cubicBezTo>
                    <a:pt x="5312" y="12609"/>
                    <a:pt x="4987" y="12483"/>
                    <a:pt x="4688" y="12304"/>
                  </a:cubicBezTo>
                  <a:cubicBezTo>
                    <a:pt x="4255" y="12037"/>
                    <a:pt x="3854" y="11737"/>
                    <a:pt x="3521" y="11370"/>
                  </a:cubicBezTo>
                  <a:cubicBezTo>
                    <a:pt x="3321" y="11169"/>
                    <a:pt x="3120" y="10969"/>
                    <a:pt x="2954" y="10769"/>
                  </a:cubicBezTo>
                  <a:cubicBezTo>
                    <a:pt x="2754" y="10569"/>
                    <a:pt x="2587" y="10302"/>
                    <a:pt x="2420" y="10135"/>
                  </a:cubicBezTo>
                  <a:lnTo>
                    <a:pt x="2253" y="9969"/>
                  </a:lnTo>
                  <a:cubicBezTo>
                    <a:pt x="1995" y="9680"/>
                    <a:pt x="1674" y="9554"/>
                    <a:pt x="1360" y="9554"/>
                  </a:cubicBezTo>
                  <a:cubicBezTo>
                    <a:pt x="660" y="9554"/>
                    <a:pt x="1" y="10183"/>
                    <a:pt x="185" y="11036"/>
                  </a:cubicBezTo>
                  <a:cubicBezTo>
                    <a:pt x="252" y="11403"/>
                    <a:pt x="352" y="11770"/>
                    <a:pt x="485" y="12137"/>
                  </a:cubicBezTo>
                  <a:cubicBezTo>
                    <a:pt x="619" y="12470"/>
                    <a:pt x="752" y="12804"/>
                    <a:pt x="919" y="13138"/>
                  </a:cubicBezTo>
                  <a:cubicBezTo>
                    <a:pt x="1286" y="13838"/>
                    <a:pt x="1753" y="14505"/>
                    <a:pt x="2287" y="15072"/>
                  </a:cubicBezTo>
                  <a:cubicBezTo>
                    <a:pt x="2887" y="15739"/>
                    <a:pt x="3654" y="16240"/>
                    <a:pt x="4488" y="16607"/>
                  </a:cubicBezTo>
                  <a:cubicBezTo>
                    <a:pt x="5196" y="16895"/>
                    <a:pt x="5945" y="17039"/>
                    <a:pt x="6702" y="17039"/>
                  </a:cubicBezTo>
                  <a:cubicBezTo>
                    <a:pt x="6909" y="17039"/>
                    <a:pt x="7116" y="17028"/>
                    <a:pt x="7323" y="17007"/>
                  </a:cubicBezTo>
                  <a:cubicBezTo>
                    <a:pt x="7924" y="16940"/>
                    <a:pt x="8491" y="16640"/>
                    <a:pt x="8825" y="16106"/>
                  </a:cubicBezTo>
                  <a:lnTo>
                    <a:pt x="8891" y="15973"/>
                  </a:lnTo>
                  <a:cubicBezTo>
                    <a:pt x="9558" y="14972"/>
                    <a:pt x="10192" y="13971"/>
                    <a:pt x="10726" y="12937"/>
                  </a:cubicBezTo>
                  <a:cubicBezTo>
                    <a:pt x="11293" y="11870"/>
                    <a:pt x="11827" y="10836"/>
                    <a:pt x="12294" y="9735"/>
                  </a:cubicBezTo>
                  <a:cubicBezTo>
                    <a:pt x="12761" y="8668"/>
                    <a:pt x="13194" y="7600"/>
                    <a:pt x="13595" y="6499"/>
                  </a:cubicBezTo>
                  <a:cubicBezTo>
                    <a:pt x="13761" y="5932"/>
                    <a:pt x="13962" y="5399"/>
                    <a:pt x="14128" y="4832"/>
                  </a:cubicBezTo>
                  <a:cubicBezTo>
                    <a:pt x="14328" y="4265"/>
                    <a:pt x="14462" y="3731"/>
                    <a:pt x="14629" y="3097"/>
                  </a:cubicBezTo>
                  <a:lnTo>
                    <a:pt x="14595" y="3097"/>
                  </a:lnTo>
                  <a:cubicBezTo>
                    <a:pt x="14962" y="1796"/>
                    <a:pt x="14195" y="428"/>
                    <a:pt x="12894" y="95"/>
                  </a:cubicBezTo>
                  <a:cubicBezTo>
                    <a:pt x="12668" y="31"/>
                    <a:pt x="12442" y="1"/>
                    <a:pt x="12219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76;p41">
              <a:extLst>
                <a:ext uri="{FF2B5EF4-FFF2-40B4-BE49-F238E27FC236}">
                  <a16:creationId xmlns:a16="http://schemas.microsoft.com/office/drawing/2014/main" id="{7FBD021E-F54B-4DFA-8F7B-2DE095951C1A}"/>
                </a:ext>
              </a:extLst>
            </p:cNvPr>
            <p:cNvSpPr/>
            <p:nvPr/>
          </p:nvSpPr>
          <p:spPr>
            <a:xfrm>
              <a:off x="4540075" y="1993525"/>
              <a:ext cx="270900" cy="301925"/>
            </a:xfrm>
            <a:custGeom>
              <a:avLst/>
              <a:gdLst/>
              <a:ahLst/>
              <a:cxnLst/>
              <a:rect l="l" t="t" r="r" b="b"/>
              <a:pathLst>
                <a:path w="10836" h="12077" extrusionOk="0">
                  <a:moveTo>
                    <a:pt x="6204" y="1"/>
                  </a:moveTo>
                  <a:cubicBezTo>
                    <a:pt x="5817" y="1"/>
                    <a:pt x="5365" y="85"/>
                    <a:pt x="4837" y="268"/>
                  </a:cubicBezTo>
                  <a:cubicBezTo>
                    <a:pt x="2803" y="1202"/>
                    <a:pt x="835" y="3036"/>
                    <a:pt x="1" y="7406"/>
                  </a:cubicBezTo>
                  <a:cubicBezTo>
                    <a:pt x="534" y="9174"/>
                    <a:pt x="6005" y="12076"/>
                    <a:pt x="6005" y="12076"/>
                  </a:cubicBezTo>
                  <a:cubicBezTo>
                    <a:pt x="6005" y="12076"/>
                    <a:pt x="10835" y="1"/>
                    <a:pt x="6204" y="1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77;p41">
              <a:extLst>
                <a:ext uri="{FF2B5EF4-FFF2-40B4-BE49-F238E27FC236}">
                  <a16:creationId xmlns:a16="http://schemas.microsoft.com/office/drawing/2014/main" id="{945CBFA0-6DD5-4C5B-8E8B-1F08FE2FC903}"/>
                </a:ext>
              </a:extLst>
            </p:cNvPr>
            <p:cNvSpPr/>
            <p:nvPr/>
          </p:nvSpPr>
          <p:spPr>
            <a:xfrm>
              <a:off x="4642650" y="1720550"/>
              <a:ext cx="21700" cy="28750"/>
            </a:xfrm>
            <a:custGeom>
              <a:avLst/>
              <a:gdLst/>
              <a:ahLst/>
              <a:cxnLst/>
              <a:rect l="l" t="t" r="r" b="b"/>
              <a:pathLst>
                <a:path w="868" h="1150" extrusionOk="0">
                  <a:moveTo>
                    <a:pt x="405" y="1"/>
                  </a:moveTo>
                  <a:cubicBezTo>
                    <a:pt x="381" y="1"/>
                    <a:pt x="357" y="4"/>
                    <a:pt x="334" y="12"/>
                  </a:cubicBezTo>
                  <a:cubicBezTo>
                    <a:pt x="134" y="45"/>
                    <a:pt x="1" y="346"/>
                    <a:pt x="67" y="646"/>
                  </a:cubicBezTo>
                  <a:cubicBezTo>
                    <a:pt x="129" y="955"/>
                    <a:pt x="335" y="1150"/>
                    <a:pt x="524" y="1150"/>
                  </a:cubicBezTo>
                  <a:cubicBezTo>
                    <a:pt x="538" y="1150"/>
                    <a:pt x="553" y="1149"/>
                    <a:pt x="568" y="1146"/>
                  </a:cubicBezTo>
                  <a:cubicBezTo>
                    <a:pt x="768" y="1113"/>
                    <a:pt x="868" y="813"/>
                    <a:pt x="801" y="512"/>
                  </a:cubicBezTo>
                  <a:cubicBezTo>
                    <a:pt x="772" y="217"/>
                    <a:pt x="586" y="1"/>
                    <a:pt x="4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78;p41">
              <a:extLst>
                <a:ext uri="{FF2B5EF4-FFF2-40B4-BE49-F238E27FC236}">
                  <a16:creationId xmlns:a16="http://schemas.microsoft.com/office/drawing/2014/main" id="{7DF5B00F-3F71-48FF-B978-9254CB4F8558}"/>
                </a:ext>
              </a:extLst>
            </p:cNvPr>
            <p:cNvSpPr/>
            <p:nvPr/>
          </p:nvSpPr>
          <p:spPr>
            <a:xfrm>
              <a:off x="4633475" y="1719175"/>
              <a:ext cx="20050" cy="6100"/>
            </a:xfrm>
            <a:custGeom>
              <a:avLst/>
              <a:gdLst/>
              <a:ahLst/>
              <a:cxnLst/>
              <a:rect l="l" t="t" r="r" b="b"/>
              <a:pathLst>
                <a:path w="802" h="244" extrusionOk="0">
                  <a:moveTo>
                    <a:pt x="1" y="0"/>
                  </a:moveTo>
                  <a:cubicBezTo>
                    <a:pt x="1" y="0"/>
                    <a:pt x="244" y="244"/>
                    <a:pt x="493" y="244"/>
                  </a:cubicBezTo>
                  <a:cubicBezTo>
                    <a:pt x="601" y="244"/>
                    <a:pt x="711" y="198"/>
                    <a:pt x="801" y="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79;p41">
              <a:extLst>
                <a:ext uri="{FF2B5EF4-FFF2-40B4-BE49-F238E27FC236}">
                  <a16:creationId xmlns:a16="http://schemas.microsoft.com/office/drawing/2014/main" id="{E72B1C45-C422-4348-9630-D711CFA85FF8}"/>
                </a:ext>
              </a:extLst>
            </p:cNvPr>
            <p:cNvSpPr/>
            <p:nvPr/>
          </p:nvSpPr>
          <p:spPr>
            <a:xfrm>
              <a:off x="4643475" y="1741700"/>
              <a:ext cx="29225" cy="59025"/>
            </a:xfrm>
            <a:custGeom>
              <a:avLst/>
              <a:gdLst/>
              <a:ahLst/>
              <a:cxnLst/>
              <a:rect l="l" t="t" r="r" b="b"/>
              <a:pathLst>
                <a:path w="1169" h="2361" extrusionOk="0">
                  <a:moveTo>
                    <a:pt x="735" y="0"/>
                  </a:moveTo>
                  <a:cubicBezTo>
                    <a:pt x="568" y="767"/>
                    <a:pt x="335" y="1534"/>
                    <a:pt x="1" y="2235"/>
                  </a:cubicBezTo>
                  <a:cubicBezTo>
                    <a:pt x="184" y="2318"/>
                    <a:pt x="385" y="2360"/>
                    <a:pt x="585" y="2360"/>
                  </a:cubicBezTo>
                  <a:cubicBezTo>
                    <a:pt x="785" y="2360"/>
                    <a:pt x="985" y="2318"/>
                    <a:pt x="1168" y="2235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80;p41">
              <a:extLst>
                <a:ext uri="{FF2B5EF4-FFF2-40B4-BE49-F238E27FC236}">
                  <a16:creationId xmlns:a16="http://schemas.microsoft.com/office/drawing/2014/main" id="{03E398CE-3368-428A-B723-6ADE0DF89FA2}"/>
                </a:ext>
              </a:extLst>
            </p:cNvPr>
            <p:cNvSpPr/>
            <p:nvPr/>
          </p:nvSpPr>
          <p:spPr>
            <a:xfrm>
              <a:off x="4598450" y="1663325"/>
              <a:ext cx="101775" cy="128425"/>
            </a:xfrm>
            <a:custGeom>
              <a:avLst/>
              <a:gdLst/>
              <a:ahLst/>
              <a:cxnLst/>
              <a:rect l="l" t="t" r="r" b="b"/>
              <a:pathLst>
                <a:path w="4071" h="5137" extrusionOk="0">
                  <a:moveTo>
                    <a:pt x="1635" y="166"/>
                  </a:moveTo>
                  <a:cubicBezTo>
                    <a:pt x="2002" y="200"/>
                    <a:pt x="2336" y="333"/>
                    <a:pt x="2569" y="567"/>
                  </a:cubicBezTo>
                  <a:cubicBezTo>
                    <a:pt x="3036" y="1000"/>
                    <a:pt x="3336" y="1534"/>
                    <a:pt x="3503" y="2134"/>
                  </a:cubicBezTo>
                  <a:cubicBezTo>
                    <a:pt x="3870" y="3435"/>
                    <a:pt x="3503" y="4636"/>
                    <a:pt x="2703" y="4870"/>
                  </a:cubicBezTo>
                  <a:cubicBezTo>
                    <a:pt x="2617" y="4889"/>
                    <a:pt x="2530" y="4899"/>
                    <a:pt x="2444" y="4899"/>
                  </a:cubicBezTo>
                  <a:cubicBezTo>
                    <a:pt x="2091" y="4899"/>
                    <a:pt x="1743" y="4744"/>
                    <a:pt x="1502" y="4503"/>
                  </a:cubicBezTo>
                  <a:cubicBezTo>
                    <a:pt x="1068" y="4069"/>
                    <a:pt x="735" y="3535"/>
                    <a:pt x="601" y="2935"/>
                  </a:cubicBezTo>
                  <a:cubicBezTo>
                    <a:pt x="234" y="1667"/>
                    <a:pt x="568" y="433"/>
                    <a:pt x="1368" y="200"/>
                  </a:cubicBezTo>
                  <a:cubicBezTo>
                    <a:pt x="1468" y="166"/>
                    <a:pt x="1568" y="166"/>
                    <a:pt x="1635" y="166"/>
                  </a:cubicBezTo>
                  <a:close/>
                  <a:moveTo>
                    <a:pt x="1659" y="1"/>
                  </a:moveTo>
                  <a:cubicBezTo>
                    <a:pt x="1551" y="1"/>
                    <a:pt x="1442" y="11"/>
                    <a:pt x="1335" y="33"/>
                  </a:cubicBezTo>
                  <a:cubicBezTo>
                    <a:pt x="434" y="300"/>
                    <a:pt x="1" y="1634"/>
                    <a:pt x="401" y="3035"/>
                  </a:cubicBezTo>
                  <a:cubicBezTo>
                    <a:pt x="568" y="3635"/>
                    <a:pt x="901" y="4202"/>
                    <a:pt x="1368" y="4636"/>
                  </a:cubicBezTo>
                  <a:cubicBezTo>
                    <a:pt x="1635" y="4936"/>
                    <a:pt x="2035" y="5103"/>
                    <a:pt x="2436" y="5136"/>
                  </a:cubicBezTo>
                  <a:cubicBezTo>
                    <a:pt x="2536" y="5136"/>
                    <a:pt x="2669" y="5103"/>
                    <a:pt x="2769" y="5103"/>
                  </a:cubicBezTo>
                  <a:cubicBezTo>
                    <a:pt x="3670" y="4836"/>
                    <a:pt x="4070" y="3502"/>
                    <a:pt x="3703" y="2101"/>
                  </a:cubicBezTo>
                  <a:cubicBezTo>
                    <a:pt x="3537" y="1467"/>
                    <a:pt x="3203" y="900"/>
                    <a:pt x="2703" y="433"/>
                  </a:cubicBezTo>
                  <a:cubicBezTo>
                    <a:pt x="2441" y="145"/>
                    <a:pt x="2055" y="1"/>
                    <a:pt x="16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81;p41">
              <a:extLst>
                <a:ext uri="{FF2B5EF4-FFF2-40B4-BE49-F238E27FC236}">
                  <a16:creationId xmlns:a16="http://schemas.microsoft.com/office/drawing/2014/main" id="{11E65FAF-585E-4430-AE8B-08FDECB138E3}"/>
                </a:ext>
              </a:extLst>
            </p:cNvPr>
            <p:cNvSpPr/>
            <p:nvPr/>
          </p:nvSpPr>
          <p:spPr>
            <a:xfrm>
              <a:off x="4630975" y="1669700"/>
              <a:ext cx="46725" cy="24000"/>
            </a:xfrm>
            <a:custGeom>
              <a:avLst/>
              <a:gdLst/>
              <a:ahLst/>
              <a:cxnLst/>
              <a:rect l="l" t="t" r="r" b="b"/>
              <a:pathLst>
                <a:path w="1869" h="960" extrusionOk="0">
                  <a:moveTo>
                    <a:pt x="1491" y="0"/>
                  </a:moveTo>
                  <a:cubicBezTo>
                    <a:pt x="942" y="0"/>
                    <a:pt x="452" y="231"/>
                    <a:pt x="67" y="645"/>
                  </a:cubicBezTo>
                  <a:cubicBezTo>
                    <a:pt x="1" y="712"/>
                    <a:pt x="1" y="845"/>
                    <a:pt x="67" y="912"/>
                  </a:cubicBezTo>
                  <a:cubicBezTo>
                    <a:pt x="91" y="936"/>
                    <a:pt x="131" y="959"/>
                    <a:pt x="165" y="959"/>
                  </a:cubicBezTo>
                  <a:cubicBezTo>
                    <a:pt x="178" y="959"/>
                    <a:pt x="191" y="955"/>
                    <a:pt x="201" y="945"/>
                  </a:cubicBezTo>
                  <a:cubicBezTo>
                    <a:pt x="220" y="955"/>
                    <a:pt x="240" y="959"/>
                    <a:pt x="259" y="959"/>
                  </a:cubicBezTo>
                  <a:cubicBezTo>
                    <a:pt x="304" y="959"/>
                    <a:pt x="344" y="936"/>
                    <a:pt x="368" y="912"/>
                  </a:cubicBezTo>
                  <a:cubicBezTo>
                    <a:pt x="658" y="592"/>
                    <a:pt x="1051" y="399"/>
                    <a:pt x="1456" y="399"/>
                  </a:cubicBezTo>
                  <a:cubicBezTo>
                    <a:pt x="1516" y="399"/>
                    <a:pt x="1575" y="403"/>
                    <a:pt x="1635" y="412"/>
                  </a:cubicBezTo>
                  <a:cubicBezTo>
                    <a:pt x="1735" y="412"/>
                    <a:pt x="1835" y="345"/>
                    <a:pt x="1835" y="245"/>
                  </a:cubicBezTo>
                  <a:cubicBezTo>
                    <a:pt x="1869" y="145"/>
                    <a:pt x="1802" y="45"/>
                    <a:pt x="1702" y="11"/>
                  </a:cubicBezTo>
                  <a:cubicBezTo>
                    <a:pt x="1631" y="4"/>
                    <a:pt x="1560" y="0"/>
                    <a:pt x="1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82;p41">
              <a:extLst>
                <a:ext uri="{FF2B5EF4-FFF2-40B4-BE49-F238E27FC236}">
                  <a16:creationId xmlns:a16="http://schemas.microsoft.com/office/drawing/2014/main" id="{01D8BE72-990B-4FFB-9877-34C7842DA746}"/>
                </a:ext>
              </a:extLst>
            </p:cNvPr>
            <p:cNvSpPr/>
            <p:nvPr/>
          </p:nvSpPr>
          <p:spPr>
            <a:xfrm>
              <a:off x="4628475" y="1536200"/>
              <a:ext cx="311075" cy="381475"/>
            </a:xfrm>
            <a:custGeom>
              <a:avLst/>
              <a:gdLst/>
              <a:ahLst/>
              <a:cxnLst/>
              <a:rect l="l" t="t" r="r" b="b"/>
              <a:pathLst>
                <a:path w="12443" h="15259" extrusionOk="0">
                  <a:moveTo>
                    <a:pt x="6335" y="1"/>
                  </a:moveTo>
                  <a:cubicBezTo>
                    <a:pt x="5356" y="1"/>
                    <a:pt x="4346" y="286"/>
                    <a:pt x="3403" y="915"/>
                  </a:cubicBezTo>
                  <a:cubicBezTo>
                    <a:pt x="1" y="3183"/>
                    <a:pt x="601" y="9021"/>
                    <a:pt x="2102" y="12356"/>
                  </a:cubicBezTo>
                  <a:cubicBezTo>
                    <a:pt x="2986" y="14280"/>
                    <a:pt x="4716" y="15258"/>
                    <a:pt x="6493" y="15258"/>
                  </a:cubicBezTo>
                  <a:cubicBezTo>
                    <a:pt x="8136" y="15258"/>
                    <a:pt x="9819" y="14422"/>
                    <a:pt x="10908" y="12723"/>
                  </a:cubicBezTo>
                  <a:cubicBezTo>
                    <a:pt x="12443" y="10355"/>
                    <a:pt x="12143" y="8720"/>
                    <a:pt x="11609" y="4784"/>
                  </a:cubicBezTo>
                  <a:cubicBezTo>
                    <a:pt x="11223" y="1939"/>
                    <a:pt x="8886" y="1"/>
                    <a:pt x="6335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83;p41">
              <a:extLst>
                <a:ext uri="{FF2B5EF4-FFF2-40B4-BE49-F238E27FC236}">
                  <a16:creationId xmlns:a16="http://schemas.microsoft.com/office/drawing/2014/main" id="{CAC10A23-369C-4196-9A42-F9162FAD0A22}"/>
                </a:ext>
              </a:extLst>
            </p:cNvPr>
            <p:cNvSpPr/>
            <p:nvPr/>
          </p:nvSpPr>
          <p:spPr>
            <a:xfrm>
              <a:off x="4706025" y="1536150"/>
              <a:ext cx="329425" cy="342350"/>
            </a:xfrm>
            <a:custGeom>
              <a:avLst/>
              <a:gdLst/>
              <a:ahLst/>
              <a:cxnLst/>
              <a:rect l="l" t="t" r="r" b="b"/>
              <a:pathLst>
                <a:path w="13177" h="13694" extrusionOk="0">
                  <a:moveTo>
                    <a:pt x="5210" y="0"/>
                  </a:moveTo>
                  <a:cubicBezTo>
                    <a:pt x="2728" y="0"/>
                    <a:pt x="818" y="1282"/>
                    <a:pt x="468" y="4086"/>
                  </a:cubicBezTo>
                  <a:cubicBezTo>
                    <a:pt x="1" y="7822"/>
                    <a:pt x="601" y="12158"/>
                    <a:pt x="2703" y="13159"/>
                  </a:cubicBezTo>
                  <a:cubicBezTo>
                    <a:pt x="3411" y="13508"/>
                    <a:pt x="4321" y="13694"/>
                    <a:pt x="5297" y="13694"/>
                  </a:cubicBezTo>
                  <a:cubicBezTo>
                    <a:pt x="7676" y="13694"/>
                    <a:pt x="10440" y="12588"/>
                    <a:pt x="11576" y="10057"/>
                  </a:cubicBezTo>
                  <a:cubicBezTo>
                    <a:pt x="13177" y="6521"/>
                    <a:pt x="11509" y="1517"/>
                    <a:pt x="7840" y="416"/>
                  </a:cubicBezTo>
                  <a:cubicBezTo>
                    <a:pt x="6924" y="142"/>
                    <a:pt x="6035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84;p41">
              <a:extLst>
                <a:ext uri="{FF2B5EF4-FFF2-40B4-BE49-F238E27FC236}">
                  <a16:creationId xmlns:a16="http://schemas.microsoft.com/office/drawing/2014/main" id="{8B64EB14-D4E7-4847-BCDA-522587F0B5B5}"/>
                </a:ext>
              </a:extLst>
            </p:cNvPr>
            <p:cNvSpPr/>
            <p:nvPr/>
          </p:nvSpPr>
          <p:spPr>
            <a:xfrm>
              <a:off x="4607625" y="1727550"/>
              <a:ext cx="194325" cy="13325"/>
            </a:xfrm>
            <a:custGeom>
              <a:avLst/>
              <a:gdLst/>
              <a:ahLst/>
              <a:cxnLst/>
              <a:rect l="l" t="t" r="r" b="b"/>
              <a:pathLst>
                <a:path w="7773" h="533" extrusionOk="0">
                  <a:moveTo>
                    <a:pt x="5905" y="0"/>
                  </a:moveTo>
                  <a:cubicBezTo>
                    <a:pt x="3324" y="0"/>
                    <a:pt x="154" y="299"/>
                    <a:pt x="101" y="299"/>
                  </a:cubicBezTo>
                  <a:cubicBezTo>
                    <a:pt x="67" y="333"/>
                    <a:pt x="1" y="366"/>
                    <a:pt x="34" y="433"/>
                  </a:cubicBezTo>
                  <a:cubicBezTo>
                    <a:pt x="34" y="466"/>
                    <a:pt x="67" y="533"/>
                    <a:pt x="134" y="533"/>
                  </a:cubicBezTo>
                  <a:cubicBezTo>
                    <a:pt x="186" y="507"/>
                    <a:pt x="3177" y="217"/>
                    <a:pt x="5694" y="217"/>
                  </a:cubicBezTo>
                  <a:cubicBezTo>
                    <a:pt x="6406" y="217"/>
                    <a:pt x="7080" y="240"/>
                    <a:pt x="7639" y="299"/>
                  </a:cubicBezTo>
                  <a:cubicBezTo>
                    <a:pt x="7706" y="299"/>
                    <a:pt x="7739" y="266"/>
                    <a:pt x="7773" y="199"/>
                  </a:cubicBezTo>
                  <a:cubicBezTo>
                    <a:pt x="7773" y="132"/>
                    <a:pt x="7739" y="99"/>
                    <a:pt x="7673" y="66"/>
                  </a:cubicBezTo>
                  <a:cubicBezTo>
                    <a:pt x="7159" y="19"/>
                    <a:pt x="6551" y="0"/>
                    <a:pt x="59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85;p41">
              <a:extLst>
                <a:ext uri="{FF2B5EF4-FFF2-40B4-BE49-F238E27FC236}">
                  <a16:creationId xmlns:a16="http://schemas.microsoft.com/office/drawing/2014/main" id="{7ECFDA30-8CAB-445E-B79A-562599829BF4}"/>
                </a:ext>
              </a:extLst>
            </p:cNvPr>
            <p:cNvSpPr/>
            <p:nvPr/>
          </p:nvSpPr>
          <p:spPr>
            <a:xfrm>
              <a:off x="4633475" y="2610650"/>
              <a:ext cx="409500" cy="1921400"/>
            </a:xfrm>
            <a:custGeom>
              <a:avLst/>
              <a:gdLst/>
              <a:ahLst/>
              <a:cxnLst/>
              <a:rect l="l" t="t" r="r" b="b"/>
              <a:pathLst>
                <a:path w="16380" h="76856" extrusionOk="0">
                  <a:moveTo>
                    <a:pt x="1" y="0"/>
                  </a:moveTo>
                  <a:cubicBezTo>
                    <a:pt x="1" y="0"/>
                    <a:pt x="1" y="21215"/>
                    <a:pt x="1602" y="34692"/>
                  </a:cubicBezTo>
                  <a:cubicBezTo>
                    <a:pt x="1835" y="47334"/>
                    <a:pt x="3303" y="76855"/>
                    <a:pt x="3303" y="76855"/>
                  </a:cubicBezTo>
                  <a:lnTo>
                    <a:pt x="6472" y="76855"/>
                  </a:lnTo>
                  <a:cubicBezTo>
                    <a:pt x="6472" y="76855"/>
                    <a:pt x="11442" y="51671"/>
                    <a:pt x="9874" y="36727"/>
                  </a:cubicBezTo>
                  <a:cubicBezTo>
                    <a:pt x="16379" y="15311"/>
                    <a:pt x="12109" y="34"/>
                    <a:pt x="12109" y="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386;p41">
              <a:extLst>
                <a:ext uri="{FF2B5EF4-FFF2-40B4-BE49-F238E27FC236}">
                  <a16:creationId xmlns:a16="http://schemas.microsoft.com/office/drawing/2014/main" id="{E7315B89-EC3B-4FCB-8ED9-6A5D8DFA8B39}"/>
                </a:ext>
              </a:extLst>
            </p:cNvPr>
            <p:cNvSpPr/>
            <p:nvPr/>
          </p:nvSpPr>
          <p:spPr>
            <a:xfrm>
              <a:off x="4537575" y="4466975"/>
              <a:ext cx="285225" cy="149300"/>
            </a:xfrm>
            <a:custGeom>
              <a:avLst/>
              <a:gdLst/>
              <a:ahLst/>
              <a:cxnLst/>
              <a:rect l="l" t="t" r="r" b="b"/>
              <a:pathLst>
                <a:path w="11409" h="5972" extrusionOk="0">
                  <a:moveTo>
                    <a:pt x="7006" y="0"/>
                  </a:moveTo>
                  <a:cubicBezTo>
                    <a:pt x="6072" y="934"/>
                    <a:pt x="5138" y="3770"/>
                    <a:pt x="2035" y="4704"/>
                  </a:cubicBezTo>
                  <a:cubicBezTo>
                    <a:pt x="1" y="5304"/>
                    <a:pt x="801" y="5971"/>
                    <a:pt x="3870" y="5971"/>
                  </a:cubicBezTo>
                  <a:cubicBezTo>
                    <a:pt x="7373" y="5971"/>
                    <a:pt x="8340" y="4437"/>
                    <a:pt x="9541" y="4437"/>
                  </a:cubicBezTo>
                  <a:cubicBezTo>
                    <a:pt x="10708" y="4437"/>
                    <a:pt x="11409" y="3670"/>
                    <a:pt x="10575" y="1135"/>
                  </a:cubicBezTo>
                  <a:cubicBezTo>
                    <a:pt x="7940" y="834"/>
                    <a:pt x="7006" y="0"/>
                    <a:pt x="7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87;p41">
              <a:extLst>
                <a:ext uri="{FF2B5EF4-FFF2-40B4-BE49-F238E27FC236}">
                  <a16:creationId xmlns:a16="http://schemas.microsoft.com/office/drawing/2014/main" id="{2CC8E811-8E49-4FD8-9921-82775AEEDFD5}"/>
                </a:ext>
              </a:extLst>
            </p:cNvPr>
            <p:cNvSpPr/>
            <p:nvPr/>
          </p:nvSpPr>
          <p:spPr>
            <a:xfrm>
              <a:off x="4755225" y="4523675"/>
              <a:ext cx="56750" cy="91750"/>
            </a:xfrm>
            <a:custGeom>
              <a:avLst/>
              <a:gdLst/>
              <a:ahLst/>
              <a:cxnLst/>
              <a:rect l="l" t="t" r="r" b="b"/>
              <a:pathLst>
                <a:path w="2270" h="3670" extrusionOk="0">
                  <a:moveTo>
                    <a:pt x="2136" y="1"/>
                  </a:moveTo>
                  <a:lnTo>
                    <a:pt x="1" y="1235"/>
                  </a:lnTo>
                  <a:lnTo>
                    <a:pt x="1135" y="3670"/>
                  </a:lnTo>
                  <a:lnTo>
                    <a:pt x="2102" y="3670"/>
                  </a:lnTo>
                  <a:cubicBezTo>
                    <a:pt x="2236" y="2469"/>
                    <a:pt x="2269" y="1235"/>
                    <a:pt x="2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88;p41">
              <a:extLst>
                <a:ext uri="{FF2B5EF4-FFF2-40B4-BE49-F238E27FC236}">
                  <a16:creationId xmlns:a16="http://schemas.microsoft.com/office/drawing/2014/main" id="{7061C13A-C790-4C76-8C96-75AF298272D3}"/>
                </a:ext>
              </a:extLst>
            </p:cNvPr>
            <p:cNvSpPr/>
            <p:nvPr/>
          </p:nvSpPr>
          <p:spPr>
            <a:xfrm>
              <a:off x="4739400" y="2610650"/>
              <a:ext cx="591275" cy="1922225"/>
            </a:xfrm>
            <a:custGeom>
              <a:avLst/>
              <a:gdLst/>
              <a:ahLst/>
              <a:cxnLst/>
              <a:rect l="l" t="t" r="r" b="b"/>
              <a:pathLst>
                <a:path w="23651" h="76889" extrusionOk="0">
                  <a:moveTo>
                    <a:pt x="0" y="0"/>
                  </a:moveTo>
                  <a:cubicBezTo>
                    <a:pt x="0" y="0"/>
                    <a:pt x="6638" y="24751"/>
                    <a:pt x="10374" y="36260"/>
                  </a:cubicBezTo>
                  <a:cubicBezTo>
                    <a:pt x="14344" y="48368"/>
                    <a:pt x="18013" y="75955"/>
                    <a:pt x="18046" y="76889"/>
                  </a:cubicBezTo>
                  <a:lnTo>
                    <a:pt x="20782" y="76889"/>
                  </a:lnTo>
                  <a:cubicBezTo>
                    <a:pt x="20782" y="76889"/>
                    <a:pt x="23650" y="54506"/>
                    <a:pt x="18647" y="36260"/>
                  </a:cubicBezTo>
                  <a:cubicBezTo>
                    <a:pt x="17312" y="6672"/>
                    <a:pt x="11975" y="34"/>
                    <a:pt x="11975" y="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89;p41">
              <a:extLst>
                <a:ext uri="{FF2B5EF4-FFF2-40B4-BE49-F238E27FC236}">
                  <a16:creationId xmlns:a16="http://schemas.microsoft.com/office/drawing/2014/main" id="{2D0EEFFF-6AFA-4256-A9CB-9AF732E3B1AA}"/>
                </a:ext>
              </a:extLst>
            </p:cNvPr>
            <p:cNvSpPr/>
            <p:nvPr/>
          </p:nvSpPr>
          <p:spPr>
            <a:xfrm>
              <a:off x="5050450" y="4476975"/>
              <a:ext cx="232675" cy="139300"/>
            </a:xfrm>
            <a:custGeom>
              <a:avLst/>
              <a:gdLst/>
              <a:ahLst/>
              <a:cxnLst/>
              <a:rect l="l" t="t" r="r" b="b"/>
              <a:pathLst>
                <a:path w="9307" h="5572" extrusionOk="0">
                  <a:moveTo>
                    <a:pt x="5337" y="1"/>
                  </a:moveTo>
                  <a:cubicBezTo>
                    <a:pt x="4637" y="1202"/>
                    <a:pt x="3803" y="3770"/>
                    <a:pt x="1902" y="4304"/>
                  </a:cubicBezTo>
                  <a:cubicBezTo>
                    <a:pt x="0" y="4871"/>
                    <a:pt x="767" y="5571"/>
                    <a:pt x="3636" y="5571"/>
                  </a:cubicBezTo>
                  <a:cubicBezTo>
                    <a:pt x="5571" y="5571"/>
                    <a:pt x="6138" y="4037"/>
                    <a:pt x="7239" y="4037"/>
                  </a:cubicBezTo>
                  <a:cubicBezTo>
                    <a:pt x="8340" y="4037"/>
                    <a:pt x="9307" y="3270"/>
                    <a:pt x="8506" y="735"/>
                  </a:cubicBezTo>
                  <a:lnTo>
                    <a:pt x="8506" y="735"/>
                  </a:lnTo>
                  <a:cubicBezTo>
                    <a:pt x="8236" y="766"/>
                    <a:pt x="7985" y="780"/>
                    <a:pt x="7753" y="780"/>
                  </a:cubicBezTo>
                  <a:cubicBezTo>
                    <a:pt x="6013" y="780"/>
                    <a:pt x="5337" y="1"/>
                    <a:pt x="5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90;p41">
              <a:extLst>
                <a:ext uri="{FF2B5EF4-FFF2-40B4-BE49-F238E27FC236}">
                  <a16:creationId xmlns:a16="http://schemas.microsoft.com/office/drawing/2014/main" id="{40ECF35E-E25D-454E-9E3E-B97B8202A05A}"/>
                </a:ext>
              </a:extLst>
            </p:cNvPr>
            <p:cNvSpPr/>
            <p:nvPr/>
          </p:nvSpPr>
          <p:spPr>
            <a:xfrm>
              <a:off x="5204725" y="4526175"/>
              <a:ext cx="67575" cy="89250"/>
            </a:xfrm>
            <a:custGeom>
              <a:avLst/>
              <a:gdLst/>
              <a:ahLst/>
              <a:cxnLst/>
              <a:rect l="l" t="t" r="r" b="b"/>
              <a:pathLst>
                <a:path w="2703" h="3570" extrusionOk="0">
                  <a:moveTo>
                    <a:pt x="2602" y="1"/>
                  </a:moveTo>
                  <a:lnTo>
                    <a:pt x="0" y="1135"/>
                  </a:lnTo>
                  <a:lnTo>
                    <a:pt x="1001" y="3570"/>
                  </a:lnTo>
                  <a:lnTo>
                    <a:pt x="2569" y="3570"/>
                  </a:lnTo>
                  <a:cubicBezTo>
                    <a:pt x="2702" y="2403"/>
                    <a:pt x="2702" y="1202"/>
                    <a:pt x="2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91;p41">
              <a:extLst>
                <a:ext uri="{FF2B5EF4-FFF2-40B4-BE49-F238E27FC236}">
                  <a16:creationId xmlns:a16="http://schemas.microsoft.com/office/drawing/2014/main" id="{3C34996A-B16D-47D0-A223-0756501B7D5F}"/>
                </a:ext>
              </a:extLst>
            </p:cNvPr>
            <p:cNvSpPr/>
            <p:nvPr/>
          </p:nvSpPr>
          <p:spPr>
            <a:xfrm>
              <a:off x="4687675" y="1705750"/>
              <a:ext cx="69150" cy="94925"/>
            </a:xfrm>
            <a:custGeom>
              <a:avLst/>
              <a:gdLst/>
              <a:ahLst/>
              <a:cxnLst/>
              <a:rect l="l" t="t" r="r" b="b"/>
              <a:pathLst>
                <a:path w="2766" h="3797" extrusionOk="0">
                  <a:moveTo>
                    <a:pt x="1326" y="0"/>
                  </a:moveTo>
                  <a:cubicBezTo>
                    <a:pt x="1296" y="0"/>
                    <a:pt x="1266" y="1"/>
                    <a:pt x="1235" y="4"/>
                  </a:cubicBezTo>
                  <a:cubicBezTo>
                    <a:pt x="334" y="104"/>
                    <a:pt x="1" y="1438"/>
                    <a:pt x="68" y="2372"/>
                  </a:cubicBezTo>
                  <a:cubicBezTo>
                    <a:pt x="120" y="3156"/>
                    <a:pt x="561" y="3797"/>
                    <a:pt x="1119" y="3797"/>
                  </a:cubicBezTo>
                  <a:cubicBezTo>
                    <a:pt x="1273" y="3797"/>
                    <a:pt x="1436" y="3748"/>
                    <a:pt x="1602" y="3640"/>
                  </a:cubicBezTo>
                  <a:cubicBezTo>
                    <a:pt x="2202" y="3206"/>
                    <a:pt x="2569" y="2572"/>
                    <a:pt x="2636" y="1838"/>
                  </a:cubicBezTo>
                  <a:cubicBezTo>
                    <a:pt x="2765" y="904"/>
                    <a:pt x="2178" y="0"/>
                    <a:pt x="1326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92;p41">
              <a:extLst>
                <a:ext uri="{FF2B5EF4-FFF2-40B4-BE49-F238E27FC236}">
                  <a16:creationId xmlns:a16="http://schemas.microsoft.com/office/drawing/2014/main" id="{90541EC0-7625-4A69-8188-10E09B0BBE1D}"/>
                </a:ext>
              </a:extLst>
            </p:cNvPr>
            <p:cNvSpPr/>
            <p:nvPr/>
          </p:nvSpPr>
          <p:spPr>
            <a:xfrm>
              <a:off x="4630975" y="1482275"/>
              <a:ext cx="421150" cy="450400"/>
            </a:xfrm>
            <a:custGeom>
              <a:avLst/>
              <a:gdLst/>
              <a:ahLst/>
              <a:cxnLst/>
              <a:rect l="l" t="t" r="r" b="b"/>
              <a:pathLst>
                <a:path w="16846" h="18016" extrusionOk="0">
                  <a:moveTo>
                    <a:pt x="7958" y="1"/>
                  </a:moveTo>
                  <a:cubicBezTo>
                    <a:pt x="5721" y="1"/>
                    <a:pt x="294" y="1455"/>
                    <a:pt x="1" y="6608"/>
                  </a:cubicBezTo>
                  <a:cubicBezTo>
                    <a:pt x="468" y="6975"/>
                    <a:pt x="1235" y="6908"/>
                    <a:pt x="1568" y="7241"/>
                  </a:cubicBezTo>
                  <a:cubicBezTo>
                    <a:pt x="1368" y="11144"/>
                    <a:pt x="2302" y="16081"/>
                    <a:pt x="3069" y="18016"/>
                  </a:cubicBezTo>
                  <a:cubicBezTo>
                    <a:pt x="3336" y="17749"/>
                    <a:pt x="3637" y="17515"/>
                    <a:pt x="3937" y="17282"/>
                  </a:cubicBezTo>
                  <a:cubicBezTo>
                    <a:pt x="3403" y="15981"/>
                    <a:pt x="3069" y="14613"/>
                    <a:pt x="2969" y="13246"/>
                  </a:cubicBezTo>
                  <a:lnTo>
                    <a:pt x="2969" y="13246"/>
                  </a:lnTo>
                  <a:cubicBezTo>
                    <a:pt x="3270" y="14513"/>
                    <a:pt x="3803" y="15714"/>
                    <a:pt x="4504" y="16815"/>
                  </a:cubicBezTo>
                  <a:cubicBezTo>
                    <a:pt x="7475" y="14573"/>
                    <a:pt x="11409" y="13009"/>
                    <a:pt x="13879" y="13009"/>
                  </a:cubicBezTo>
                  <a:cubicBezTo>
                    <a:pt x="14459" y="13009"/>
                    <a:pt x="14958" y="13095"/>
                    <a:pt x="15345" y="13279"/>
                  </a:cubicBezTo>
                  <a:cubicBezTo>
                    <a:pt x="16846" y="9310"/>
                    <a:pt x="15612" y="3606"/>
                    <a:pt x="12510" y="1337"/>
                  </a:cubicBezTo>
                  <a:cubicBezTo>
                    <a:pt x="11252" y="467"/>
                    <a:pt x="9776" y="1"/>
                    <a:pt x="8263" y="1"/>
                  </a:cubicBezTo>
                  <a:cubicBezTo>
                    <a:pt x="8211" y="1"/>
                    <a:pt x="8159" y="2"/>
                    <a:pt x="8106" y="3"/>
                  </a:cubicBezTo>
                  <a:cubicBezTo>
                    <a:pt x="8059" y="1"/>
                    <a:pt x="8009" y="1"/>
                    <a:pt x="79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93;p41">
              <a:extLst>
                <a:ext uri="{FF2B5EF4-FFF2-40B4-BE49-F238E27FC236}">
                  <a16:creationId xmlns:a16="http://schemas.microsoft.com/office/drawing/2014/main" id="{9D66E509-0288-46E8-8E1B-DCACEA675CA2}"/>
                </a:ext>
              </a:extLst>
            </p:cNvPr>
            <p:cNvSpPr/>
            <p:nvPr/>
          </p:nvSpPr>
          <p:spPr>
            <a:xfrm>
              <a:off x="4676000" y="3547975"/>
              <a:ext cx="211850" cy="159300"/>
            </a:xfrm>
            <a:custGeom>
              <a:avLst/>
              <a:gdLst/>
              <a:ahLst/>
              <a:cxnLst/>
              <a:rect l="l" t="t" r="r" b="b"/>
              <a:pathLst>
                <a:path w="8474" h="6372" extrusionOk="0">
                  <a:moveTo>
                    <a:pt x="8240" y="1"/>
                  </a:moveTo>
                  <a:cubicBezTo>
                    <a:pt x="5572" y="868"/>
                    <a:pt x="2803" y="1502"/>
                    <a:pt x="1" y="1835"/>
                  </a:cubicBezTo>
                  <a:cubicBezTo>
                    <a:pt x="68" y="3270"/>
                    <a:pt x="101" y="4771"/>
                    <a:pt x="168" y="6372"/>
                  </a:cubicBezTo>
                  <a:cubicBezTo>
                    <a:pt x="3003" y="5805"/>
                    <a:pt x="5772" y="4971"/>
                    <a:pt x="8474" y="3904"/>
                  </a:cubicBezTo>
                  <a:cubicBezTo>
                    <a:pt x="8440" y="2569"/>
                    <a:pt x="8374" y="1235"/>
                    <a:pt x="8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94;p41">
              <a:extLst>
                <a:ext uri="{FF2B5EF4-FFF2-40B4-BE49-F238E27FC236}">
                  <a16:creationId xmlns:a16="http://schemas.microsoft.com/office/drawing/2014/main" id="{C5299F9B-1B53-499A-BBB0-14B65AE170F4}"/>
                </a:ext>
              </a:extLst>
            </p:cNvPr>
            <p:cNvSpPr/>
            <p:nvPr/>
          </p:nvSpPr>
          <p:spPr>
            <a:xfrm>
              <a:off x="4995400" y="3403700"/>
              <a:ext cx="208500" cy="184325"/>
            </a:xfrm>
            <a:custGeom>
              <a:avLst/>
              <a:gdLst/>
              <a:ahLst/>
              <a:cxnLst/>
              <a:rect l="l" t="t" r="r" b="b"/>
              <a:pathLst>
                <a:path w="8340" h="7373" extrusionOk="0">
                  <a:moveTo>
                    <a:pt x="8140" y="1"/>
                  </a:moveTo>
                  <a:cubicBezTo>
                    <a:pt x="5538" y="1535"/>
                    <a:pt x="2803" y="2903"/>
                    <a:pt x="1" y="4071"/>
                  </a:cubicBezTo>
                  <a:cubicBezTo>
                    <a:pt x="34" y="4237"/>
                    <a:pt x="67" y="4371"/>
                    <a:pt x="134" y="4538"/>
                  </a:cubicBezTo>
                  <a:cubicBezTo>
                    <a:pt x="401" y="5405"/>
                    <a:pt x="701" y="6339"/>
                    <a:pt x="968" y="7373"/>
                  </a:cubicBezTo>
                  <a:cubicBezTo>
                    <a:pt x="3503" y="6139"/>
                    <a:pt x="5938" y="4738"/>
                    <a:pt x="8340" y="3203"/>
                  </a:cubicBezTo>
                  <a:cubicBezTo>
                    <a:pt x="8273" y="2102"/>
                    <a:pt x="8240" y="1035"/>
                    <a:pt x="8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95;p41">
              <a:extLst>
                <a:ext uri="{FF2B5EF4-FFF2-40B4-BE49-F238E27FC236}">
                  <a16:creationId xmlns:a16="http://schemas.microsoft.com/office/drawing/2014/main" id="{5DB68A21-E3D3-4C33-8901-A1E3A9A65489}"/>
                </a:ext>
              </a:extLst>
            </p:cNvPr>
            <p:cNvSpPr/>
            <p:nvPr/>
          </p:nvSpPr>
          <p:spPr>
            <a:xfrm>
              <a:off x="4625150" y="2595750"/>
              <a:ext cx="608775" cy="1056500"/>
            </a:xfrm>
            <a:custGeom>
              <a:avLst/>
              <a:gdLst/>
              <a:ahLst/>
              <a:cxnLst/>
              <a:rect l="l" t="t" r="r" b="b"/>
              <a:pathLst>
                <a:path w="24351" h="42260" extrusionOk="0">
                  <a:moveTo>
                    <a:pt x="9242" y="0"/>
                  </a:moveTo>
                  <a:cubicBezTo>
                    <a:pt x="4829" y="0"/>
                    <a:pt x="395" y="373"/>
                    <a:pt x="334" y="596"/>
                  </a:cubicBezTo>
                  <a:cubicBezTo>
                    <a:pt x="334" y="596"/>
                    <a:pt x="0" y="17242"/>
                    <a:pt x="1234" y="42259"/>
                  </a:cubicBezTo>
                  <a:cubicBezTo>
                    <a:pt x="12943" y="41359"/>
                    <a:pt x="24351" y="33953"/>
                    <a:pt x="24351" y="33953"/>
                  </a:cubicBezTo>
                  <a:cubicBezTo>
                    <a:pt x="24351" y="33953"/>
                    <a:pt x="24017" y="7535"/>
                    <a:pt x="16545" y="596"/>
                  </a:cubicBezTo>
                  <a:cubicBezTo>
                    <a:pt x="14891" y="153"/>
                    <a:pt x="12071" y="0"/>
                    <a:pt x="9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96;p41">
              <a:extLst>
                <a:ext uri="{FF2B5EF4-FFF2-40B4-BE49-F238E27FC236}">
                  <a16:creationId xmlns:a16="http://schemas.microsoft.com/office/drawing/2014/main" id="{D2526F37-7398-4993-AC39-91F8B3D4450A}"/>
                </a:ext>
              </a:extLst>
            </p:cNvPr>
            <p:cNvSpPr/>
            <p:nvPr/>
          </p:nvSpPr>
          <p:spPr>
            <a:xfrm>
              <a:off x="2230925" y="1467775"/>
              <a:ext cx="1440225" cy="1388075"/>
            </a:xfrm>
            <a:custGeom>
              <a:avLst/>
              <a:gdLst/>
              <a:ahLst/>
              <a:cxnLst/>
              <a:rect l="l" t="t" r="r" b="b"/>
              <a:pathLst>
                <a:path w="57609" h="55523" extrusionOk="0">
                  <a:moveTo>
                    <a:pt x="33091" y="383"/>
                  </a:moveTo>
                  <a:cubicBezTo>
                    <a:pt x="43432" y="383"/>
                    <a:pt x="52472" y="5653"/>
                    <a:pt x="55374" y="14326"/>
                  </a:cubicBezTo>
                  <a:cubicBezTo>
                    <a:pt x="57208" y="19863"/>
                    <a:pt x="56274" y="25934"/>
                    <a:pt x="52772" y="31438"/>
                  </a:cubicBezTo>
                  <a:cubicBezTo>
                    <a:pt x="49236" y="36976"/>
                    <a:pt x="43532" y="41279"/>
                    <a:pt x="36727" y="43547"/>
                  </a:cubicBezTo>
                  <a:cubicBezTo>
                    <a:pt x="34125" y="44414"/>
                    <a:pt x="31457" y="44948"/>
                    <a:pt x="28755" y="45148"/>
                  </a:cubicBezTo>
                  <a:cubicBezTo>
                    <a:pt x="28688" y="45148"/>
                    <a:pt x="28655" y="45182"/>
                    <a:pt x="28621" y="45215"/>
                  </a:cubicBezTo>
                  <a:cubicBezTo>
                    <a:pt x="28554" y="45248"/>
                    <a:pt x="28554" y="45315"/>
                    <a:pt x="28554" y="45382"/>
                  </a:cubicBezTo>
                  <a:cubicBezTo>
                    <a:pt x="29122" y="49918"/>
                    <a:pt x="25185" y="53721"/>
                    <a:pt x="23884" y="54822"/>
                  </a:cubicBezTo>
                  <a:cubicBezTo>
                    <a:pt x="24118" y="51886"/>
                    <a:pt x="23017" y="47717"/>
                    <a:pt x="19948" y="44514"/>
                  </a:cubicBezTo>
                  <a:cubicBezTo>
                    <a:pt x="19915" y="44481"/>
                    <a:pt x="19882" y="44448"/>
                    <a:pt x="19848" y="44448"/>
                  </a:cubicBezTo>
                  <a:cubicBezTo>
                    <a:pt x="12109" y="42613"/>
                    <a:pt x="6439" y="37810"/>
                    <a:pt x="4270" y="31305"/>
                  </a:cubicBezTo>
                  <a:cubicBezTo>
                    <a:pt x="501" y="19863"/>
                    <a:pt x="8840" y="6754"/>
                    <a:pt x="22917" y="2051"/>
                  </a:cubicBezTo>
                  <a:cubicBezTo>
                    <a:pt x="26186" y="983"/>
                    <a:pt x="29622" y="416"/>
                    <a:pt x="33091" y="383"/>
                  </a:cubicBezTo>
                  <a:close/>
                  <a:moveTo>
                    <a:pt x="33058" y="1"/>
                  </a:moveTo>
                  <a:cubicBezTo>
                    <a:pt x="29712" y="1"/>
                    <a:pt x="26234" y="542"/>
                    <a:pt x="22784" y="1684"/>
                  </a:cubicBezTo>
                  <a:cubicBezTo>
                    <a:pt x="8473" y="6420"/>
                    <a:pt x="1" y="19763"/>
                    <a:pt x="3870" y="31438"/>
                  </a:cubicBezTo>
                  <a:cubicBezTo>
                    <a:pt x="6072" y="38110"/>
                    <a:pt x="11843" y="42980"/>
                    <a:pt x="19715" y="44881"/>
                  </a:cubicBezTo>
                  <a:cubicBezTo>
                    <a:pt x="22817" y="48117"/>
                    <a:pt x="23818" y="52453"/>
                    <a:pt x="23417" y="55289"/>
                  </a:cubicBezTo>
                  <a:cubicBezTo>
                    <a:pt x="23417" y="55389"/>
                    <a:pt x="23451" y="55456"/>
                    <a:pt x="23518" y="55489"/>
                  </a:cubicBezTo>
                  <a:cubicBezTo>
                    <a:pt x="23551" y="55522"/>
                    <a:pt x="23584" y="55522"/>
                    <a:pt x="23651" y="55522"/>
                  </a:cubicBezTo>
                  <a:cubicBezTo>
                    <a:pt x="23684" y="55522"/>
                    <a:pt x="23718" y="55522"/>
                    <a:pt x="23751" y="55489"/>
                  </a:cubicBezTo>
                  <a:cubicBezTo>
                    <a:pt x="23818" y="55456"/>
                    <a:pt x="29522" y="51086"/>
                    <a:pt x="28988" y="45548"/>
                  </a:cubicBezTo>
                  <a:cubicBezTo>
                    <a:pt x="31657" y="45348"/>
                    <a:pt x="34292" y="44781"/>
                    <a:pt x="36827" y="43947"/>
                  </a:cubicBezTo>
                  <a:cubicBezTo>
                    <a:pt x="43732" y="41646"/>
                    <a:pt x="49536" y="37309"/>
                    <a:pt x="53105" y="31672"/>
                  </a:cubicBezTo>
                  <a:cubicBezTo>
                    <a:pt x="56675" y="26068"/>
                    <a:pt x="57609" y="19830"/>
                    <a:pt x="55741" y="14193"/>
                  </a:cubicBezTo>
                  <a:cubicBezTo>
                    <a:pt x="52804" y="5358"/>
                    <a:pt x="43586" y="1"/>
                    <a:pt x="330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97;p41">
              <a:extLst>
                <a:ext uri="{FF2B5EF4-FFF2-40B4-BE49-F238E27FC236}">
                  <a16:creationId xmlns:a16="http://schemas.microsoft.com/office/drawing/2014/main" id="{9B08650C-0491-4461-BC02-1FDCECA59AB3}"/>
                </a:ext>
              </a:extLst>
            </p:cNvPr>
            <p:cNvSpPr/>
            <p:nvPr/>
          </p:nvSpPr>
          <p:spPr>
            <a:xfrm>
              <a:off x="3557700" y="712625"/>
              <a:ext cx="940700" cy="792250"/>
            </a:xfrm>
            <a:custGeom>
              <a:avLst/>
              <a:gdLst/>
              <a:ahLst/>
              <a:cxnLst/>
              <a:rect l="l" t="t" r="r" b="b"/>
              <a:pathLst>
                <a:path w="37628" h="31690" extrusionOk="0">
                  <a:moveTo>
                    <a:pt x="20419" y="382"/>
                  </a:moveTo>
                  <a:cubicBezTo>
                    <a:pt x="28382" y="382"/>
                    <a:pt x="35156" y="4898"/>
                    <a:pt x="36394" y="11575"/>
                  </a:cubicBezTo>
                  <a:cubicBezTo>
                    <a:pt x="37194" y="15978"/>
                    <a:pt x="35460" y="20482"/>
                    <a:pt x="31624" y="23951"/>
                  </a:cubicBezTo>
                  <a:cubicBezTo>
                    <a:pt x="31590" y="23984"/>
                    <a:pt x="31590" y="24017"/>
                    <a:pt x="31557" y="24051"/>
                  </a:cubicBezTo>
                  <a:cubicBezTo>
                    <a:pt x="30923" y="26453"/>
                    <a:pt x="31257" y="28988"/>
                    <a:pt x="32491" y="31156"/>
                  </a:cubicBezTo>
                  <a:cubicBezTo>
                    <a:pt x="31290" y="30889"/>
                    <a:pt x="28121" y="29922"/>
                    <a:pt x="27054" y="27286"/>
                  </a:cubicBezTo>
                  <a:cubicBezTo>
                    <a:pt x="27054" y="27220"/>
                    <a:pt x="26987" y="27186"/>
                    <a:pt x="26954" y="27186"/>
                  </a:cubicBezTo>
                  <a:cubicBezTo>
                    <a:pt x="26937" y="27170"/>
                    <a:pt x="26920" y="27161"/>
                    <a:pt x="26904" y="27161"/>
                  </a:cubicBezTo>
                  <a:cubicBezTo>
                    <a:pt x="26887" y="27161"/>
                    <a:pt x="26870" y="27170"/>
                    <a:pt x="26853" y="27186"/>
                  </a:cubicBezTo>
                  <a:cubicBezTo>
                    <a:pt x="26820" y="27153"/>
                    <a:pt x="26787" y="27153"/>
                    <a:pt x="26753" y="27153"/>
                  </a:cubicBezTo>
                  <a:cubicBezTo>
                    <a:pt x="25152" y="27887"/>
                    <a:pt x="23451" y="28421"/>
                    <a:pt x="21716" y="28721"/>
                  </a:cubicBezTo>
                  <a:cubicBezTo>
                    <a:pt x="20399" y="28969"/>
                    <a:pt x="19079" y="29092"/>
                    <a:pt x="17778" y="29092"/>
                  </a:cubicBezTo>
                  <a:cubicBezTo>
                    <a:pt x="14533" y="29092"/>
                    <a:pt x="11407" y="28329"/>
                    <a:pt x="8741" y="26853"/>
                  </a:cubicBezTo>
                  <a:cubicBezTo>
                    <a:pt x="5005" y="24818"/>
                    <a:pt x="2569" y="21649"/>
                    <a:pt x="1869" y="17913"/>
                  </a:cubicBezTo>
                  <a:cubicBezTo>
                    <a:pt x="468" y="10174"/>
                    <a:pt x="7039" y="2469"/>
                    <a:pt x="16546" y="734"/>
                  </a:cubicBezTo>
                  <a:cubicBezTo>
                    <a:pt x="17855" y="496"/>
                    <a:pt x="19152" y="382"/>
                    <a:pt x="20419" y="382"/>
                  </a:cubicBezTo>
                  <a:close/>
                  <a:moveTo>
                    <a:pt x="20449" y="0"/>
                  </a:moveTo>
                  <a:cubicBezTo>
                    <a:pt x="19150" y="0"/>
                    <a:pt x="17821" y="119"/>
                    <a:pt x="16479" y="367"/>
                  </a:cubicBezTo>
                  <a:cubicBezTo>
                    <a:pt x="6739" y="2168"/>
                    <a:pt x="1" y="10107"/>
                    <a:pt x="1469" y="18047"/>
                  </a:cubicBezTo>
                  <a:cubicBezTo>
                    <a:pt x="2203" y="21916"/>
                    <a:pt x="4704" y="25185"/>
                    <a:pt x="8540" y="27286"/>
                  </a:cubicBezTo>
                  <a:cubicBezTo>
                    <a:pt x="11282" y="28788"/>
                    <a:pt x="14467" y="29558"/>
                    <a:pt x="17790" y="29558"/>
                  </a:cubicBezTo>
                  <a:cubicBezTo>
                    <a:pt x="19117" y="29558"/>
                    <a:pt x="20465" y="29435"/>
                    <a:pt x="21817" y="29188"/>
                  </a:cubicBezTo>
                  <a:cubicBezTo>
                    <a:pt x="23518" y="28888"/>
                    <a:pt x="25186" y="28354"/>
                    <a:pt x="26753" y="27653"/>
                  </a:cubicBezTo>
                  <a:cubicBezTo>
                    <a:pt x="28254" y="30989"/>
                    <a:pt x="32724" y="31656"/>
                    <a:pt x="32924" y="31690"/>
                  </a:cubicBezTo>
                  <a:cubicBezTo>
                    <a:pt x="33091" y="31690"/>
                    <a:pt x="33191" y="31489"/>
                    <a:pt x="33091" y="31356"/>
                  </a:cubicBezTo>
                  <a:cubicBezTo>
                    <a:pt x="31990" y="29855"/>
                    <a:pt x="31223" y="27120"/>
                    <a:pt x="31957" y="24284"/>
                  </a:cubicBezTo>
                  <a:cubicBezTo>
                    <a:pt x="35860" y="20715"/>
                    <a:pt x="37628" y="16078"/>
                    <a:pt x="36794" y="11542"/>
                  </a:cubicBezTo>
                  <a:cubicBezTo>
                    <a:pt x="35528" y="4667"/>
                    <a:pt x="28583" y="0"/>
                    <a:pt x="204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398;p41">
              <a:extLst>
                <a:ext uri="{FF2B5EF4-FFF2-40B4-BE49-F238E27FC236}">
                  <a16:creationId xmlns:a16="http://schemas.microsoft.com/office/drawing/2014/main" id="{ACD4A682-D308-4D3A-8669-8E4BDDFFC033}"/>
                </a:ext>
              </a:extLst>
            </p:cNvPr>
            <p:cNvSpPr/>
            <p:nvPr/>
          </p:nvSpPr>
          <p:spPr>
            <a:xfrm>
              <a:off x="2519475" y="831600"/>
              <a:ext cx="1793800" cy="1615625"/>
            </a:xfrm>
            <a:custGeom>
              <a:avLst/>
              <a:gdLst/>
              <a:ahLst/>
              <a:cxnLst/>
              <a:rect l="l" t="t" r="r" b="b"/>
              <a:pathLst>
                <a:path w="71752" h="64625" extrusionOk="0">
                  <a:moveTo>
                    <a:pt x="19381" y="31968"/>
                  </a:moveTo>
                  <a:cubicBezTo>
                    <a:pt x="19548" y="31968"/>
                    <a:pt x="19681" y="31968"/>
                    <a:pt x="19848" y="32001"/>
                  </a:cubicBezTo>
                  <a:cubicBezTo>
                    <a:pt x="18947" y="32068"/>
                    <a:pt x="18013" y="32168"/>
                    <a:pt x="17079" y="32301"/>
                  </a:cubicBezTo>
                  <a:cubicBezTo>
                    <a:pt x="17813" y="32068"/>
                    <a:pt x="18614" y="31968"/>
                    <a:pt x="19381" y="31968"/>
                  </a:cubicBezTo>
                  <a:close/>
                  <a:moveTo>
                    <a:pt x="23817" y="32268"/>
                  </a:moveTo>
                  <a:cubicBezTo>
                    <a:pt x="25719" y="32468"/>
                    <a:pt x="27453" y="33369"/>
                    <a:pt x="28687" y="34836"/>
                  </a:cubicBezTo>
                  <a:cubicBezTo>
                    <a:pt x="30088" y="36437"/>
                    <a:pt x="30856" y="38506"/>
                    <a:pt x="30822" y="40640"/>
                  </a:cubicBezTo>
                  <a:cubicBezTo>
                    <a:pt x="30455" y="39773"/>
                    <a:pt x="30055" y="38939"/>
                    <a:pt x="29655" y="38205"/>
                  </a:cubicBezTo>
                  <a:cubicBezTo>
                    <a:pt x="28587" y="36070"/>
                    <a:pt x="27286" y="33969"/>
                    <a:pt x="25185" y="32835"/>
                  </a:cubicBezTo>
                  <a:cubicBezTo>
                    <a:pt x="24751" y="32601"/>
                    <a:pt x="24284" y="32401"/>
                    <a:pt x="23817" y="32268"/>
                  </a:cubicBezTo>
                  <a:close/>
                  <a:moveTo>
                    <a:pt x="22183" y="32201"/>
                  </a:moveTo>
                  <a:cubicBezTo>
                    <a:pt x="23184" y="32334"/>
                    <a:pt x="24151" y="32635"/>
                    <a:pt x="25018" y="33102"/>
                  </a:cubicBezTo>
                  <a:cubicBezTo>
                    <a:pt x="27053" y="34202"/>
                    <a:pt x="28321" y="36271"/>
                    <a:pt x="29388" y="38339"/>
                  </a:cubicBezTo>
                  <a:cubicBezTo>
                    <a:pt x="29788" y="39106"/>
                    <a:pt x="30189" y="39940"/>
                    <a:pt x="30555" y="40807"/>
                  </a:cubicBezTo>
                  <a:cubicBezTo>
                    <a:pt x="28988" y="39473"/>
                    <a:pt x="27153" y="38472"/>
                    <a:pt x="25218" y="37805"/>
                  </a:cubicBezTo>
                  <a:cubicBezTo>
                    <a:pt x="24284" y="37071"/>
                    <a:pt x="23284" y="36504"/>
                    <a:pt x="22183" y="36104"/>
                  </a:cubicBezTo>
                  <a:cubicBezTo>
                    <a:pt x="20478" y="35521"/>
                    <a:pt x="18699" y="35224"/>
                    <a:pt x="16914" y="35224"/>
                  </a:cubicBezTo>
                  <a:cubicBezTo>
                    <a:pt x="16045" y="35224"/>
                    <a:pt x="15174" y="35295"/>
                    <a:pt x="14311" y="35437"/>
                  </a:cubicBezTo>
                  <a:cubicBezTo>
                    <a:pt x="13743" y="35537"/>
                    <a:pt x="13143" y="35670"/>
                    <a:pt x="12576" y="35837"/>
                  </a:cubicBezTo>
                  <a:cubicBezTo>
                    <a:pt x="12843" y="35537"/>
                    <a:pt x="13076" y="35237"/>
                    <a:pt x="13343" y="34970"/>
                  </a:cubicBezTo>
                  <a:cubicBezTo>
                    <a:pt x="14077" y="34102"/>
                    <a:pt x="14944" y="33369"/>
                    <a:pt x="15912" y="32768"/>
                  </a:cubicBezTo>
                  <a:cubicBezTo>
                    <a:pt x="17980" y="32401"/>
                    <a:pt x="20081" y="32234"/>
                    <a:pt x="22149" y="32201"/>
                  </a:cubicBezTo>
                  <a:close/>
                  <a:moveTo>
                    <a:pt x="17027" y="35534"/>
                  </a:moveTo>
                  <a:cubicBezTo>
                    <a:pt x="18749" y="35534"/>
                    <a:pt x="20462" y="35831"/>
                    <a:pt x="22116" y="36404"/>
                  </a:cubicBezTo>
                  <a:cubicBezTo>
                    <a:pt x="22850" y="36704"/>
                    <a:pt x="23584" y="37038"/>
                    <a:pt x="24251" y="37505"/>
                  </a:cubicBezTo>
                  <a:cubicBezTo>
                    <a:pt x="22732" y="37067"/>
                    <a:pt x="21187" y="36859"/>
                    <a:pt x="19616" y="36859"/>
                  </a:cubicBezTo>
                  <a:cubicBezTo>
                    <a:pt x="19394" y="36859"/>
                    <a:pt x="19171" y="36863"/>
                    <a:pt x="18947" y="36871"/>
                  </a:cubicBezTo>
                  <a:cubicBezTo>
                    <a:pt x="17713" y="36904"/>
                    <a:pt x="16479" y="37138"/>
                    <a:pt x="15311" y="37572"/>
                  </a:cubicBezTo>
                  <a:cubicBezTo>
                    <a:pt x="13543" y="38272"/>
                    <a:pt x="11976" y="39373"/>
                    <a:pt x="10708" y="40774"/>
                  </a:cubicBezTo>
                  <a:cubicBezTo>
                    <a:pt x="10208" y="40841"/>
                    <a:pt x="9707" y="40941"/>
                    <a:pt x="9207" y="41074"/>
                  </a:cubicBezTo>
                  <a:lnTo>
                    <a:pt x="9073" y="41107"/>
                  </a:lnTo>
                  <a:cubicBezTo>
                    <a:pt x="9974" y="39373"/>
                    <a:pt x="11008" y="37772"/>
                    <a:pt x="12242" y="36271"/>
                  </a:cubicBezTo>
                  <a:cubicBezTo>
                    <a:pt x="12943" y="36037"/>
                    <a:pt x="13643" y="35870"/>
                    <a:pt x="14377" y="35770"/>
                  </a:cubicBezTo>
                  <a:cubicBezTo>
                    <a:pt x="15259" y="35612"/>
                    <a:pt x="16144" y="35534"/>
                    <a:pt x="17027" y="35534"/>
                  </a:cubicBezTo>
                  <a:close/>
                  <a:moveTo>
                    <a:pt x="19760" y="37186"/>
                  </a:moveTo>
                  <a:cubicBezTo>
                    <a:pt x="21567" y="37186"/>
                    <a:pt x="23364" y="37489"/>
                    <a:pt x="25085" y="38072"/>
                  </a:cubicBezTo>
                  <a:cubicBezTo>
                    <a:pt x="26252" y="38939"/>
                    <a:pt x="27186" y="40107"/>
                    <a:pt x="27854" y="41408"/>
                  </a:cubicBezTo>
                  <a:lnTo>
                    <a:pt x="27887" y="41474"/>
                  </a:lnTo>
                  <a:cubicBezTo>
                    <a:pt x="26005" y="40230"/>
                    <a:pt x="23818" y="39535"/>
                    <a:pt x="21588" y="39535"/>
                  </a:cubicBezTo>
                  <a:cubicBezTo>
                    <a:pt x="21486" y="39535"/>
                    <a:pt x="21384" y="39537"/>
                    <a:pt x="21282" y="39540"/>
                  </a:cubicBezTo>
                  <a:lnTo>
                    <a:pt x="21249" y="39540"/>
                  </a:lnTo>
                  <a:cubicBezTo>
                    <a:pt x="19581" y="39540"/>
                    <a:pt x="17946" y="39840"/>
                    <a:pt x="16379" y="40374"/>
                  </a:cubicBezTo>
                  <a:cubicBezTo>
                    <a:pt x="16038" y="40360"/>
                    <a:pt x="15697" y="40354"/>
                    <a:pt x="15354" y="40354"/>
                  </a:cubicBezTo>
                  <a:cubicBezTo>
                    <a:pt x="13985" y="40354"/>
                    <a:pt x="12603" y="40460"/>
                    <a:pt x="11242" y="40674"/>
                  </a:cubicBezTo>
                  <a:cubicBezTo>
                    <a:pt x="12409" y="39473"/>
                    <a:pt x="13844" y="38506"/>
                    <a:pt x="15411" y="37872"/>
                  </a:cubicBezTo>
                  <a:cubicBezTo>
                    <a:pt x="16545" y="37471"/>
                    <a:pt x="17746" y="37238"/>
                    <a:pt x="18981" y="37205"/>
                  </a:cubicBezTo>
                  <a:cubicBezTo>
                    <a:pt x="19240" y="37192"/>
                    <a:pt x="19500" y="37186"/>
                    <a:pt x="19760" y="37186"/>
                  </a:cubicBezTo>
                  <a:close/>
                  <a:moveTo>
                    <a:pt x="11675" y="36504"/>
                  </a:moveTo>
                  <a:lnTo>
                    <a:pt x="11675" y="36504"/>
                  </a:lnTo>
                  <a:cubicBezTo>
                    <a:pt x="10508" y="37972"/>
                    <a:pt x="9507" y="39540"/>
                    <a:pt x="8673" y="41207"/>
                  </a:cubicBezTo>
                  <a:cubicBezTo>
                    <a:pt x="7939" y="41374"/>
                    <a:pt x="7239" y="41608"/>
                    <a:pt x="6538" y="41941"/>
                  </a:cubicBezTo>
                  <a:cubicBezTo>
                    <a:pt x="7873" y="39273"/>
                    <a:pt x="9540" y="37471"/>
                    <a:pt x="11542" y="36537"/>
                  </a:cubicBezTo>
                  <a:lnTo>
                    <a:pt x="11675" y="36504"/>
                  </a:lnTo>
                  <a:close/>
                  <a:moveTo>
                    <a:pt x="21550" y="39802"/>
                  </a:moveTo>
                  <a:cubicBezTo>
                    <a:pt x="23845" y="39802"/>
                    <a:pt x="26068" y="40532"/>
                    <a:pt x="27954" y="41875"/>
                  </a:cubicBezTo>
                  <a:cubicBezTo>
                    <a:pt x="28020" y="41908"/>
                    <a:pt x="28087" y="41975"/>
                    <a:pt x="28154" y="42041"/>
                  </a:cubicBezTo>
                  <a:cubicBezTo>
                    <a:pt x="28487" y="42842"/>
                    <a:pt x="28721" y="43676"/>
                    <a:pt x="28888" y="44543"/>
                  </a:cubicBezTo>
                  <a:cubicBezTo>
                    <a:pt x="28954" y="44777"/>
                    <a:pt x="28988" y="44977"/>
                    <a:pt x="29021" y="45210"/>
                  </a:cubicBezTo>
                  <a:cubicBezTo>
                    <a:pt x="28487" y="44777"/>
                    <a:pt x="27820" y="44510"/>
                    <a:pt x="27153" y="44376"/>
                  </a:cubicBezTo>
                  <a:cubicBezTo>
                    <a:pt x="26686" y="43643"/>
                    <a:pt x="26119" y="43042"/>
                    <a:pt x="25418" y="42508"/>
                  </a:cubicBezTo>
                  <a:cubicBezTo>
                    <a:pt x="24718" y="42075"/>
                    <a:pt x="23951" y="41708"/>
                    <a:pt x="23150" y="41508"/>
                  </a:cubicBezTo>
                  <a:cubicBezTo>
                    <a:pt x="21215" y="40941"/>
                    <a:pt x="19247" y="40574"/>
                    <a:pt x="17246" y="40407"/>
                  </a:cubicBezTo>
                  <a:cubicBezTo>
                    <a:pt x="18547" y="40007"/>
                    <a:pt x="19881" y="39806"/>
                    <a:pt x="21249" y="39806"/>
                  </a:cubicBezTo>
                  <a:cubicBezTo>
                    <a:pt x="21349" y="39804"/>
                    <a:pt x="21450" y="39802"/>
                    <a:pt x="21550" y="39802"/>
                  </a:cubicBezTo>
                  <a:close/>
                  <a:moveTo>
                    <a:pt x="10341" y="41141"/>
                  </a:moveTo>
                  <a:cubicBezTo>
                    <a:pt x="9140" y="42442"/>
                    <a:pt x="8073" y="43876"/>
                    <a:pt x="7205" y="45411"/>
                  </a:cubicBezTo>
                  <a:cubicBezTo>
                    <a:pt x="7672" y="44043"/>
                    <a:pt x="8240" y="42742"/>
                    <a:pt x="8873" y="41441"/>
                  </a:cubicBezTo>
                  <a:lnTo>
                    <a:pt x="8873" y="41474"/>
                  </a:lnTo>
                  <a:cubicBezTo>
                    <a:pt x="9007" y="41441"/>
                    <a:pt x="9140" y="41408"/>
                    <a:pt x="9274" y="41341"/>
                  </a:cubicBezTo>
                  <a:cubicBezTo>
                    <a:pt x="9607" y="41274"/>
                    <a:pt x="9974" y="41207"/>
                    <a:pt x="10341" y="41141"/>
                  </a:cubicBezTo>
                  <a:close/>
                  <a:moveTo>
                    <a:pt x="22783" y="45344"/>
                  </a:moveTo>
                  <a:lnTo>
                    <a:pt x="22783" y="45711"/>
                  </a:lnTo>
                  <a:cubicBezTo>
                    <a:pt x="22783" y="45611"/>
                    <a:pt x="22750" y="45477"/>
                    <a:pt x="22750" y="45344"/>
                  </a:cubicBezTo>
                  <a:close/>
                  <a:moveTo>
                    <a:pt x="22419" y="45488"/>
                  </a:moveTo>
                  <a:cubicBezTo>
                    <a:pt x="22483" y="45717"/>
                    <a:pt x="22482" y="45915"/>
                    <a:pt x="22450" y="46144"/>
                  </a:cubicBezTo>
                  <a:cubicBezTo>
                    <a:pt x="22286" y="46127"/>
                    <a:pt x="22122" y="46119"/>
                    <a:pt x="21959" y="46119"/>
                  </a:cubicBezTo>
                  <a:cubicBezTo>
                    <a:pt x="21491" y="46119"/>
                    <a:pt x="21027" y="46187"/>
                    <a:pt x="20582" y="46311"/>
                  </a:cubicBezTo>
                  <a:cubicBezTo>
                    <a:pt x="21173" y="45983"/>
                    <a:pt x="21796" y="45719"/>
                    <a:pt x="22419" y="45488"/>
                  </a:cubicBezTo>
                  <a:close/>
                  <a:moveTo>
                    <a:pt x="20758" y="43815"/>
                  </a:moveTo>
                  <a:cubicBezTo>
                    <a:pt x="20916" y="43815"/>
                    <a:pt x="21069" y="43835"/>
                    <a:pt x="21215" y="43876"/>
                  </a:cubicBezTo>
                  <a:cubicBezTo>
                    <a:pt x="21783" y="44076"/>
                    <a:pt x="22216" y="44577"/>
                    <a:pt x="22350" y="45144"/>
                  </a:cubicBezTo>
                  <a:cubicBezTo>
                    <a:pt x="21516" y="45477"/>
                    <a:pt x="20682" y="45878"/>
                    <a:pt x="19915" y="46345"/>
                  </a:cubicBezTo>
                  <a:cubicBezTo>
                    <a:pt x="19948" y="46111"/>
                    <a:pt x="19981" y="45911"/>
                    <a:pt x="19981" y="45677"/>
                  </a:cubicBezTo>
                  <a:cubicBezTo>
                    <a:pt x="20015" y="45411"/>
                    <a:pt x="19981" y="45177"/>
                    <a:pt x="19881" y="44944"/>
                  </a:cubicBezTo>
                  <a:cubicBezTo>
                    <a:pt x="19714" y="44677"/>
                    <a:pt x="19414" y="44510"/>
                    <a:pt x="19114" y="44443"/>
                  </a:cubicBezTo>
                  <a:cubicBezTo>
                    <a:pt x="19719" y="44014"/>
                    <a:pt x="20267" y="43815"/>
                    <a:pt x="20758" y="43815"/>
                  </a:cubicBezTo>
                  <a:close/>
                  <a:moveTo>
                    <a:pt x="27387" y="44743"/>
                  </a:moveTo>
                  <a:lnTo>
                    <a:pt x="27387" y="44743"/>
                  </a:lnTo>
                  <a:cubicBezTo>
                    <a:pt x="28020" y="44910"/>
                    <a:pt x="28621" y="45244"/>
                    <a:pt x="29088" y="45677"/>
                  </a:cubicBezTo>
                  <a:cubicBezTo>
                    <a:pt x="29221" y="46445"/>
                    <a:pt x="29288" y="47212"/>
                    <a:pt x="29288" y="48012"/>
                  </a:cubicBezTo>
                  <a:cubicBezTo>
                    <a:pt x="28721" y="46878"/>
                    <a:pt x="28087" y="45777"/>
                    <a:pt x="27387" y="44743"/>
                  </a:cubicBezTo>
                  <a:close/>
                  <a:moveTo>
                    <a:pt x="18747" y="44710"/>
                  </a:moveTo>
                  <a:lnTo>
                    <a:pt x="18914" y="44743"/>
                  </a:lnTo>
                  <a:cubicBezTo>
                    <a:pt x="19181" y="44743"/>
                    <a:pt x="19448" y="44877"/>
                    <a:pt x="19614" y="45110"/>
                  </a:cubicBezTo>
                  <a:cubicBezTo>
                    <a:pt x="19681" y="45277"/>
                    <a:pt x="19714" y="45477"/>
                    <a:pt x="19681" y="45644"/>
                  </a:cubicBezTo>
                  <a:cubicBezTo>
                    <a:pt x="19648" y="45978"/>
                    <a:pt x="19614" y="46278"/>
                    <a:pt x="19581" y="46578"/>
                  </a:cubicBezTo>
                  <a:cubicBezTo>
                    <a:pt x="19414" y="46678"/>
                    <a:pt x="19247" y="46812"/>
                    <a:pt x="19081" y="46945"/>
                  </a:cubicBezTo>
                  <a:lnTo>
                    <a:pt x="19047" y="46945"/>
                  </a:lnTo>
                  <a:cubicBezTo>
                    <a:pt x="18213" y="47412"/>
                    <a:pt x="17513" y="48012"/>
                    <a:pt x="16912" y="48746"/>
                  </a:cubicBezTo>
                  <a:cubicBezTo>
                    <a:pt x="16779" y="48680"/>
                    <a:pt x="16646" y="48546"/>
                    <a:pt x="16579" y="48413"/>
                  </a:cubicBezTo>
                  <a:cubicBezTo>
                    <a:pt x="16379" y="48112"/>
                    <a:pt x="16445" y="47645"/>
                    <a:pt x="16746" y="47078"/>
                  </a:cubicBezTo>
                  <a:cubicBezTo>
                    <a:pt x="17246" y="46144"/>
                    <a:pt x="17946" y="45344"/>
                    <a:pt x="18747" y="44710"/>
                  </a:cubicBezTo>
                  <a:close/>
                  <a:moveTo>
                    <a:pt x="17746" y="48313"/>
                  </a:moveTo>
                  <a:lnTo>
                    <a:pt x="17746" y="48313"/>
                  </a:lnTo>
                  <a:cubicBezTo>
                    <a:pt x="17580" y="48513"/>
                    <a:pt x="17446" y="48713"/>
                    <a:pt x="17346" y="48913"/>
                  </a:cubicBezTo>
                  <a:lnTo>
                    <a:pt x="17213" y="48880"/>
                  </a:lnTo>
                  <a:cubicBezTo>
                    <a:pt x="17379" y="48680"/>
                    <a:pt x="17546" y="48479"/>
                    <a:pt x="17746" y="48313"/>
                  </a:cubicBezTo>
                  <a:close/>
                  <a:moveTo>
                    <a:pt x="29488" y="46111"/>
                  </a:moveTo>
                  <a:lnTo>
                    <a:pt x="29488" y="46111"/>
                  </a:lnTo>
                  <a:cubicBezTo>
                    <a:pt x="29621" y="46345"/>
                    <a:pt x="29755" y="46611"/>
                    <a:pt x="29855" y="46878"/>
                  </a:cubicBezTo>
                  <a:cubicBezTo>
                    <a:pt x="30022" y="47612"/>
                    <a:pt x="30022" y="48379"/>
                    <a:pt x="29822" y="49113"/>
                  </a:cubicBezTo>
                  <a:cubicBezTo>
                    <a:pt x="29755" y="48946"/>
                    <a:pt x="29655" y="48780"/>
                    <a:pt x="29588" y="48613"/>
                  </a:cubicBezTo>
                  <a:cubicBezTo>
                    <a:pt x="29621" y="47779"/>
                    <a:pt x="29588" y="46945"/>
                    <a:pt x="29488" y="46111"/>
                  </a:cubicBezTo>
                  <a:close/>
                  <a:moveTo>
                    <a:pt x="19514" y="47078"/>
                  </a:moveTo>
                  <a:lnTo>
                    <a:pt x="19514" y="47078"/>
                  </a:lnTo>
                  <a:cubicBezTo>
                    <a:pt x="19381" y="47779"/>
                    <a:pt x="19214" y="48479"/>
                    <a:pt x="18981" y="49147"/>
                  </a:cubicBezTo>
                  <a:cubicBezTo>
                    <a:pt x="18547" y="49113"/>
                    <a:pt x="18113" y="49046"/>
                    <a:pt x="17713" y="48980"/>
                  </a:cubicBezTo>
                  <a:lnTo>
                    <a:pt x="17680" y="48980"/>
                  </a:lnTo>
                  <a:cubicBezTo>
                    <a:pt x="17946" y="48479"/>
                    <a:pt x="18313" y="48046"/>
                    <a:pt x="18747" y="47645"/>
                  </a:cubicBezTo>
                  <a:cubicBezTo>
                    <a:pt x="18914" y="47479"/>
                    <a:pt x="19081" y="47345"/>
                    <a:pt x="19247" y="47212"/>
                  </a:cubicBezTo>
                  <a:lnTo>
                    <a:pt x="19514" y="47078"/>
                  </a:lnTo>
                  <a:close/>
                  <a:moveTo>
                    <a:pt x="21975" y="46461"/>
                  </a:moveTo>
                  <a:cubicBezTo>
                    <a:pt x="22121" y="46461"/>
                    <a:pt x="22268" y="46467"/>
                    <a:pt x="22416" y="46478"/>
                  </a:cubicBezTo>
                  <a:cubicBezTo>
                    <a:pt x="22383" y="46711"/>
                    <a:pt x="22316" y="46945"/>
                    <a:pt x="22250" y="47178"/>
                  </a:cubicBezTo>
                  <a:cubicBezTo>
                    <a:pt x="22016" y="47946"/>
                    <a:pt x="21649" y="48646"/>
                    <a:pt x="21182" y="49280"/>
                  </a:cubicBezTo>
                  <a:cubicBezTo>
                    <a:pt x="20548" y="49280"/>
                    <a:pt x="19948" y="49247"/>
                    <a:pt x="19314" y="49180"/>
                  </a:cubicBezTo>
                  <a:cubicBezTo>
                    <a:pt x="19548" y="48446"/>
                    <a:pt x="19714" y="47679"/>
                    <a:pt x="19848" y="46912"/>
                  </a:cubicBezTo>
                  <a:cubicBezTo>
                    <a:pt x="20517" y="46605"/>
                    <a:pt x="21232" y="46461"/>
                    <a:pt x="21975" y="46461"/>
                  </a:cubicBezTo>
                  <a:close/>
                  <a:moveTo>
                    <a:pt x="22983" y="46578"/>
                  </a:moveTo>
                  <a:cubicBezTo>
                    <a:pt x="24218" y="46878"/>
                    <a:pt x="25285" y="47612"/>
                    <a:pt x="26386" y="48346"/>
                  </a:cubicBezTo>
                  <a:cubicBezTo>
                    <a:pt x="26619" y="48546"/>
                    <a:pt x="26920" y="48713"/>
                    <a:pt x="27220" y="48913"/>
                  </a:cubicBezTo>
                  <a:cubicBezTo>
                    <a:pt x="26653" y="48913"/>
                    <a:pt x="26086" y="48946"/>
                    <a:pt x="25519" y="49013"/>
                  </a:cubicBezTo>
                  <a:lnTo>
                    <a:pt x="25385" y="49013"/>
                  </a:lnTo>
                  <a:cubicBezTo>
                    <a:pt x="24284" y="49147"/>
                    <a:pt x="23117" y="49247"/>
                    <a:pt x="21849" y="49280"/>
                  </a:cubicBezTo>
                  <a:cubicBezTo>
                    <a:pt x="22116" y="48880"/>
                    <a:pt x="22350" y="48479"/>
                    <a:pt x="22516" y="48046"/>
                  </a:cubicBezTo>
                  <a:cubicBezTo>
                    <a:pt x="22750" y="47579"/>
                    <a:pt x="22883" y="47078"/>
                    <a:pt x="22983" y="46578"/>
                  </a:cubicBezTo>
                  <a:close/>
                  <a:moveTo>
                    <a:pt x="26177" y="44651"/>
                  </a:moveTo>
                  <a:cubicBezTo>
                    <a:pt x="26392" y="44651"/>
                    <a:pt x="26606" y="44660"/>
                    <a:pt x="26819" y="44677"/>
                  </a:cubicBezTo>
                  <a:lnTo>
                    <a:pt x="26920" y="44677"/>
                  </a:lnTo>
                  <a:lnTo>
                    <a:pt x="27086" y="44910"/>
                  </a:lnTo>
                  <a:cubicBezTo>
                    <a:pt x="27887" y="46111"/>
                    <a:pt x="28587" y="47379"/>
                    <a:pt x="29221" y="48680"/>
                  </a:cubicBezTo>
                  <a:cubicBezTo>
                    <a:pt x="29221" y="48946"/>
                    <a:pt x="29188" y="49180"/>
                    <a:pt x="29154" y="49447"/>
                  </a:cubicBezTo>
                  <a:cubicBezTo>
                    <a:pt x="28754" y="49213"/>
                    <a:pt x="28354" y="49046"/>
                    <a:pt x="27887" y="48980"/>
                  </a:cubicBezTo>
                  <a:cubicBezTo>
                    <a:pt x="27453" y="48680"/>
                    <a:pt x="26986" y="48413"/>
                    <a:pt x="26519" y="48079"/>
                  </a:cubicBezTo>
                  <a:cubicBezTo>
                    <a:pt x="25418" y="47345"/>
                    <a:pt x="24318" y="46578"/>
                    <a:pt x="23017" y="46278"/>
                  </a:cubicBezTo>
                  <a:cubicBezTo>
                    <a:pt x="23050" y="45944"/>
                    <a:pt x="23083" y="45611"/>
                    <a:pt x="23050" y="45244"/>
                  </a:cubicBezTo>
                  <a:cubicBezTo>
                    <a:pt x="24049" y="44855"/>
                    <a:pt x="25117" y="44651"/>
                    <a:pt x="26177" y="44651"/>
                  </a:cubicBezTo>
                  <a:close/>
                  <a:moveTo>
                    <a:pt x="29521" y="49213"/>
                  </a:moveTo>
                  <a:cubicBezTo>
                    <a:pt x="29588" y="49347"/>
                    <a:pt x="29655" y="49480"/>
                    <a:pt x="29688" y="49614"/>
                  </a:cubicBezTo>
                  <a:cubicBezTo>
                    <a:pt x="29688" y="49680"/>
                    <a:pt x="29688" y="49714"/>
                    <a:pt x="29655" y="49747"/>
                  </a:cubicBezTo>
                  <a:lnTo>
                    <a:pt x="29555" y="49747"/>
                  </a:lnTo>
                  <a:lnTo>
                    <a:pt x="29455" y="49647"/>
                  </a:lnTo>
                  <a:cubicBezTo>
                    <a:pt x="29488" y="49513"/>
                    <a:pt x="29521" y="49380"/>
                    <a:pt x="29521" y="49213"/>
                  </a:cubicBezTo>
                  <a:close/>
                  <a:moveTo>
                    <a:pt x="28654" y="42508"/>
                  </a:moveTo>
                  <a:cubicBezTo>
                    <a:pt x="30189" y="43909"/>
                    <a:pt x="31056" y="45878"/>
                    <a:pt x="31089" y="47979"/>
                  </a:cubicBezTo>
                  <a:cubicBezTo>
                    <a:pt x="31089" y="48613"/>
                    <a:pt x="30989" y="49280"/>
                    <a:pt x="30822" y="49947"/>
                  </a:cubicBezTo>
                  <a:lnTo>
                    <a:pt x="30522" y="49914"/>
                  </a:lnTo>
                  <a:cubicBezTo>
                    <a:pt x="30389" y="49914"/>
                    <a:pt x="30289" y="49880"/>
                    <a:pt x="30155" y="49880"/>
                  </a:cubicBezTo>
                  <a:cubicBezTo>
                    <a:pt x="30122" y="49780"/>
                    <a:pt x="30088" y="49680"/>
                    <a:pt x="30022" y="49614"/>
                  </a:cubicBezTo>
                  <a:cubicBezTo>
                    <a:pt x="30055" y="49513"/>
                    <a:pt x="30088" y="49413"/>
                    <a:pt x="30122" y="49280"/>
                  </a:cubicBezTo>
                  <a:cubicBezTo>
                    <a:pt x="30322" y="48479"/>
                    <a:pt x="30355" y="47612"/>
                    <a:pt x="30155" y="46778"/>
                  </a:cubicBezTo>
                  <a:cubicBezTo>
                    <a:pt x="29988" y="46311"/>
                    <a:pt x="29722" y="45878"/>
                    <a:pt x="29388" y="45544"/>
                  </a:cubicBezTo>
                  <a:cubicBezTo>
                    <a:pt x="29321" y="45210"/>
                    <a:pt x="29255" y="44843"/>
                    <a:pt x="29188" y="44477"/>
                  </a:cubicBezTo>
                  <a:cubicBezTo>
                    <a:pt x="29054" y="43809"/>
                    <a:pt x="28888" y="43142"/>
                    <a:pt x="28654" y="42508"/>
                  </a:cubicBezTo>
                  <a:close/>
                  <a:moveTo>
                    <a:pt x="25952" y="38405"/>
                  </a:moveTo>
                  <a:cubicBezTo>
                    <a:pt x="27620" y="39073"/>
                    <a:pt x="29154" y="40007"/>
                    <a:pt x="30522" y="41174"/>
                  </a:cubicBezTo>
                  <a:lnTo>
                    <a:pt x="30822" y="41441"/>
                  </a:lnTo>
                  <a:cubicBezTo>
                    <a:pt x="31756" y="43776"/>
                    <a:pt x="32423" y="46445"/>
                    <a:pt x="32123" y="49147"/>
                  </a:cubicBezTo>
                  <a:cubicBezTo>
                    <a:pt x="32090" y="49413"/>
                    <a:pt x="32023" y="49714"/>
                    <a:pt x="31990" y="49980"/>
                  </a:cubicBezTo>
                  <a:cubicBezTo>
                    <a:pt x="31690" y="49947"/>
                    <a:pt x="31423" y="49947"/>
                    <a:pt x="31156" y="49947"/>
                  </a:cubicBezTo>
                  <a:cubicBezTo>
                    <a:pt x="31289" y="49313"/>
                    <a:pt x="31389" y="48646"/>
                    <a:pt x="31423" y="47979"/>
                  </a:cubicBezTo>
                  <a:cubicBezTo>
                    <a:pt x="31356" y="45611"/>
                    <a:pt x="30289" y="43342"/>
                    <a:pt x="28421" y="41875"/>
                  </a:cubicBezTo>
                  <a:cubicBezTo>
                    <a:pt x="28321" y="41674"/>
                    <a:pt x="28220" y="41441"/>
                    <a:pt x="28120" y="41241"/>
                  </a:cubicBezTo>
                  <a:cubicBezTo>
                    <a:pt x="27587" y="40173"/>
                    <a:pt x="26853" y="39206"/>
                    <a:pt x="25952" y="38405"/>
                  </a:cubicBezTo>
                  <a:close/>
                  <a:moveTo>
                    <a:pt x="31356" y="41941"/>
                  </a:moveTo>
                  <a:lnTo>
                    <a:pt x="31356" y="41941"/>
                  </a:lnTo>
                  <a:cubicBezTo>
                    <a:pt x="33491" y="44110"/>
                    <a:pt x="35025" y="46778"/>
                    <a:pt x="35759" y="49714"/>
                  </a:cubicBezTo>
                  <a:cubicBezTo>
                    <a:pt x="34592" y="49880"/>
                    <a:pt x="33458" y="49980"/>
                    <a:pt x="32290" y="49980"/>
                  </a:cubicBezTo>
                  <a:cubicBezTo>
                    <a:pt x="32357" y="49714"/>
                    <a:pt x="32390" y="49447"/>
                    <a:pt x="32423" y="49180"/>
                  </a:cubicBezTo>
                  <a:cubicBezTo>
                    <a:pt x="32624" y="46711"/>
                    <a:pt x="32257" y="44243"/>
                    <a:pt x="31356" y="41941"/>
                  </a:cubicBezTo>
                  <a:close/>
                  <a:moveTo>
                    <a:pt x="15144" y="32935"/>
                  </a:moveTo>
                  <a:lnTo>
                    <a:pt x="15144" y="32935"/>
                  </a:lnTo>
                  <a:cubicBezTo>
                    <a:pt x="14411" y="33469"/>
                    <a:pt x="13743" y="34069"/>
                    <a:pt x="13143" y="34770"/>
                  </a:cubicBezTo>
                  <a:cubicBezTo>
                    <a:pt x="12776" y="35170"/>
                    <a:pt x="12409" y="35603"/>
                    <a:pt x="12042" y="36004"/>
                  </a:cubicBezTo>
                  <a:cubicBezTo>
                    <a:pt x="11842" y="36104"/>
                    <a:pt x="11609" y="36171"/>
                    <a:pt x="11408" y="36271"/>
                  </a:cubicBezTo>
                  <a:cubicBezTo>
                    <a:pt x="9240" y="37238"/>
                    <a:pt x="7439" y="39239"/>
                    <a:pt x="6071" y="42175"/>
                  </a:cubicBezTo>
                  <a:cubicBezTo>
                    <a:pt x="5704" y="42342"/>
                    <a:pt x="5371" y="42575"/>
                    <a:pt x="5071" y="42809"/>
                  </a:cubicBezTo>
                  <a:cubicBezTo>
                    <a:pt x="4137" y="43576"/>
                    <a:pt x="3369" y="44477"/>
                    <a:pt x="2802" y="45544"/>
                  </a:cubicBezTo>
                  <a:cubicBezTo>
                    <a:pt x="1968" y="46945"/>
                    <a:pt x="1335" y="48513"/>
                    <a:pt x="968" y="50114"/>
                  </a:cubicBezTo>
                  <a:lnTo>
                    <a:pt x="968" y="49914"/>
                  </a:lnTo>
                  <a:cubicBezTo>
                    <a:pt x="968" y="49647"/>
                    <a:pt x="934" y="49380"/>
                    <a:pt x="901" y="49113"/>
                  </a:cubicBezTo>
                  <a:lnTo>
                    <a:pt x="834" y="48346"/>
                  </a:lnTo>
                  <a:cubicBezTo>
                    <a:pt x="567" y="45811"/>
                    <a:pt x="334" y="43142"/>
                    <a:pt x="1268" y="40841"/>
                  </a:cubicBezTo>
                  <a:cubicBezTo>
                    <a:pt x="2169" y="38539"/>
                    <a:pt x="4003" y="37004"/>
                    <a:pt x="5371" y="36171"/>
                  </a:cubicBezTo>
                  <a:cubicBezTo>
                    <a:pt x="7205" y="35070"/>
                    <a:pt x="9207" y="34269"/>
                    <a:pt x="11308" y="33802"/>
                  </a:cubicBezTo>
                  <a:cubicBezTo>
                    <a:pt x="12609" y="33435"/>
                    <a:pt x="13910" y="33168"/>
                    <a:pt x="15144" y="32935"/>
                  </a:cubicBezTo>
                  <a:close/>
                  <a:moveTo>
                    <a:pt x="30289" y="50181"/>
                  </a:moveTo>
                  <a:lnTo>
                    <a:pt x="30489" y="50214"/>
                  </a:lnTo>
                  <a:lnTo>
                    <a:pt x="30756" y="50247"/>
                  </a:lnTo>
                  <a:cubicBezTo>
                    <a:pt x="30722" y="50381"/>
                    <a:pt x="30689" y="50581"/>
                    <a:pt x="30656" y="50681"/>
                  </a:cubicBezTo>
                  <a:cubicBezTo>
                    <a:pt x="30622" y="50748"/>
                    <a:pt x="30589" y="50848"/>
                    <a:pt x="30589" y="50948"/>
                  </a:cubicBezTo>
                  <a:cubicBezTo>
                    <a:pt x="30489" y="50681"/>
                    <a:pt x="30389" y="50447"/>
                    <a:pt x="30289" y="50181"/>
                  </a:cubicBezTo>
                  <a:close/>
                  <a:moveTo>
                    <a:pt x="19181" y="49480"/>
                  </a:moveTo>
                  <a:lnTo>
                    <a:pt x="19214" y="49513"/>
                  </a:lnTo>
                  <a:cubicBezTo>
                    <a:pt x="19814" y="49547"/>
                    <a:pt x="20348" y="49580"/>
                    <a:pt x="20915" y="49580"/>
                  </a:cubicBezTo>
                  <a:cubicBezTo>
                    <a:pt x="20215" y="50381"/>
                    <a:pt x="19347" y="51048"/>
                    <a:pt x="18347" y="51482"/>
                  </a:cubicBezTo>
                  <a:cubicBezTo>
                    <a:pt x="18680" y="50848"/>
                    <a:pt x="18981" y="50181"/>
                    <a:pt x="19181" y="49480"/>
                  </a:cubicBezTo>
                  <a:close/>
                  <a:moveTo>
                    <a:pt x="8473" y="41574"/>
                  </a:moveTo>
                  <a:cubicBezTo>
                    <a:pt x="7639" y="43276"/>
                    <a:pt x="6972" y="45044"/>
                    <a:pt x="6472" y="46878"/>
                  </a:cubicBezTo>
                  <a:cubicBezTo>
                    <a:pt x="5704" y="48413"/>
                    <a:pt x="5071" y="50014"/>
                    <a:pt x="4604" y="51682"/>
                  </a:cubicBezTo>
                  <a:cubicBezTo>
                    <a:pt x="4303" y="48579"/>
                    <a:pt x="4837" y="45477"/>
                    <a:pt x="6171" y="42675"/>
                  </a:cubicBezTo>
                  <a:cubicBezTo>
                    <a:pt x="6205" y="42575"/>
                    <a:pt x="6238" y="42475"/>
                    <a:pt x="6305" y="42375"/>
                  </a:cubicBezTo>
                  <a:cubicBezTo>
                    <a:pt x="7005" y="42041"/>
                    <a:pt x="7739" y="41775"/>
                    <a:pt x="8473" y="41574"/>
                  </a:cubicBezTo>
                  <a:close/>
                  <a:moveTo>
                    <a:pt x="18280" y="44677"/>
                  </a:moveTo>
                  <a:cubicBezTo>
                    <a:pt x="17546" y="45310"/>
                    <a:pt x="16946" y="46078"/>
                    <a:pt x="16479" y="46912"/>
                  </a:cubicBezTo>
                  <a:cubicBezTo>
                    <a:pt x="16112" y="47612"/>
                    <a:pt x="16045" y="48179"/>
                    <a:pt x="16279" y="48579"/>
                  </a:cubicBezTo>
                  <a:cubicBezTo>
                    <a:pt x="16379" y="48746"/>
                    <a:pt x="16545" y="48913"/>
                    <a:pt x="16712" y="49013"/>
                  </a:cubicBezTo>
                  <a:cubicBezTo>
                    <a:pt x="16379" y="49513"/>
                    <a:pt x="16112" y="50047"/>
                    <a:pt x="15978" y="50648"/>
                  </a:cubicBezTo>
                  <a:cubicBezTo>
                    <a:pt x="15878" y="51048"/>
                    <a:pt x="15812" y="51448"/>
                    <a:pt x="15845" y="51848"/>
                  </a:cubicBezTo>
                  <a:cubicBezTo>
                    <a:pt x="15078" y="51782"/>
                    <a:pt x="14411" y="51315"/>
                    <a:pt x="14044" y="50681"/>
                  </a:cubicBezTo>
                  <a:cubicBezTo>
                    <a:pt x="13877" y="50381"/>
                    <a:pt x="13810" y="50081"/>
                    <a:pt x="13777" y="49780"/>
                  </a:cubicBezTo>
                  <a:cubicBezTo>
                    <a:pt x="13410" y="47078"/>
                    <a:pt x="15511" y="44677"/>
                    <a:pt x="18247" y="44677"/>
                  </a:cubicBezTo>
                  <a:close/>
                  <a:moveTo>
                    <a:pt x="17479" y="49280"/>
                  </a:moveTo>
                  <a:lnTo>
                    <a:pt x="17613" y="49313"/>
                  </a:lnTo>
                  <a:cubicBezTo>
                    <a:pt x="18047" y="49380"/>
                    <a:pt x="18447" y="49413"/>
                    <a:pt x="18880" y="49480"/>
                  </a:cubicBezTo>
                  <a:cubicBezTo>
                    <a:pt x="18614" y="50214"/>
                    <a:pt x="18313" y="50914"/>
                    <a:pt x="17946" y="51615"/>
                  </a:cubicBezTo>
                  <a:lnTo>
                    <a:pt x="17913" y="51682"/>
                  </a:lnTo>
                  <a:cubicBezTo>
                    <a:pt x="17613" y="51782"/>
                    <a:pt x="17279" y="51848"/>
                    <a:pt x="16912" y="51882"/>
                  </a:cubicBezTo>
                  <a:lnTo>
                    <a:pt x="16912" y="51848"/>
                  </a:lnTo>
                  <a:cubicBezTo>
                    <a:pt x="16879" y="50948"/>
                    <a:pt x="17046" y="50047"/>
                    <a:pt x="17479" y="49280"/>
                  </a:cubicBezTo>
                  <a:close/>
                  <a:moveTo>
                    <a:pt x="30322" y="51115"/>
                  </a:moveTo>
                  <a:cubicBezTo>
                    <a:pt x="30355" y="51248"/>
                    <a:pt x="30422" y="51381"/>
                    <a:pt x="30455" y="51515"/>
                  </a:cubicBezTo>
                  <a:cubicBezTo>
                    <a:pt x="30422" y="51615"/>
                    <a:pt x="30355" y="51748"/>
                    <a:pt x="30322" y="51882"/>
                  </a:cubicBezTo>
                  <a:cubicBezTo>
                    <a:pt x="30355" y="51615"/>
                    <a:pt x="30355" y="51381"/>
                    <a:pt x="30322" y="51115"/>
                  </a:cubicBezTo>
                  <a:close/>
                  <a:moveTo>
                    <a:pt x="17012" y="49147"/>
                  </a:moveTo>
                  <a:lnTo>
                    <a:pt x="17179" y="49180"/>
                  </a:lnTo>
                  <a:cubicBezTo>
                    <a:pt x="16746" y="50014"/>
                    <a:pt x="16545" y="50948"/>
                    <a:pt x="16612" y="51882"/>
                  </a:cubicBezTo>
                  <a:cubicBezTo>
                    <a:pt x="16529" y="51898"/>
                    <a:pt x="16454" y="51907"/>
                    <a:pt x="16379" y="51907"/>
                  </a:cubicBezTo>
                  <a:cubicBezTo>
                    <a:pt x="16304" y="51907"/>
                    <a:pt x="16229" y="51898"/>
                    <a:pt x="16145" y="51882"/>
                  </a:cubicBezTo>
                  <a:lnTo>
                    <a:pt x="16179" y="51882"/>
                  </a:lnTo>
                  <a:cubicBezTo>
                    <a:pt x="16145" y="51515"/>
                    <a:pt x="16179" y="51115"/>
                    <a:pt x="16279" y="50714"/>
                  </a:cubicBezTo>
                  <a:cubicBezTo>
                    <a:pt x="16412" y="50147"/>
                    <a:pt x="16679" y="49614"/>
                    <a:pt x="17012" y="49147"/>
                  </a:cubicBezTo>
                  <a:close/>
                  <a:moveTo>
                    <a:pt x="20281" y="50681"/>
                  </a:moveTo>
                  <a:lnTo>
                    <a:pt x="20281" y="50681"/>
                  </a:lnTo>
                  <a:cubicBezTo>
                    <a:pt x="19981" y="50948"/>
                    <a:pt x="19681" y="51215"/>
                    <a:pt x="19347" y="51515"/>
                  </a:cubicBezTo>
                  <a:cubicBezTo>
                    <a:pt x="18814" y="51949"/>
                    <a:pt x="18247" y="52349"/>
                    <a:pt x="17646" y="52682"/>
                  </a:cubicBezTo>
                  <a:cubicBezTo>
                    <a:pt x="17813" y="52449"/>
                    <a:pt x="17980" y="52182"/>
                    <a:pt x="18147" y="51915"/>
                  </a:cubicBezTo>
                  <a:lnTo>
                    <a:pt x="18213" y="51915"/>
                  </a:lnTo>
                  <a:cubicBezTo>
                    <a:pt x="18947" y="51615"/>
                    <a:pt x="19648" y="51215"/>
                    <a:pt x="20281" y="50681"/>
                  </a:cubicBezTo>
                  <a:close/>
                  <a:moveTo>
                    <a:pt x="17713" y="52049"/>
                  </a:moveTo>
                  <a:lnTo>
                    <a:pt x="17713" y="52049"/>
                  </a:lnTo>
                  <a:cubicBezTo>
                    <a:pt x="17513" y="52349"/>
                    <a:pt x="17346" y="52616"/>
                    <a:pt x="17113" y="52849"/>
                  </a:cubicBezTo>
                  <a:cubicBezTo>
                    <a:pt x="17046" y="52616"/>
                    <a:pt x="17012" y="52416"/>
                    <a:pt x="16979" y="52182"/>
                  </a:cubicBezTo>
                  <a:cubicBezTo>
                    <a:pt x="17213" y="52182"/>
                    <a:pt x="17446" y="52115"/>
                    <a:pt x="17713" y="52049"/>
                  </a:cubicBezTo>
                  <a:close/>
                  <a:moveTo>
                    <a:pt x="31890" y="50281"/>
                  </a:moveTo>
                  <a:cubicBezTo>
                    <a:pt x="31690" y="51315"/>
                    <a:pt x="31389" y="52315"/>
                    <a:pt x="31056" y="53283"/>
                  </a:cubicBezTo>
                  <a:cubicBezTo>
                    <a:pt x="31056" y="53049"/>
                    <a:pt x="31022" y="52782"/>
                    <a:pt x="30989" y="52549"/>
                  </a:cubicBezTo>
                  <a:cubicBezTo>
                    <a:pt x="30956" y="52182"/>
                    <a:pt x="30856" y="51848"/>
                    <a:pt x="30756" y="51515"/>
                  </a:cubicBezTo>
                  <a:lnTo>
                    <a:pt x="30789" y="51515"/>
                  </a:lnTo>
                  <a:cubicBezTo>
                    <a:pt x="30856" y="51248"/>
                    <a:pt x="30889" y="51015"/>
                    <a:pt x="30956" y="50748"/>
                  </a:cubicBezTo>
                  <a:cubicBezTo>
                    <a:pt x="30989" y="50614"/>
                    <a:pt x="31022" y="50447"/>
                    <a:pt x="31056" y="50281"/>
                  </a:cubicBezTo>
                  <a:close/>
                  <a:moveTo>
                    <a:pt x="16179" y="52215"/>
                  </a:moveTo>
                  <a:cubicBezTo>
                    <a:pt x="16345" y="52215"/>
                    <a:pt x="16479" y="52249"/>
                    <a:pt x="16646" y="52249"/>
                  </a:cubicBezTo>
                  <a:cubicBezTo>
                    <a:pt x="16679" y="52549"/>
                    <a:pt x="16746" y="52816"/>
                    <a:pt x="16846" y="53116"/>
                  </a:cubicBezTo>
                  <a:cubicBezTo>
                    <a:pt x="16712" y="53183"/>
                    <a:pt x="16579" y="53249"/>
                    <a:pt x="16412" y="53316"/>
                  </a:cubicBezTo>
                  <a:cubicBezTo>
                    <a:pt x="16279" y="52949"/>
                    <a:pt x="16212" y="52582"/>
                    <a:pt x="16179" y="52215"/>
                  </a:cubicBezTo>
                  <a:close/>
                  <a:moveTo>
                    <a:pt x="29388" y="49980"/>
                  </a:moveTo>
                  <a:cubicBezTo>
                    <a:pt x="29455" y="50047"/>
                    <a:pt x="29488" y="50081"/>
                    <a:pt x="29555" y="50147"/>
                  </a:cubicBezTo>
                  <a:cubicBezTo>
                    <a:pt x="29188" y="51281"/>
                    <a:pt x="28687" y="52382"/>
                    <a:pt x="28020" y="53350"/>
                  </a:cubicBezTo>
                  <a:cubicBezTo>
                    <a:pt x="28587" y="52449"/>
                    <a:pt x="29021" y="51482"/>
                    <a:pt x="29288" y="50447"/>
                  </a:cubicBezTo>
                  <a:cubicBezTo>
                    <a:pt x="29321" y="50314"/>
                    <a:pt x="29355" y="50147"/>
                    <a:pt x="29388" y="50014"/>
                  </a:cubicBezTo>
                  <a:lnTo>
                    <a:pt x="29388" y="49980"/>
                  </a:lnTo>
                  <a:close/>
                  <a:moveTo>
                    <a:pt x="18703" y="41603"/>
                  </a:moveTo>
                  <a:cubicBezTo>
                    <a:pt x="18784" y="41603"/>
                    <a:pt x="18866" y="41605"/>
                    <a:pt x="18947" y="41608"/>
                  </a:cubicBezTo>
                  <a:cubicBezTo>
                    <a:pt x="19714" y="41608"/>
                    <a:pt x="21115" y="41741"/>
                    <a:pt x="21916" y="42709"/>
                  </a:cubicBezTo>
                  <a:cubicBezTo>
                    <a:pt x="22083" y="42942"/>
                    <a:pt x="22250" y="43176"/>
                    <a:pt x="22383" y="43476"/>
                  </a:cubicBezTo>
                  <a:cubicBezTo>
                    <a:pt x="22583" y="43943"/>
                    <a:pt x="22717" y="44477"/>
                    <a:pt x="22750" y="45010"/>
                  </a:cubicBezTo>
                  <a:lnTo>
                    <a:pt x="22650" y="45044"/>
                  </a:lnTo>
                  <a:cubicBezTo>
                    <a:pt x="22450" y="44376"/>
                    <a:pt x="21949" y="43809"/>
                    <a:pt x="21282" y="43576"/>
                  </a:cubicBezTo>
                  <a:cubicBezTo>
                    <a:pt x="21115" y="43526"/>
                    <a:pt x="20940" y="43501"/>
                    <a:pt x="20758" y="43501"/>
                  </a:cubicBezTo>
                  <a:cubicBezTo>
                    <a:pt x="20211" y="43501"/>
                    <a:pt x="19598" y="43726"/>
                    <a:pt x="18947" y="44176"/>
                  </a:cubicBezTo>
                  <a:cubicBezTo>
                    <a:pt x="18847" y="44243"/>
                    <a:pt x="18747" y="44310"/>
                    <a:pt x="18647" y="44410"/>
                  </a:cubicBezTo>
                  <a:cubicBezTo>
                    <a:pt x="18486" y="44394"/>
                    <a:pt x="18327" y="44386"/>
                    <a:pt x="18170" y="44386"/>
                  </a:cubicBezTo>
                  <a:cubicBezTo>
                    <a:pt x="15321" y="44386"/>
                    <a:pt x="13066" y="46905"/>
                    <a:pt x="13477" y="49814"/>
                  </a:cubicBezTo>
                  <a:cubicBezTo>
                    <a:pt x="13510" y="50147"/>
                    <a:pt x="13610" y="50481"/>
                    <a:pt x="13743" y="50814"/>
                  </a:cubicBezTo>
                  <a:cubicBezTo>
                    <a:pt x="14177" y="51582"/>
                    <a:pt x="14978" y="52082"/>
                    <a:pt x="15845" y="52182"/>
                  </a:cubicBezTo>
                  <a:cubicBezTo>
                    <a:pt x="15912" y="52616"/>
                    <a:pt x="15978" y="53016"/>
                    <a:pt x="16145" y="53416"/>
                  </a:cubicBezTo>
                  <a:cubicBezTo>
                    <a:pt x="15845" y="53550"/>
                    <a:pt x="15545" y="53650"/>
                    <a:pt x="15245" y="53716"/>
                  </a:cubicBezTo>
                  <a:cubicBezTo>
                    <a:pt x="14477" y="53616"/>
                    <a:pt x="13777" y="53149"/>
                    <a:pt x="13377" y="52516"/>
                  </a:cubicBezTo>
                  <a:cubicBezTo>
                    <a:pt x="12876" y="51682"/>
                    <a:pt x="12609" y="50748"/>
                    <a:pt x="12576" y="49814"/>
                  </a:cubicBezTo>
                  <a:cubicBezTo>
                    <a:pt x="12443" y="48213"/>
                    <a:pt x="12476" y="45210"/>
                    <a:pt x="14377" y="43309"/>
                  </a:cubicBezTo>
                  <a:cubicBezTo>
                    <a:pt x="15552" y="42229"/>
                    <a:pt x="17090" y="41603"/>
                    <a:pt x="18703" y="41603"/>
                  </a:cubicBezTo>
                  <a:close/>
                  <a:moveTo>
                    <a:pt x="16412" y="40707"/>
                  </a:moveTo>
                  <a:cubicBezTo>
                    <a:pt x="18680" y="40807"/>
                    <a:pt x="20882" y="41174"/>
                    <a:pt x="23050" y="41808"/>
                  </a:cubicBezTo>
                  <a:cubicBezTo>
                    <a:pt x="23851" y="42008"/>
                    <a:pt x="24585" y="42342"/>
                    <a:pt x="25252" y="42775"/>
                  </a:cubicBezTo>
                  <a:cubicBezTo>
                    <a:pt x="25819" y="43209"/>
                    <a:pt x="26319" y="43709"/>
                    <a:pt x="26719" y="44310"/>
                  </a:cubicBezTo>
                  <a:cubicBezTo>
                    <a:pt x="26565" y="44301"/>
                    <a:pt x="26410" y="44297"/>
                    <a:pt x="26255" y="44297"/>
                  </a:cubicBezTo>
                  <a:cubicBezTo>
                    <a:pt x="25170" y="44297"/>
                    <a:pt x="24076" y="44502"/>
                    <a:pt x="23083" y="44910"/>
                  </a:cubicBezTo>
                  <a:cubicBezTo>
                    <a:pt x="23017" y="44376"/>
                    <a:pt x="22883" y="43843"/>
                    <a:pt x="22650" y="43342"/>
                  </a:cubicBezTo>
                  <a:cubicBezTo>
                    <a:pt x="22516" y="43042"/>
                    <a:pt x="22350" y="42775"/>
                    <a:pt x="22149" y="42508"/>
                  </a:cubicBezTo>
                  <a:cubicBezTo>
                    <a:pt x="21316" y="41508"/>
                    <a:pt x="19948" y="41308"/>
                    <a:pt x="18947" y="41308"/>
                  </a:cubicBezTo>
                  <a:cubicBezTo>
                    <a:pt x="18903" y="41307"/>
                    <a:pt x="18859" y="41306"/>
                    <a:pt x="18814" y="41306"/>
                  </a:cubicBezTo>
                  <a:cubicBezTo>
                    <a:pt x="17094" y="41306"/>
                    <a:pt x="15445" y="41938"/>
                    <a:pt x="14177" y="43109"/>
                  </a:cubicBezTo>
                  <a:cubicBezTo>
                    <a:pt x="12176" y="45110"/>
                    <a:pt x="12142" y="48179"/>
                    <a:pt x="12276" y="49847"/>
                  </a:cubicBezTo>
                  <a:cubicBezTo>
                    <a:pt x="12309" y="50848"/>
                    <a:pt x="12609" y="51815"/>
                    <a:pt x="13110" y="52682"/>
                  </a:cubicBezTo>
                  <a:cubicBezTo>
                    <a:pt x="13477" y="53249"/>
                    <a:pt x="13977" y="53650"/>
                    <a:pt x="14577" y="53883"/>
                  </a:cubicBezTo>
                  <a:cubicBezTo>
                    <a:pt x="14155" y="53972"/>
                    <a:pt x="13732" y="54002"/>
                    <a:pt x="13310" y="54002"/>
                  </a:cubicBezTo>
                  <a:cubicBezTo>
                    <a:pt x="13099" y="54002"/>
                    <a:pt x="12887" y="53994"/>
                    <a:pt x="12676" y="53983"/>
                  </a:cubicBezTo>
                  <a:cubicBezTo>
                    <a:pt x="10441" y="53716"/>
                    <a:pt x="8006" y="51915"/>
                    <a:pt x="7939" y="49380"/>
                  </a:cubicBezTo>
                  <a:cubicBezTo>
                    <a:pt x="7906" y="48012"/>
                    <a:pt x="8606" y="46578"/>
                    <a:pt x="9941" y="45077"/>
                  </a:cubicBezTo>
                  <a:cubicBezTo>
                    <a:pt x="11709" y="43075"/>
                    <a:pt x="13944" y="41574"/>
                    <a:pt x="16412" y="40707"/>
                  </a:cubicBezTo>
                  <a:close/>
                  <a:moveTo>
                    <a:pt x="17012" y="53383"/>
                  </a:moveTo>
                  <a:lnTo>
                    <a:pt x="17046" y="53450"/>
                  </a:lnTo>
                  <a:cubicBezTo>
                    <a:pt x="17580" y="54717"/>
                    <a:pt x="18480" y="55818"/>
                    <a:pt x="19614" y="56552"/>
                  </a:cubicBezTo>
                  <a:lnTo>
                    <a:pt x="19414" y="56485"/>
                  </a:lnTo>
                  <a:cubicBezTo>
                    <a:pt x="18183" y="55953"/>
                    <a:pt x="17152" y="54956"/>
                    <a:pt x="16617" y="53693"/>
                  </a:cubicBezTo>
                  <a:lnTo>
                    <a:pt x="16617" y="53693"/>
                  </a:lnTo>
                  <a:cubicBezTo>
                    <a:pt x="16766" y="53601"/>
                    <a:pt x="16889" y="53506"/>
                    <a:pt x="17012" y="53383"/>
                  </a:cubicBezTo>
                  <a:close/>
                  <a:moveTo>
                    <a:pt x="26862" y="49203"/>
                  </a:moveTo>
                  <a:cubicBezTo>
                    <a:pt x="27173" y="49203"/>
                    <a:pt x="27483" y="49219"/>
                    <a:pt x="27787" y="49247"/>
                  </a:cubicBezTo>
                  <a:cubicBezTo>
                    <a:pt x="28220" y="49513"/>
                    <a:pt x="28654" y="49714"/>
                    <a:pt x="29121" y="49880"/>
                  </a:cubicBezTo>
                  <a:cubicBezTo>
                    <a:pt x="29088" y="50047"/>
                    <a:pt x="29054" y="50214"/>
                    <a:pt x="29021" y="50347"/>
                  </a:cubicBezTo>
                  <a:cubicBezTo>
                    <a:pt x="28387" y="52649"/>
                    <a:pt x="27020" y="54684"/>
                    <a:pt x="25085" y="56085"/>
                  </a:cubicBezTo>
                  <a:cubicBezTo>
                    <a:pt x="24039" y="56634"/>
                    <a:pt x="22890" y="56917"/>
                    <a:pt x="21735" y="56917"/>
                  </a:cubicBezTo>
                  <a:cubicBezTo>
                    <a:pt x="21417" y="56917"/>
                    <a:pt x="21099" y="56895"/>
                    <a:pt x="20782" y="56852"/>
                  </a:cubicBezTo>
                  <a:cubicBezTo>
                    <a:pt x="19214" y="56152"/>
                    <a:pt x="17980" y="54917"/>
                    <a:pt x="17313" y="53316"/>
                  </a:cubicBezTo>
                  <a:cubicBezTo>
                    <a:pt x="17313" y="53283"/>
                    <a:pt x="17279" y="53249"/>
                    <a:pt x="17279" y="53249"/>
                  </a:cubicBezTo>
                  <a:cubicBezTo>
                    <a:pt x="18080" y="52816"/>
                    <a:pt x="18847" y="52315"/>
                    <a:pt x="19548" y="51715"/>
                  </a:cubicBezTo>
                  <a:cubicBezTo>
                    <a:pt x="20348" y="51081"/>
                    <a:pt x="21049" y="50381"/>
                    <a:pt x="21649" y="49547"/>
                  </a:cubicBezTo>
                  <a:cubicBezTo>
                    <a:pt x="22983" y="49547"/>
                    <a:pt x="24251" y="49413"/>
                    <a:pt x="25418" y="49313"/>
                  </a:cubicBezTo>
                  <a:lnTo>
                    <a:pt x="25552" y="49313"/>
                  </a:lnTo>
                  <a:cubicBezTo>
                    <a:pt x="25982" y="49235"/>
                    <a:pt x="26423" y="49203"/>
                    <a:pt x="26862" y="49203"/>
                  </a:cubicBezTo>
                  <a:close/>
                  <a:moveTo>
                    <a:pt x="23651" y="56952"/>
                  </a:moveTo>
                  <a:lnTo>
                    <a:pt x="23484" y="57052"/>
                  </a:lnTo>
                  <a:cubicBezTo>
                    <a:pt x="23250" y="57186"/>
                    <a:pt x="22983" y="57319"/>
                    <a:pt x="22717" y="57419"/>
                  </a:cubicBezTo>
                  <a:cubicBezTo>
                    <a:pt x="22416" y="57386"/>
                    <a:pt x="22083" y="57319"/>
                    <a:pt x="21816" y="57252"/>
                  </a:cubicBezTo>
                  <a:cubicBezTo>
                    <a:pt x="22416" y="57219"/>
                    <a:pt x="23050" y="57152"/>
                    <a:pt x="23651" y="56952"/>
                  </a:cubicBezTo>
                  <a:close/>
                  <a:moveTo>
                    <a:pt x="29788" y="50514"/>
                  </a:moveTo>
                  <a:cubicBezTo>
                    <a:pt x="30189" y="51281"/>
                    <a:pt x="30055" y="52215"/>
                    <a:pt x="29822" y="52883"/>
                  </a:cubicBezTo>
                  <a:cubicBezTo>
                    <a:pt x="28921" y="55518"/>
                    <a:pt x="26519" y="57319"/>
                    <a:pt x="23751" y="57486"/>
                  </a:cubicBezTo>
                  <a:lnTo>
                    <a:pt x="23350" y="57486"/>
                  </a:lnTo>
                  <a:lnTo>
                    <a:pt x="23651" y="57352"/>
                  </a:lnTo>
                  <a:cubicBezTo>
                    <a:pt x="24184" y="57086"/>
                    <a:pt x="24718" y="56752"/>
                    <a:pt x="25252" y="56352"/>
                  </a:cubicBezTo>
                  <a:cubicBezTo>
                    <a:pt x="25652" y="56152"/>
                    <a:pt x="26052" y="55885"/>
                    <a:pt x="26386" y="55618"/>
                  </a:cubicBezTo>
                  <a:cubicBezTo>
                    <a:pt x="28020" y="54284"/>
                    <a:pt x="29188" y="52516"/>
                    <a:pt x="29788" y="50514"/>
                  </a:cubicBezTo>
                  <a:close/>
                  <a:moveTo>
                    <a:pt x="15645" y="40640"/>
                  </a:moveTo>
                  <a:cubicBezTo>
                    <a:pt x="13377" y="41574"/>
                    <a:pt x="11375" y="43009"/>
                    <a:pt x="9741" y="44810"/>
                  </a:cubicBezTo>
                  <a:cubicBezTo>
                    <a:pt x="8340" y="46378"/>
                    <a:pt x="7639" y="47912"/>
                    <a:pt x="7672" y="49347"/>
                  </a:cubicBezTo>
                  <a:cubicBezTo>
                    <a:pt x="7706" y="52049"/>
                    <a:pt x="10308" y="53983"/>
                    <a:pt x="12676" y="54250"/>
                  </a:cubicBezTo>
                  <a:cubicBezTo>
                    <a:pt x="12886" y="54266"/>
                    <a:pt x="13099" y="54275"/>
                    <a:pt x="13312" y="54275"/>
                  </a:cubicBezTo>
                  <a:cubicBezTo>
                    <a:pt x="13978" y="54275"/>
                    <a:pt x="14654" y="54194"/>
                    <a:pt x="15311" y="54017"/>
                  </a:cubicBezTo>
                  <a:lnTo>
                    <a:pt x="15745" y="54017"/>
                  </a:lnTo>
                  <a:cubicBezTo>
                    <a:pt x="15945" y="53983"/>
                    <a:pt x="16145" y="53917"/>
                    <a:pt x="16345" y="53850"/>
                  </a:cubicBezTo>
                  <a:cubicBezTo>
                    <a:pt x="16912" y="55151"/>
                    <a:pt x="17980" y="56218"/>
                    <a:pt x="19314" y="56785"/>
                  </a:cubicBezTo>
                  <a:cubicBezTo>
                    <a:pt x="19748" y="56952"/>
                    <a:pt x="20215" y="57086"/>
                    <a:pt x="20682" y="57152"/>
                  </a:cubicBezTo>
                  <a:cubicBezTo>
                    <a:pt x="21182" y="57386"/>
                    <a:pt x="21649" y="57553"/>
                    <a:pt x="22183" y="57653"/>
                  </a:cubicBezTo>
                  <a:cubicBezTo>
                    <a:pt x="20451" y="58262"/>
                    <a:pt x="18613" y="58587"/>
                    <a:pt x="16784" y="58587"/>
                  </a:cubicBezTo>
                  <a:cubicBezTo>
                    <a:pt x="16112" y="58587"/>
                    <a:pt x="15441" y="58543"/>
                    <a:pt x="14778" y="58453"/>
                  </a:cubicBezTo>
                  <a:cubicBezTo>
                    <a:pt x="10741" y="57986"/>
                    <a:pt x="7706" y="56085"/>
                    <a:pt x="6638" y="53383"/>
                  </a:cubicBezTo>
                  <a:cubicBezTo>
                    <a:pt x="5771" y="51181"/>
                    <a:pt x="6271" y="48680"/>
                    <a:pt x="6738" y="47012"/>
                  </a:cubicBezTo>
                  <a:lnTo>
                    <a:pt x="6738" y="46978"/>
                  </a:lnTo>
                  <a:cubicBezTo>
                    <a:pt x="7806" y="44777"/>
                    <a:pt x="9207" y="42775"/>
                    <a:pt x="10875" y="41007"/>
                  </a:cubicBezTo>
                  <a:cubicBezTo>
                    <a:pt x="12443" y="40740"/>
                    <a:pt x="14044" y="40640"/>
                    <a:pt x="15645" y="40640"/>
                  </a:cubicBezTo>
                  <a:close/>
                  <a:moveTo>
                    <a:pt x="4537" y="53149"/>
                  </a:moveTo>
                  <a:cubicBezTo>
                    <a:pt x="4770" y="54183"/>
                    <a:pt x="5171" y="55151"/>
                    <a:pt x="5671" y="56085"/>
                  </a:cubicBezTo>
                  <a:cubicBezTo>
                    <a:pt x="7372" y="59054"/>
                    <a:pt x="10241" y="61188"/>
                    <a:pt x="13577" y="61989"/>
                  </a:cubicBezTo>
                  <a:cubicBezTo>
                    <a:pt x="11408" y="61889"/>
                    <a:pt x="9274" y="61389"/>
                    <a:pt x="7272" y="60521"/>
                  </a:cubicBezTo>
                  <a:cubicBezTo>
                    <a:pt x="6138" y="59988"/>
                    <a:pt x="4670" y="59020"/>
                    <a:pt x="4203" y="57486"/>
                  </a:cubicBezTo>
                  <a:cubicBezTo>
                    <a:pt x="3903" y="56485"/>
                    <a:pt x="4070" y="55418"/>
                    <a:pt x="4270" y="54450"/>
                  </a:cubicBezTo>
                  <a:cubicBezTo>
                    <a:pt x="4337" y="54017"/>
                    <a:pt x="4437" y="53583"/>
                    <a:pt x="4537" y="53149"/>
                  </a:cubicBezTo>
                  <a:close/>
                  <a:moveTo>
                    <a:pt x="30622" y="52082"/>
                  </a:moveTo>
                  <a:cubicBezTo>
                    <a:pt x="30656" y="52249"/>
                    <a:pt x="30689" y="52416"/>
                    <a:pt x="30689" y="52582"/>
                  </a:cubicBezTo>
                  <a:cubicBezTo>
                    <a:pt x="30756" y="53183"/>
                    <a:pt x="30756" y="53783"/>
                    <a:pt x="30656" y="54384"/>
                  </a:cubicBezTo>
                  <a:cubicBezTo>
                    <a:pt x="30222" y="55718"/>
                    <a:pt x="29588" y="56952"/>
                    <a:pt x="28754" y="58053"/>
                  </a:cubicBezTo>
                  <a:cubicBezTo>
                    <a:pt x="27120" y="60088"/>
                    <a:pt x="24751" y="61055"/>
                    <a:pt x="23083" y="61455"/>
                  </a:cubicBezTo>
                  <a:cubicBezTo>
                    <a:pt x="21916" y="61756"/>
                    <a:pt x="20715" y="61922"/>
                    <a:pt x="19514" y="61989"/>
                  </a:cubicBezTo>
                  <a:cubicBezTo>
                    <a:pt x="22583" y="61322"/>
                    <a:pt x="25385" y="59721"/>
                    <a:pt x="27587" y="57452"/>
                  </a:cubicBezTo>
                  <a:cubicBezTo>
                    <a:pt x="28220" y="56819"/>
                    <a:pt x="28788" y="56118"/>
                    <a:pt x="29255" y="55351"/>
                  </a:cubicBezTo>
                  <a:cubicBezTo>
                    <a:pt x="29855" y="54350"/>
                    <a:pt x="30322" y="53216"/>
                    <a:pt x="30622" y="52082"/>
                  </a:cubicBezTo>
                  <a:close/>
                  <a:moveTo>
                    <a:pt x="6071" y="48413"/>
                  </a:moveTo>
                  <a:lnTo>
                    <a:pt x="6071" y="48413"/>
                  </a:lnTo>
                  <a:cubicBezTo>
                    <a:pt x="5771" y="49980"/>
                    <a:pt x="5671" y="51815"/>
                    <a:pt x="6338" y="53516"/>
                  </a:cubicBezTo>
                  <a:cubicBezTo>
                    <a:pt x="7472" y="56318"/>
                    <a:pt x="10575" y="58286"/>
                    <a:pt x="14711" y="58753"/>
                  </a:cubicBezTo>
                  <a:cubicBezTo>
                    <a:pt x="15427" y="58849"/>
                    <a:pt x="16146" y="58898"/>
                    <a:pt x="16862" y="58898"/>
                  </a:cubicBezTo>
                  <a:cubicBezTo>
                    <a:pt x="18880" y="58898"/>
                    <a:pt x="20879" y="58516"/>
                    <a:pt x="22750" y="57753"/>
                  </a:cubicBezTo>
                  <a:cubicBezTo>
                    <a:pt x="23083" y="57786"/>
                    <a:pt x="23417" y="57786"/>
                    <a:pt x="23751" y="57786"/>
                  </a:cubicBezTo>
                  <a:cubicBezTo>
                    <a:pt x="26019" y="57653"/>
                    <a:pt x="28087" y="56452"/>
                    <a:pt x="29355" y="54584"/>
                  </a:cubicBezTo>
                  <a:lnTo>
                    <a:pt x="29355" y="54584"/>
                  </a:lnTo>
                  <a:cubicBezTo>
                    <a:pt x="29221" y="54784"/>
                    <a:pt x="29121" y="54984"/>
                    <a:pt x="28988" y="55218"/>
                  </a:cubicBezTo>
                  <a:cubicBezTo>
                    <a:pt x="28521" y="55951"/>
                    <a:pt x="27987" y="56619"/>
                    <a:pt x="27387" y="57252"/>
                  </a:cubicBezTo>
                  <a:cubicBezTo>
                    <a:pt x="24489" y="60247"/>
                    <a:pt x="20471" y="62029"/>
                    <a:pt x="16596" y="62029"/>
                  </a:cubicBezTo>
                  <a:cubicBezTo>
                    <a:pt x="16456" y="62029"/>
                    <a:pt x="16317" y="62027"/>
                    <a:pt x="16179" y="62022"/>
                  </a:cubicBezTo>
                  <a:cubicBezTo>
                    <a:pt x="11875" y="61889"/>
                    <a:pt x="7839" y="59487"/>
                    <a:pt x="5938" y="55951"/>
                  </a:cubicBezTo>
                  <a:cubicBezTo>
                    <a:pt x="5337" y="54851"/>
                    <a:pt x="4937" y="53650"/>
                    <a:pt x="4704" y="52449"/>
                  </a:cubicBezTo>
                  <a:cubicBezTo>
                    <a:pt x="5071" y="51081"/>
                    <a:pt x="5538" y="49747"/>
                    <a:pt x="6071" y="48413"/>
                  </a:cubicBezTo>
                  <a:close/>
                  <a:moveTo>
                    <a:pt x="968" y="52849"/>
                  </a:moveTo>
                  <a:lnTo>
                    <a:pt x="968" y="52849"/>
                  </a:lnTo>
                  <a:cubicBezTo>
                    <a:pt x="1134" y="53950"/>
                    <a:pt x="1401" y="55017"/>
                    <a:pt x="1835" y="56051"/>
                  </a:cubicBezTo>
                  <a:cubicBezTo>
                    <a:pt x="2969" y="58620"/>
                    <a:pt x="5271" y="60721"/>
                    <a:pt x="8306" y="62056"/>
                  </a:cubicBezTo>
                  <a:lnTo>
                    <a:pt x="7372" y="61722"/>
                  </a:lnTo>
                  <a:cubicBezTo>
                    <a:pt x="5704" y="61122"/>
                    <a:pt x="3803" y="60355"/>
                    <a:pt x="2636" y="58853"/>
                  </a:cubicBezTo>
                  <a:cubicBezTo>
                    <a:pt x="2302" y="58386"/>
                    <a:pt x="2002" y="57853"/>
                    <a:pt x="1768" y="57286"/>
                  </a:cubicBezTo>
                  <a:cubicBezTo>
                    <a:pt x="1201" y="55885"/>
                    <a:pt x="934" y="54384"/>
                    <a:pt x="968" y="52849"/>
                  </a:cubicBezTo>
                  <a:close/>
                  <a:moveTo>
                    <a:pt x="5838" y="42642"/>
                  </a:moveTo>
                  <a:lnTo>
                    <a:pt x="5838" y="42642"/>
                  </a:lnTo>
                  <a:cubicBezTo>
                    <a:pt x="4337" y="46011"/>
                    <a:pt x="3870" y="49413"/>
                    <a:pt x="4370" y="52449"/>
                  </a:cubicBezTo>
                  <a:cubicBezTo>
                    <a:pt x="4203" y="53083"/>
                    <a:pt x="4070" y="53750"/>
                    <a:pt x="3936" y="54417"/>
                  </a:cubicBezTo>
                  <a:cubicBezTo>
                    <a:pt x="3736" y="55384"/>
                    <a:pt x="3570" y="56518"/>
                    <a:pt x="3870" y="57586"/>
                  </a:cubicBezTo>
                  <a:cubicBezTo>
                    <a:pt x="4370" y="59220"/>
                    <a:pt x="5905" y="60221"/>
                    <a:pt x="7139" y="60822"/>
                  </a:cubicBezTo>
                  <a:cubicBezTo>
                    <a:pt x="9974" y="62156"/>
                    <a:pt x="13243" y="62356"/>
                    <a:pt x="16345" y="62389"/>
                  </a:cubicBezTo>
                  <a:cubicBezTo>
                    <a:pt x="16636" y="62394"/>
                    <a:pt x="16929" y="62396"/>
                    <a:pt x="17224" y="62396"/>
                  </a:cubicBezTo>
                  <a:cubicBezTo>
                    <a:pt x="19169" y="62396"/>
                    <a:pt x="21210" y="62281"/>
                    <a:pt x="23150" y="61789"/>
                  </a:cubicBezTo>
                  <a:lnTo>
                    <a:pt x="23617" y="61655"/>
                  </a:lnTo>
                  <a:lnTo>
                    <a:pt x="23617" y="61655"/>
                  </a:lnTo>
                  <a:cubicBezTo>
                    <a:pt x="21123" y="62698"/>
                    <a:pt x="18479" y="63227"/>
                    <a:pt x="15831" y="63227"/>
                  </a:cubicBezTo>
                  <a:cubicBezTo>
                    <a:pt x="14157" y="63227"/>
                    <a:pt x="12482" y="63016"/>
                    <a:pt x="10841" y="62589"/>
                  </a:cubicBezTo>
                  <a:cubicBezTo>
                    <a:pt x="6672" y="61489"/>
                    <a:pt x="3503" y="59054"/>
                    <a:pt x="2135" y="55918"/>
                  </a:cubicBezTo>
                  <a:cubicBezTo>
                    <a:pt x="1535" y="54450"/>
                    <a:pt x="1168" y="52883"/>
                    <a:pt x="1068" y="51281"/>
                  </a:cubicBezTo>
                  <a:lnTo>
                    <a:pt x="1101" y="51281"/>
                  </a:lnTo>
                  <a:cubicBezTo>
                    <a:pt x="1368" y="49313"/>
                    <a:pt x="2035" y="47412"/>
                    <a:pt x="3069" y="45677"/>
                  </a:cubicBezTo>
                  <a:cubicBezTo>
                    <a:pt x="3603" y="44677"/>
                    <a:pt x="4370" y="43776"/>
                    <a:pt x="5237" y="43075"/>
                  </a:cubicBezTo>
                  <a:cubicBezTo>
                    <a:pt x="5438" y="42909"/>
                    <a:pt x="5638" y="42775"/>
                    <a:pt x="5838" y="42642"/>
                  </a:cubicBezTo>
                  <a:close/>
                  <a:moveTo>
                    <a:pt x="35826" y="50014"/>
                  </a:moveTo>
                  <a:cubicBezTo>
                    <a:pt x="35959" y="50681"/>
                    <a:pt x="36059" y="51315"/>
                    <a:pt x="36126" y="51982"/>
                  </a:cubicBezTo>
                  <a:cubicBezTo>
                    <a:pt x="36360" y="53583"/>
                    <a:pt x="36159" y="55184"/>
                    <a:pt x="35626" y="56719"/>
                  </a:cubicBezTo>
                  <a:cubicBezTo>
                    <a:pt x="34692" y="59054"/>
                    <a:pt x="32624" y="60688"/>
                    <a:pt x="31056" y="61589"/>
                  </a:cubicBezTo>
                  <a:cubicBezTo>
                    <a:pt x="28035" y="63376"/>
                    <a:pt x="24331" y="64310"/>
                    <a:pt x="20312" y="64310"/>
                  </a:cubicBezTo>
                  <a:cubicBezTo>
                    <a:pt x="19982" y="64310"/>
                    <a:pt x="19649" y="64303"/>
                    <a:pt x="19314" y="64291"/>
                  </a:cubicBezTo>
                  <a:cubicBezTo>
                    <a:pt x="16946" y="64191"/>
                    <a:pt x="14577" y="63824"/>
                    <a:pt x="12309" y="63223"/>
                  </a:cubicBezTo>
                  <a:lnTo>
                    <a:pt x="12309" y="63223"/>
                  </a:lnTo>
                  <a:cubicBezTo>
                    <a:pt x="13503" y="63439"/>
                    <a:pt x="14706" y="63545"/>
                    <a:pt x="15905" y="63545"/>
                  </a:cubicBezTo>
                  <a:cubicBezTo>
                    <a:pt x="19161" y="63545"/>
                    <a:pt x="22384" y="62758"/>
                    <a:pt x="25285" y="61222"/>
                  </a:cubicBezTo>
                  <a:cubicBezTo>
                    <a:pt x="26953" y="60388"/>
                    <a:pt x="28387" y="59220"/>
                    <a:pt x="29521" y="57786"/>
                  </a:cubicBezTo>
                  <a:cubicBezTo>
                    <a:pt x="30255" y="56819"/>
                    <a:pt x="30756" y="55685"/>
                    <a:pt x="30956" y="54517"/>
                  </a:cubicBezTo>
                  <a:cubicBezTo>
                    <a:pt x="31056" y="54217"/>
                    <a:pt x="31156" y="53950"/>
                    <a:pt x="31256" y="53683"/>
                  </a:cubicBezTo>
                  <a:cubicBezTo>
                    <a:pt x="31656" y="52582"/>
                    <a:pt x="31990" y="51448"/>
                    <a:pt x="32223" y="50281"/>
                  </a:cubicBezTo>
                  <a:cubicBezTo>
                    <a:pt x="33424" y="50281"/>
                    <a:pt x="34625" y="50214"/>
                    <a:pt x="35826" y="50014"/>
                  </a:cubicBezTo>
                  <a:close/>
                  <a:moveTo>
                    <a:pt x="60389" y="0"/>
                  </a:moveTo>
                  <a:cubicBezTo>
                    <a:pt x="57794" y="0"/>
                    <a:pt x="55193" y="931"/>
                    <a:pt x="53138" y="2813"/>
                  </a:cubicBezTo>
                  <a:cubicBezTo>
                    <a:pt x="48935" y="6649"/>
                    <a:pt x="48635" y="13121"/>
                    <a:pt x="52471" y="17324"/>
                  </a:cubicBezTo>
                  <a:cubicBezTo>
                    <a:pt x="54401" y="19430"/>
                    <a:pt x="57044" y="20503"/>
                    <a:pt x="59698" y="20503"/>
                  </a:cubicBezTo>
                  <a:cubicBezTo>
                    <a:pt x="62046" y="20503"/>
                    <a:pt x="64402" y="19664"/>
                    <a:pt x="66281" y="17958"/>
                  </a:cubicBezTo>
                  <a:cubicBezTo>
                    <a:pt x="70084" y="14488"/>
                    <a:pt x="70351" y="8584"/>
                    <a:pt x="66881" y="4781"/>
                  </a:cubicBezTo>
                  <a:cubicBezTo>
                    <a:pt x="65132" y="2855"/>
                    <a:pt x="62736" y="1874"/>
                    <a:pt x="60328" y="1874"/>
                  </a:cubicBezTo>
                  <a:cubicBezTo>
                    <a:pt x="58193" y="1874"/>
                    <a:pt x="56048" y="2646"/>
                    <a:pt x="54339" y="4214"/>
                  </a:cubicBezTo>
                  <a:cubicBezTo>
                    <a:pt x="50870" y="7350"/>
                    <a:pt x="50636" y="12687"/>
                    <a:pt x="53772" y="16156"/>
                  </a:cubicBezTo>
                  <a:cubicBezTo>
                    <a:pt x="55364" y="17908"/>
                    <a:pt x="57548" y="18796"/>
                    <a:pt x="59740" y="18796"/>
                  </a:cubicBezTo>
                  <a:cubicBezTo>
                    <a:pt x="61681" y="18796"/>
                    <a:pt x="63629" y="18100"/>
                    <a:pt x="65180" y="16690"/>
                  </a:cubicBezTo>
                  <a:cubicBezTo>
                    <a:pt x="68316" y="13821"/>
                    <a:pt x="68549" y="8951"/>
                    <a:pt x="65681" y="5815"/>
                  </a:cubicBezTo>
                  <a:cubicBezTo>
                    <a:pt x="64229" y="4222"/>
                    <a:pt x="62242" y="3418"/>
                    <a:pt x="60248" y="3418"/>
                  </a:cubicBezTo>
                  <a:cubicBezTo>
                    <a:pt x="58484" y="3418"/>
                    <a:pt x="56715" y="4047"/>
                    <a:pt x="55306" y="5315"/>
                  </a:cubicBezTo>
                  <a:cubicBezTo>
                    <a:pt x="52471" y="7950"/>
                    <a:pt x="52271" y="12354"/>
                    <a:pt x="54873" y="15222"/>
                  </a:cubicBezTo>
                  <a:cubicBezTo>
                    <a:pt x="56178" y="16651"/>
                    <a:pt x="57978" y="17380"/>
                    <a:pt x="59784" y="17380"/>
                  </a:cubicBezTo>
                  <a:cubicBezTo>
                    <a:pt x="61393" y="17380"/>
                    <a:pt x="63006" y="16801"/>
                    <a:pt x="64280" y="15623"/>
                  </a:cubicBezTo>
                  <a:cubicBezTo>
                    <a:pt x="66881" y="13254"/>
                    <a:pt x="67082" y="9251"/>
                    <a:pt x="64713" y="6649"/>
                  </a:cubicBezTo>
                  <a:cubicBezTo>
                    <a:pt x="63511" y="5341"/>
                    <a:pt x="61868" y="4679"/>
                    <a:pt x="60221" y="4679"/>
                  </a:cubicBezTo>
                  <a:cubicBezTo>
                    <a:pt x="58762" y="4679"/>
                    <a:pt x="57300" y="5199"/>
                    <a:pt x="56140" y="6249"/>
                  </a:cubicBezTo>
                  <a:cubicBezTo>
                    <a:pt x="53772" y="8417"/>
                    <a:pt x="53605" y="12053"/>
                    <a:pt x="55773" y="14422"/>
                  </a:cubicBezTo>
                  <a:cubicBezTo>
                    <a:pt x="56850" y="15622"/>
                    <a:pt x="58337" y="16224"/>
                    <a:pt x="59830" y="16224"/>
                  </a:cubicBezTo>
                  <a:cubicBezTo>
                    <a:pt x="61160" y="16224"/>
                    <a:pt x="62493" y="15747"/>
                    <a:pt x="63546" y="14789"/>
                  </a:cubicBezTo>
                  <a:cubicBezTo>
                    <a:pt x="65681" y="12821"/>
                    <a:pt x="65847" y="9485"/>
                    <a:pt x="63879" y="7350"/>
                  </a:cubicBezTo>
                  <a:cubicBezTo>
                    <a:pt x="62885" y="6267"/>
                    <a:pt x="61523" y="5714"/>
                    <a:pt x="60160" y="5714"/>
                  </a:cubicBezTo>
                  <a:cubicBezTo>
                    <a:pt x="58960" y="5714"/>
                    <a:pt x="57760" y="6142"/>
                    <a:pt x="56808" y="7016"/>
                  </a:cubicBezTo>
                  <a:cubicBezTo>
                    <a:pt x="54839" y="8818"/>
                    <a:pt x="54706" y="11820"/>
                    <a:pt x="56507" y="13788"/>
                  </a:cubicBezTo>
                  <a:cubicBezTo>
                    <a:pt x="57411" y="14762"/>
                    <a:pt x="58643" y="15256"/>
                    <a:pt x="59880" y="15256"/>
                  </a:cubicBezTo>
                  <a:cubicBezTo>
                    <a:pt x="60973" y="15256"/>
                    <a:pt x="62069" y="14870"/>
                    <a:pt x="62945" y="14088"/>
                  </a:cubicBezTo>
                  <a:cubicBezTo>
                    <a:pt x="64713" y="12454"/>
                    <a:pt x="64847" y="9685"/>
                    <a:pt x="63245" y="7917"/>
                  </a:cubicBezTo>
                  <a:cubicBezTo>
                    <a:pt x="62417" y="7018"/>
                    <a:pt x="61291" y="6566"/>
                    <a:pt x="60167" y="6566"/>
                  </a:cubicBezTo>
                  <a:cubicBezTo>
                    <a:pt x="59163" y="6566"/>
                    <a:pt x="58161" y="6926"/>
                    <a:pt x="57375" y="7650"/>
                  </a:cubicBezTo>
                  <a:cubicBezTo>
                    <a:pt x="55740" y="9118"/>
                    <a:pt x="55640" y="11620"/>
                    <a:pt x="57108" y="13254"/>
                  </a:cubicBezTo>
                  <a:cubicBezTo>
                    <a:pt x="57848" y="14065"/>
                    <a:pt x="58868" y="14475"/>
                    <a:pt x="59891" y="14475"/>
                  </a:cubicBezTo>
                  <a:cubicBezTo>
                    <a:pt x="60805" y="14475"/>
                    <a:pt x="61721" y="14148"/>
                    <a:pt x="62445" y="13488"/>
                  </a:cubicBezTo>
                  <a:cubicBezTo>
                    <a:pt x="63913" y="12153"/>
                    <a:pt x="64013" y="9885"/>
                    <a:pt x="62678" y="8384"/>
                  </a:cubicBezTo>
                  <a:cubicBezTo>
                    <a:pt x="62009" y="7645"/>
                    <a:pt x="61080" y="7268"/>
                    <a:pt x="60146" y="7268"/>
                  </a:cubicBezTo>
                  <a:cubicBezTo>
                    <a:pt x="59310" y="7268"/>
                    <a:pt x="58470" y="7569"/>
                    <a:pt x="57808" y="8184"/>
                  </a:cubicBezTo>
                  <a:cubicBezTo>
                    <a:pt x="56474" y="9385"/>
                    <a:pt x="56374" y="11486"/>
                    <a:pt x="57608" y="12821"/>
                  </a:cubicBezTo>
                  <a:cubicBezTo>
                    <a:pt x="58228" y="13493"/>
                    <a:pt x="59073" y="13837"/>
                    <a:pt x="59924" y="13837"/>
                  </a:cubicBezTo>
                  <a:cubicBezTo>
                    <a:pt x="60677" y="13837"/>
                    <a:pt x="61434" y="13568"/>
                    <a:pt x="62045" y="13021"/>
                  </a:cubicBezTo>
                  <a:cubicBezTo>
                    <a:pt x="63245" y="11920"/>
                    <a:pt x="63346" y="10018"/>
                    <a:pt x="62245" y="8784"/>
                  </a:cubicBezTo>
                  <a:cubicBezTo>
                    <a:pt x="61711" y="8217"/>
                    <a:pt x="61011" y="7884"/>
                    <a:pt x="60243" y="7884"/>
                  </a:cubicBezTo>
                  <a:cubicBezTo>
                    <a:pt x="60172" y="7877"/>
                    <a:pt x="60101" y="7874"/>
                    <a:pt x="60031" y="7874"/>
                  </a:cubicBezTo>
                  <a:cubicBezTo>
                    <a:pt x="59341" y="7874"/>
                    <a:pt x="58690" y="8164"/>
                    <a:pt x="58175" y="8617"/>
                  </a:cubicBezTo>
                  <a:cubicBezTo>
                    <a:pt x="58108" y="8684"/>
                    <a:pt x="58108" y="8784"/>
                    <a:pt x="58175" y="8851"/>
                  </a:cubicBezTo>
                  <a:cubicBezTo>
                    <a:pt x="58209" y="8868"/>
                    <a:pt x="58250" y="8876"/>
                    <a:pt x="58288" y="8876"/>
                  </a:cubicBezTo>
                  <a:cubicBezTo>
                    <a:pt x="58325" y="8876"/>
                    <a:pt x="58359" y="8868"/>
                    <a:pt x="58375" y="8851"/>
                  </a:cubicBezTo>
                  <a:cubicBezTo>
                    <a:pt x="58844" y="8413"/>
                    <a:pt x="59460" y="8181"/>
                    <a:pt x="60084" y="8181"/>
                  </a:cubicBezTo>
                  <a:cubicBezTo>
                    <a:pt x="60126" y="8181"/>
                    <a:pt x="60168" y="8182"/>
                    <a:pt x="60210" y="8184"/>
                  </a:cubicBezTo>
                  <a:cubicBezTo>
                    <a:pt x="60910" y="8217"/>
                    <a:pt x="61544" y="8517"/>
                    <a:pt x="61978" y="9018"/>
                  </a:cubicBezTo>
                  <a:cubicBezTo>
                    <a:pt x="62979" y="10119"/>
                    <a:pt x="62912" y="11820"/>
                    <a:pt x="61811" y="12821"/>
                  </a:cubicBezTo>
                  <a:cubicBezTo>
                    <a:pt x="61278" y="13306"/>
                    <a:pt x="60599" y="13549"/>
                    <a:pt x="59917" y="13549"/>
                  </a:cubicBezTo>
                  <a:cubicBezTo>
                    <a:pt x="59147" y="13549"/>
                    <a:pt x="58374" y="13239"/>
                    <a:pt x="57808" y="12620"/>
                  </a:cubicBezTo>
                  <a:cubicBezTo>
                    <a:pt x="56707" y="11420"/>
                    <a:pt x="56808" y="9518"/>
                    <a:pt x="58008" y="8417"/>
                  </a:cubicBezTo>
                  <a:cubicBezTo>
                    <a:pt x="58603" y="7870"/>
                    <a:pt x="59360" y="7601"/>
                    <a:pt x="60115" y="7601"/>
                  </a:cubicBezTo>
                  <a:cubicBezTo>
                    <a:pt x="60971" y="7601"/>
                    <a:pt x="61825" y="7945"/>
                    <a:pt x="62445" y="8617"/>
                  </a:cubicBezTo>
                  <a:cubicBezTo>
                    <a:pt x="63679" y="9952"/>
                    <a:pt x="63579" y="12053"/>
                    <a:pt x="62245" y="13288"/>
                  </a:cubicBezTo>
                  <a:cubicBezTo>
                    <a:pt x="61572" y="13882"/>
                    <a:pt x="60731" y="14175"/>
                    <a:pt x="59897" y="14175"/>
                  </a:cubicBezTo>
                  <a:cubicBezTo>
                    <a:pt x="58952" y="14175"/>
                    <a:pt x="58015" y="13798"/>
                    <a:pt x="57341" y="13054"/>
                  </a:cubicBezTo>
                  <a:cubicBezTo>
                    <a:pt x="55974" y="11553"/>
                    <a:pt x="56074" y="9251"/>
                    <a:pt x="57575" y="7884"/>
                  </a:cubicBezTo>
                  <a:cubicBezTo>
                    <a:pt x="58310" y="7211"/>
                    <a:pt x="59237" y="6883"/>
                    <a:pt x="60161" y="6883"/>
                  </a:cubicBezTo>
                  <a:cubicBezTo>
                    <a:pt x="61207" y="6883"/>
                    <a:pt x="62251" y="7303"/>
                    <a:pt x="63012" y="8117"/>
                  </a:cubicBezTo>
                  <a:cubicBezTo>
                    <a:pt x="64513" y="9785"/>
                    <a:pt x="64380" y="12354"/>
                    <a:pt x="62745" y="13855"/>
                  </a:cubicBezTo>
                  <a:cubicBezTo>
                    <a:pt x="61935" y="14587"/>
                    <a:pt x="60913" y="14948"/>
                    <a:pt x="59895" y="14948"/>
                  </a:cubicBezTo>
                  <a:cubicBezTo>
                    <a:pt x="58733" y="14948"/>
                    <a:pt x="57576" y="14479"/>
                    <a:pt x="56741" y="13554"/>
                  </a:cubicBezTo>
                  <a:cubicBezTo>
                    <a:pt x="55073" y="11753"/>
                    <a:pt x="55173" y="8918"/>
                    <a:pt x="57008" y="7250"/>
                  </a:cubicBezTo>
                  <a:cubicBezTo>
                    <a:pt x="57918" y="6418"/>
                    <a:pt x="59058" y="6007"/>
                    <a:pt x="60194" y="6007"/>
                  </a:cubicBezTo>
                  <a:cubicBezTo>
                    <a:pt x="61471" y="6007"/>
                    <a:pt x="62743" y="6526"/>
                    <a:pt x="63679" y="7550"/>
                  </a:cubicBezTo>
                  <a:cubicBezTo>
                    <a:pt x="65514" y="9585"/>
                    <a:pt x="65347" y="12687"/>
                    <a:pt x="63346" y="14555"/>
                  </a:cubicBezTo>
                  <a:cubicBezTo>
                    <a:pt x="62344" y="15463"/>
                    <a:pt x="61093" y="15908"/>
                    <a:pt x="59848" y="15908"/>
                  </a:cubicBezTo>
                  <a:cubicBezTo>
                    <a:pt x="58438" y="15908"/>
                    <a:pt x="57034" y="15337"/>
                    <a:pt x="56007" y="14222"/>
                  </a:cubicBezTo>
                  <a:cubicBezTo>
                    <a:pt x="53972" y="11953"/>
                    <a:pt x="54139" y="8517"/>
                    <a:pt x="56374" y="6516"/>
                  </a:cubicBezTo>
                  <a:cubicBezTo>
                    <a:pt x="57473" y="5496"/>
                    <a:pt x="58860" y="4992"/>
                    <a:pt x="60246" y="4992"/>
                  </a:cubicBezTo>
                  <a:cubicBezTo>
                    <a:pt x="61806" y="4992"/>
                    <a:pt x="63365" y="5629"/>
                    <a:pt x="64513" y="6883"/>
                  </a:cubicBezTo>
                  <a:cubicBezTo>
                    <a:pt x="66748" y="9351"/>
                    <a:pt x="66581" y="13154"/>
                    <a:pt x="64113" y="15422"/>
                  </a:cubicBezTo>
                  <a:cubicBezTo>
                    <a:pt x="62895" y="16531"/>
                    <a:pt x="61362" y="17077"/>
                    <a:pt x="59834" y="17077"/>
                  </a:cubicBezTo>
                  <a:cubicBezTo>
                    <a:pt x="58097" y="17077"/>
                    <a:pt x="56366" y="16373"/>
                    <a:pt x="55106" y="14989"/>
                  </a:cubicBezTo>
                  <a:cubicBezTo>
                    <a:pt x="52638" y="12287"/>
                    <a:pt x="52805" y="8050"/>
                    <a:pt x="55540" y="5549"/>
                  </a:cubicBezTo>
                  <a:cubicBezTo>
                    <a:pt x="56887" y="4327"/>
                    <a:pt x="58580" y="3723"/>
                    <a:pt x="60269" y="3723"/>
                  </a:cubicBezTo>
                  <a:cubicBezTo>
                    <a:pt x="62178" y="3723"/>
                    <a:pt x="64083" y="4494"/>
                    <a:pt x="65480" y="6016"/>
                  </a:cubicBezTo>
                  <a:cubicBezTo>
                    <a:pt x="68216" y="9018"/>
                    <a:pt x="67982" y="13688"/>
                    <a:pt x="64980" y="16456"/>
                  </a:cubicBezTo>
                  <a:cubicBezTo>
                    <a:pt x="63496" y="17800"/>
                    <a:pt x="61632" y="18463"/>
                    <a:pt x="59774" y="18463"/>
                  </a:cubicBezTo>
                  <a:cubicBezTo>
                    <a:pt x="57665" y="18463"/>
                    <a:pt x="55564" y="17608"/>
                    <a:pt x="54039" y="15923"/>
                  </a:cubicBezTo>
                  <a:cubicBezTo>
                    <a:pt x="51003" y="12620"/>
                    <a:pt x="51237" y="7450"/>
                    <a:pt x="54539" y="4414"/>
                  </a:cubicBezTo>
                  <a:cubicBezTo>
                    <a:pt x="56182" y="2913"/>
                    <a:pt x="58250" y="2174"/>
                    <a:pt x="60310" y="2174"/>
                  </a:cubicBezTo>
                  <a:cubicBezTo>
                    <a:pt x="62642" y="2174"/>
                    <a:pt x="64965" y="3122"/>
                    <a:pt x="66648" y="4982"/>
                  </a:cubicBezTo>
                  <a:cubicBezTo>
                    <a:pt x="70017" y="8651"/>
                    <a:pt x="69750" y="14355"/>
                    <a:pt x="66081" y="17691"/>
                  </a:cubicBezTo>
                  <a:cubicBezTo>
                    <a:pt x="64259" y="19355"/>
                    <a:pt x="61965" y="20177"/>
                    <a:pt x="59681" y="20177"/>
                  </a:cubicBezTo>
                  <a:cubicBezTo>
                    <a:pt x="57113" y="20177"/>
                    <a:pt x="54558" y="19138"/>
                    <a:pt x="52705" y="17090"/>
                  </a:cubicBezTo>
                  <a:cubicBezTo>
                    <a:pt x="49002" y="13021"/>
                    <a:pt x="49269" y="6716"/>
                    <a:pt x="53338" y="3013"/>
                  </a:cubicBezTo>
                  <a:cubicBezTo>
                    <a:pt x="55342" y="1198"/>
                    <a:pt x="57860" y="300"/>
                    <a:pt x="60372" y="300"/>
                  </a:cubicBezTo>
                  <a:cubicBezTo>
                    <a:pt x="63212" y="300"/>
                    <a:pt x="66044" y="1448"/>
                    <a:pt x="68116" y="3714"/>
                  </a:cubicBezTo>
                  <a:cubicBezTo>
                    <a:pt x="71418" y="7317"/>
                    <a:pt x="71318" y="13154"/>
                    <a:pt x="67749" y="21560"/>
                  </a:cubicBezTo>
                  <a:cubicBezTo>
                    <a:pt x="63346" y="31968"/>
                    <a:pt x="58509" y="37338"/>
                    <a:pt x="52171" y="42608"/>
                  </a:cubicBezTo>
                  <a:cubicBezTo>
                    <a:pt x="47868" y="46211"/>
                    <a:pt x="41730" y="48813"/>
                    <a:pt x="36059" y="49680"/>
                  </a:cubicBezTo>
                  <a:cubicBezTo>
                    <a:pt x="35259" y="46478"/>
                    <a:pt x="33524" y="43542"/>
                    <a:pt x="31123" y="41308"/>
                  </a:cubicBezTo>
                  <a:cubicBezTo>
                    <a:pt x="31323" y="38872"/>
                    <a:pt x="30522" y="36471"/>
                    <a:pt x="28921" y="34636"/>
                  </a:cubicBezTo>
                  <a:cubicBezTo>
                    <a:pt x="27620" y="33068"/>
                    <a:pt x="25719" y="32101"/>
                    <a:pt x="23684" y="31934"/>
                  </a:cubicBezTo>
                  <a:cubicBezTo>
                    <a:pt x="23184" y="31901"/>
                    <a:pt x="22717" y="31901"/>
                    <a:pt x="22216" y="31901"/>
                  </a:cubicBezTo>
                  <a:cubicBezTo>
                    <a:pt x="21816" y="31834"/>
                    <a:pt x="21382" y="31801"/>
                    <a:pt x="21015" y="31767"/>
                  </a:cubicBezTo>
                  <a:cubicBezTo>
                    <a:pt x="20481" y="31715"/>
                    <a:pt x="19912" y="31673"/>
                    <a:pt x="19331" y="31673"/>
                  </a:cubicBezTo>
                  <a:cubicBezTo>
                    <a:pt x="18423" y="31673"/>
                    <a:pt x="17487" y="31776"/>
                    <a:pt x="16612" y="32101"/>
                  </a:cubicBezTo>
                  <a:cubicBezTo>
                    <a:pt x="16345" y="32201"/>
                    <a:pt x="16078" y="32334"/>
                    <a:pt x="15812" y="32501"/>
                  </a:cubicBezTo>
                  <a:cubicBezTo>
                    <a:pt x="14344" y="32735"/>
                    <a:pt x="12809" y="33068"/>
                    <a:pt x="11208" y="33502"/>
                  </a:cubicBezTo>
                  <a:cubicBezTo>
                    <a:pt x="9107" y="34002"/>
                    <a:pt x="7072" y="34803"/>
                    <a:pt x="5204" y="35904"/>
                  </a:cubicBezTo>
                  <a:cubicBezTo>
                    <a:pt x="3803" y="36771"/>
                    <a:pt x="1902" y="38339"/>
                    <a:pt x="968" y="40740"/>
                  </a:cubicBezTo>
                  <a:cubicBezTo>
                    <a:pt x="0" y="43142"/>
                    <a:pt x="267" y="45811"/>
                    <a:pt x="501" y="48379"/>
                  </a:cubicBezTo>
                  <a:lnTo>
                    <a:pt x="601" y="49180"/>
                  </a:lnTo>
                  <a:cubicBezTo>
                    <a:pt x="601" y="49447"/>
                    <a:pt x="634" y="49714"/>
                    <a:pt x="667" y="49980"/>
                  </a:cubicBezTo>
                  <a:cubicBezTo>
                    <a:pt x="701" y="50414"/>
                    <a:pt x="734" y="50848"/>
                    <a:pt x="768" y="51315"/>
                  </a:cubicBezTo>
                  <a:cubicBezTo>
                    <a:pt x="467" y="53383"/>
                    <a:pt x="734" y="55484"/>
                    <a:pt x="1501" y="57419"/>
                  </a:cubicBezTo>
                  <a:cubicBezTo>
                    <a:pt x="1735" y="58020"/>
                    <a:pt x="2035" y="58553"/>
                    <a:pt x="2402" y="59087"/>
                  </a:cubicBezTo>
                  <a:cubicBezTo>
                    <a:pt x="3603" y="60655"/>
                    <a:pt x="5571" y="61422"/>
                    <a:pt x="7306" y="62056"/>
                  </a:cubicBezTo>
                  <a:cubicBezTo>
                    <a:pt x="11875" y="63657"/>
                    <a:pt x="15678" y="64491"/>
                    <a:pt x="19314" y="64624"/>
                  </a:cubicBezTo>
                  <a:lnTo>
                    <a:pt x="20315" y="64624"/>
                  </a:lnTo>
                  <a:cubicBezTo>
                    <a:pt x="24418" y="64624"/>
                    <a:pt x="28154" y="63690"/>
                    <a:pt x="31189" y="61856"/>
                  </a:cubicBezTo>
                  <a:cubicBezTo>
                    <a:pt x="33524" y="60488"/>
                    <a:pt x="35159" y="58753"/>
                    <a:pt x="35926" y="56819"/>
                  </a:cubicBezTo>
                  <a:cubicBezTo>
                    <a:pt x="36460" y="55251"/>
                    <a:pt x="36660" y="53583"/>
                    <a:pt x="36426" y="51949"/>
                  </a:cubicBezTo>
                  <a:cubicBezTo>
                    <a:pt x="36360" y="51281"/>
                    <a:pt x="36260" y="50614"/>
                    <a:pt x="36093" y="49980"/>
                  </a:cubicBezTo>
                  <a:cubicBezTo>
                    <a:pt x="41830" y="49113"/>
                    <a:pt x="48035" y="46478"/>
                    <a:pt x="52371" y="42875"/>
                  </a:cubicBezTo>
                  <a:cubicBezTo>
                    <a:pt x="58742" y="37572"/>
                    <a:pt x="63579" y="32168"/>
                    <a:pt x="68049" y="21694"/>
                  </a:cubicBezTo>
                  <a:cubicBezTo>
                    <a:pt x="71651" y="13187"/>
                    <a:pt x="71752" y="7250"/>
                    <a:pt x="68349" y="3514"/>
                  </a:cubicBezTo>
                  <a:cubicBezTo>
                    <a:pt x="66229" y="1181"/>
                    <a:pt x="63312" y="0"/>
                    <a:pt x="6038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>
            <a:spLocks noGrp="1"/>
          </p:cNvSpPr>
          <p:nvPr>
            <p:ph type="title" idx="4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Personal Medical Assistant</a:t>
            </a:r>
            <a:endParaRPr dirty="0"/>
          </a:p>
        </p:txBody>
      </p:sp>
      <p:sp>
        <p:nvSpPr>
          <p:cNvPr id="668" name="Google Shape;668;p37"/>
          <p:cNvSpPr txBox="1">
            <a:spLocks noGrp="1"/>
          </p:cNvSpPr>
          <p:nvPr>
            <p:ph type="body" idx="1"/>
          </p:nvPr>
        </p:nvSpPr>
        <p:spPr>
          <a:xfrm>
            <a:off x="1003457" y="2386633"/>
            <a:ext cx="3448184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</a:pPr>
            <a:r>
              <a:rPr lang="en" sz="1200" dirty="0"/>
              <a:t>Locate near by hospitals</a:t>
            </a:r>
          </a:p>
          <a:p>
            <a:pPr marL="171450" indent="-171450">
              <a:lnSpc>
                <a:spcPct val="150000"/>
              </a:lnSpc>
            </a:pPr>
            <a:r>
              <a:rPr lang="en" sz="1200" dirty="0"/>
              <a:t>Appointment fixing</a:t>
            </a:r>
          </a:p>
          <a:p>
            <a:pPr marL="171450" indent="-171450">
              <a:lnSpc>
                <a:spcPct val="150000"/>
              </a:lnSpc>
            </a:pPr>
            <a:r>
              <a:rPr lang="en" sz="1200" dirty="0"/>
              <a:t>Recom</a:t>
            </a:r>
            <a:r>
              <a:rPr lang="en-IN" sz="1200" dirty="0"/>
              <a:t>m</a:t>
            </a:r>
            <a:r>
              <a:rPr lang="en" sz="1200" dirty="0"/>
              <a:t>end specialized doctors if need</a:t>
            </a:r>
          </a:p>
          <a:p>
            <a:pPr marL="171450" indent="-171450"/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9" name="Google Shape;669;p37"/>
          <p:cNvSpPr txBox="1">
            <a:spLocks noGrp="1"/>
          </p:cNvSpPr>
          <p:nvPr>
            <p:ph type="title"/>
          </p:nvPr>
        </p:nvSpPr>
        <p:spPr>
          <a:xfrm>
            <a:off x="1009362" y="2024603"/>
            <a:ext cx="3634788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/>
              <a:t>Giving</a:t>
            </a:r>
            <a:r>
              <a:rPr lang="en" sz="1600" dirty="0"/>
              <a:t> Medical Recomendation</a:t>
            </a:r>
            <a:endParaRPr sz="1600" dirty="0"/>
          </a:p>
        </p:txBody>
      </p:sp>
      <p:sp>
        <p:nvSpPr>
          <p:cNvPr id="670" name="Google Shape;670;p37"/>
          <p:cNvSpPr txBox="1">
            <a:spLocks noGrp="1"/>
          </p:cNvSpPr>
          <p:nvPr>
            <p:ph type="title" idx="2"/>
          </p:nvPr>
        </p:nvSpPr>
        <p:spPr>
          <a:xfrm>
            <a:off x="1068497" y="3505961"/>
            <a:ext cx="3492976" cy="641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Medication Reminder and Tracking</a:t>
            </a:r>
            <a:endParaRPr sz="1600" dirty="0"/>
          </a:p>
        </p:txBody>
      </p:sp>
      <p:sp>
        <p:nvSpPr>
          <p:cNvPr id="671" name="Google Shape;671;p37"/>
          <p:cNvSpPr txBox="1">
            <a:spLocks noGrp="1"/>
          </p:cNvSpPr>
          <p:nvPr>
            <p:ph type="body" idx="3"/>
          </p:nvPr>
        </p:nvSpPr>
        <p:spPr>
          <a:xfrm>
            <a:off x="1064962" y="4207744"/>
            <a:ext cx="2747100" cy="55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sz="1200" dirty="0"/>
              <a:t>Set and track medication</a:t>
            </a:r>
            <a:endParaRPr sz="1200" dirty="0"/>
          </a:p>
        </p:txBody>
      </p:sp>
      <p:sp>
        <p:nvSpPr>
          <p:cNvPr id="672" name="Google Shape;672;p37"/>
          <p:cNvSpPr/>
          <p:nvPr/>
        </p:nvSpPr>
        <p:spPr>
          <a:xfrm rot="5400000">
            <a:off x="718099" y="3638423"/>
            <a:ext cx="159837" cy="162577"/>
          </a:xfrm>
          <a:custGeom>
            <a:avLst/>
            <a:gdLst/>
            <a:ahLst/>
            <a:cxnLst/>
            <a:rect l="l" t="t" r="r" b="b"/>
            <a:pathLst>
              <a:path w="1784" h="1816" extrusionOk="0">
                <a:moveTo>
                  <a:pt x="892" y="1"/>
                </a:moveTo>
                <a:cubicBezTo>
                  <a:pt x="383" y="1"/>
                  <a:pt x="1" y="414"/>
                  <a:pt x="1" y="892"/>
                </a:cubicBezTo>
                <a:cubicBezTo>
                  <a:pt x="1" y="1401"/>
                  <a:pt x="383" y="1815"/>
                  <a:pt x="892" y="1815"/>
                </a:cubicBezTo>
                <a:cubicBezTo>
                  <a:pt x="1402" y="1815"/>
                  <a:pt x="1784" y="1401"/>
                  <a:pt x="1784" y="892"/>
                </a:cubicBezTo>
                <a:cubicBezTo>
                  <a:pt x="1784" y="414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/>
          <p:cNvSpPr/>
          <p:nvPr/>
        </p:nvSpPr>
        <p:spPr>
          <a:xfrm rot="5400000">
            <a:off x="716667" y="2163990"/>
            <a:ext cx="159837" cy="159713"/>
          </a:xfrm>
          <a:custGeom>
            <a:avLst/>
            <a:gdLst/>
            <a:ahLst/>
            <a:cxnLst/>
            <a:rect l="l" t="t" r="r" b="b"/>
            <a:pathLst>
              <a:path w="1784" h="1784" extrusionOk="0">
                <a:moveTo>
                  <a:pt x="892" y="1"/>
                </a:moveTo>
                <a:cubicBezTo>
                  <a:pt x="383" y="1"/>
                  <a:pt x="1" y="383"/>
                  <a:pt x="1" y="892"/>
                </a:cubicBezTo>
                <a:cubicBezTo>
                  <a:pt x="1" y="1401"/>
                  <a:pt x="383" y="1783"/>
                  <a:pt x="892" y="1783"/>
                </a:cubicBezTo>
                <a:cubicBezTo>
                  <a:pt x="1402" y="1783"/>
                  <a:pt x="1784" y="1401"/>
                  <a:pt x="1784" y="892"/>
                </a:cubicBezTo>
                <a:cubicBezTo>
                  <a:pt x="1784" y="383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76FF8-27F5-4D74-8DA1-B198E55C1DE6}"/>
              </a:ext>
            </a:extLst>
          </p:cNvPr>
          <p:cNvSpPr txBox="1"/>
          <p:nvPr/>
        </p:nvSpPr>
        <p:spPr>
          <a:xfrm>
            <a:off x="716729" y="1340292"/>
            <a:ext cx="529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Hello Doc’s personal assistant can be triggered with simple “</a:t>
            </a:r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doc</a:t>
            </a:r>
            <a:r>
              <a:rPr lang="en-GB" dirty="0"/>
              <a:t>” command. This will assist you in,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FB84FB-26CF-4570-9054-D7B69DA0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70" y="1410837"/>
            <a:ext cx="3732663" cy="37326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3F93A-3A05-4665-AF7E-D3FEF0DA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329" y="272955"/>
            <a:ext cx="5121515" cy="5299464"/>
          </a:xfrm>
          <a:prstGeom prst="rect">
            <a:avLst/>
          </a:prstGeom>
        </p:spPr>
      </p:pic>
      <p:sp>
        <p:nvSpPr>
          <p:cNvPr id="1406" name="Google Shape;1406;p42"/>
          <p:cNvSpPr txBox="1">
            <a:spLocks noGrp="1"/>
          </p:cNvSpPr>
          <p:nvPr>
            <p:ph type="title"/>
          </p:nvPr>
        </p:nvSpPr>
        <p:spPr>
          <a:xfrm>
            <a:off x="4122697" y="2189011"/>
            <a:ext cx="4558450" cy="1003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Patient Data In One Place</a:t>
            </a:r>
          </a:p>
        </p:txBody>
      </p:sp>
      <p:sp>
        <p:nvSpPr>
          <p:cNvPr id="1408" name="Google Shape;1408;p42"/>
          <p:cNvSpPr txBox="1"/>
          <p:nvPr/>
        </p:nvSpPr>
        <p:spPr>
          <a:xfrm>
            <a:off x="5407520" y="1138757"/>
            <a:ext cx="17409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roxima Nova"/>
                <a:ea typeface="Proxima Nova"/>
                <a:cs typeface="Proxima Nova"/>
                <a:sym typeface="Proxima Nova"/>
              </a:rPr>
              <a:t>02</a:t>
            </a:r>
            <a:endParaRPr sz="7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09" name="Google Shape;1409;p42"/>
          <p:cNvGrpSpPr/>
          <p:nvPr/>
        </p:nvGrpSpPr>
        <p:grpSpPr>
          <a:xfrm>
            <a:off x="6068544" y="1031814"/>
            <a:ext cx="418851" cy="159594"/>
            <a:chOff x="6422237" y="4335013"/>
            <a:chExt cx="671559" cy="255924"/>
          </a:xfrm>
        </p:grpSpPr>
        <p:sp>
          <p:nvSpPr>
            <p:cNvPr id="1410" name="Google Shape;1410;p42"/>
            <p:cNvSpPr/>
            <p:nvPr/>
          </p:nvSpPr>
          <p:spPr>
            <a:xfrm rot="5400000">
              <a:off x="6835568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924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924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48"/>
          <p:cNvSpPr txBox="1">
            <a:spLocks noGrp="1"/>
          </p:cNvSpPr>
          <p:nvPr>
            <p:ph type="title" idx="4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Patient Data In One Place</a:t>
            </a:r>
            <a:endParaRPr dirty="0"/>
          </a:p>
        </p:txBody>
      </p:sp>
      <p:sp>
        <p:nvSpPr>
          <p:cNvPr id="1616" name="Google Shape;1616;p48"/>
          <p:cNvSpPr txBox="1">
            <a:spLocks noGrp="1"/>
          </p:cNvSpPr>
          <p:nvPr>
            <p:ph type="title"/>
          </p:nvPr>
        </p:nvSpPr>
        <p:spPr>
          <a:xfrm>
            <a:off x="1275646" y="2487249"/>
            <a:ext cx="3228531" cy="632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all your medical history in one place</a:t>
            </a:r>
            <a:endParaRPr dirty="0"/>
          </a:p>
        </p:txBody>
      </p:sp>
      <p:sp>
        <p:nvSpPr>
          <p:cNvPr id="1617" name="Google Shape;1617;p48"/>
          <p:cNvSpPr txBox="1">
            <a:spLocks noGrp="1"/>
          </p:cNvSpPr>
          <p:nvPr>
            <p:ph type="subTitle" idx="1"/>
          </p:nvPr>
        </p:nvSpPr>
        <p:spPr>
          <a:xfrm>
            <a:off x="1549021" y="3070745"/>
            <a:ext cx="2599898" cy="1492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allows you to keep track of your medical history and allows physicians to better understand your concern, even if you visit several hospitals.</a:t>
            </a:r>
            <a:endParaRPr dirty="0"/>
          </a:p>
        </p:txBody>
      </p:sp>
      <p:sp>
        <p:nvSpPr>
          <p:cNvPr id="1618" name="Google Shape;1618;p48"/>
          <p:cNvSpPr txBox="1">
            <a:spLocks noGrp="1"/>
          </p:cNvSpPr>
          <p:nvPr>
            <p:ph type="title" idx="2"/>
          </p:nvPr>
        </p:nvSpPr>
        <p:spPr>
          <a:xfrm>
            <a:off x="4815024" y="2501953"/>
            <a:ext cx="2968137" cy="594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reports and Bill Payment</a:t>
            </a:r>
            <a:endParaRPr dirty="0"/>
          </a:p>
        </p:txBody>
      </p:sp>
      <p:sp>
        <p:nvSpPr>
          <p:cNvPr id="1619" name="Google Shape;1619;p48"/>
          <p:cNvSpPr txBox="1">
            <a:spLocks noGrp="1"/>
          </p:cNvSpPr>
          <p:nvPr>
            <p:ph type="subTitle" idx="3"/>
          </p:nvPr>
        </p:nvSpPr>
        <p:spPr>
          <a:xfrm>
            <a:off x="5192973" y="3188023"/>
            <a:ext cx="2402006" cy="1240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Allows you to pay your bills without hassle and organise all of your lab and scan reports in one place</a:t>
            </a:r>
            <a:endParaRPr dirty="0"/>
          </a:p>
        </p:txBody>
      </p:sp>
      <p:grpSp>
        <p:nvGrpSpPr>
          <p:cNvPr id="1620" name="Google Shape;1620;p48"/>
          <p:cNvGrpSpPr/>
          <p:nvPr/>
        </p:nvGrpSpPr>
        <p:grpSpPr>
          <a:xfrm>
            <a:off x="2533618" y="1668090"/>
            <a:ext cx="630704" cy="769907"/>
            <a:chOff x="-24694925" y="3518700"/>
            <a:chExt cx="242625" cy="296175"/>
          </a:xfrm>
        </p:grpSpPr>
        <p:sp>
          <p:nvSpPr>
            <p:cNvPr id="1621" name="Google Shape;1621;p48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48"/>
          <p:cNvGrpSpPr/>
          <p:nvPr/>
        </p:nvGrpSpPr>
        <p:grpSpPr>
          <a:xfrm>
            <a:off x="5911085" y="1711622"/>
            <a:ext cx="776016" cy="720711"/>
            <a:chOff x="-25465200" y="3565175"/>
            <a:chExt cx="298525" cy="277250"/>
          </a:xfrm>
        </p:grpSpPr>
        <p:sp>
          <p:nvSpPr>
            <p:cNvPr id="1626" name="Google Shape;1626;p48"/>
            <p:cNvSpPr/>
            <p:nvPr/>
          </p:nvSpPr>
          <p:spPr>
            <a:xfrm>
              <a:off x="-25413225" y="3565175"/>
              <a:ext cx="172500" cy="103975"/>
            </a:xfrm>
            <a:custGeom>
              <a:avLst/>
              <a:gdLst/>
              <a:ahLst/>
              <a:cxnLst/>
              <a:rect l="l" t="t" r="r" b="b"/>
              <a:pathLst>
                <a:path w="6900" h="4159" extrusionOk="0">
                  <a:moveTo>
                    <a:pt x="4884" y="1166"/>
                  </a:moveTo>
                  <a:lnTo>
                    <a:pt x="5797" y="2079"/>
                  </a:lnTo>
                  <a:lnTo>
                    <a:pt x="4884" y="2079"/>
                  </a:lnTo>
                  <a:lnTo>
                    <a:pt x="4884" y="1166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3151"/>
                  </a:lnTo>
                  <a:cubicBezTo>
                    <a:pt x="284" y="2899"/>
                    <a:pt x="631" y="2804"/>
                    <a:pt x="1040" y="2804"/>
                  </a:cubicBezTo>
                  <a:lnTo>
                    <a:pt x="4065" y="2804"/>
                  </a:lnTo>
                  <a:cubicBezTo>
                    <a:pt x="4726" y="2804"/>
                    <a:pt x="5325" y="3151"/>
                    <a:pt x="5608" y="3718"/>
                  </a:cubicBezTo>
                  <a:lnTo>
                    <a:pt x="5797" y="4159"/>
                  </a:lnTo>
                  <a:lnTo>
                    <a:pt x="6900" y="4159"/>
                  </a:lnTo>
                  <a:lnTo>
                    <a:pt x="6900" y="2426"/>
                  </a:lnTo>
                  <a:cubicBezTo>
                    <a:pt x="6900" y="2394"/>
                    <a:pt x="6869" y="2237"/>
                    <a:pt x="6774" y="2205"/>
                  </a:cubicBezTo>
                  <a:lnTo>
                    <a:pt x="4695" y="126"/>
                  </a:lnTo>
                  <a:cubicBezTo>
                    <a:pt x="4726" y="32"/>
                    <a:pt x="4632" y="0"/>
                    <a:pt x="4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-25465200" y="3650225"/>
              <a:ext cx="298525" cy="192200"/>
            </a:xfrm>
            <a:custGeom>
              <a:avLst/>
              <a:gdLst/>
              <a:ahLst/>
              <a:cxnLst/>
              <a:rect l="l" t="t" r="r" b="b"/>
              <a:pathLst>
                <a:path w="11941" h="7688" extrusionOk="0">
                  <a:moveTo>
                    <a:pt x="10838" y="3529"/>
                  </a:moveTo>
                  <a:cubicBezTo>
                    <a:pt x="10964" y="3529"/>
                    <a:pt x="11027" y="3561"/>
                    <a:pt x="11121" y="3655"/>
                  </a:cubicBezTo>
                  <a:cubicBezTo>
                    <a:pt x="11184" y="3718"/>
                    <a:pt x="11184" y="3813"/>
                    <a:pt x="11184" y="3907"/>
                  </a:cubicBezTo>
                  <a:lnTo>
                    <a:pt x="10901" y="5703"/>
                  </a:lnTo>
                  <a:lnTo>
                    <a:pt x="10365" y="3529"/>
                  </a:lnTo>
                  <a:close/>
                  <a:moveTo>
                    <a:pt x="5227" y="2768"/>
                  </a:moveTo>
                  <a:cubicBezTo>
                    <a:pt x="5400" y="2768"/>
                    <a:pt x="5580" y="2884"/>
                    <a:pt x="5608" y="3025"/>
                  </a:cubicBezTo>
                  <a:lnTo>
                    <a:pt x="5892" y="4159"/>
                  </a:lnTo>
                  <a:lnTo>
                    <a:pt x="7341" y="4159"/>
                  </a:lnTo>
                  <a:cubicBezTo>
                    <a:pt x="7530" y="4159"/>
                    <a:pt x="7687" y="4317"/>
                    <a:pt x="7687" y="4506"/>
                  </a:cubicBezTo>
                  <a:cubicBezTo>
                    <a:pt x="7687" y="4758"/>
                    <a:pt x="7530" y="4915"/>
                    <a:pt x="7341" y="4915"/>
                  </a:cubicBezTo>
                  <a:lnTo>
                    <a:pt x="6018" y="4915"/>
                  </a:lnTo>
                  <a:lnTo>
                    <a:pt x="6270" y="5829"/>
                  </a:lnTo>
                  <a:cubicBezTo>
                    <a:pt x="6301" y="6050"/>
                    <a:pt x="6175" y="6207"/>
                    <a:pt x="6018" y="6270"/>
                  </a:cubicBezTo>
                  <a:lnTo>
                    <a:pt x="5955" y="6270"/>
                  </a:lnTo>
                  <a:cubicBezTo>
                    <a:pt x="5797" y="6270"/>
                    <a:pt x="5640" y="6176"/>
                    <a:pt x="5608" y="6018"/>
                  </a:cubicBezTo>
                  <a:lnTo>
                    <a:pt x="5324" y="4852"/>
                  </a:lnTo>
                  <a:lnTo>
                    <a:pt x="3875" y="4852"/>
                  </a:lnTo>
                  <a:cubicBezTo>
                    <a:pt x="3686" y="4852"/>
                    <a:pt x="3529" y="4695"/>
                    <a:pt x="3529" y="4506"/>
                  </a:cubicBezTo>
                  <a:cubicBezTo>
                    <a:pt x="3529" y="4317"/>
                    <a:pt x="3686" y="4159"/>
                    <a:pt x="3875" y="4159"/>
                  </a:cubicBezTo>
                  <a:lnTo>
                    <a:pt x="5167" y="4159"/>
                  </a:lnTo>
                  <a:lnTo>
                    <a:pt x="4946" y="3214"/>
                  </a:lnTo>
                  <a:cubicBezTo>
                    <a:pt x="4883" y="3025"/>
                    <a:pt x="5009" y="2868"/>
                    <a:pt x="5167" y="2773"/>
                  </a:cubicBezTo>
                  <a:cubicBezTo>
                    <a:pt x="5187" y="2770"/>
                    <a:pt x="5207" y="2768"/>
                    <a:pt x="5227" y="2768"/>
                  </a:cubicBezTo>
                  <a:close/>
                  <a:moveTo>
                    <a:pt x="3151" y="1"/>
                  </a:moveTo>
                  <a:cubicBezTo>
                    <a:pt x="2584" y="1"/>
                    <a:pt x="2142" y="473"/>
                    <a:pt x="2142" y="1040"/>
                  </a:cubicBezTo>
                  <a:lnTo>
                    <a:pt x="2142" y="1387"/>
                  </a:lnTo>
                  <a:lnTo>
                    <a:pt x="1103" y="1387"/>
                  </a:lnTo>
                  <a:cubicBezTo>
                    <a:pt x="788" y="1387"/>
                    <a:pt x="473" y="1544"/>
                    <a:pt x="284" y="1796"/>
                  </a:cubicBezTo>
                  <a:cubicBezTo>
                    <a:pt x="95" y="2017"/>
                    <a:pt x="0" y="2332"/>
                    <a:pt x="95" y="2679"/>
                  </a:cubicBezTo>
                  <a:lnTo>
                    <a:pt x="1166" y="6869"/>
                  </a:lnTo>
                  <a:cubicBezTo>
                    <a:pt x="1260" y="7341"/>
                    <a:pt x="1701" y="7656"/>
                    <a:pt x="2174" y="7656"/>
                  </a:cubicBezTo>
                  <a:lnTo>
                    <a:pt x="10995" y="7688"/>
                  </a:lnTo>
                  <a:cubicBezTo>
                    <a:pt x="11153" y="7688"/>
                    <a:pt x="11310" y="7593"/>
                    <a:pt x="11342" y="7436"/>
                  </a:cubicBezTo>
                  <a:lnTo>
                    <a:pt x="11909" y="4033"/>
                  </a:lnTo>
                  <a:cubicBezTo>
                    <a:pt x="11941" y="3718"/>
                    <a:pt x="11846" y="3435"/>
                    <a:pt x="11657" y="3214"/>
                  </a:cubicBezTo>
                  <a:cubicBezTo>
                    <a:pt x="11468" y="2962"/>
                    <a:pt x="11184" y="2868"/>
                    <a:pt x="10869" y="2868"/>
                  </a:cubicBezTo>
                  <a:lnTo>
                    <a:pt x="10208" y="2868"/>
                  </a:lnTo>
                  <a:lnTo>
                    <a:pt x="10050" y="2269"/>
                  </a:lnTo>
                  <a:cubicBezTo>
                    <a:pt x="9924" y="1796"/>
                    <a:pt x="9546" y="1450"/>
                    <a:pt x="9042" y="1450"/>
                  </a:cubicBezTo>
                  <a:lnTo>
                    <a:pt x="7530" y="1450"/>
                  </a:lnTo>
                  <a:lnTo>
                    <a:pt x="7120" y="599"/>
                  </a:lnTo>
                  <a:cubicBezTo>
                    <a:pt x="6963" y="253"/>
                    <a:pt x="6585" y="1"/>
                    <a:pt x="6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48"/>
          <p:cNvGrpSpPr/>
          <p:nvPr/>
        </p:nvGrpSpPr>
        <p:grpSpPr>
          <a:xfrm>
            <a:off x="4362575" y="2799069"/>
            <a:ext cx="418851" cy="159594"/>
            <a:chOff x="6011210" y="4335013"/>
            <a:chExt cx="671559" cy="255924"/>
          </a:xfrm>
        </p:grpSpPr>
        <p:sp>
          <p:nvSpPr>
            <p:cNvPr id="1629" name="Google Shape;1629;p48"/>
            <p:cNvSpPr/>
            <p:nvPr/>
          </p:nvSpPr>
          <p:spPr>
            <a:xfrm rot="5400000">
              <a:off x="6424541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5"/>
                    <a:pt x="1" y="892"/>
                  </a:cubicBezTo>
                  <a:cubicBezTo>
                    <a:pt x="1" y="1402"/>
                    <a:pt x="383" y="1815"/>
                    <a:pt x="892" y="1815"/>
                  </a:cubicBezTo>
                  <a:cubicBezTo>
                    <a:pt x="1402" y="1815"/>
                    <a:pt x="1784" y="1402"/>
                    <a:pt x="1784" y="892"/>
                  </a:cubicBezTo>
                  <a:cubicBezTo>
                    <a:pt x="1784" y="415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 rot="5400000">
              <a:off x="6013515" y="4332709"/>
              <a:ext cx="255924" cy="260532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2"/>
                    <a:pt x="383" y="1816"/>
                    <a:pt x="892" y="1816"/>
                  </a:cubicBezTo>
                  <a:cubicBezTo>
                    <a:pt x="1402" y="1816"/>
                    <a:pt x="1784" y="1402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6"/>
          <p:cNvSpPr txBox="1">
            <a:spLocks noGrp="1"/>
          </p:cNvSpPr>
          <p:nvPr>
            <p:ph type="title"/>
          </p:nvPr>
        </p:nvSpPr>
        <p:spPr>
          <a:xfrm>
            <a:off x="6273756" y="2053924"/>
            <a:ext cx="1350422" cy="13756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984" name="Google Shape;1984;p56"/>
          <p:cNvGrpSpPr/>
          <p:nvPr/>
        </p:nvGrpSpPr>
        <p:grpSpPr>
          <a:xfrm>
            <a:off x="6569327" y="-962161"/>
            <a:ext cx="648691" cy="823703"/>
            <a:chOff x="5740102" y="1076939"/>
            <a:chExt cx="648691" cy="823703"/>
          </a:xfrm>
        </p:grpSpPr>
        <p:sp>
          <p:nvSpPr>
            <p:cNvPr id="1985" name="Google Shape;1985;p56"/>
            <p:cNvSpPr/>
            <p:nvPr/>
          </p:nvSpPr>
          <p:spPr>
            <a:xfrm>
              <a:off x="5797748" y="1345286"/>
              <a:ext cx="11566" cy="40758"/>
            </a:xfrm>
            <a:custGeom>
              <a:avLst/>
              <a:gdLst/>
              <a:ahLst/>
              <a:cxnLst/>
              <a:rect l="l" t="t" r="r" b="b"/>
              <a:pathLst>
                <a:path w="502" h="1769" extrusionOk="0">
                  <a:moveTo>
                    <a:pt x="34" y="0"/>
                  </a:moveTo>
                  <a:cubicBezTo>
                    <a:pt x="1" y="601"/>
                    <a:pt x="34" y="1201"/>
                    <a:pt x="67" y="1768"/>
                  </a:cubicBezTo>
                  <a:lnTo>
                    <a:pt x="501" y="1735"/>
                  </a:lnTo>
                  <a:cubicBezTo>
                    <a:pt x="434" y="1168"/>
                    <a:pt x="434" y="601"/>
                    <a:pt x="434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6"/>
            <p:cNvSpPr/>
            <p:nvPr/>
          </p:nvSpPr>
          <p:spPr>
            <a:xfrm>
              <a:off x="5802356" y="1181587"/>
              <a:ext cx="58429" cy="123748"/>
            </a:xfrm>
            <a:custGeom>
              <a:avLst/>
              <a:gdLst/>
              <a:ahLst/>
              <a:cxnLst/>
              <a:rect l="l" t="t" r="r" b="b"/>
              <a:pathLst>
                <a:path w="2536" h="5371" extrusionOk="0">
                  <a:moveTo>
                    <a:pt x="2169" y="0"/>
                  </a:moveTo>
                  <a:cubicBezTo>
                    <a:pt x="1068" y="1601"/>
                    <a:pt x="334" y="3402"/>
                    <a:pt x="1" y="5304"/>
                  </a:cubicBezTo>
                  <a:lnTo>
                    <a:pt x="434" y="5371"/>
                  </a:lnTo>
                  <a:cubicBezTo>
                    <a:pt x="735" y="3536"/>
                    <a:pt x="1435" y="1768"/>
                    <a:pt x="2536" y="267"/>
                  </a:cubicBezTo>
                  <a:lnTo>
                    <a:pt x="2169" y="0"/>
                  </a:ln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6"/>
            <p:cNvSpPr/>
            <p:nvPr/>
          </p:nvSpPr>
          <p:spPr>
            <a:xfrm>
              <a:off x="5740102" y="1076939"/>
              <a:ext cx="648691" cy="650534"/>
            </a:xfrm>
            <a:custGeom>
              <a:avLst/>
              <a:gdLst/>
              <a:ahLst/>
              <a:cxnLst/>
              <a:rect l="l" t="t" r="r" b="b"/>
              <a:pathLst>
                <a:path w="28155" h="28235" extrusionOk="0">
                  <a:moveTo>
                    <a:pt x="15713" y="884"/>
                  </a:moveTo>
                  <a:cubicBezTo>
                    <a:pt x="21181" y="884"/>
                    <a:pt x="25984" y="4874"/>
                    <a:pt x="26853" y="10480"/>
                  </a:cubicBezTo>
                  <a:cubicBezTo>
                    <a:pt x="27254" y="13015"/>
                    <a:pt x="26720" y="15650"/>
                    <a:pt x="25419" y="17885"/>
                  </a:cubicBezTo>
                  <a:cubicBezTo>
                    <a:pt x="24051" y="20220"/>
                    <a:pt x="23151" y="22788"/>
                    <a:pt x="22817" y="25490"/>
                  </a:cubicBezTo>
                  <a:cubicBezTo>
                    <a:pt x="22784" y="25724"/>
                    <a:pt x="22584" y="25957"/>
                    <a:pt x="22317" y="25991"/>
                  </a:cubicBezTo>
                  <a:lnTo>
                    <a:pt x="13511" y="27358"/>
                  </a:lnTo>
                  <a:cubicBezTo>
                    <a:pt x="13484" y="27362"/>
                    <a:pt x="13457" y="27363"/>
                    <a:pt x="13430" y="27363"/>
                  </a:cubicBezTo>
                  <a:cubicBezTo>
                    <a:pt x="13191" y="27363"/>
                    <a:pt x="12967" y="27231"/>
                    <a:pt x="12877" y="26991"/>
                  </a:cubicBezTo>
                  <a:cubicBezTo>
                    <a:pt x="11709" y="24523"/>
                    <a:pt x="10075" y="22321"/>
                    <a:pt x="8073" y="20487"/>
                  </a:cubicBezTo>
                  <a:cubicBezTo>
                    <a:pt x="1102" y="14116"/>
                    <a:pt x="4571" y="2574"/>
                    <a:pt x="13844" y="1040"/>
                  </a:cubicBezTo>
                  <a:cubicBezTo>
                    <a:pt x="14472" y="935"/>
                    <a:pt x="15097" y="884"/>
                    <a:pt x="15713" y="884"/>
                  </a:cubicBezTo>
                  <a:close/>
                  <a:moveTo>
                    <a:pt x="15747" y="0"/>
                  </a:moveTo>
                  <a:cubicBezTo>
                    <a:pt x="15076" y="0"/>
                    <a:pt x="14396" y="56"/>
                    <a:pt x="13711" y="172"/>
                  </a:cubicBezTo>
                  <a:cubicBezTo>
                    <a:pt x="3737" y="1840"/>
                    <a:pt x="1" y="14249"/>
                    <a:pt x="7440" y="21121"/>
                  </a:cubicBezTo>
                  <a:cubicBezTo>
                    <a:pt x="9374" y="22889"/>
                    <a:pt x="10975" y="24990"/>
                    <a:pt x="12076" y="27392"/>
                  </a:cubicBezTo>
                  <a:cubicBezTo>
                    <a:pt x="12320" y="27911"/>
                    <a:pt x="12872" y="28234"/>
                    <a:pt x="13475" y="28234"/>
                  </a:cubicBezTo>
                  <a:cubicBezTo>
                    <a:pt x="13531" y="28234"/>
                    <a:pt x="13587" y="28231"/>
                    <a:pt x="13644" y="28226"/>
                  </a:cubicBezTo>
                  <a:lnTo>
                    <a:pt x="22450" y="26858"/>
                  </a:lnTo>
                  <a:cubicBezTo>
                    <a:pt x="23117" y="26758"/>
                    <a:pt x="23618" y="26224"/>
                    <a:pt x="23684" y="25590"/>
                  </a:cubicBezTo>
                  <a:cubicBezTo>
                    <a:pt x="24018" y="23022"/>
                    <a:pt x="24885" y="20554"/>
                    <a:pt x="26186" y="18352"/>
                  </a:cubicBezTo>
                  <a:cubicBezTo>
                    <a:pt x="27621" y="15950"/>
                    <a:pt x="28154" y="13115"/>
                    <a:pt x="27754" y="10346"/>
                  </a:cubicBezTo>
                  <a:cubicBezTo>
                    <a:pt x="26826" y="4326"/>
                    <a:pt x="21648" y="0"/>
                    <a:pt x="15747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6"/>
            <p:cNvSpPr/>
            <p:nvPr/>
          </p:nvSpPr>
          <p:spPr>
            <a:xfrm>
              <a:off x="6050612" y="1727612"/>
              <a:ext cx="229801" cy="173030"/>
            </a:xfrm>
            <a:custGeom>
              <a:avLst/>
              <a:gdLst/>
              <a:ahLst/>
              <a:cxnLst/>
              <a:rect l="l" t="t" r="r" b="b"/>
              <a:pathLst>
                <a:path w="9974" h="7510" extrusionOk="0">
                  <a:moveTo>
                    <a:pt x="8285" y="876"/>
                  </a:moveTo>
                  <a:cubicBezTo>
                    <a:pt x="8645" y="876"/>
                    <a:pt x="8976" y="1157"/>
                    <a:pt x="9007" y="1519"/>
                  </a:cubicBezTo>
                  <a:cubicBezTo>
                    <a:pt x="9040" y="1753"/>
                    <a:pt x="8973" y="1986"/>
                    <a:pt x="8806" y="2153"/>
                  </a:cubicBezTo>
                  <a:lnTo>
                    <a:pt x="8540" y="2486"/>
                  </a:lnTo>
                  <a:lnTo>
                    <a:pt x="8840" y="2787"/>
                  </a:lnTo>
                  <a:cubicBezTo>
                    <a:pt x="8940" y="2887"/>
                    <a:pt x="9007" y="3020"/>
                    <a:pt x="9040" y="3187"/>
                  </a:cubicBezTo>
                  <a:lnTo>
                    <a:pt x="9040" y="3254"/>
                  </a:lnTo>
                  <a:cubicBezTo>
                    <a:pt x="9073" y="3454"/>
                    <a:pt x="8973" y="3687"/>
                    <a:pt x="8840" y="3854"/>
                  </a:cubicBezTo>
                  <a:lnTo>
                    <a:pt x="8506" y="4154"/>
                  </a:lnTo>
                  <a:lnTo>
                    <a:pt x="8806" y="4455"/>
                  </a:lnTo>
                  <a:cubicBezTo>
                    <a:pt x="8873" y="4555"/>
                    <a:pt x="8940" y="4688"/>
                    <a:pt x="8973" y="4821"/>
                  </a:cubicBezTo>
                  <a:lnTo>
                    <a:pt x="8973" y="4955"/>
                  </a:lnTo>
                  <a:cubicBezTo>
                    <a:pt x="9040" y="5322"/>
                    <a:pt x="8773" y="5689"/>
                    <a:pt x="8406" y="5755"/>
                  </a:cubicBezTo>
                  <a:lnTo>
                    <a:pt x="2802" y="6589"/>
                  </a:lnTo>
                  <a:cubicBezTo>
                    <a:pt x="2761" y="6596"/>
                    <a:pt x="2720" y="6600"/>
                    <a:pt x="2680" y="6600"/>
                  </a:cubicBezTo>
                  <a:cubicBezTo>
                    <a:pt x="2336" y="6600"/>
                    <a:pt x="2061" y="6351"/>
                    <a:pt x="2002" y="6022"/>
                  </a:cubicBezTo>
                  <a:lnTo>
                    <a:pt x="2002" y="5889"/>
                  </a:lnTo>
                  <a:cubicBezTo>
                    <a:pt x="2002" y="5755"/>
                    <a:pt x="2002" y="5622"/>
                    <a:pt x="2068" y="5489"/>
                  </a:cubicBezTo>
                  <a:lnTo>
                    <a:pt x="2235" y="5122"/>
                  </a:lnTo>
                  <a:lnTo>
                    <a:pt x="1868" y="4922"/>
                  </a:lnTo>
                  <a:cubicBezTo>
                    <a:pt x="1668" y="4821"/>
                    <a:pt x="1501" y="4621"/>
                    <a:pt x="1468" y="4388"/>
                  </a:cubicBezTo>
                  <a:lnTo>
                    <a:pt x="1468" y="4321"/>
                  </a:lnTo>
                  <a:cubicBezTo>
                    <a:pt x="1468" y="4188"/>
                    <a:pt x="1501" y="4021"/>
                    <a:pt x="1568" y="3921"/>
                  </a:cubicBezTo>
                  <a:lnTo>
                    <a:pt x="1768" y="3521"/>
                  </a:lnTo>
                  <a:lnTo>
                    <a:pt x="1368" y="3320"/>
                  </a:lnTo>
                  <a:cubicBezTo>
                    <a:pt x="1168" y="3187"/>
                    <a:pt x="1034" y="2987"/>
                    <a:pt x="1001" y="2753"/>
                  </a:cubicBezTo>
                  <a:cubicBezTo>
                    <a:pt x="934" y="2353"/>
                    <a:pt x="1201" y="1986"/>
                    <a:pt x="1635" y="1919"/>
                  </a:cubicBezTo>
                  <a:lnTo>
                    <a:pt x="8173" y="885"/>
                  </a:lnTo>
                  <a:cubicBezTo>
                    <a:pt x="8210" y="879"/>
                    <a:pt x="8248" y="876"/>
                    <a:pt x="8285" y="876"/>
                  </a:cubicBezTo>
                  <a:close/>
                  <a:moveTo>
                    <a:pt x="8279" y="0"/>
                  </a:moveTo>
                  <a:cubicBezTo>
                    <a:pt x="8200" y="0"/>
                    <a:pt x="8120" y="6"/>
                    <a:pt x="8039" y="18"/>
                  </a:cubicBezTo>
                  <a:lnTo>
                    <a:pt x="1501" y="1019"/>
                  </a:lnTo>
                  <a:cubicBezTo>
                    <a:pt x="601" y="1152"/>
                    <a:pt x="0" y="2019"/>
                    <a:pt x="100" y="2887"/>
                  </a:cubicBezTo>
                  <a:cubicBezTo>
                    <a:pt x="167" y="3287"/>
                    <a:pt x="367" y="3621"/>
                    <a:pt x="634" y="3854"/>
                  </a:cubicBezTo>
                  <a:cubicBezTo>
                    <a:pt x="567" y="4054"/>
                    <a:pt x="567" y="4288"/>
                    <a:pt x="601" y="4488"/>
                  </a:cubicBezTo>
                  <a:lnTo>
                    <a:pt x="601" y="4555"/>
                  </a:lnTo>
                  <a:cubicBezTo>
                    <a:pt x="667" y="4922"/>
                    <a:pt x="834" y="5255"/>
                    <a:pt x="1134" y="5522"/>
                  </a:cubicBezTo>
                  <a:cubicBezTo>
                    <a:pt x="1101" y="5689"/>
                    <a:pt x="1101" y="5856"/>
                    <a:pt x="1134" y="6022"/>
                  </a:cubicBezTo>
                  <a:lnTo>
                    <a:pt x="1168" y="6189"/>
                  </a:lnTo>
                  <a:cubicBezTo>
                    <a:pt x="1288" y="6971"/>
                    <a:pt x="1951" y="7509"/>
                    <a:pt x="2717" y="7509"/>
                  </a:cubicBezTo>
                  <a:cubicBezTo>
                    <a:pt x="2800" y="7509"/>
                    <a:pt x="2884" y="7503"/>
                    <a:pt x="2969" y="7490"/>
                  </a:cubicBezTo>
                  <a:lnTo>
                    <a:pt x="8573" y="6656"/>
                  </a:lnTo>
                  <a:cubicBezTo>
                    <a:pt x="9407" y="6489"/>
                    <a:pt x="9974" y="5722"/>
                    <a:pt x="9874" y="4855"/>
                  </a:cubicBezTo>
                  <a:lnTo>
                    <a:pt x="9874" y="4721"/>
                  </a:lnTo>
                  <a:cubicBezTo>
                    <a:pt x="9841" y="4555"/>
                    <a:pt x="9774" y="4388"/>
                    <a:pt x="9707" y="4221"/>
                  </a:cubicBezTo>
                  <a:cubicBezTo>
                    <a:pt x="9907" y="3887"/>
                    <a:pt x="9974" y="3521"/>
                    <a:pt x="9941" y="3154"/>
                  </a:cubicBezTo>
                  <a:lnTo>
                    <a:pt x="9941" y="3087"/>
                  </a:lnTo>
                  <a:cubicBezTo>
                    <a:pt x="9907" y="2853"/>
                    <a:pt x="9841" y="2653"/>
                    <a:pt x="9740" y="2486"/>
                  </a:cubicBezTo>
                  <a:cubicBezTo>
                    <a:pt x="9907" y="2153"/>
                    <a:pt x="9974" y="1786"/>
                    <a:pt x="9941" y="1419"/>
                  </a:cubicBezTo>
                  <a:cubicBezTo>
                    <a:pt x="9789" y="599"/>
                    <a:pt x="9084" y="0"/>
                    <a:pt x="8279" y="0"/>
                  </a:cubicBezTo>
                  <a:close/>
                </a:path>
              </a:pathLst>
            </a:custGeom>
            <a:solidFill>
              <a:srgbClr val="556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9" name="Google Shape;1989;p56"/>
          <p:cNvGrpSpPr/>
          <p:nvPr/>
        </p:nvGrpSpPr>
        <p:grpSpPr>
          <a:xfrm>
            <a:off x="6738335" y="1769880"/>
            <a:ext cx="416195" cy="159839"/>
            <a:chOff x="1083148" y="1499156"/>
            <a:chExt cx="416195" cy="159839"/>
          </a:xfrm>
        </p:grpSpPr>
        <p:sp>
          <p:nvSpPr>
            <p:cNvPr id="1990" name="Google Shape;1990;p56"/>
            <p:cNvSpPr/>
            <p:nvPr/>
          </p:nvSpPr>
          <p:spPr>
            <a:xfrm rot="5400000">
              <a:off x="1338136" y="1497787"/>
              <a:ext cx="159839" cy="162577"/>
            </a:xfrm>
            <a:custGeom>
              <a:avLst/>
              <a:gdLst/>
              <a:ahLst/>
              <a:cxnLst/>
              <a:rect l="l" t="t" r="r" b="b"/>
              <a:pathLst>
                <a:path w="1784" h="1816" extrusionOk="0">
                  <a:moveTo>
                    <a:pt x="892" y="1"/>
                  </a:moveTo>
                  <a:cubicBezTo>
                    <a:pt x="383" y="1"/>
                    <a:pt x="1" y="414"/>
                    <a:pt x="1" y="892"/>
                  </a:cubicBezTo>
                  <a:cubicBezTo>
                    <a:pt x="1" y="1401"/>
                    <a:pt x="383" y="1815"/>
                    <a:pt x="892" y="1815"/>
                  </a:cubicBezTo>
                  <a:cubicBezTo>
                    <a:pt x="1402" y="1815"/>
                    <a:pt x="1784" y="1401"/>
                    <a:pt x="1784" y="892"/>
                  </a:cubicBezTo>
                  <a:cubicBezTo>
                    <a:pt x="1784" y="414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6"/>
            <p:cNvSpPr/>
            <p:nvPr/>
          </p:nvSpPr>
          <p:spPr>
            <a:xfrm rot="5400000">
              <a:off x="1083085" y="1499219"/>
              <a:ext cx="159839" cy="159712"/>
            </a:xfrm>
            <a:custGeom>
              <a:avLst/>
              <a:gdLst/>
              <a:ahLst/>
              <a:cxnLst/>
              <a:rect l="l" t="t" r="r" b="b"/>
              <a:pathLst>
                <a:path w="1784" h="1784" extrusionOk="0">
                  <a:moveTo>
                    <a:pt x="892" y="1"/>
                  </a:moveTo>
                  <a:cubicBezTo>
                    <a:pt x="383" y="1"/>
                    <a:pt x="1" y="383"/>
                    <a:pt x="1" y="892"/>
                  </a:cubicBezTo>
                  <a:cubicBezTo>
                    <a:pt x="1" y="1401"/>
                    <a:pt x="383" y="1783"/>
                    <a:pt x="892" y="1783"/>
                  </a:cubicBezTo>
                  <a:cubicBezTo>
                    <a:pt x="1402" y="1783"/>
                    <a:pt x="1784" y="1401"/>
                    <a:pt x="1784" y="892"/>
                  </a:cubicBezTo>
                  <a:cubicBezTo>
                    <a:pt x="1784" y="383"/>
                    <a:pt x="1402" y="1"/>
                    <a:pt x="892" y="1"/>
                  </a:cubicBezTo>
                  <a:close/>
                </a:path>
              </a:pathLst>
            </a:custGeom>
            <a:solidFill>
              <a:srgbClr val="FF5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424;p36">
            <a:extLst>
              <a:ext uri="{FF2B5EF4-FFF2-40B4-BE49-F238E27FC236}">
                <a16:creationId xmlns:a16="http://schemas.microsoft.com/office/drawing/2014/main" id="{25202D9F-2B20-43FB-805F-D7FC6DCA277B}"/>
              </a:ext>
            </a:extLst>
          </p:cNvPr>
          <p:cNvSpPr txBox="1">
            <a:spLocks/>
          </p:cNvSpPr>
          <p:nvPr/>
        </p:nvSpPr>
        <p:spPr>
          <a:xfrm>
            <a:off x="4926367" y="3301500"/>
            <a:ext cx="40452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Poppins"/>
              <a:buNone/>
              <a:defRPr sz="7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 Extrabold"/>
              <a:buNone/>
              <a:defRPr sz="6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 Extrabold"/>
              <a:buNone/>
              <a:defRPr sz="6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 Extrabold"/>
              <a:buNone/>
              <a:defRPr sz="6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 Extrabold"/>
              <a:buNone/>
              <a:defRPr sz="6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 Extrabold"/>
              <a:buNone/>
              <a:defRPr sz="6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 Extrabold"/>
              <a:buNone/>
              <a:defRPr sz="6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 Extrabold"/>
              <a:buNone/>
              <a:defRPr sz="6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roxima Nova Extrabold"/>
              <a:buNone/>
              <a:defRPr sz="6000" b="0" i="0" u="none" strike="noStrike" cap="none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pPr algn="ctr"/>
            <a:r>
              <a:rPr lang="en-IN" sz="2800" dirty="0"/>
              <a:t>Expert Consultation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E9169A-4745-4850-955D-1CC9E6E6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6" y="416257"/>
            <a:ext cx="4482437" cy="44824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53"/>
          <p:cNvSpPr txBox="1">
            <a:spLocks noGrp="1"/>
          </p:cNvSpPr>
          <p:nvPr>
            <p:ph type="title" idx="4"/>
          </p:nvPr>
        </p:nvSpPr>
        <p:spPr>
          <a:xfrm>
            <a:off x="1405350" y="579775"/>
            <a:ext cx="63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Expert Consultation</a:t>
            </a:r>
          </a:p>
        </p:txBody>
      </p:sp>
      <p:sp>
        <p:nvSpPr>
          <p:cNvPr id="1776" name="Google Shape;1776;p53"/>
          <p:cNvSpPr txBox="1">
            <a:spLocks noGrp="1"/>
          </p:cNvSpPr>
          <p:nvPr>
            <p:ph type="title"/>
          </p:nvPr>
        </p:nvSpPr>
        <p:spPr>
          <a:xfrm>
            <a:off x="3598605" y="1553687"/>
            <a:ext cx="2304507" cy="42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GB" dirty="0"/>
              <a:t>Ask the experts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7" name="Google Shape;1777;p53"/>
          <p:cNvSpPr txBox="1">
            <a:spLocks noGrp="1"/>
          </p:cNvSpPr>
          <p:nvPr>
            <p:ph type="title" idx="2"/>
          </p:nvPr>
        </p:nvSpPr>
        <p:spPr>
          <a:xfrm>
            <a:off x="3801279" y="3295723"/>
            <a:ext cx="3816969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consultaion</a:t>
            </a:r>
            <a:endParaRPr dirty="0"/>
          </a:p>
        </p:txBody>
      </p:sp>
      <p:sp>
        <p:nvSpPr>
          <p:cNvPr id="1778" name="Google Shape;1778;p53"/>
          <p:cNvSpPr txBox="1">
            <a:spLocks noGrp="1"/>
          </p:cNvSpPr>
          <p:nvPr>
            <p:ph type="subTitle" idx="1"/>
          </p:nvPr>
        </p:nvSpPr>
        <p:spPr>
          <a:xfrm>
            <a:off x="3598605" y="2113655"/>
            <a:ext cx="4996124" cy="91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With the assistance of experienced medical professionals, we have answers to all of your health-related questions.</a:t>
            </a:r>
            <a:endParaRPr lang="en-IN" dirty="0"/>
          </a:p>
        </p:txBody>
      </p:sp>
      <p:sp>
        <p:nvSpPr>
          <p:cNvPr id="1779" name="Google Shape;1779;p53"/>
          <p:cNvSpPr txBox="1">
            <a:spLocks noGrp="1"/>
          </p:cNvSpPr>
          <p:nvPr>
            <p:ph type="subTitle" idx="3"/>
          </p:nvPr>
        </p:nvSpPr>
        <p:spPr>
          <a:xfrm>
            <a:off x="3888048" y="3840766"/>
            <a:ext cx="37302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Live consultations from the comfort of your own home</a:t>
            </a:r>
            <a:endParaRPr dirty="0"/>
          </a:p>
        </p:txBody>
      </p:sp>
      <p:sp>
        <p:nvSpPr>
          <p:cNvPr id="1868" name="Google Shape;1868;p53"/>
          <p:cNvSpPr/>
          <p:nvPr/>
        </p:nvSpPr>
        <p:spPr>
          <a:xfrm rot="5400000">
            <a:off x="3327268" y="1730572"/>
            <a:ext cx="159837" cy="162577"/>
          </a:xfrm>
          <a:custGeom>
            <a:avLst/>
            <a:gdLst/>
            <a:ahLst/>
            <a:cxnLst/>
            <a:rect l="l" t="t" r="r" b="b"/>
            <a:pathLst>
              <a:path w="1784" h="1816" extrusionOk="0">
                <a:moveTo>
                  <a:pt x="892" y="1"/>
                </a:moveTo>
                <a:cubicBezTo>
                  <a:pt x="383" y="1"/>
                  <a:pt x="1" y="414"/>
                  <a:pt x="1" y="892"/>
                </a:cubicBezTo>
                <a:cubicBezTo>
                  <a:pt x="1" y="1401"/>
                  <a:pt x="383" y="1815"/>
                  <a:pt x="892" y="1815"/>
                </a:cubicBezTo>
                <a:cubicBezTo>
                  <a:pt x="1402" y="1815"/>
                  <a:pt x="1784" y="1401"/>
                  <a:pt x="1784" y="892"/>
                </a:cubicBezTo>
                <a:cubicBezTo>
                  <a:pt x="1784" y="414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53"/>
          <p:cNvSpPr/>
          <p:nvPr/>
        </p:nvSpPr>
        <p:spPr>
          <a:xfrm rot="5400000">
            <a:off x="7748996" y="3425051"/>
            <a:ext cx="159837" cy="159713"/>
          </a:xfrm>
          <a:custGeom>
            <a:avLst/>
            <a:gdLst/>
            <a:ahLst/>
            <a:cxnLst/>
            <a:rect l="l" t="t" r="r" b="b"/>
            <a:pathLst>
              <a:path w="1784" h="1784" extrusionOk="0">
                <a:moveTo>
                  <a:pt x="892" y="1"/>
                </a:moveTo>
                <a:cubicBezTo>
                  <a:pt x="383" y="1"/>
                  <a:pt x="1" y="383"/>
                  <a:pt x="1" y="892"/>
                </a:cubicBezTo>
                <a:cubicBezTo>
                  <a:pt x="1" y="1401"/>
                  <a:pt x="383" y="1783"/>
                  <a:pt x="892" y="1783"/>
                </a:cubicBezTo>
                <a:cubicBezTo>
                  <a:pt x="1402" y="1783"/>
                  <a:pt x="1784" y="1401"/>
                  <a:pt x="1784" y="892"/>
                </a:cubicBezTo>
                <a:cubicBezTo>
                  <a:pt x="1784" y="383"/>
                  <a:pt x="1402" y="1"/>
                  <a:pt x="892" y="1"/>
                </a:cubicBezTo>
                <a:close/>
              </a:path>
            </a:pathLst>
          </a:custGeom>
          <a:solidFill>
            <a:srgbClr val="FF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3A73C-A615-4C3F-BA6F-6211154A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031" y="1229067"/>
            <a:ext cx="3556515" cy="3556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ntal health cen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56FDE"/>
      </a:accent1>
      <a:accent2>
        <a:srgbClr val="FFAC1A"/>
      </a:accent2>
      <a:accent3>
        <a:srgbClr val="FF5A3A"/>
      </a:accent3>
      <a:accent4>
        <a:srgbClr val="000000"/>
      </a:accent4>
      <a:accent5>
        <a:srgbClr val="556FDE"/>
      </a:accent5>
      <a:accent6>
        <a:srgbClr val="FFAC1A"/>
      </a:accent6>
      <a:hlink>
        <a:srgbClr val="FF5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290</Words>
  <Application>Microsoft Office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Proxima Nova Extrabold</vt:lpstr>
      <vt:lpstr>Poppins</vt:lpstr>
      <vt:lpstr>Proxima Nova</vt:lpstr>
      <vt:lpstr>Mental health center by Slidesgo</vt:lpstr>
      <vt:lpstr>Hello Doc!</vt:lpstr>
      <vt:lpstr>Introduction</vt:lpstr>
      <vt:lpstr>01</vt:lpstr>
      <vt:lpstr>Personal Medical Assistant</vt:lpstr>
      <vt:lpstr>Personal Medical Assistant</vt:lpstr>
      <vt:lpstr>Patient Data In One Place</vt:lpstr>
      <vt:lpstr>Patient Data In One Place</vt:lpstr>
      <vt:lpstr>03</vt:lpstr>
      <vt:lpstr>Expert Consultation</vt:lpstr>
      <vt:lpstr>04</vt:lpstr>
      <vt:lpstr>Emergency Services</vt:lpstr>
      <vt:lpstr>Our Team - RunTime Terrors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Doc!</dc:title>
  <dc:creator>Mrudul A Thakadiyel</dc:creator>
  <cp:lastModifiedBy>Mrudul A Thakadiyel</cp:lastModifiedBy>
  <cp:revision>27</cp:revision>
  <dcterms:modified xsi:type="dcterms:W3CDTF">2021-04-26T06:20:23Z</dcterms:modified>
</cp:coreProperties>
</file>