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66" r:id="rId3"/>
    <p:sldId id="296" r:id="rId4"/>
    <p:sldId id="271" r:id="rId5"/>
    <p:sldId id="272" r:id="rId6"/>
    <p:sldId id="299" r:id="rId7"/>
    <p:sldId id="297" r:id="rId8"/>
    <p:sldId id="273" r:id="rId9"/>
    <p:sldId id="274" r:id="rId10"/>
    <p:sldId id="277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Bahnschrift Light" panose="020B0502040204020203" pitchFamily="34" charset="0"/>
      <p:regular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Saira Condensed" panose="020B0604020202020204" charset="0"/>
      <p:regular r:id="rId22"/>
      <p:bold r:id="rId23"/>
    </p:embeddedFont>
    <p:embeddedFont>
      <p:font typeface="Quattrocento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18BC75-5B82-49B3-9C99-8F384CD40B69}">
  <a:tblStyle styleId="{C718BC75-5B82-49B3-9C99-8F384CD40B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8bba8ee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8bba8ee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8bba8ee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8bba8ee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26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8bba8eef5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8bba8eef5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58bba8eef5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58bba8eef5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58bba8eef5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58bba8eef5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58bba8eef5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58bba8eef5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>
  <p:cSld name="CUSTOM_7">
    <p:bg>
      <p:bgPr>
        <a:solidFill>
          <a:srgbClr val="CFD9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avLst/>
              <a:gdLst/>
              <a:ahLst/>
              <a:cxnLst/>
              <a:rect l="l" t="t" r="r" b="b"/>
              <a:pathLst>
                <a:path w="18879" h="13657" extrusionOk="0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avLst/>
              <a:gdLst/>
              <a:ahLst/>
              <a:cxnLst/>
              <a:rect l="l" t="t" r="r" b="b"/>
              <a:pathLst>
                <a:path w="14692" h="14415" extrusionOk="0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avLst/>
              <a:gdLst/>
              <a:ahLst/>
              <a:cxnLst/>
              <a:rect l="l" t="t" r="r" b="b"/>
              <a:pathLst>
                <a:path w="3238" h="4336" extrusionOk="0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avLst/>
              <a:gdLst/>
              <a:ahLst/>
              <a:cxnLst/>
              <a:rect l="l" t="t" r="r" b="b"/>
              <a:pathLst>
                <a:path w="6294" h="4532" extrusionOk="0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avLst/>
              <a:gdLst/>
              <a:ahLst/>
              <a:cxnLst/>
              <a:rect l="l" t="t" r="r" b="b"/>
              <a:pathLst>
                <a:path w="8283" h="4775" extrusionOk="0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avLst/>
              <a:gdLst/>
              <a:ahLst/>
              <a:cxnLst/>
              <a:rect l="l" t="t" r="r" b="b"/>
              <a:pathLst>
                <a:path w="5164" h="3873" extrusionOk="0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avLst/>
              <a:gdLst/>
              <a:ahLst/>
              <a:cxnLst/>
              <a:rect l="l" t="t" r="r" b="b"/>
              <a:pathLst>
                <a:path w="5200" h="3873" extrusionOk="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avLst/>
              <a:gdLst/>
              <a:ahLst/>
              <a:cxnLst/>
              <a:rect l="l" t="t" r="r" b="b"/>
              <a:pathLst>
                <a:path w="3961" h="23589" extrusionOk="0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avLst/>
              <a:gdLst/>
              <a:ahLst/>
              <a:cxnLst/>
              <a:rect l="l" t="t" r="r" b="b"/>
              <a:pathLst>
                <a:path w="3952" h="23589" extrusionOk="0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avLst/>
              <a:gdLst/>
              <a:ahLst/>
              <a:cxnLst/>
              <a:rect l="l" t="t" r="r" b="b"/>
              <a:pathLst>
                <a:path w="5164" h="1927" extrusionOk="0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avLst/>
              <a:gdLst/>
              <a:ahLst/>
              <a:cxnLst/>
              <a:rect l="l" t="t" r="r" b="b"/>
              <a:pathLst>
                <a:path w="5200" h="1927" extrusionOk="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avLst/>
              <a:gdLst/>
              <a:ahLst/>
              <a:cxnLst/>
              <a:rect l="l" t="t" r="r" b="b"/>
              <a:pathLst>
                <a:path w="7794" h="21066" extrusionOk="0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avLst/>
              <a:gdLst/>
              <a:ahLst/>
              <a:cxnLst/>
              <a:rect l="l" t="t" r="r" b="b"/>
              <a:pathLst>
                <a:path w="6927" h="23056" extrusionOk="0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avLst/>
              <a:gdLst/>
              <a:ahLst/>
              <a:cxnLst/>
              <a:rect l="l" t="t" r="r" b="b"/>
              <a:pathLst>
                <a:path w="9494" h="23056" extrusionOk="0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avLst/>
              <a:gdLst/>
              <a:ahLst/>
              <a:cxnLst/>
              <a:rect l="l" t="t" r="r" b="b"/>
              <a:pathLst>
                <a:path w="1" h="905" extrusionOk="0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avLst/>
              <a:gdLst/>
              <a:ahLst/>
              <a:cxnLst/>
              <a:rect l="l" t="t" r="r" b="b"/>
              <a:pathLst>
                <a:path w="1809" h="978" extrusionOk="0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avLst/>
              <a:gdLst/>
              <a:ahLst/>
              <a:cxnLst/>
              <a:rect l="l" t="t" r="r" b="b"/>
              <a:pathLst>
                <a:path w="1276" h="2405" extrusionOk="0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avLst/>
              <a:gdLst/>
              <a:ahLst/>
              <a:cxnLst/>
              <a:rect l="l" t="t" r="r" b="b"/>
              <a:pathLst>
                <a:path w="715" h="1191" extrusionOk="0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avLst/>
              <a:gdLst/>
              <a:ahLst/>
              <a:cxnLst/>
              <a:rect l="l" t="t" r="r" b="b"/>
              <a:pathLst>
                <a:path w="227" h="874" extrusionOk="0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avLst/>
              <a:gdLst/>
              <a:ahLst/>
              <a:cxnLst/>
              <a:rect l="l" t="t" r="r" b="b"/>
              <a:pathLst>
                <a:path w="1167" h="905" extrusionOk="0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avLst/>
              <a:gdLst/>
              <a:ahLst/>
              <a:cxnLst/>
              <a:rect l="l" t="t" r="r" b="b"/>
              <a:pathLst>
                <a:path w="905" h="1655" extrusionOk="0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avLst/>
              <a:gdLst/>
              <a:ahLst/>
              <a:cxnLst/>
              <a:rect l="l" t="t" r="r" b="b"/>
              <a:pathLst>
                <a:path w="643" h="1131" extrusionOk="0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avLst/>
              <a:gdLst/>
              <a:ahLst/>
              <a:cxnLst/>
              <a:rect l="l" t="t" r="r" b="b"/>
              <a:pathLst>
                <a:path w="227" h="869" extrusionOk="0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avLst/>
              <a:gdLst/>
              <a:ahLst/>
              <a:cxnLst/>
              <a:rect l="l" t="t" r="r" b="b"/>
              <a:pathLst>
                <a:path w="9458" h="8337" extrusionOk="0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avLst/>
              <a:gdLst/>
              <a:ahLst/>
              <a:cxnLst/>
              <a:rect l="l" t="t" r="r" b="b"/>
              <a:pathLst>
                <a:path w="1321" h="1634" extrusionOk="0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avLst/>
              <a:gdLst/>
              <a:ahLst/>
              <a:cxnLst/>
              <a:rect l="l" t="t" r="r" b="b"/>
              <a:pathLst>
                <a:path w="525" h="811" extrusionOk="0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avLst/>
              <a:gdLst/>
              <a:ahLst/>
              <a:cxnLst/>
              <a:rect l="l" t="t" r="r" b="b"/>
              <a:pathLst>
                <a:path w="715" h="1168" extrusionOk="0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avLst/>
              <a:gdLst/>
              <a:ahLst/>
              <a:cxnLst/>
              <a:rect l="l" t="t" r="r" b="b"/>
              <a:pathLst>
                <a:path w="372" h="220" extrusionOk="0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avLst/>
              <a:gdLst/>
              <a:ahLst/>
              <a:cxnLst/>
              <a:rect l="l" t="t" r="r" b="b"/>
              <a:pathLst>
                <a:path w="1095" h="344" extrusionOk="0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avLst/>
              <a:gdLst/>
              <a:ahLst/>
              <a:cxnLst/>
              <a:rect l="l" t="t" r="r" b="b"/>
              <a:pathLst>
                <a:path w="299" h="837" extrusionOk="0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avLst/>
              <a:gdLst/>
              <a:ahLst/>
              <a:cxnLst/>
              <a:rect l="l" t="t" r="r" b="b"/>
              <a:pathLst>
                <a:path w="263" h="833" extrusionOk="0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avLst/>
              <a:gdLst/>
              <a:ahLst/>
              <a:cxnLst/>
              <a:rect l="l" t="t" r="r" b="b"/>
              <a:pathLst>
                <a:path w="1131" h="459" extrusionOk="0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avLst/>
              <a:gdLst/>
              <a:ahLst/>
              <a:cxnLst/>
              <a:rect l="l" t="t" r="r" b="b"/>
              <a:pathLst>
                <a:path w="1131" h="683" extrusionOk="0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avLst/>
              <a:gdLst/>
              <a:ahLst/>
              <a:cxnLst/>
              <a:rect l="l" t="t" r="r" b="b"/>
              <a:pathLst>
                <a:path w="5317" h="4871" extrusionOk="0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avLst/>
              <a:gdLst/>
              <a:ahLst/>
              <a:cxnLst/>
              <a:rect l="l" t="t" r="r" b="b"/>
              <a:pathLst>
                <a:path w="1358" h="1583" extrusionOk="0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avLst/>
              <a:gdLst/>
              <a:ahLst/>
              <a:cxnLst/>
              <a:rect l="l" t="t" r="r" b="b"/>
              <a:pathLst>
                <a:path w="109" h="299" extrusionOk="0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avLst/>
              <a:gdLst/>
              <a:ahLst/>
              <a:cxnLst/>
              <a:rect l="l" t="t" r="r" b="b"/>
              <a:pathLst>
                <a:path w="525" h="797" extrusionOk="0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avLst/>
              <a:gdLst/>
              <a:ahLst/>
              <a:cxnLst/>
              <a:rect l="l" t="t" r="r" b="b"/>
              <a:pathLst>
                <a:path w="2035" h="10172" extrusionOk="0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avLst/>
              <a:gdLst/>
              <a:ahLst/>
              <a:cxnLst/>
              <a:rect l="l" t="t" r="r" b="b"/>
              <a:pathLst>
                <a:path w="1990" h="9982" extrusionOk="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avLst/>
              <a:gdLst/>
              <a:ahLst/>
              <a:cxnLst/>
              <a:rect l="l" t="t" r="r" b="b"/>
              <a:pathLst>
                <a:path w="941" h="1059" extrusionOk="0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avLst/>
              <a:gdLst/>
              <a:ahLst/>
              <a:cxnLst/>
              <a:rect l="l" t="t" r="r" b="b"/>
              <a:pathLst>
                <a:path w="490" h="1023" extrusionOk="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avLst/>
              <a:gdLst/>
              <a:ahLst/>
              <a:cxnLst/>
              <a:rect l="l" t="t" r="r" b="b"/>
              <a:pathLst>
                <a:path w="336" h="227" extrusionOk="0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avLst/>
              <a:gdLst/>
              <a:ahLst/>
              <a:cxnLst/>
              <a:rect l="l" t="t" r="r" b="b"/>
              <a:pathLst>
                <a:path w="824" h="372" extrusionOk="0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avLst/>
              <a:gdLst/>
              <a:ahLst/>
              <a:cxnLst/>
              <a:rect l="l" t="t" r="r" b="b"/>
              <a:pathLst>
                <a:path w="1501" h="417" extrusionOk="0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avLst/>
              <a:gdLst/>
              <a:ahLst/>
              <a:cxnLst/>
              <a:rect l="l" t="t" r="r" b="b"/>
              <a:pathLst>
                <a:path w="1890" h="1203" extrusionOk="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avLst/>
              <a:gdLst/>
              <a:ahLst/>
              <a:cxnLst/>
              <a:rect l="l" t="t" r="r" b="b"/>
              <a:pathLst>
                <a:path w="2036" h="1203" extrusionOk="0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355" h="3355" extrusionOk="0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avLst/>
              <a:gdLst/>
              <a:ahLst/>
              <a:cxnLst/>
              <a:rect l="l" t="t" r="r" b="b"/>
              <a:pathLst>
                <a:path w="3355" h="3392" extrusionOk="0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avLst/>
              <a:gdLst/>
              <a:ahLst/>
              <a:cxnLst/>
              <a:rect l="l" t="t" r="r" b="b"/>
              <a:pathLst>
                <a:path w="5155" h="941" extrusionOk="0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avLst/>
              <a:gdLst/>
              <a:ahLst/>
              <a:cxnLst/>
              <a:rect l="l" t="t" r="r" b="b"/>
              <a:pathLst>
                <a:path w="5163" h="1014" extrusionOk="0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avLst/>
              <a:gdLst/>
              <a:ahLst/>
              <a:cxnLst/>
              <a:rect l="l" t="t" r="r" b="b"/>
              <a:pathLst>
                <a:path w="2035" h="1845" extrusionOk="0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avLst/>
              <a:gdLst/>
              <a:ahLst/>
              <a:cxnLst/>
              <a:rect l="l" t="t" r="r" b="b"/>
              <a:pathLst>
                <a:path w="1430" h="3745" extrusionOk="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avLst/>
              <a:gdLst/>
              <a:ahLst/>
              <a:cxnLst/>
              <a:rect l="l" t="t" r="r" b="b"/>
              <a:pathLst>
                <a:path w="2225" h="3819" extrusionOk="0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avLst/>
              <a:gdLst/>
              <a:ahLst/>
              <a:cxnLst/>
              <a:rect l="l" t="t" r="r" b="b"/>
              <a:pathLst>
                <a:path w="8744" h="10588" extrusionOk="0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avLst/>
              <a:gdLst/>
              <a:ahLst/>
              <a:cxnLst/>
              <a:rect l="l" t="t" r="r" b="b"/>
              <a:pathLst>
                <a:path w="4901" h="1239" extrusionOk="0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avLst/>
              <a:gdLst/>
              <a:ahLst/>
              <a:cxnLst/>
              <a:rect l="l" t="t" r="r" b="b"/>
              <a:pathLst>
                <a:path w="3735" h="715" extrusionOk="0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avLst/>
              <a:gdLst/>
              <a:ahLst/>
              <a:cxnLst/>
              <a:rect l="l" t="t" r="r" b="b"/>
              <a:pathLst>
                <a:path w="3653" h="2994" extrusionOk="0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avLst/>
              <a:gdLst/>
              <a:ahLst/>
              <a:cxnLst/>
              <a:rect l="l" t="t" r="r" b="b"/>
              <a:pathLst>
                <a:path w="8590" h="4105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avLst/>
              <a:gdLst/>
              <a:ahLst/>
              <a:cxnLst/>
              <a:rect l="l" t="t" r="r" b="b"/>
              <a:pathLst>
                <a:path w="1321" h="2071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S + TEXT 2">
  <p:cSld name="CUSTOM_14_1_1_4">
    <p:bg>
      <p:bgPr>
        <a:solidFill>
          <a:srgbClr val="CFD9E0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75" name="Google Shape;475;p1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1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8" name="Google Shape;478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6" name="Google Shape;486;p1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8" name="Google Shape;488;p11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89" name="Google Shape;489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7" name="Google Shape;497;p1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11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11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01" name="Google Shape;501;p1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1"/>
          <p:cNvSpPr/>
          <p:nvPr/>
        </p:nvSpPr>
        <p:spPr>
          <a:xfrm>
            <a:off x="4448150" y="149900"/>
            <a:ext cx="2457904" cy="1778107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1"/>
          <p:cNvSpPr/>
          <p:nvPr/>
        </p:nvSpPr>
        <p:spPr>
          <a:xfrm flipH="1">
            <a:off x="5002889" y="4477026"/>
            <a:ext cx="2671242" cy="345277"/>
          </a:xfrm>
          <a:custGeom>
            <a:avLst/>
            <a:gdLst/>
            <a:ahLst/>
            <a:cxnLst/>
            <a:rect l="l" t="t" r="r" b="b"/>
            <a:pathLst>
              <a:path w="38760" h="5010" extrusionOk="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1"/>
          <p:cNvSpPr/>
          <p:nvPr/>
        </p:nvSpPr>
        <p:spPr>
          <a:xfrm>
            <a:off x="6564494" y="1428557"/>
            <a:ext cx="895514" cy="878630"/>
          </a:xfrm>
          <a:custGeom>
            <a:avLst/>
            <a:gdLst/>
            <a:ahLst/>
            <a:cxnLst/>
            <a:rect l="l" t="t" r="r" b="b"/>
            <a:pathLst>
              <a:path w="14692" h="14415" extrusionOk="0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1"/>
          <p:cNvSpPr/>
          <p:nvPr/>
        </p:nvSpPr>
        <p:spPr>
          <a:xfrm>
            <a:off x="6318672" y="2117628"/>
            <a:ext cx="197364" cy="264290"/>
          </a:xfrm>
          <a:custGeom>
            <a:avLst/>
            <a:gdLst/>
            <a:ahLst/>
            <a:cxnLst/>
            <a:rect l="l" t="t" r="r" b="b"/>
            <a:pathLst>
              <a:path w="3238" h="4336" extrusionOk="0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1"/>
          <p:cNvSpPr/>
          <p:nvPr/>
        </p:nvSpPr>
        <p:spPr>
          <a:xfrm>
            <a:off x="6881327" y="2009863"/>
            <a:ext cx="383635" cy="276237"/>
          </a:xfrm>
          <a:custGeom>
            <a:avLst/>
            <a:gdLst/>
            <a:ahLst/>
            <a:cxnLst/>
            <a:rect l="l" t="t" r="r" b="b"/>
            <a:pathLst>
              <a:path w="6294" h="4532" extrusionOk="0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1"/>
          <p:cNvSpPr/>
          <p:nvPr/>
        </p:nvSpPr>
        <p:spPr>
          <a:xfrm>
            <a:off x="6810256" y="1961345"/>
            <a:ext cx="504870" cy="291048"/>
          </a:xfrm>
          <a:custGeom>
            <a:avLst/>
            <a:gdLst/>
            <a:ahLst/>
            <a:cxnLst/>
            <a:rect l="l" t="t" r="r" b="b"/>
            <a:pathLst>
              <a:path w="8283" h="4775" extrusionOk="0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1"/>
          <p:cNvSpPr/>
          <p:nvPr/>
        </p:nvSpPr>
        <p:spPr>
          <a:xfrm>
            <a:off x="6667505" y="4363921"/>
            <a:ext cx="314759" cy="236069"/>
          </a:xfrm>
          <a:custGeom>
            <a:avLst/>
            <a:gdLst/>
            <a:ahLst/>
            <a:cxnLst/>
            <a:rect l="l" t="t" r="r" b="b"/>
            <a:pathLst>
              <a:path w="5164" h="3873" extrusionOk="0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1"/>
          <p:cNvSpPr/>
          <p:nvPr/>
        </p:nvSpPr>
        <p:spPr>
          <a:xfrm>
            <a:off x="7163478" y="4363921"/>
            <a:ext cx="316953" cy="236069"/>
          </a:xfrm>
          <a:custGeom>
            <a:avLst/>
            <a:gdLst/>
            <a:ahLst/>
            <a:cxnLst/>
            <a:rect l="l" t="t" r="r" b="b"/>
            <a:pathLst>
              <a:path w="5200" h="3873" extrusionOk="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1"/>
          <p:cNvSpPr/>
          <p:nvPr/>
        </p:nvSpPr>
        <p:spPr>
          <a:xfrm>
            <a:off x="6800869" y="2978647"/>
            <a:ext cx="241433" cy="1437809"/>
          </a:xfrm>
          <a:custGeom>
            <a:avLst/>
            <a:gdLst/>
            <a:ahLst/>
            <a:cxnLst/>
            <a:rect l="l" t="t" r="r" b="b"/>
            <a:pathLst>
              <a:path w="3961" h="23589" extrusionOk="0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1"/>
          <p:cNvSpPr/>
          <p:nvPr/>
        </p:nvSpPr>
        <p:spPr>
          <a:xfrm>
            <a:off x="7074243" y="2978647"/>
            <a:ext cx="240884" cy="1437809"/>
          </a:xfrm>
          <a:custGeom>
            <a:avLst/>
            <a:gdLst/>
            <a:ahLst/>
            <a:cxnLst/>
            <a:rect l="l" t="t" r="r" b="b"/>
            <a:pathLst>
              <a:path w="3952" h="23589" extrusionOk="0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1"/>
          <p:cNvSpPr/>
          <p:nvPr/>
        </p:nvSpPr>
        <p:spPr>
          <a:xfrm>
            <a:off x="6667505" y="4482535"/>
            <a:ext cx="314759" cy="117455"/>
          </a:xfrm>
          <a:custGeom>
            <a:avLst/>
            <a:gdLst/>
            <a:ahLst/>
            <a:cxnLst/>
            <a:rect l="l" t="t" r="r" b="b"/>
            <a:pathLst>
              <a:path w="5164" h="1927" extrusionOk="0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1"/>
          <p:cNvSpPr/>
          <p:nvPr/>
        </p:nvSpPr>
        <p:spPr>
          <a:xfrm>
            <a:off x="7163478" y="4482535"/>
            <a:ext cx="316953" cy="117455"/>
          </a:xfrm>
          <a:custGeom>
            <a:avLst/>
            <a:gdLst/>
            <a:ahLst/>
            <a:cxnLst/>
            <a:rect l="l" t="t" r="r" b="b"/>
            <a:pathLst>
              <a:path w="5200" h="1927" extrusionOk="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1"/>
          <p:cNvSpPr/>
          <p:nvPr/>
        </p:nvSpPr>
        <p:spPr>
          <a:xfrm>
            <a:off x="6821837" y="2154261"/>
            <a:ext cx="475064" cy="1284025"/>
          </a:xfrm>
          <a:custGeom>
            <a:avLst/>
            <a:gdLst/>
            <a:ahLst/>
            <a:cxnLst/>
            <a:rect l="l" t="t" r="r" b="b"/>
            <a:pathLst>
              <a:path w="7794" h="21066" extrusionOk="0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rgbClr val="285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1"/>
          <p:cNvSpPr/>
          <p:nvPr/>
        </p:nvSpPr>
        <p:spPr>
          <a:xfrm>
            <a:off x="7124894" y="2067159"/>
            <a:ext cx="422218" cy="1405321"/>
          </a:xfrm>
          <a:custGeom>
            <a:avLst/>
            <a:gdLst/>
            <a:ahLst/>
            <a:cxnLst/>
            <a:rect l="l" t="t" r="r" b="b"/>
            <a:pathLst>
              <a:path w="6927" h="23056" extrusionOk="0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1"/>
          <p:cNvSpPr/>
          <p:nvPr/>
        </p:nvSpPr>
        <p:spPr>
          <a:xfrm>
            <a:off x="6422292" y="2067159"/>
            <a:ext cx="578683" cy="1405321"/>
          </a:xfrm>
          <a:custGeom>
            <a:avLst/>
            <a:gdLst/>
            <a:ahLst/>
            <a:cxnLst/>
            <a:rect l="l" t="t" r="r" b="b"/>
            <a:pathLst>
              <a:path w="9494" h="23056" extrusionOk="0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1"/>
          <p:cNvSpPr/>
          <p:nvPr/>
        </p:nvSpPr>
        <p:spPr>
          <a:xfrm>
            <a:off x="7117763" y="1984507"/>
            <a:ext cx="61" cy="55162"/>
          </a:xfrm>
          <a:custGeom>
            <a:avLst/>
            <a:gdLst/>
            <a:ahLst/>
            <a:cxnLst/>
            <a:rect l="l" t="t" r="r" b="b"/>
            <a:pathLst>
              <a:path w="1" h="905" extrusionOk="0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rgbClr val="723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1"/>
          <p:cNvSpPr/>
          <p:nvPr/>
        </p:nvSpPr>
        <p:spPr>
          <a:xfrm>
            <a:off x="7117763" y="2014252"/>
            <a:ext cx="61" cy="16031"/>
          </a:xfrm>
          <a:custGeom>
            <a:avLst/>
            <a:gdLst/>
            <a:ahLst/>
            <a:cxnLst/>
            <a:rect l="l" t="t" r="r" b="b"/>
            <a:pathLst>
              <a:path w="1" h="263" extrusionOk="0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1"/>
          <p:cNvSpPr/>
          <p:nvPr/>
        </p:nvSpPr>
        <p:spPr>
          <a:xfrm>
            <a:off x="7007560" y="1984507"/>
            <a:ext cx="110263" cy="59612"/>
          </a:xfrm>
          <a:custGeom>
            <a:avLst/>
            <a:gdLst/>
            <a:ahLst/>
            <a:cxnLst/>
            <a:rect l="l" t="t" r="r" b="b"/>
            <a:pathLst>
              <a:path w="1809" h="978" extrusionOk="0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1"/>
          <p:cNvSpPr/>
          <p:nvPr/>
        </p:nvSpPr>
        <p:spPr>
          <a:xfrm>
            <a:off x="6727604" y="1668223"/>
            <a:ext cx="77775" cy="146591"/>
          </a:xfrm>
          <a:custGeom>
            <a:avLst/>
            <a:gdLst/>
            <a:ahLst/>
            <a:cxnLst/>
            <a:rect l="l" t="t" r="r" b="b"/>
            <a:pathLst>
              <a:path w="1276" h="2405" extrusionOk="0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1"/>
          <p:cNvSpPr/>
          <p:nvPr/>
        </p:nvSpPr>
        <p:spPr>
          <a:xfrm>
            <a:off x="6752960" y="1691568"/>
            <a:ext cx="43581" cy="72594"/>
          </a:xfrm>
          <a:custGeom>
            <a:avLst/>
            <a:gdLst/>
            <a:ahLst/>
            <a:cxnLst/>
            <a:rect l="l" t="t" r="r" b="b"/>
            <a:pathLst>
              <a:path w="715" h="1191" extrusionOk="0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1"/>
          <p:cNvSpPr/>
          <p:nvPr/>
        </p:nvSpPr>
        <p:spPr>
          <a:xfrm>
            <a:off x="6771124" y="1718326"/>
            <a:ext cx="13836" cy="53272"/>
          </a:xfrm>
          <a:custGeom>
            <a:avLst/>
            <a:gdLst/>
            <a:ahLst/>
            <a:cxnLst/>
            <a:rect l="l" t="t" r="r" b="b"/>
            <a:pathLst>
              <a:path w="227" h="874" extrusionOk="0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1"/>
          <p:cNvSpPr/>
          <p:nvPr/>
        </p:nvSpPr>
        <p:spPr>
          <a:xfrm>
            <a:off x="6757349" y="1672063"/>
            <a:ext cx="71132" cy="55162"/>
          </a:xfrm>
          <a:custGeom>
            <a:avLst/>
            <a:gdLst/>
            <a:ahLst/>
            <a:cxnLst/>
            <a:rect l="l" t="t" r="r" b="b"/>
            <a:pathLst>
              <a:path w="1167" h="905" extrusionOk="0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1"/>
          <p:cNvSpPr/>
          <p:nvPr/>
        </p:nvSpPr>
        <p:spPr>
          <a:xfrm>
            <a:off x="6741379" y="1695225"/>
            <a:ext cx="55162" cy="100876"/>
          </a:xfrm>
          <a:custGeom>
            <a:avLst/>
            <a:gdLst/>
            <a:ahLst/>
            <a:cxnLst/>
            <a:rect l="l" t="t" r="r" b="b"/>
            <a:pathLst>
              <a:path w="905" h="1655" extrusionOk="0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6757349" y="1695225"/>
            <a:ext cx="39192" cy="68937"/>
          </a:xfrm>
          <a:custGeom>
            <a:avLst/>
            <a:gdLst/>
            <a:ahLst/>
            <a:cxnLst/>
            <a:rect l="l" t="t" r="r" b="b"/>
            <a:pathLst>
              <a:path w="643" h="1131" extrusionOk="0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6771124" y="1718326"/>
            <a:ext cx="13836" cy="52968"/>
          </a:xfrm>
          <a:custGeom>
            <a:avLst/>
            <a:gdLst/>
            <a:ahLst/>
            <a:cxnLst/>
            <a:rect l="l" t="t" r="r" b="b"/>
            <a:pathLst>
              <a:path w="227" h="869" extrusionOk="0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1"/>
          <p:cNvSpPr/>
          <p:nvPr/>
        </p:nvSpPr>
        <p:spPr>
          <a:xfrm>
            <a:off x="6789288" y="1485791"/>
            <a:ext cx="576489" cy="508161"/>
          </a:xfrm>
          <a:custGeom>
            <a:avLst/>
            <a:gdLst/>
            <a:ahLst/>
            <a:cxnLst/>
            <a:rect l="l" t="t" r="r" b="b"/>
            <a:pathLst>
              <a:path w="9458" h="8337" extrusionOk="0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1"/>
          <p:cNvSpPr/>
          <p:nvPr/>
        </p:nvSpPr>
        <p:spPr>
          <a:xfrm>
            <a:off x="7255516" y="1749412"/>
            <a:ext cx="80518" cy="99596"/>
          </a:xfrm>
          <a:custGeom>
            <a:avLst/>
            <a:gdLst/>
            <a:ahLst/>
            <a:cxnLst/>
            <a:rect l="l" t="t" r="r" b="b"/>
            <a:pathLst>
              <a:path w="1321" h="1634" extrusionOk="0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1"/>
          <p:cNvSpPr/>
          <p:nvPr/>
        </p:nvSpPr>
        <p:spPr>
          <a:xfrm>
            <a:off x="7262709" y="1781412"/>
            <a:ext cx="32000" cy="49432"/>
          </a:xfrm>
          <a:custGeom>
            <a:avLst/>
            <a:gdLst/>
            <a:ahLst/>
            <a:cxnLst/>
            <a:rect l="l" t="t" r="r" b="b"/>
            <a:pathLst>
              <a:path w="525" h="811" extrusionOk="0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1"/>
          <p:cNvSpPr/>
          <p:nvPr/>
        </p:nvSpPr>
        <p:spPr>
          <a:xfrm>
            <a:off x="6918264" y="1721801"/>
            <a:ext cx="43581" cy="71193"/>
          </a:xfrm>
          <a:custGeom>
            <a:avLst/>
            <a:gdLst/>
            <a:ahLst/>
            <a:cxnLst/>
            <a:rect l="l" t="t" r="r" b="b"/>
            <a:pathLst>
              <a:path w="715" h="1168" extrusionOk="0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1"/>
          <p:cNvSpPr/>
          <p:nvPr/>
        </p:nvSpPr>
        <p:spPr>
          <a:xfrm>
            <a:off x="6959590" y="1770075"/>
            <a:ext cx="22674" cy="13410"/>
          </a:xfrm>
          <a:custGeom>
            <a:avLst/>
            <a:gdLst/>
            <a:ahLst/>
            <a:cxnLst/>
            <a:rect l="l" t="t" r="r" b="b"/>
            <a:pathLst>
              <a:path w="372" h="220" extrusionOk="0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1"/>
          <p:cNvSpPr/>
          <p:nvPr/>
        </p:nvSpPr>
        <p:spPr>
          <a:xfrm>
            <a:off x="6927103" y="1793847"/>
            <a:ext cx="66743" cy="20968"/>
          </a:xfrm>
          <a:custGeom>
            <a:avLst/>
            <a:gdLst/>
            <a:ahLst/>
            <a:cxnLst/>
            <a:rect l="l" t="t" r="r" b="b"/>
            <a:pathLst>
              <a:path w="1095" h="344" extrusionOk="0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1"/>
          <p:cNvSpPr/>
          <p:nvPr/>
        </p:nvSpPr>
        <p:spPr>
          <a:xfrm>
            <a:off x="6865357" y="1713145"/>
            <a:ext cx="18225" cy="51017"/>
          </a:xfrm>
          <a:custGeom>
            <a:avLst/>
            <a:gdLst/>
            <a:ahLst/>
            <a:cxnLst/>
            <a:rect l="l" t="t" r="r" b="b"/>
            <a:pathLst>
              <a:path w="299" h="837" extrusionOk="0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"/>
          <p:cNvSpPr/>
          <p:nvPr/>
        </p:nvSpPr>
        <p:spPr>
          <a:xfrm>
            <a:off x="7032917" y="1724970"/>
            <a:ext cx="16031" cy="50773"/>
          </a:xfrm>
          <a:custGeom>
            <a:avLst/>
            <a:gdLst/>
            <a:ahLst/>
            <a:cxnLst/>
            <a:rect l="l" t="t" r="r" b="b"/>
            <a:pathLst>
              <a:path w="263" h="833" extrusionOk="0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1"/>
          <p:cNvSpPr/>
          <p:nvPr/>
        </p:nvSpPr>
        <p:spPr>
          <a:xfrm>
            <a:off x="6832870" y="1622691"/>
            <a:ext cx="68937" cy="27977"/>
          </a:xfrm>
          <a:custGeom>
            <a:avLst/>
            <a:gdLst/>
            <a:ahLst/>
            <a:cxnLst/>
            <a:rect l="l" t="t" r="r" b="b"/>
            <a:pathLst>
              <a:path w="1131" h="459" extrusionOk="0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1"/>
          <p:cNvSpPr/>
          <p:nvPr/>
        </p:nvSpPr>
        <p:spPr>
          <a:xfrm>
            <a:off x="7035111" y="1626288"/>
            <a:ext cx="68937" cy="41631"/>
          </a:xfrm>
          <a:custGeom>
            <a:avLst/>
            <a:gdLst/>
            <a:ahLst/>
            <a:cxnLst/>
            <a:rect l="l" t="t" r="r" b="b"/>
            <a:pathLst>
              <a:path w="1131" h="683" extrusionOk="0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1"/>
          <p:cNvSpPr/>
          <p:nvPr/>
        </p:nvSpPr>
        <p:spPr>
          <a:xfrm>
            <a:off x="6966234" y="1465068"/>
            <a:ext cx="324084" cy="296900"/>
          </a:xfrm>
          <a:custGeom>
            <a:avLst/>
            <a:gdLst/>
            <a:ahLst/>
            <a:cxnLst/>
            <a:rect l="l" t="t" r="r" b="b"/>
            <a:pathLst>
              <a:path w="5317" h="4871" extrusionOk="0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1"/>
          <p:cNvSpPr/>
          <p:nvPr/>
        </p:nvSpPr>
        <p:spPr>
          <a:xfrm>
            <a:off x="7259905" y="1752521"/>
            <a:ext cx="82773" cy="96488"/>
          </a:xfrm>
          <a:custGeom>
            <a:avLst/>
            <a:gdLst/>
            <a:ahLst/>
            <a:cxnLst/>
            <a:rect l="l" t="t" r="r" b="b"/>
            <a:pathLst>
              <a:path w="1358" h="1583" extrusionOk="0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1"/>
          <p:cNvSpPr/>
          <p:nvPr/>
        </p:nvSpPr>
        <p:spPr>
          <a:xfrm>
            <a:off x="7262709" y="1805428"/>
            <a:ext cx="6644" cy="18225"/>
          </a:xfrm>
          <a:custGeom>
            <a:avLst/>
            <a:gdLst/>
            <a:ahLst/>
            <a:cxnLst/>
            <a:rect l="l" t="t" r="r" b="b"/>
            <a:pathLst>
              <a:path w="109" h="299" extrusionOk="0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1"/>
          <p:cNvSpPr/>
          <p:nvPr/>
        </p:nvSpPr>
        <p:spPr>
          <a:xfrm>
            <a:off x="7262709" y="1782266"/>
            <a:ext cx="32000" cy="48579"/>
          </a:xfrm>
          <a:custGeom>
            <a:avLst/>
            <a:gdLst/>
            <a:ahLst/>
            <a:cxnLst/>
            <a:rect l="l" t="t" r="r" b="b"/>
            <a:pathLst>
              <a:path w="525" h="797" extrusionOk="0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1"/>
          <p:cNvSpPr/>
          <p:nvPr/>
        </p:nvSpPr>
        <p:spPr>
          <a:xfrm>
            <a:off x="6874196" y="2067159"/>
            <a:ext cx="124038" cy="620009"/>
          </a:xfrm>
          <a:custGeom>
            <a:avLst/>
            <a:gdLst/>
            <a:ahLst/>
            <a:cxnLst/>
            <a:rect l="l" t="t" r="r" b="b"/>
            <a:pathLst>
              <a:path w="2035" h="10172" extrusionOk="0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1"/>
          <p:cNvSpPr/>
          <p:nvPr/>
        </p:nvSpPr>
        <p:spPr>
          <a:xfrm>
            <a:off x="7124894" y="2067159"/>
            <a:ext cx="121295" cy="608428"/>
          </a:xfrm>
          <a:custGeom>
            <a:avLst/>
            <a:gdLst/>
            <a:ahLst/>
            <a:cxnLst/>
            <a:rect l="l" t="t" r="r" b="b"/>
            <a:pathLst>
              <a:path w="1990" h="9982" extrusionOk="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1"/>
          <p:cNvSpPr/>
          <p:nvPr/>
        </p:nvSpPr>
        <p:spPr>
          <a:xfrm>
            <a:off x="6927103" y="1724970"/>
            <a:ext cx="57356" cy="64549"/>
          </a:xfrm>
          <a:custGeom>
            <a:avLst/>
            <a:gdLst/>
            <a:ahLst/>
            <a:cxnLst/>
            <a:rect l="l" t="t" r="r" b="b"/>
            <a:pathLst>
              <a:path w="941" h="1059" extrusionOk="0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1"/>
          <p:cNvSpPr/>
          <p:nvPr/>
        </p:nvSpPr>
        <p:spPr>
          <a:xfrm>
            <a:off x="6922653" y="1727164"/>
            <a:ext cx="29867" cy="62354"/>
          </a:xfrm>
          <a:custGeom>
            <a:avLst/>
            <a:gdLst/>
            <a:ahLst/>
            <a:cxnLst/>
            <a:rect l="l" t="t" r="r" b="b"/>
            <a:pathLst>
              <a:path w="490" h="1023" extrusionOk="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1"/>
          <p:cNvSpPr/>
          <p:nvPr/>
        </p:nvSpPr>
        <p:spPr>
          <a:xfrm>
            <a:off x="6959590" y="1768490"/>
            <a:ext cx="20480" cy="13836"/>
          </a:xfrm>
          <a:custGeom>
            <a:avLst/>
            <a:gdLst/>
            <a:ahLst/>
            <a:cxnLst/>
            <a:rect l="l" t="t" r="r" b="b"/>
            <a:pathLst>
              <a:path w="336" h="227" extrusionOk="0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1"/>
          <p:cNvSpPr/>
          <p:nvPr/>
        </p:nvSpPr>
        <p:spPr>
          <a:xfrm>
            <a:off x="6934234" y="1688581"/>
            <a:ext cx="50225" cy="22674"/>
          </a:xfrm>
          <a:custGeom>
            <a:avLst/>
            <a:gdLst/>
            <a:ahLst/>
            <a:cxnLst/>
            <a:rect l="l" t="t" r="r" b="b"/>
            <a:pathLst>
              <a:path w="824" h="372" extrusionOk="0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1"/>
          <p:cNvSpPr/>
          <p:nvPr/>
        </p:nvSpPr>
        <p:spPr>
          <a:xfrm>
            <a:off x="7168476" y="1724970"/>
            <a:ext cx="91490" cy="25417"/>
          </a:xfrm>
          <a:custGeom>
            <a:avLst/>
            <a:gdLst/>
            <a:ahLst/>
            <a:cxnLst/>
            <a:rect l="l" t="t" r="r" b="b"/>
            <a:pathLst>
              <a:path w="1501" h="417" extrusionOk="0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1"/>
          <p:cNvSpPr/>
          <p:nvPr/>
        </p:nvSpPr>
        <p:spPr>
          <a:xfrm>
            <a:off x="6805319" y="1777877"/>
            <a:ext cx="115200" cy="73326"/>
          </a:xfrm>
          <a:custGeom>
            <a:avLst/>
            <a:gdLst/>
            <a:ahLst/>
            <a:cxnLst/>
            <a:rect l="l" t="t" r="r" b="b"/>
            <a:pathLst>
              <a:path w="1890" h="1203" extrusionOk="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1"/>
          <p:cNvSpPr/>
          <p:nvPr/>
        </p:nvSpPr>
        <p:spPr>
          <a:xfrm>
            <a:off x="6989335" y="1789458"/>
            <a:ext cx="124099" cy="73326"/>
          </a:xfrm>
          <a:custGeom>
            <a:avLst/>
            <a:gdLst/>
            <a:ahLst/>
            <a:cxnLst/>
            <a:rect l="l" t="t" r="r" b="b"/>
            <a:pathLst>
              <a:path w="2036" h="1203" extrusionOk="0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1"/>
          <p:cNvSpPr/>
          <p:nvPr/>
        </p:nvSpPr>
        <p:spPr>
          <a:xfrm>
            <a:off x="6741379" y="1624093"/>
            <a:ext cx="204496" cy="204496"/>
          </a:xfrm>
          <a:custGeom>
            <a:avLst/>
            <a:gdLst/>
            <a:ahLst/>
            <a:cxnLst/>
            <a:rect l="l" t="t" r="r" b="b"/>
            <a:pathLst>
              <a:path w="3355" h="3355" extrusionOk="0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1"/>
          <p:cNvSpPr/>
          <p:nvPr/>
        </p:nvSpPr>
        <p:spPr>
          <a:xfrm>
            <a:off x="6968429" y="1637869"/>
            <a:ext cx="204496" cy="206751"/>
          </a:xfrm>
          <a:custGeom>
            <a:avLst/>
            <a:gdLst/>
            <a:ahLst/>
            <a:cxnLst/>
            <a:rect l="l" t="t" r="r" b="b"/>
            <a:pathLst>
              <a:path w="3355" h="3392" extrusionOk="0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1"/>
          <p:cNvSpPr/>
          <p:nvPr/>
        </p:nvSpPr>
        <p:spPr>
          <a:xfrm>
            <a:off x="7124894" y="3415130"/>
            <a:ext cx="314210" cy="57356"/>
          </a:xfrm>
          <a:custGeom>
            <a:avLst/>
            <a:gdLst/>
            <a:ahLst/>
            <a:cxnLst/>
            <a:rect l="l" t="t" r="r" b="b"/>
            <a:pathLst>
              <a:path w="5155" h="941" extrusionOk="0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1"/>
          <p:cNvSpPr/>
          <p:nvPr/>
        </p:nvSpPr>
        <p:spPr>
          <a:xfrm>
            <a:off x="6686278" y="3410680"/>
            <a:ext cx="314698" cy="61806"/>
          </a:xfrm>
          <a:custGeom>
            <a:avLst/>
            <a:gdLst/>
            <a:ahLst/>
            <a:cxnLst/>
            <a:rect l="l" t="t" r="r" b="b"/>
            <a:pathLst>
              <a:path w="5163" h="1014" extrusionOk="0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1"/>
          <p:cNvSpPr/>
          <p:nvPr/>
        </p:nvSpPr>
        <p:spPr>
          <a:xfrm>
            <a:off x="6422292" y="2287625"/>
            <a:ext cx="124038" cy="112457"/>
          </a:xfrm>
          <a:custGeom>
            <a:avLst/>
            <a:gdLst/>
            <a:ahLst/>
            <a:cxnLst/>
            <a:rect l="l" t="t" r="r" b="b"/>
            <a:pathLst>
              <a:path w="2035" h="1845" extrusionOk="0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1"/>
          <p:cNvSpPr/>
          <p:nvPr/>
        </p:nvSpPr>
        <p:spPr>
          <a:xfrm>
            <a:off x="676893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1"/>
          <p:cNvSpPr/>
          <p:nvPr/>
        </p:nvSpPr>
        <p:spPr>
          <a:xfrm>
            <a:off x="717067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1"/>
          <p:cNvSpPr/>
          <p:nvPr/>
        </p:nvSpPr>
        <p:spPr>
          <a:xfrm>
            <a:off x="6881327" y="2057833"/>
            <a:ext cx="87162" cy="228267"/>
          </a:xfrm>
          <a:custGeom>
            <a:avLst/>
            <a:gdLst/>
            <a:ahLst/>
            <a:cxnLst/>
            <a:rect l="l" t="t" r="r" b="b"/>
            <a:pathLst>
              <a:path w="1430" h="3745" extrusionOk="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1"/>
          <p:cNvSpPr/>
          <p:nvPr/>
        </p:nvSpPr>
        <p:spPr>
          <a:xfrm>
            <a:off x="7129344" y="2035220"/>
            <a:ext cx="135619" cy="232778"/>
          </a:xfrm>
          <a:custGeom>
            <a:avLst/>
            <a:gdLst/>
            <a:ahLst/>
            <a:cxnLst/>
            <a:rect l="l" t="t" r="r" b="b"/>
            <a:pathLst>
              <a:path w="2225" h="3819" extrusionOk="0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1"/>
          <p:cNvSpPr/>
          <p:nvPr/>
        </p:nvSpPr>
        <p:spPr>
          <a:xfrm>
            <a:off x="6812450" y="2228074"/>
            <a:ext cx="532969" cy="645365"/>
          </a:xfrm>
          <a:custGeom>
            <a:avLst/>
            <a:gdLst/>
            <a:ahLst/>
            <a:cxnLst/>
            <a:rect l="l" t="t" r="r" b="b"/>
            <a:pathLst>
              <a:path w="8744" h="10588" extrusionOk="0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1"/>
          <p:cNvSpPr/>
          <p:nvPr/>
        </p:nvSpPr>
        <p:spPr>
          <a:xfrm>
            <a:off x="6924908" y="2368083"/>
            <a:ext cx="298728" cy="75520"/>
          </a:xfrm>
          <a:custGeom>
            <a:avLst/>
            <a:gdLst/>
            <a:ahLst/>
            <a:cxnLst/>
            <a:rect l="l" t="t" r="r" b="b"/>
            <a:pathLst>
              <a:path w="4901" h="1239" extrusionOk="0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1"/>
          <p:cNvSpPr/>
          <p:nvPr/>
        </p:nvSpPr>
        <p:spPr>
          <a:xfrm>
            <a:off x="6956848" y="2301401"/>
            <a:ext cx="227658" cy="43581"/>
          </a:xfrm>
          <a:custGeom>
            <a:avLst/>
            <a:gdLst/>
            <a:ahLst/>
            <a:cxnLst/>
            <a:rect l="l" t="t" r="r" b="b"/>
            <a:pathLst>
              <a:path w="3735" h="715" extrusionOk="0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1"/>
          <p:cNvSpPr/>
          <p:nvPr/>
        </p:nvSpPr>
        <p:spPr>
          <a:xfrm>
            <a:off x="6844451" y="2401668"/>
            <a:ext cx="222659" cy="182492"/>
          </a:xfrm>
          <a:custGeom>
            <a:avLst/>
            <a:gdLst/>
            <a:ahLst/>
            <a:cxnLst/>
            <a:rect l="l" t="t" r="r" b="b"/>
            <a:pathLst>
              <a:path w="3653" h="2994" extrusionOk="0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1"/>
          <p:cNvSpPr/>
          <p:nvPr/>
        </p:nvSpPr>
        <p:spPr>
          <a:xfrm>
            <a:off x="7009755" y="2478286"/>
            <a:ext cx="523582" cy="250210"/>
          </a:xfrm>
          <a:custGeom>
            <a:avLst/>
            <a:gdLst/>
            <a:ahLst/>
            <a:cxnLst/>
            <a:rect l="l" t="t" r="r" b="b"/>
            <a:pathLst>
              <a:path w="8590" h="4105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1"/>
          <p:cNvSpPr/>
          <p:nvPr/>
        </p:nvSpPr>
        <p:spPr>
          <a:xfrm>
            <a:off x="7009755" y="2478286"/>
            <a:ext cx="80518" cy="126233"/>
          </a:xfrm>
          <a:custGeom>
            <a:avLst/>
            <a:gdLst/>
            <a:ahLst/>
            <a:cxnLst/>
            <a:rect l="l" t="t" r="r" b="b"/>
            <a:pathLst>
              <a:path w="1321" h="2071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11"/>
          <p:cNvGrpSpPr/>
          <p:nvPr/>
        </p:nvGrpSpPr>
        <p:grpSpPr>
          <a:xfrm>
            <a:off x="5327271" y="1488298"/>
            <a:ext cx="1021754" cy="3206730"/>
            <a:chOff x="5327271" y="1488298"/>
            <a:chExt cx="1021754" cy="3206730"/>
          </a:xfrm>
        </p:grpSpPr>
        <p:sp>
          <p:nvSpPr>
            <p:cNvPr id="566" name="Google Shape;566;p1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flipH="1">
              <a:off x="5877331" y="2113283"/>
              <a:ext cx="2678" cy="41278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11"/>
          <p:cNvGrpSpPr/>
          <p:nvPr/>
        </p:nvGrpSpPr>
        <p:grpSpPr>
          <a:xfrm>
            <a:off x="800106" y="1128088"/>
            <a:ext cx="3502654" cy="3675887"/>
            <a:chOff x="800106" y="1128088"/>
            <a:chExt cx="3502654" cy="3675887"/>
          </a:xfrm>
        </p:grpSpPr>
        <p:sp>
          <p:nvSpPr>
            <p:cNvPr id="621" name="Google Shape;621;p11"/>
            <p:cNvSpPr/>
            <p:nvPr/>
          </p:nvSpPr>
          <p:spPr>
            <a:xfrm>
              <a:off x="800106" y="4495326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11"/>
            <p:cNvGrpSpPr/>
            <p:nvPr/>
          </p:nvGrpSpPr>
          <p:grpSpPr>
            <a:xfrm>
              <a:off x="896945" y="1128088"/>
              <a:ext cx="3405815" cy="3528514"/>
              <a:chOff x="896945" y="1128088"/>
              <a:chExt cx="3405815" cy="3528514"/>
            </a:xfrm>
          </p:grpSpPr>
          <p:sp>
            <p:nvSpPr>
              <p:cNvPr id="623" name="Google Shape;623;p1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10474" extrusionOk="0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404" extrusionOk="0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4597" extrusionOk="0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4369" extrusionOk="0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4762" extrusionOk="0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24900" extrusionOk="0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854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2751" extrusionOk="0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2706" extrusionOk="0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avLst/>
                <a:gdLst/>
                <a:ahLst/>
                <a:cxnLst/>
                <a:rect l="l" t="t" r="r" b="b"/>
                <a:pathLst>
                  <a:path w="9422" h="10850" extrusionOk="0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7151" extrusionOk="0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6465" extrusionOk="0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avLst/>
                <a:gdLst/>
                <a:ahLst/>
                <a:cxnLst/>
                <a:rect l="l" t="t" r="r" b="b"/>
                <a:pathLst>
                  <a:path w="14385" h="16692" extrusionOk="0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4784" extrusionOk="0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2885" extrusionOk="0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569" extrusionOk="0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avLst/>
                <a:gdLst/>
                <a:ahLst/>
                <a:cxnLst/>
                <a:rect l="l" t="t" r="r" b="b"/>
                <a:pathLst>
                  <a:path w="73" h="905" extrusionOk="0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1" h="263" extrusionOk="0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1095" extrusionOk="0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avLst/>
                <a:gdLst/>
                <a:ahLst/>
                <a:cxnLst/>
                <a:rect l="l" t="t" r="r" b="b"/>
                <a:pathLst>
                  <a:path w="10362" h="7286" extrusionOk="0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197" extrusionOk="0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05" extrusionOk="0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824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avLst/>
                <a:gdLst/>
                <a:ahLst/>
                <a:cxnLst/>
                <a:rect l="l" t="t" r="r" b="b"/>
                <a:pathLst>
                  <a:path w="7993" h="7883" extrusionOk="0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47" extrusionOk="0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avLst/>
                <a:gdLst/>
                <a:ahLst/>
                <a:cxnLst/>
                <a:rect l="l" t="t" r="r" b="b"/>
                <a:pathLst>
                  <a:path w="308" h="909" extrusionOk="0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857" extrusionOk="0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683" extrusionOk="0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16" extrusionOk="0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14" extrusionOk="0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99" extrusionOk="0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69" extrusionOk="0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24" extrusionOk="0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27" extrusionOk="0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393" extrusionOk="0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248" extrusionOk="0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824" extrusionOk="0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240" extrusionOk="0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204" extrusionOk="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4476" extrusionOk="0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89" extrusionOk="0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550" extrusionOk="0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285" extrusionOk="0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330" extrusionOk="0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69" extrusionOk="0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29" extrusionOk="0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85" extrusionOk="0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33" extrusionOk="0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853" extrusionOk="0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avLst/>
                <a:gdLst/>
                <a:ahLst/>
                <a:cxnLst/>
                <a:rect l="l" t="t" r="r" b="b"/>
                <a:pathLst>
                  <a:path w="10814" h="12206" extrusionOk="0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86C7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8590" extrusionOk="0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3535" extrusionOk="0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916" extrusionOk="0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596" extrusionOk="0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04" extrusionOk="0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140" extrusionOk="0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3322" extrusionOk="0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3758" extrusionOk="0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625" extrusionOk="0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07" extrusionOk="0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71" extrusionOk="0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4045" extrusionOk="0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4" name="Google Shape;684;p11"/>
          <p:cNvSpPr/>
          <p:nvPr/>
        </p:nvSpPr>
        <p:spPr>
          <a:xfrm rot="10800000">
            <a:off x="3029369" y="2896145"/>
            <a:ext cx="2632084" cy="1644575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1"/>
          <p:cNvSpPr txBox="1">
            <a:spLocks noGrp="1"/>
          </p:cNvSpPr>
          <p:nvPr>
            <p:ph type="subTitle" idx="1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6" name="Google Shape;686;p11"/>
          <p:cNvSpPr txBox="1">
            <a:spLocks noGrp="1"/>
          </p:cNvSpPr>
          <p:nvPr>
            <p:ph type="subTitle" idx="2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7" name="Google Shape;687;p11"/>
          <p:cNvSpPr txBox="1">
            <a:spLocks noGrp="1"/>
          </p:cNvSpPr>
          <p:nvPr>
            <p:ph type="subTitle" idx="3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8" name="Google Shape;688;p11"/>
          <p:cNvSpPr txBox="1">
            <a:spLocks noGrp="1"/>
          </p:cNvSpPr>
          <p:nvPr>
            <p:ph type="subTitle" idx="4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689" name="Google Shape;689;p11"/>
          <p:cNvSpPr txBox="1">
            <a:spLocks noGrp="1"/>
          </p:cNvSpPr>
          <p:nvPr>
            <p:ph type="subTitle" idx="5"/>
          </p:nvPr>
        </p:nvSpPr>
        <p:spPr>
          <a:xfrm>
            <a:off x="4736450" y="251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690" name="Google Shape;690;p11"/>
          <p:cNvSpPr txBox="1">
            <a:spLocks noGrp="1"/>
          </p:cNvSpPr>
          <p:nvPr>
            <p:ph type="subTitle" idx="6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691" name="Google Shape;691;p11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692" name="Google Shape;692;p1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4_1_1_4_1">
    <p:bg>
      <p:bgPr>
        <a:solidFill>
          <a:srgbClr val="CFD9E0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1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695" name="Google Shape;695;p1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696" name="Google Shape;696;p1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7" name="Google Shape;697;p1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698" name="Google Shape;698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6" name="Google Shape;706;p1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8" name="Google Shape;708;p1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09" name="Google Shape;709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7" name="Google Shape;717;p1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8" name="Google Shape;718;p1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12"/>
          <p:cNvSpPr txBox="1">
            <a:spLocks noGrp="1"/>
          </p:cNvSpPr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721" name="Google Shape;721;p1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12"/>
          <p:cNvGrpSpPr/>
          <p:nvPr/>
        </p:nvGrpSpPr>
        <p:grpSpPr>
          <a:xfrm rot="899995">
            <a:off x="5685972" y="2035339"/>
            <a:ext cx="4829582" cy="4350186"/>
            <a:chOff x="6523425" y="1282075"/>
            <a:chExt cx="589725" cy="531200"/>
          </a:xfrm>
        </p:grpSpPr>
        <p:sp>
          <p:nvSpPr>
            <p:cNvPr id="723" name="Google Shape;723;p12"/>
            <p:cNvSpPr/>
            <p:nvPr/>
          </p:nvSpPr>
          <p:spPr>
            <a:xfrm>
              <a:off x="6798500" y="1282075"/>
              <a:ext cx="314650" cy="358725"/>
            </a:xfrm>
            <a:custGeom>
              <a:avLst/>
              <a:gdLst/>
              <a:ahLst/>
              <a:cxnLst/>
              <a:rect l="l" t="t" r="r" b="b"/>
              <a:pathLst>
                <a:path w="12586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6798500" y="1282075"/>
              <a:ext cx="198700" cy="358725"/>
            </a:xfrm>
            <a:custGeom>
              <a:avLst/>
              <a:gdLst/>
              <a:ahLst/>
              <a:cxnLst/>
              <a:rect l="l" t="t" r="r" b="b"/>
              <a:pathLst>
                <a:path w="7948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6840975" y="1379950"/>
              <a:ext cx="51800" cy="26475"/>
            </a:xfrm>
            <a:custGeom>
              <a:avLst/>
              <a:gdLst/>
              <a:ahLst/>
              <a:cxnLst/>
              <a:rect l="l" t="t" r="r" b="b"/>
              <a:pathLst>
                <a:path w="2072" h="1059" extrusionOk="0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6846625" y="1393050"/>
              <a:ext cx="52700" cy="25575"/>
            </a:xfrm>
            <a:custGeom>
              <a:avLst/>
              <a:gdLst/>
              <a:ahLst/>
              <a:cxnLst/>
              <a:rect l="l" t="t" r="r" b="b"/>
              <a:pathLst>
                <a:path w="2108" h="1023" extrusionOk="0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853200" y="1386500"/>
              <a:ext cx="103525" cy="48175"/>
            </a:xfrm>
            <a:custGeom>
              <a:avLst/>
              <a:gdLst/>
              <a:ahLst/>
              <a:cxnLst/>
              <a:rect l="l" t="t" r="r" b="b"/>
              <a:pathLst>
                <a:path w="4141" h="1927" extrusionOk="0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6915350" y="1506075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6906750" y="1491150"/>
              <a:ext cx="158250" cy="70550"/>
            </a:xfrm>
            <a:custGeom>
              <a:avLst/>
              <a:gdLst/>
              <a:ahLst/>
              <a:cxnLst/>
              <a:rect l="l" t="t" r="r" b="b"/>
              <a:pathLst>
                <a:path w="6330" h="2822" extrusionOk="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6865400" y="1393975"/>
              <a:ext cx="158225" cy="71675"/>
            </a:xfrm>
            <a:custGeom>
              <a:avLst/>
              <a:gdLst/>
              <a:ahLst/>
              <a:cxnLst/>
              <a:rect l="l" t="t" r="r" b="b"/>
              <a:pathLst>
                <a:path w="6329" h="2867" extrusionOk="0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6921900" y="1521225"/>
              <a:ext cx="158250" cy="70525"/>
            </a:xfrm>
            <a:custGeom>
              <a:avLst/>
              <a:gdLst/>
              <a:ahLst/>
              <a:cxnLst/>
              <a:rect l="l" t="t" r="r" b="b"/>
              <a:pathLst>
                <a:path w="6330" h="2821" extrusionOk="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6872850" y="1410925"/>
              <a:ext cx="158250" cy="70750"/>
            </a:xfrm>
            <a:custGeom>
              <a:avLst/>
              <a:gdLst/>
              <a:ahLst/>
              <a:cxnLst/>
              <a:rect l="l" t="t" r="r" b="b"/>
              <a:pathLst>
                <a:path w="6330" h="2830" extrusionOk="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6879400" y="1426050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6886200" y="1443000"/>
              <a:ext cx="158225" cy="70775"/>
            </a:xfrm>
            <a:custGeom>
              <a:avLst/>
              <a:gdLst/>
              <a:ahLst/>
              <a:cxnLst/>
              <a:rect l="l" t="t" r="r" b="b"/>
              <a:pathLst>
                <a:path w="6329" h="2831" extrusionOk="0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6893650" y="1459050"/>
              <a:ext cx="157325" cy="71675"/>
            </a:xfrm>
            <a:custGeom>
              <a:avLst/>
              <a:gdLst/>
              <a:ahLst/>
              <a:cxnLst/>
              <a:rect l="l" t="t" r="r" b="b"/>
              <a:pathLst>
                <a:path w="6293" h="2867" extrusionOk="0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6900200" y="1474200"/>
              <a:ext cx="157350" cy="71450"/>
            </a:xfrm>
            <a:custGeom>
              <a:avLst/>
              <a:gdLst/>
              <a:ahLst/>
              <a:cxnLst/>
              <a:rect l="l" t="t" r="r" b="b"/>
              <a:pathLst>
                <a:path w="6294" h="2858" extrusionOk="0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6858850" y="1401650"/>
              <a:ext cx="104450" cy="47950"/>
            </a:xfrm>
            <a:custGeom>
              <a:avLst/>
              <a:gdLst/>
              <a:ahLst/>
              <a:cxnLst/>
              <a:rect l="l" t="t" r="r" b="b"/>
              <a:pathLst>
                <a:path w="4178" h="1918" extrusionOk="0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6639375" y="1348750"/>
              <a:ext cx="298600" cy="350375"/>
            </a:xfrm>
            <a:custGeom>
              <a:avLst/>
              <a:gdLst/>
              <a:ahLst/>
              <a:cxnLst/>
              <a:rect l="l" t="t" r="r" b="b"/>
              <a:pathLst>
                <a:path w="11944" h="14015" extrusionOk="0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6639375" y="1348750"/>
              <a:ext cx="298600" cy="282575"/>
            </a:xfrm>
            <a:custGeom>
              <a:avLst/>
              <a:gdLst/>
              <a:ahLst/>
              <a:cxnLst/>
              <a:rect l="l" t="t" r="r" b="b"/>
              <a:pathLst>
                <a:path w="11944" h="11303" extrusionOk="0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6740175" y="1402550"/>
              <a:ext cx="53600" cy="22625"/>
            </a:xfrm>
            <a:custGeom>
              <a:avLst/>
              <a:gdLst/>
              <a:ahLst/>
              <a:cxnLst/>
              <a:rect l="l" t="t" r="r" b="b"/>
              <a:pathLst>
                <a:path w="2144" h="905" extrusionOk="0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6736325" y="1415675"/>
              <a:ext cx="53825" cy="22625"/>
            </a:xfrm>
            <a:custGeom>
              <a:avLst/>
              <a:gdLst/>
              <a:ahLst/>
              <a:cxnLst/>
              <a:rect l="l" t="t" r="r" b="b"/>
              <a:pathLst>
                <a:path w="2153" h="905" extrusionOk="0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6730675" y="1431700"/>
              <a:ext cx="107400" cy="40500"/>
            </a:xfrm>
            <a:custGeom>
              <a:avLst/>
              <a:gdLst/>
              <a:ahLst/>
              <a:cxnLst/>
              <a:rect l="l" t="t" r="r" b="b"/>
              <a:pathLst>
                <a:path w="4296" h="1620" extrusionOk="0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6683675" y="1580425"/>
              <a:ext cx="161850" cy="58575"/>
            </a:xfrm>
            <a:custGeom>
              <a:avLst/>
              <a:gdLst/>
              <a:ahLst/>
              <a:cxnLst/>
              <a:rect l="l" t="t" r="r" b="b"/>
              <a:pathLst>
                <a:path w="6474" h="2343" extrusionOk="0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6687300" y="156347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6720275" y="146380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6678925" y="1595575"/>
              <a:ext cx="162075" cy="59475"/>
            </a:xfrm>
            <a:custGeom>
              <a:avLst/>
              <a:gdLst/>
              <a:ahLst/>
              <a:cxnLst/>
              <a:rect l="l" t="t" r="r" b="b"/>
              <a:pathLst>
                <a:path w="6483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6714625" y="1480750"/>
              <a:ext cx="162100" cy="59250"/>
            </a:xfrm>
            <a:custGeom>
              <a:avLst/>
              <a:gdLst/>
              <a:ahLst/>
              <a:cxnLst/>
              <a:rect l="l" t="t" r="r" b="b"/>
              <a:pathLst>
                <a:path w="6484" h="2370" extrusionOk="0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6709900" y="1496800"/>
              <a:ext cx="162075" cy="58350"/>
            </a:xfrm>
            <a:custGeom>
              <a:avLst/>
              <a:gdLst/>
              <a:ahLst/>
              <a:cxnLst/>
              <a:rect l="l" t="t" r="r" b="b"/>
              <a:pathLst>
                <a:path w="6483" h="2334" extrusionOk="0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6703325" y="151375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6697675" y="1530700"/>
              <a:ext cx="163000" cy="58350"/>
            </a:xfrm>
            <a:custGeom>
              <a:avLst/>
              <a:gdLst/>
              <a:ahLst/>
              <a:cxnLst/>
              <a:rect l="l" t="t" r="r" b="b"/>
              <a:pathLst>
                <a:path w="6520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6692950" y="154652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6725950" y="1447750"/>
              <a:ext cx="106475" cy="39600"/>
            </a:xfrm>
            <a:custGeom>
              <a:avLst/>
              <a:gdLst/>
              <a:ahLst/>
              <a:cxnLst/>
              <a:rect l="l" t="t" r="r" b="b"/>
              <a:pathLst>
                <a:path w="4259" h="1584" extrusionOk="0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6533825" y="1432625"/>
              <a:ext cx="333400" cy="380650"/>
            </a:xfrm>
            <a:custGeom>
              <a:avLst/>
              <a:gdLst/>
              <a:ahLst/>
              <a:cxnLst/>
              <a:rect l="l" t="t" r="r" b="b"/>
              <a:pathLst>
                <a:path w="13336" h="15226" extrusionOk="0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6639375" y="1520325"/>
              <a:ext cx="210900" cy="178800"/>
            </a:xfrm>
            <a:custGeom>
              <a:avLst/>
              <a:gdLst/>
              <a:ahLst/>
              <a:cxnLst/>
              <a:rect l="l" t="t" r="r" b="b"/>
              <a:pathLst>
                <a:path w="8436" h="7152" extrusionOk="0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6639375" y="1426975"/>
              <a:ext cx="154400" cy="204350"/>
            </a:xfrm>
            <a:custGeom>
              <a:avLst/>
              <a:gdLst/>
              <a:ahLst/>
              <a:cxnLst/>
              <a:rect l="l" t="t" r="r" b="b"/>
              <a:pathLst>
                <a:path w="6176" h="8174" extrusionOk="0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6730675" y="1431700"/>
              <a:ext cx="38675" cy="17900"/>
            </a:xfrm>
            <a:custGeom>
              <a:avLst/>
              <a:gdLst/>
              <a:ahLst/>
              <a:cxnLst/>
              <a:rect l="l" t="t" r="r" b="b"/>
              <a:pathLst>
                <a:path w="1547" h="716" extrusionOk="0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6683675" y="1580425"/>
              <a:ext cx="150550" cy="54725"/>
            </a:xfrm>
            <a:custGeom>
              <a:avLst/>
              <a:gdLst/>
              <a:ahLst/>
              <a:cxnLst/>
              <a:rect l="l" t="t" r="r" b="b"/>
              <a:pathLst>
                <a:path w="6022" h="2189" extrusionOk="0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6687300" y="1563475"/>
              <a:ext cx="139475" cy="52025"/>
            </a:xfrm>
            <a:custGeom>
              <a:avLst/>
              <a:gdLst/>
              <a:ahLst/>
              <a:cxnLst/>
              <a:rect l="l" t="t" r="r" b="b"/>
              <a:pathLst>
                <a:path w="5579" h="2081" extrusionOk="0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6720275" y="1463800"/>
              <a:ext cx="63100" cy="26250"/>
            </a:xfrm>
            <a:custGeom>
              <a:avLst/>
              <a:gdLst/>
              <a:ahLst/>
              <a:cxnLst/>
              <a:rect l="l" t="t" r="r" b="b"/>
              <a:pathLst>
                <a:path w="2524" h="1050" extrusionOk="0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6678925" y="1595575"/>
              <a:ext cx="160950" cy="59475"/>
            </a:xfrm>
            <a:custGeom>
              <a:avLst/>
              <a:gdLst/>
              <a:ahLst/>
              <a:cxnLst/>
              <a:rect l="l" t="t" r="r" b="b"/>
              <a:pathLst>
                <a:path w="6438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6714625" y="1480750"/>
              <a:ext cx="76425" cy="31000"/>
            </a:xfrm>
            <a:custGeom>
              <a:avLst/>
              <a:gdLst/>
              <a:ahLst/>
              <a:cxnLst/>
              <a:rect l="l" t="t" r="r" b="b"/>
              <a:pathLst>
                <a:path w="3057" h="1240" extrusionOk="0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6709900" y="1496800"/>
              <a:ext cx="87700" cy="33925"/>
            </a:xfrm>
            <a:custGeom>
              <a:avLst/>
              <a:gdLst/>
              <a:ahLst/>
              <a:cxnLst/>
              <a:rect l="l" t="t" r="r" b="b"/>
              <a:pathLst>
                <a:path w="3508" h="1357" extrusionOk="0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6703325" y="1513750"/>
              <a:ext cx="101750" cy="38450"/>
            </a:xfrm>
            <a:custGeom>
              <a:avLst/>
              <a:gdLst/>
              <a:ahLst/>
              <a:cxnLst/>
              <a:rect l="l" t="t" r="r" b="b"/>
              <a:pathLst>
                <a:path w="4070" h="1538" extrusionOk="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6697675" y="1530700"/>
              <a:ext cx="115075" cy="43200"/>
            </a:xfrm>
            <a:custGeom>
              <a:avLst/>
              <a:gdLst/>
              <a:ahLst/>
              <a:cxnLst/>
              <a:rect l="l" t="t" r="r" b="b"/>
              <a:pathLst>
                <a:path w="4603" h="1728" extrusionOk="0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6692950" y="1546525"/>
              <a:ext cx="126350" cy="47275"/>
            </a:xfrm>
            <a:custGeom>
              <a:avLst/>
              <a:gdLst/>
              <a:ahLst/>
              <a:cxnLst/>
              <a:rect l="l" t="t" r="r" b="b"/>
              <a:pathLst>
                <a:path w="5054" h="1891" extrusionOk="0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6725950" y="1447750"/>
              <a:ext cx="49975" cy="21725"/>
            </a:xfrm>
            <a:custGeom>
              <a:avLst/>
              <a:gdLst/>
              <a:ahLst/>
              <a:cxnLst/>
              <a:rect l="l" t="t" r="r" b="b"/>
              <a:pathLst>
                <a:path w="1999" h="869" extrusionOk="0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6523425" y="1419625"/>
              <a:ext cx="334525" cy="386025"/>
            </a:xfrm>
            <a:custGeom>
              <a:avLst/>
              <a:gdLst/>
              <a:ahLst/>
              <a:cxnLst/>
              <a:rect l="l" t="t" r="r" b="b"/>
              <a:pathLst>
                <a:path w="13381" h="15441" extrusionOk="0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6539475" y="1436450"/>
              <a:ext cx="302450" cy="352175"/>
            </a:xfrm>
            <a:custGeom>
              <a:avLst/>
              <a:gdLst/>
              <a:ahLst/>
              <a:cxnLst/>
              <a:rect l="l" t="t" r="r" b="b"/>
              <a:pathLst>
                <a:path w="1209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6539475" y="1436450"/>
              <a:ext cx="203450" cy="352175"/>
            </a:xfrm>
            <a:custGeom>
              <a:avLst/>
              <a:gdLst/>
              <a:ahLst/>
              <a:cxnLst/>
              <a:rect l="l" t="t" r="r" b="b"/>
              <a:pathLst>
                <a:path w="813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6559350" y="1430575"/>
              <a:ext cx="163900" cy="88025"/>
            </a:xfrm>
            <a:custGeom>
              <a:avLst/>
              <a:gdLst/>
              <a:ahLst/>
              <a:cxnLst/>
              <a:rect l="l" t="t" r="r" b="b"/>
              <a:pathLst>
                <a:path w="6556" h="3521" extrusionOk="0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6566825" y="1424250"/>
              <a:ext cx="138575" cy="64000"/>
            </a:xfrm>
            <a:custGeom>
              <a:avLst/>
              <a:gdLst/>
              <a:ahLst/>
              <a:cxnLst/>
              <a:rect l="l" t="t" r="r" b="b"/>
              <a:pathLst>
                <a:path w="5543" h="2560" extrusionOk="0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6569750" y="1432625"/>
              <a:ext cx="135650" cy="55625"/>
            </a:xfrm>
            <a:custGeom>
              <a:avLst/>
              <a:gdLst/>
              <a:ahLst/>
              <a:cxnLst/>
              <a:rect l="l" t="t" r="r" b="b"/>
              <a:pathLst>
                <a:path w="5426" h="2225" extrusionOk="0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6626250" y="1622925"/>
              <a:ext cx="99700" cy="77325"/>
            </a:xfrm>
            <a:custGeom>
              <a:avLst/>
              <a:gdLst/>
              <a:ahLst/>
              <a:cxnLst/>
              <a:rect l="l" t="t" r="r" b="b"/>
              <a:pathLst>
                <a:path w="3988" h="3093" extrusionOk="0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6576300" y="1539425"/>
              <a:ext cx="65800" cy="70950"/>
            </a:xfrm>
            <a:custGeom>
              <a:avLst/>
              <a:gdLst/>
              <a:ahLst/>
              <a:cxnLst/>
              <a:rect l="l" t="t" r="r" b="b"/>
              <a:pathLst>
                <a:path w="2632" h="2838" extrusionOk="0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6593250" y="1555125"/>
              <a:ext cx="39600" cy="43100"/>
            </a:xfrm>
            <a:custGeom>
              <a:avLst/>
              <a:gdLst/>
              <a:ahLst/>
              <a:cxnLst/>
              <a:rect l="l" t="t" r="r" b="b"/>
              <a:pathLst>
                <a:path w="1584" h="1724" extrusionOk="0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6639375" y="1521225"/>
              <a:ext cx="53600" cy="23525"/>
            </a:xfrm>
            <a:custGeom>
              <a:avLst/>
              <a:gdLst/>
              <a:ahLst/>
              <a:cxnLst/>
              <a:rect l="l" t="t" r="r" b="b"/>
              <a:pathLst>
                <a:path w="2144" h="941" extrusionOk="0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6743800" y="1601225"/>
              <a:ext cx="35950" cy="16975"/>
            </a:xfrm>
            <a:custGeom>
              <a:avLst/>
              <a:gdLst/>
              <a:ahLst/>
              <a:cxnLst/>
              <a:rect l="l" t="t" r="r" b="b"/>
              <a:pathLst>
                <a:path w="1438" h="679" extrusionOk="0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6748550" y="1616375"/>
              <a:ext cx="35950" cy="16075"/>
            </a:xfrm>
            <a:custGeom>
              <a:avLst/>
              <a:gdLst/>
              <a:ahLst/>
              <a:cxnLst/>
              <a:rect l="l" t="t" r="r" b="b"/>
              <a:pathLst>
                <a:path w="1438" h="643" extrusionOk="0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6754200" y="1630375"/>
              <a:ext cx="35950" cy="17000"/>
            </a:xfrm>
            <a:custGeom>
              <a:avLst/>
              <a:gdLst/>
              <a:ahLst/>
              <a:cxnLst/>
              <a:rect l="l" t="t" r="r" b="b"/>
              <a:pathLst>
                <a:path w="1438" h="680" extrusionOk="0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6644125" y="1534325"/>
              <a:ext cx="53575" cy="23525"/>
            </a:xfrm>
            <a:custGeom>
              <a:avLst/>
              <a:gdLst/>
              <a:ahLst/>
              <a:cxnLst/>
              <a:rect l="l" t="t" r="r" b="b"/>
              <a:pathLst>
                <a:path w="2143" h="941" extrusionOk="0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6649775" y="1531625"/>
              <a:ext cx="106475" cy="41375"/>
            </a:xfrm>
            <a:custGeom>
              <a:avLst/>
              <a:gdLst/>
              <a:ahLst/>
              <a:cxnLst/>
              <a:rect l="l" t="t" r="r" b="b"/>
              <a:pathLst>
                <a:path w="4259" h="1655" extrusionOk="0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6644125" y="1679425"/>
              <a:ext cx="161850" cy="61275"/>
            </a:xfrm>
            <a:custGeom>
              <a:avLst/>
              <a:gdLst/>
              <a:ahLst/>
              <a:cxnLst/>
              <a:rect l="l" t="t" r="r" b="b"/>
              <a:pathLst>
                <a:path w="6474" h="2451" extrusionOk="0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6604550" y="1564625"/>
              <a:ext cx="160975" cy="61050"/>
            </a:xfrm>
            <a:custGeom>
              <a:avLst/>
              <a:gdLst/>
              <a:ahLst/>
              <a:cxnLst/>
              <a:rect l="l" t="t" r="r" b="b"/>
              <a:pathLst>
                <a:path w="6439" h="2442" extrusionOk="0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6649775" y="1694575"/>
              <a:ext cx="160950" cy="61050"/>
            </a:xfrm>
            <a:custGeom>
              <a:avLst/>
              <a:gdLst/>
              <a:ahLst/>
              <a:cxnLst/>
              <a:rect l="l" t="t" r="r" b="b"/>
              <a:pathLst>
                <a:path w="6438" h="2442" extrusionOk="0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6655425" y="1546525"/>
              <a:ext cx="106475" cy="42525"/>
            </a:xfrm>
            <a:custGeom>
              <a:avLst/>
              <a:gdLst/>
              <a:ahLst/>
              <a:cxnLst/>
              <a:rect l="l" t="t" r="r" b="b"/>
              <a:pathLst>
                <a:path w="4259" h="1701" extrusionOk="0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1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7" name="Google Shape;787;p12"/>
          <p:cNvSpPr txBox="1">
            <a:spLocks noGrp="1"/>
          </p:cNvSpPr>
          <p:nvPr>
            <p:ph type="subTitle" idx="1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788" name="Google Shape;788;p12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9" name="Google Shape;789;p12"/>
          <p:cNvSpPr txBox="1">
            <a:spLocks noGrp="1"/>
          </p:cNvSpPr>
          <p:nvPr>
            <p:ph type="subTitle" idx="4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3">
  <p:cSld name="CUSTOM_14_1_1_3">
    <p:bg>
      <p:bgPr>
        <a:solidFill>
          <a:srgbClr val="CFD9E0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792" name="Google Shape;792;p1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793" name="Google Shape;793;p1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4" name="Google Shape;794;p1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795" name="Google Shape;795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3" name="Google Shape;803;p1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5" name="Google Shape;805;p1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806" name="Google Shape;806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4" name="Google Shape;814;p1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5" name="Google Shape;815;p13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13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818" name="Google Shape;818;p1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" name="Google Shape;819;p13"/>
          <p:cNvSpPr/>
          <p:nvPr/>
        </p:nvSpPr>
        <p:spPr>
          <a:xfrm>
            <a:off x="2967409" y="934402"/>
            <a:ext cx="5445041" cy="3402217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3"/>
          <p:cNvSpPr txBox="1">
            <a:spLocks noGrp="1"/>
          </p:cNvSpPr>
          <p:nvPr>
            <p:ph type="ctrTitle"/>
          </p:nvPr>
        </p:nvSpPr>
        <p:spPr>
          <a:xfrm flipH="1">
            <a:off x="3932377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13"/>
          <p:cNvSpPr txBox="1">
            <a:spLocks noGrp="1"/>
          </p:cNvSpPr>
          <p:nvPr>
            <p:ph type="subTitle" idx="1"/>
          </p:nvPr>
        </p:nvSpPr>
        <p:spPr>
          <a:xfrm flipH="1">
            <a:off x="4054467" y="2314225"/>
            <a:ext cx="37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22" name="Google Shape;822;p13"/>
          <p:cNvGrpSpPr/>
          <p:nvPr/>
        </p:nvGrpSpPr>
        <p:grpSpPr>
          <a:xfrm flipH="1">
            <a:off x="793222" y="1076783"/>
            <a:ext cx="2944982" cy="3698506"/>
            <a:chOff x="2973925" y="1835400"/>
            <a:chExt cx="568025" cy="713350"/>
          </a:xfrm>
        </p:grpSpPr>
        <p:sp>
          <p:nvSpPr>
            <p:cNvPr id="823" name="Google Shape;823;p13"/>
            <p:cNvSpPr/>
            <p:nvPr/>
          </p:nvSpPr>
          <p:spPr>
            <a:xfrm>
              <a:off x="3421225" y="2071125"/>
              <a:ext cx="56525" cy="2075"/>
            </a:xfrm>
            <a:custGeom>
              <a:avLst/>
              <a:gdLst/>
              <a:ahLst/>
              <a:cxnLst/>
              <a:rect l="l" t="t" r="r" b="b"/>
              <a:pathLst>
                <a:path w="2261" h="83" extrusionOk="0">
                  <a:moveTo>
                    <a:pt x="0" y="1"/>
                  </a:moveTo>
                  <a:lnTo>
                    <a:pt x="0" y="37"/>
                  </a:lnTo>
                  <a:lnTo>
                    <a:pt x="0" y="82"/>
                  </a:lnTo>
                  <a:lnTo>
                    <a:pt x="2225" y="82"/>
                  </a:lnTo>
                  <a:cubicBezTo>
                    <a:pt x="2261" y="82"/>
                    <a:pt x="2261" y="82"/>
                    <a:pt x="2261" y="37"/>
                  </a:cubicBezTo>
                  <a:cubicBezTo>
                    <a:pt x="2261" y="37"/>
                    <a:pt x="2261" y="1"/>
                    <a:pt x="2225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3458075" y="2079725"/>
              <a:ext cx="27375" cy="1825"/>
            </a:xfrm>
            <a:custGeom>
              <a:avLst/>
              <a:gdLst/>
              <a:ahLst/>
              <a:cxnLst/>
              <a:rect l="l" t="t" r="r" b="b"/>
              <a:pathLst>
                <a:path w="1095" h="73" extrusionOk="0">
                  <a:moveTo>
                    <a:pt x="36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37"/>
                    <a:pt x="0" y="73"/>
                    <a:pt x="36" y="73"/>
                  </a:cubicBezTo>
                  <a:lnTo>
                    <a:pt x="1058" y="73"/>
                  </a:lnTo>
                  <a:cubicBezTo>
                    <a:pt x="1094" y="73"/>
                    <a:pt x="1094" y="37"/>
                    <a:pt x="1094" y="37"/>
                  </a:cubicBezTo>
                  <a:cubicBezTo>
                    <a:pt x="1094" y="0"/>
                    <a:pt x="1094" y="0"/>
                    <a:pt x="1058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3305500" y="2071125"/>
              <a:ext cx="57425" cy="2075"/>
            </a:xfrm>
            <a:custGeom>
              <a:avLst/>
              <a:gdLst/>
              <a:ahLst/>
              <a:cxnLst/>
              <a:rect l="l" t="t" r="r" b="b"/>
              <a:pathLst>
                <a:path w="2297" h="83" extrusionOk="0">
                  <a:moveTo>
                    <a:pt x="37" y="1"/>
                  </a:moveTo>
                  <a:lnTo>
                    <a:pt x="0" y="37"/>
                  </a:lnTo>
                  <a:cubicBezTo>
                    <a:pt x="0" y="82"/>
                    <a:pt x="37" y="82"/>
                    <a:pt x="37" y="82"/>
                  </a:cubicBezTo>
                  <a:lnTo>
                    <a:pt x="2261" y="82"/>
                  </a:lnTo>
                  <a:cubicBezTo>
                    <a:pt x="2297" y="82"/>
                    <a:pt x="2297" y="82"/>
                    <a:pt x="2297" y="37"/>
                  </a:cubicBezTo>
                  <a:cubicBezTo>
                    <a:pt x="2297" y="37"/>
                    <a:pt x="2297" y="1"/>
                    <a:pt x="2261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3342125" y="2079725"/>
              <a:ext cx="28275" cy="1825"/>
            </a:xfrm>
            <a:custGeom>
              <a:avLst/>
              <a:gdLst/>
              <a:ahLst/>
              <a:cxnLst/>
              <a:rect l="l" t="t" r="r" b="b"/>
              <a:pathLst>
                <a:path w="1131" h="73" extrusionOk="0">
                  <a:moveTo>
                    <a:pt x="45" y="0"/>
                  </a:moveTo>
                  <a:cubicBezTo>
                    <a:pt x="45" y="0"/>
                    <a:pt x="0" y="0"/>
                    <a:pt x="0" y="37"/>
                  </a:cubicBezTo>
                  <a:lnTo>
                    <a:pt x="45" y="73"/>
                  </a:lnTo>
                  <a:lnTo>
                    <a:pt x="1094" y="73"/>
                  </a:lnTo>
                  <a:lnTo>
                    <a:pt x="1130" y="37"/>
                  </a:lnTo>
                  <a:cubicBezTo>
                    <a:pt x="1130" y="0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337600" y="2159725"/>
              <a:ext cx="27150" cy="950"/>
            </a:xfrm>
            <a:custGeom>
              <a:avLst/>
              <a:gdLst/>
              <a:ahLst/>
              <a:cxnLst/>
              <a:rect l="l" t="t" r="r" b="b"/>
              <a:pathLst>
                <a:path w="1086" h="38" extrusionOk="0">
                  <a:moveTo>
                    <a:pt x="36" y="1"/>
                  </a:moveTo>
                  <a:cubicBezTo>
                    <a:pt x="0" y="1"/>
                    <a:pt x="0" y="1"/>
                    <a:pt x="0" y="37"/>
                  </a:cubicBezTo>
                  <a:lnTo>
                    <a:pt x="1085" y="37"/>
                  </a:lnTo>
                  <a:cubicBezTo>
                    <a:pt x="1085" y="1"/>
                    <a:pt x="1085" y="1"/>
                    <a:pt x="1049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3346850" y="2166300"/>
              <a:ext cx="10425" cy="1825"/>
            </a:xfrm>
            <a:custGeom>
              <a:avLst/>
              <a:gdLst/>
              <a:ahLst/>
              <a:cxnLst/>
              <a:rect l="l" t="t" r="r" b="b"/>
              <a:pathLst>
                <a:path w="417" h="73" extrusionOk="0">
                  <a:moveTo>
                    <a:pt x="37" y="0"/>
                  </a:moveTo>
                  <a:cubicBezTo>
                    <a:pt x="37" y="0"/>
                    <a:pt x="1" y="0"/>
                    <a:pt x="1" y="36"/>
                  </a:cubicBezTo>
                  <a:lnTo>
                    <a:pt x="37" y="72"/>
                  </a:lnTo>
                  <a:lnTo>
                    <a:pt x="417" y="72"/>
                  </a:lnTo>
                  <a:lnTo>
                    <a:pt x="417" y="3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2988150" y="2484525"/>
              <a:ext cx="553800" cy="64225"/>
            </a:xfrm>
            <a:custGeom>
              <a:avLst/>
              <a:gdLst/>
              <a:ahLst/>
              <a:cxnLst/>
              <a:rect l="l" t="t" r="r" b="b"/>
              <a:pathLst>
                <a:path w="22152" h="2569" extrusionOk="0">
                  <a:moveTo>
                    <a:pt x="6972" y="155"/>
                  </a:moveTo>
                  <a:cubicBezTo>
                    <a:pt x="5308" y="155"/>
                    <a:pt x="3843" y="227"/>
                    <a:pt x="2632" y="417"/>
                  </a:cubicBezTo>
                  <a:lnTo>
                    <a:pt x="11266" y="417"/>
                  </a:lnTo>
                  <a:cubicBezTo>
                    <a:pt x="10091" y="227"/>
                    <a:pt x="8590" y="155"/>
                    <a:pt x="6972" y="155"/>
                  </a:cubicBezTo>
                  <a:close/>
                  <a:moveTo>
                    <a:pt x="16537" y="1"/>
                  </a:moveTo>
                  <a:cubicBezTo>
                    <a:pt x="14837" y="1"/>
                    <a:pt x="13336" y="155"/>
                    <a:pt x="12315" y="417"/>
                  </a:cubicBezTo>
                  <a:lnTo>
                    <a:pt x="20759" y="417"/>
                  </a:lnTo>
                  <a:cubicBezTo>
                    <a:pt x="19701" y="155"/>
                    <a:pt x="18191" y="1"/>
                    <a:pt x="16537" y="1"/>
                  </a:cubicBezTo>
                  <a:close/>
                  <a:moveTo>
                    <a:pt x="2225" y="453"/>
                  </a:moveTo>
                  <a:cubicBezTo>
                    <a:pt x="869" y="679"/>
                    <a:pt x="1" y="1023"/>
                    <a:pt x="1" y="1357"/>
                  </a:cubicBezTo>
                  <a:cubicBezTo>
                    <a:pt x="1" y="2035"/>
                    <a:pt x="3129" y="2569"/>
                    <a:pt x="6972" y="2569"/>
                  </a:cubicBezTo>
                  <a:cubicBezTo>
                    <a:pt x="9268" y="2569"/>
                    <a:pt x="11302" y="2379"/>
                    <a:pt x="12577" y="2080"/>
                  </a:cubicBezTo>
                  <a:cubicBezTo>
                    <a:pt x="13599" y="2306"/>
                    <a:pt x="14991" y="2415"/>
                    <a:pt x="16537" y="2415"/>
                  </a:cubicBezTo>
                  <a:cubicBezTo>
                    <a:pt x="19629" y="2415"/>
                    <a:pt x="22151" y="1890"/>
                    <a:pt x="22151" y="1212"/>
                  </a:cubicBezTo>
                  <a:cubicBezTo>
                    <a:pt x="22151" y="950"/>
                    <a:pt x="21699" y="679"/>
                    <a:pt x="20985" y="453"/>
                  </a:cubicBezTo>
                  <a:lnTo>
                    <a:pt x="12089" y="453"/>
                  </a:lnTo>
                  <a:cubicBezTo>
                    <a:pt x="12016" y="498"/>
                    <a:pt x="11980" y="498"/>
                    <a:pt x="11944" y="498"/>
                  </a:cubicBezTo>
                  <a:cubicBezTo>
                    <a:pt x="11863" y="498"/>
                    <a:pt x="11790" y="498"/>
                    <a:pt x="11673" y="453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043750" y="2494925"/>
              <a:ext cx="469050" cy="925"/>
            </a:xfrm>
            <a:custGeom>
              <a:avLst/>
              <a:gdLst/>
              <a:ahLst/>
              <a:cxnLst/>
              <a:rect l="l" t="t" r="r" b="b"/>
              <a:pathLst>
                <a:path w="18762" h="37" extrusionOk="0">
                  <a:moveTo>
                    <a:pt x="408" y="1"/>
                  </a:moveTo>
                  <a:cubicBezTo>
                    <a:pt x="263" y="1"/>
                    <a:pt x="146" y="37"/>
                    <a:pt x="1" y="37"/>
                  </a:cubicBezTo>
                  <a:lnTo>
                    <a:pt x="9449" y="37"/>
                  </a:lnTo>
                  <a:cubicBezTo>
                    <a:pt x="9340" y="37"/>
                    <a:pt x="9187" y="1"/>
                    <a:pt x="9042" y="1"/>
                  </a:cubicBezTo>
                  <a:close/>
                  <a:moveTo>
                    <a:pt x="10091" y="1"/>
                  </a:moveTo>
                  <a:cubicBezTo>
                    <a:pt x="10018" y="1"/>
                    <a:pt x="9946" y="37"/>
                    <a:pt x="9865" y="37"/>
                  </a:cubicBezTo>
                  <a:lnTo>
                    <a:pt x="18761" y="37"/>
                  </a:lnTo>
                  <a:cubicBezTo>
                    <a:pt x="18680" y="37"/>
                    <a:pt x="18607" y="1"/>
                    <a:pt x="18535" y="1"/>
                  </a:cubicBezTo>
                  <a:close/>
                </a:path>
              </a:pathLst>
            </a:custGeom>
            <a:solidFill>
              <a:srgbClr val="80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339400" y="2254000"/>
              <a:ext cx="61275" cy="236200"/>
            </a:xfrm>
            <a:custGeom>
              <a:avLst/>
              <a:gdLst/>
              <a:ahLst/>
              <a:cxnLst/>
              <a:rect l="l" t="t" r="r" b="b"/>
              <a:pathLst>
                <a:path w="2451" h="944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3164"/>
                    <a:pt x="154" y="6329"/>
                    <a:pt x="606" y="9448"/>
                  </a:cubicBezTo>
                  <a:cubicBezTo>
                    <a:pt x="1013" y="9448"/>
                    <a:pt x="1239" y="9448"/>
                    <a:pt x="1619" y="9412"/>
                  </a:cubicBezTo>
                  <a:cubicBezTo>
                    <a:pt x="1655" y="9412"/>
                    <a:pt x="1655" y="6781"/>
                    <a:pt x="1691" y="6510"/>
                  </a:cubicBezTo>
                  <a:cubicBezTo>
                    <a:pt x="1691" y="5425"/>
                    <a:pt x="1809" y="4367"/>
                    <a:pt x="1881" y="3273"/>
                  </a:cubicBezTo>
                  <a:cubicBezTo>
                    <a:pt x="1963" y="2215"/>
                    <a:pt x="2107" y="1166"/>
                    <a:pt x="2451" y="145"/>
                  </a:cubicBezTo>
                  <a:cubicBezTo>
                    <a:pt x="1954" y="92"/>
                    <a:pt x="1458" y="58"/>
                    <a:pt x="976" y="58"/>
                  </a:cubicBezTo>
                  <a:cubicBezTo>
                    <a:pt x="799" y="58"/>
                    <a:pt x="625" y="63"/>
                    <a:pt x="453" y="7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3311150" y="2449725"/>
              <a:ext cx="74375" cy="81175"/>
            </a:xfrm>
            <a:custGeom>
              <a:avLst/>
              <a:gdLst/>
              <a:ahLst/>
              <a:cxnLst/>
              <a:rect l="l" t="t" r="r" b="b"/>
              <a:pathLst>
                <a:path w="2975" h="3247" extrusionOk="0">
                  <a:moveTo>
                    <a:pt x="2297" y="1"/>
                  </a:moveTo>
                  <a:lnTo>
                    <a:pt x="2494" y="654"/>
                  </a:lnTo>
                  <a:lnTo>
                    <a:pt x="2494" y="654"/>
                  </a:lnTo>
                  <a:cubicBezTo>
                    <a:pt x="2438" y="634"/>
                    <a:pt x="2375" y="626"/>
                    <a:pt x="2310" y="626"/>
                  </a:cubicBezTo>
                  <a:cubicBezTo>
                    <a:pt x="2129" y="626"/>
                    <a:pt x="1931" y="694"/>
                    <a:pt x="1809" y="796"/>
                  </a:cubicBezTo>
                  <a:cubicBezTo>
                    <a:pt x="1583" y="941"/>
                    <a:pt x="1691" y="1248"/>
                    <a:pt x="1691" y="1474"/>
                  </a:cubicBezTo>
                  <a:cubicBezTo>
                    <a:pt x="1691" y="1547"/>
                    <a:pt x="1736" y="2297"/>
                    <a:pt x="1736" y="2297"/>
                  </a:cubicBezTo>
                  <a:cubicBezTo>
                    <a:pt x="1393" y="2342"/>
                    <a:pt x="977" y="2342"/>
                    <a:pt x="642" y="2451"/>
                  </a:cubicBezTo>
                  <a:cubicBezTo>
                    <a:pt x="453" y="2523"/>
                    <a:pt x="227" y="2677"/>
                    <a:pt x="73" y="2830"/>
                  </a:cubicBezTo>
                  <a:cubicBezTo>
                    <a:pt x="1" y="2939"/>
                    <a:pt x="73" y="3129"/>
                    <a:pt x="227" y="3129"/>
                  </a:cubicBezTo>
                  <a:cubicBezTo>
                    <a:pt x="380" y="3165"/>
                    <a:pt x="561" y="3201"/>
                    <a:pt x="751" y="3201"/>
                  </a:cubicBezTo>
                  <a:cubicBezTo>
                    <a:pt x="977" y="3246"/>
                    <a:pt x="1203" y="3246"/>
                    <a:pt x="1429" y="3246"/>
                  </a:cubicBezTo>
                  <a:lnTo>
                    <a:pt x="1809" y="3246"/>
                  </a:lnTo>
                  <a:cubicBezTo>
                    <a:pt x="2188" y="3201"/>
                    <a:pt x="2595" y="3165"/>
                    <a:pt x="2975" y="3056"/>
                  </a:cubicBezTo>
                  <a:cubicBezTo>
                    <a:pt x="2975" y="2713"/>
                    <a:pt x="2903" y="2415"/>
                    <a:pt x="2867" y="2071"/>
                  </a:cubicBezTo>
                  <a:cubicBezTo>
                    <a:pt x="2821" y="1773"/>
                    <a:pt x="2821" y="1474"/>
                    <a:pt x="2785" y="1167"/>
                  </a:cubicBezTo>
                  <a:lnTo>
                    <a:pt x="2785" y="715"/>
                  </a:lnTo>
                  <a:cubicBezTo>
                    <a:pt x="2785" y="606"/>
                    <a:pt x="2785" y="453"/>
                    <a:pt x="2749" y="344"/>
                  </a:cubicBezTo>
                  <a:cubicBezTo>
                    <a:pt x="2713" y="263"/>
                    <a:pt x="2640" y="227"/>
                    <a:pt x="2559" y="227"/>
                  </a:cubicBezTo>
                  <a:cubicBezTo>
                    <a:pt x="2451" y="154"/>
                    <a:pt x="2369" y="118"/>
                    <a:pt x="229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3407200" y="2254300"/>
              <a:ext cx="56550" cy="235900"/>
            </a:xfrm>
            <a:custGeom>
              <a:avLst/>
              <a:gdLst/>
              <a:ahLst/>
              <a:cxnLst/>
              <a:rect l="l" t="t" r="r" b="b"/>
              <a:pathLst>
                <a:path w="2262" h="9436" extrusionOk="0">
                  <a:moveTo>
                    <a:pt x="1447" y="0"/>
                  </a:moveTo>
                  <a:cubicBezTo>
                    <a:pt x="1058" y="0"/>
                    <a:pt x="660" y="18"/>
                    <a:pt x="263" y="60"/>
                  </a:cubicBezTo>
                  <a:lnTo>
                    <a:pt x="1" y="60"/>
                  </a:lnTo>
                  <a:cubicBezTo>
                    <a:pt x="37" y="3189"/>
                    <a:pt x="417" y="6353"/>
                    <a:pt x="1095" y="9436"/>
                  </a:cubicBezTo>
                  <a:cubicBezTo>
                    <a:pt x="1466" y="9400"/>
                    <a:pt x="1692" y="9364"/>
                    <a:pt x="2107" y="9327"/>
                  </a:cubicBezTo>
                  <a:cubicBezTo>
                    <a:pt x="2107" y="9327"/>
                    <a:pt x="1963" y="6687"/>
                    <a:pt x="1963" y="6425"/>
                  </a:cubicBezTo>
                  <a:cubicBezTo>
                    <a:pt x="1881" y="5331"/>
                    <a:pt x="1918" y="4283"/>
                    <a:pt x="1918" y="3189"/>
                  </a:cubicBezTo>
                  <a:cubicBezTo>
                    <a:pt x="1918" y="2131"/>
                    <a:pt x="1999" y="1073"/>
                    <a:pt x="2261" y="24"/>
                  </a:cubicBezTo>
                  <a:cubicBezTo>
                    <a:pt x="1995" y="9"/>
                    <a:pt x="1723" y="0"/>
                    <a:pt x="144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3392975" y="2462950"/>
              <a:ext cx="74600" cy="68850"/>
            </a:xfrm>
            <a:custGeom>
              <a:avLst/>
              <a:gdLst/>
              <a:ahLst/>
              <a:cxnLst/>
              <a:rect l="l" t="t" r="r" b="b"/>
              <a:pathLst>
                <a:path w="2984" h="2754" extrusionOk="0">
                  <a:moveTo>
                    <a:pt x="2301" y="0"/>
                  </a:moveTo>
                  <a:cubicBezTo>
                    <a:pt x="1977" y="0"/>
                    <a:pt x="1624" y="256"/>
                    <a:pt x="1583" y="566"/>
                  </a:cubicBezTo>
                  <a:cubicBezTo>
                    <a:pt x="1546" y="683"/>
                    <a:pt x="1736" y="1768"/>
                    <a:pt x="1700" y="1768"/>
                  </a:cubicBezTo>
                  <a:cubicBezTo>
                    <a:pt x="1357" y="1813"/>
                    <a:pt x="950" y="1849"/>
                    <a:pt x="606" y="1994"/>
                  </a:cubicBezTo>
                  <a:cubicBezTo>
                    <a:pt x="416" y="2112"/>
                    <a:pt x="226" y="2220"/>
                    <a:pt x="82" y="2410"/>
                  </a:cubicBezTo>
                  <a:cubicBezTo>
                    <a:pt x="0" y="2527"/>
                    <a:pt x="82" y="2717"/>
                    <a:pt x="226" y="2717"/>
                  </a:cubicBezTo>
                  <a:cubicBezTo>
                    <a:pt x="416" y="2753"/>
                    <a:pt x="606" y="2753"/>
                    <a:pt x="760" y="2753"/>
                  </a:cubicBezTo>
                  <a:cubicBezTo>
                    <a:pt x="1022" y="2753"/>
                    <a:pt x="1248" y="2717"/>
                    <a:pt x="1474" y="2717"/>
                  </a:cubicBezTo>
                  <a:lnTo>
                    <a:pt x="1736" y="2717"/>
                  </a:lnTo>
                  <a:cubicBezTo>
                    <a:pt x="1772" y="2672"/>
                    <a:pt x="1809" y="2672"/>
                    <a:pt x="1809" y="2672"/>
                  </a:cubicBezTo>
                  <a:cubicBezTo>
                    <a:pt x="2188" y="2636"/>
                    <a:pt x="2604" y="2564"/>
                    <a:pt x="2984" y="2410"/>
                  </a:cubicBezTo>
                  <a:cubicBezTo>
                    <a:pt x="2984" y="2075"/>
                    <a:pt x="2866" y="1813"/>
                    <a:pt x="2794" y="1470"/>
                  </a:cubicBezTo>
                  <a:cubicBezTo>
                    <a:pt x="2713" y="1090"/>
                    <a:pt x="2676" y="719"/>
                    <a:pt x="2640" y="339"/>
                  </a:cubicBezTo>
                  <a:cubicBezTo>
                    <a:pt x="2604" y="150"/>
                    <a:pt x="2568" y="5"/>
                    <a:pt x="2378" y="5"/>
                  </a:cubicBezTo>
                  <a:cubicBezTo>
                    <a:pt x="2353" y="2"/>
                    <a:pt x="2327" y="0"/>
                    <a:pt x="2301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3318600" y="2139850"/>
              <a:ext cx="169550" cy="215800"/>
            </a:xfrm>
            <a:custGeom>
              <a:avLst/>
              <a:gdLst/>
              <a:ahLst/>
              <a:cxnLst/>
              <a:rect l="l" t="t" r="r" b="b"/>
              <a:pathLst>
                <a:path w="6782" h="8632" extrusionOk="0">
                  <a:moveTo>
                    <a:pt x="1357" y="0"/>
                  </a:moveTo>
                  <a:lnTo>
                    <a:pt x="1357" y="0"/>
                  </a:lnTo>
                  <a:cubicBezTo>
                    <a:pt x="905" y="1320"/>
                    <a:pt x="570" y="2676"/>
                    <a:pt x="308" y="4033"/>
                  </a:cubicBezTo>
                  <a:cubicBezTo>
                    <a:pt x="118" y="5244"/>
                    <a:pt x="118" y="6329"/>
                    <a:pt x="37" y="7541"/>
                  </a:cubicBezTo>
                  <a:cubicBezTo>
                    <a:pt x="1" y="7875"/>
                    <a:pt x="227" y="8137"/>
                    <a:pt x="489" y="8255"/>
                  </a:cubicBezTo>
                  <a:cubicBezTo>
                    <a:pt x="760" y="8363"/>
                    <a:pt x="1022" y="8445"/>
                    <a:pt x="1285" y="8481"/>
                  </a:cubicBezTo>
                  <a:cubicBezTo>
                    <a:pt x="1829" y="8581"/>
                    <a:pt x="2384" y="8632"/>
                    <a:pt x="2936" y="8632"/>
                  </a:cubicBezTo>
                  <a:cubicBezTo>
                    <a:pt x="3228" y="8632"/>
                    <a:pt x="3519" y="8617"/>
                    <a:pt x="3807" y="8589"/>
                  </a:cubicBezTo>
                  <a:cubicBezTo>
                    <a:pt x="4603" y="8517"/>
                    <a:pt x="5425" y="8408"/>
                    <a:pt x="6221" y="8137"/>
                  </a:cubicBezTo>
                  <a:cubicBezTo>
                    <a:pt x="6556" y="8029"/>
                    <a:pt x="6782" y="7685"/>
                    <a:pt x="6709" y="7351"/>
                  </a:cubicBezTo>
                  <a:cubicBezTo>
                    <a:pt x="6447" y="5922"/>
                    <a:pt x="5805" y="3436"/>
                    <a:pt x="5733" y="3092"/>
                  </a:cubicBezTo>
                  <a:cubicBezTo>
                    <a:pt x="5579" y="2604"/>
                    <a:pt x="5507" y="1664"/>
                    <a:pt x="5127" y="1284"/>
                  </a:cubicBezTo>
                  <a:cubicBezTo>
                    <a:pt x="4675" y="832"/>
                    <a:pt x="3545" y="950"/>
                    <a:pt x="2975" y="868"/>
                  </a:cubicBezTo>
                  <a:cubicBezTo>
                    <a:pt x="2772" y="868"/>
                    <a:pt x="2575" y="859"/>
                    <a:pt x="2382" y="859"/>
                  </a:cubicBezTo>
                  <a:cubicBezTo>
                    <a:pt x="2189" y="859"/>
                    <a:pt x="1999" y="868"/>
                    <a:pt x="1809" y="904"/>
                  </a:cubicBezTo>
                  <a:cubicBezTo>
                    <a:pt x="1475" y="986"/>
                    <a:pt x="1249" y="1176"/>
                    <a:pt x="1059" y="143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3311150" y="2506225"/>
              <a:ext cx="74375" cy="24675"/>
            </a:xfrm>
            <a:custGeom>
              <a:avLst/>
              <a:gdLst/>
              <a:ahLst/>
              <a:cxnLst/>
              <a:rect l="l" t="t" r="r" b="b"/>
              <a:pathLst>
                <a:path w="2975" h="987" extrusionOk="0">
                  <a:moveTo>
                    <a:pt x="2903" y="1"/>
                  </a:moveTo>
                  <a:cubicBezTo>
                    <a:pt x="2559" y="82"/>
                    <a:pt x="2261" y="263"/>
                    <a:pt x="2035" y="489"/>
                  </a:cubicBezTo>
                  <a:cubicBezTo>
                    <a:pt x="2071" y="453"/>
                    <a:pt x="1583" y="191"/>
                    <a:pt x="1547" y="155"/>
                  </a:cubicBezTo>
                  <a:cubicBezTo>
                    <a:pt x="1465" y="118"/>
                    <a:pt x="1393" y="82"/>
                    <a:pt x="1320" y="82"/>
                  </a:cubicBezTo>
                  <a:cubicBezTo>
                    <a:pt x="1094" y="82"/>
                    <a:pt x="868" y="118"/>
                    <a:pt x="642" y="191"/>
                  </a:cubicBezTo>
                  <a:cubicBezTo>
                    <a:pt x="453" y="263"/>
                    <a:pt x="227" y="417"/>
                    <a:pt x="73" y="570"/>
                  </a:cubicBezTo>
                  <a:cubicBezTo>
                    <a:pt x="1" y="679"/>
                    <a:pt x="73" y="869"/>
                    <a:pt x="227" y="869"/>
                  </a:cubicBezTo>
                  <a:cubicBezTo>
                    <a:pt x="380" y="905"/>
                    <a:pt x="561" y="941"/>
                    <a:pt x="751" y="941"/>
                  </a:cubicBezTo>
                  <a:cubicBezTo>
                    <a:pt x="977" y="986"/>
                    <a:pt x="1203" y="986"/>
                    <a:pt x="1429" y="986"/>
                  </a:cubicBezTo>
                  <a:lnTo>
                    <a:pt x="1809" y="986"/>
                  </a:lnTo>
                  <a:cubicBezTo>
                    <a:pt x="2188" y="941"/>
                    <a:pt x="2595" y="905"/>
                    <a:pt x="2975" y="796"/>
                  </a:cubicBezTo>
                  <a:cubicBezTo>
                    <a:pt x="2975" y="534"/>
                    <a:pt x="2939" y="263"/>
                    <a:pt x="2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3392975" y="2504425"/>
              <a:ext cx="74600" cy="27375"/>
            </a:xfrm>
            <a:custGeom>
              <a:avLst/>
              <a:gdLst/>
              <a:ahLst/>
              <a:cxnLst/>
              <a:rect l="l" t="t" r="r" b="b"/>
              <a:pathLst>
                <a:path w="2984" h="1095" extrusionOk="0">
                  <a:moveTo>
                    <a:pt x="2830" y="0"/>
                  </a:moveTo>
                  <a:cubicBezTo>
                    <a:pt x="2532" y="109"/>
                    <a:pt x="2224" y="263"/>
                    <a:pt x="2035" y="525"/>
                  </a:cubicBezTo>
                  <a:cubicBezTo>
                    <a:pt x="2035" y="489"/>
                    <a:pt x="1546" y="263"/>
                    <a:pt x="1510" y="227"/>
                  </a:cubicBezTo>
                  <a:cubicBezTo>
                    <a:pt x="1438" y="227"/>
                    <a:pt x="1357" y="190"/>
                    <a:pt x="1284" y="154"/>
                  </a:cubicBezTo>
                  <a:cubicBezTo>
                    <a:pt x="1058" y="190"/>
                    <a:pt x="832" y="263"/>
                    <a:pt x="606" y="335"/>
                  </a:cubicBezTo>
                  <a:cubicBezTo>
                    <a:pt x="416" y="453"/>
                    <a:pt x="226" y="561"/>
                    <a:pt x="82" y="751"/>
                  </a:cubicBezTo>
                  <a:cubicBezTo>
                    <a:pt x="0" y="868"/>
                    <a:pt x="82" y="1058"/>
                    <a:pt x="226" y="1058"/>
                  </a:cubicBezTo>
                  <a:cubicBezTo>
                    <a:pt x="416" y="1094"/>
                    <a:pt x="606" y="1094"/>
                    <a:pt x="760" y="1094"/>
                  </a:cubicBezTo>
                  <a:cubicBezTo>
                    <a:pt x="1022" y="1094"/>
                    <a:pt x="1248" y="1058"/>
                    <a:pt x="1474" y="1058"/>
                  </a:cubicBezTo>
                  <a:lnTo>
                    <a:pt x="1736" y="1058"/>
                  </a:lnTo>
                  <a:cubicBezTo>
                    <a:pt x="1772" y="1013"/>
                    <a:pt x="1809" y="1013"/>
                    <a:pt x="1809" y="1013"/>
                  </a:cubicBezTo>
                  <a:cubicBezTo>
                    <a:pt x="2188" y="977"/>
                    <a:pt x="2604" y="905"/>
                    <a:pt x="2984" y="751"/>
                  </a:cubicBezTo>
                  <a:cubicBezTo>
                    <a:pt x="2984" y="489"/>
                    <a:pt x="2903" y="263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3387325" y="1835400"/>
              <a:ext cx="65125" cy="55850"/>
            </a:xfrm>
            <a:custGeom>
              <a:avLst/>
              <a:gdLst/>
              <a:ahLst/>
              <a:cxnLst/>
              <a:rect l="l" t="t" r="r" b="b"/>
              <a:pathLst>
                <a:path w="2605" h="2234" extrusionOk="0">
                  <a:moveTo>
                    <a:pt x="1286" y="1"/>
                  </a:moveTo>
                  <a:cubicBezTo>
                    <a:pt x="1061" y="1"/>
                    <a:pt x="809" y="46"/>
                    <a:pt x="642" y="127"/>
                  </a:cubicBezTo>
                  <a:cubicBezTo>
                    <a:pt x="272" y="317"/>
                    <a:pt x="82" y="732"/>
                    <a:pt x="46" y="1103"/>
                  </a:cubicBezTo>
                  <a:cubicBezTo>
                    <a:pt x="0" y="1329"/>
                    <a:pt x="46" y="1600"/>
                    <a:pt x="154" y="1826"/>
                  </a:cubicBezTo>
                  <a:lnTo>
                    <a:pt x="1474" y="2233"/>
                  </a:lnTo>
                  <a:cubicBezTo>
                    <a:pt x="1854" y="2233"/>
                    <a:pt x="2261" y="2007"/>
                    <a:pt x="2450" y="1709"/>
                  </a:cubicBezTo>
                  <a:cubicBezTo>
                    <a:pt x="2604" y="1447"/>
                    <a:pt x="2568" y="995"/>
                    <a:pt x="2450" y="732"/>
                  </a:cubicBezTo>
                  <a:cubicBezTo>
                    <a:pt x="2261" y="353"/>
                    <a:pt x="1926" y="91"/>
                    <a:pt x="1510" y="18"/>
                  </a:cubicBezTo>
                  <a:cubicBezTo>
                    <a:pt x="1442" y="6"/>
                    <a:pt x="1366" y="1"/>
                    <a:pt x="1286" y="1"/>
                  </a:cubicBezTo>
                  <a:close/>
                </a:path>
              </a:pathLst>
            </a:custGeom>
            <a:solidFill>
              <a:srgbClr val="A7A7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3465525" y="2205900"/>
              <a:ext cx="59475" cy="318825"/>
            </a:xfrm>
            <a:custGeom>
              <a:avLst/>
              <a:gdLst/>
              <a:ahLst/>
              <a:cxnLst/>
              <a:rect l="l" t="t" r="r" b="b"/>
              <a:pathLst>
                <a:path w="2379" h="12753" extrusionOk="0">
                  <a:moveTo>
                    <a:pt x="1233" y="1"/>
                  </a:moveTo>
                  <a:cubicBezTo>
                    <a:pt x="906" y="1"/>
                    <a:pt x="590" y="167"/>
                    <a:pt x="380" y="450"/>
                  </a:cubicBezTo>
                  <a:cubicBezTo>
                    <a:pt x="1" y="975"/>
                    <a:pt x="118" y="1807"/>
                    <a:pt x="118" y="2412"/>
                  </a:cubicBezTo>
                  <a:lnTo>
                    <a:pt x="118" y="4971"/>
                  </a:lnTo>
                  <a:cubicBezTo>
                    <a:pt x="190" y="7529"/>
                    <a:pt x="263" y="10061"/>
                    <a:pt x="263" y="12583"/>
                  </a:cubicBezTo>
                  <a:cubicBezTo>
                    <a:pt x="263" y="12696"/>
                    <a:pt x="349" y="12753"/>
                    <a:pt x="434" y="12753"/>
                  </a:cubicBezTo>
                  <a:cubicBezTo>
                    <a:pt x="520" y="12753"/>
                    <a:pt x="606" y="12696"/>
                    <a:pt x="606" y="12583"/>
                  </a:cubicBezTo>
                  <a:cubicBezTo>
                    <a:pt x="606" y="10395"/>
                    <a:pt x="534" y="8171"/>
                    <a:pt x="453" y="5947"/>
                  </a:cubicBezTo>
                  <a:cubicBezTo>
                    <a:pt x="453" y="4636"/>
                    <a:pt x="416" y="3353"/>
                    <a:pt x="416" y="2033"/>
                  </a:cubicBezTo>
                  <a:cubicBezTo>
                    <a:pt x="416" y="1472"/>
                    <a:pt x="344" y="523"/>
                    <a:pt x="1058" y="342"/>
                  </a:cubicBezTo>
                  <a:cubicBezTo>
                    <a:pt x="1130" y="319"/>
                    <a:pt x="1198" y="308"/>
                    <a:pt x="1261" y="308"/>
                  </a:cubicBezTo>
                  <a:cubicBezTo>
                    <a:pt x="1822" y="308"/>
                    <a:pt x="2031" y="1145"/>
                    <a:pt x="1999" y="1617"/>
                  </a:cubicBezTo>
                  <a:cubicBezTo>
                    <a:pt x="1981" y="1725"/>
                    <a:pt x="2041" y="1773"/>
                    <a:pt x="2111" y="1773"/>
                  </a:cubicBezTo>
                  <a:cubicBezTo>
                    <a:pt x="2188" y="1773"/>
                    <a:pt x="2278" y="1716"/>
                    <a:pt x="2297" y="1617"/>
                  </a:cubicBezTo>
                  <a:cubicBezTo>
                    <a:pt x="2378" y="1128"/>
                    <a:pt x="2225" y="523"/>
                    <a:pt x="1809" y="188"/>
                  </a:cubicBezTo>
                  <a:cubicBezTo>
                    <a:pt x="1626" y="60"/>
                    <a:pt x="1428" y="1"/>
                    <a:pt x="1233" y="1"/>
                  </a:cubicBezTo>
                  <a:close/>
                </a:path>
              </a:pathLst>
            </a:custGeom>
            <a:solidFill>
              <a:srgbClr val="98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3461900" y="2203125"/>
              <a:ext cx="65800" cy="68450"/>
            </a:xfrm>
            <a:custGeom>
              <a:avLst/>
              <a:gdLst/>
              <a:ahLst/>
              <a:cxnLst/>
              <a:rect l="l" t="t" r="r" b="b"/>
              <a:pathLst>
                <a:path w="2632" h="2738" extrusionOk="0">
                  <a:moveTo>
                    <a:pt x="1357" y="1"/>
                  </a:moveTo>
                  <a:cubicBezTo>
                    <a:pt x="860" y="37"/>
                    <a:pt x="453" y="299"/>
                    <a:pt x="263" y="715"/>
                  </a:cubicBezTo>
                  <a:cubicBezTo>
                    <a:pt x="1" y="1239"/>
                    <a:pt x="146" y="1918"/>
                    <a:pt x="146" y="2487"/>
                  </a:cubicBezTo>
                  <a:cubicBezTo>
                    <a:pt x="127" y="2654"/>
                    <a:pt x="249" y="2738"/>
                    <a:pt x="376" y="2738"/>
                  </a:cubicBezTo>
                  <a:cubicBezTo>
                    <a:pt x="503" y="2738"/>
                    <a:pt x="634" y="2654"/>
                    <a:pt x="634" y="2487"/>
                  </a:cubicBezTo>
                  <a:cubicBezTo>
                    <a:pt x="679" y="1845"/>
                    <a:pt x="372" y="787"/>
                    <a:pt x="1239" y="525"/>
                  </a:cubicBezTo>
                  <a:cubicBezTo>
                    <a:pt x="1290" y="513"/>
                    <a:pt x="1343" y="507"/>
                    <a:pt x="1397" y="507"/>
                  </a:cubicBezTo>
                  <a:cubicBezTo>
                    <a:pt x="1660" y="507"/>
                    <a:pt x="1938" y="650"/>
                    <a:pt x="2035" y="905"/>
                  </a:cubicBezTo>
                  <a:cubicBezTo>
                    <a:pt x="2107" y="1203"/>
                    <a:pt x="2035" y="1502"/>
                    <a:pt x="2071" y="1809"/>
                  </a:cubicBezTo>
                  <a:cubicBezTo>
                    <a:pt x="2071" y="1958"/>
                    <a:pt x="2202" y="2033"/>
                    <a:pt x="2329" y="2033"/>
                  </a:cubicBezTo>
                  <a:cubicBezTo>
                    <a:pt x="2455" y="2033"/>
                    <a:pt x="2578" y="1958"/>
                    <a:pt x="2559" y="1809"/>
                  </a:cubicBezTo>
                  <a:cubicBezTo>
                    <a:pt x="2523" y="1393"/>
                    <a:pt x="2632" y="941"/>
                    <a:pt x="2442" y="598"/>
                  </a:cubicBezTo>
                  <a:cubicBezTo>
                    <a:pt x="2216" y="182"/>
                    <a:pt x="1764" y="1"/>
                    <a:pt x="1357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3468475" y="2507125"/>
              <a:ext cx="14925" cy="20825"/>
            </a:xfrm>
            <a:custGeom>
              <a:avLst/>
              <a:gdLst/>
              <a:ahLst/>
              <a:cxnLst/>
              <a:rect l="l" t="t" r="r" b="b"/>
              <a:pathLst>
                <a:path w="597" h="833" extrusionOk="0">
                  <a:moveTo>
                    <a:pt x="298" y="1"/>
                  </a:moveTo>
                  <a:cubicBezTo>
                    <a:pt x="145" y="1"/>
                    <a:pt x="0" y="155"/>
                    <a:pt x="0" y="308"/>
                  </a:cubicBezTo>
                  <a:lnTo>
                    <a:pt x="0" y="534"/>
                  </a:lnTo>
                  <a:cubicBezTo>
                    <a:pt x="0" y="679"/>
                    <a:pt x="145" y="833"/>
                    <a:pt x="298" y="833"/>
                  </a:cubicBezTo>
                  <a:cubicBezTo>
                    <a:pt x="452" y="833"/>
                    <a:pt x="597" y="679"/>
                    <a:pt x="597" y="534"/>
                  </a:cubicBezTo>
                  <a:lnTo>
                    <a:pt x="597" y="308"/>
                  </a:lnTo>
                  <a:cubicBezTo>
                    <a:pt x="597" y="155"/>
                    <a:pt x="452" y="1"/>
                    <a:pt x="298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3468475" y="2174875"/>
              <a:ext cx="46125" cy="57450"/>
            </a:xfrm>
            <a:custGeom>
              <a:avLst/>
              <a:gdLst/>
              <a:ahLst/>
              <a:cxnLst/>
              <a:rect l="l" t="t" r="r" b="b"/>
              <a:pathLst>
                <a:path w="1845" h="2298" extrusionOk="0">
                  <a:moveTo>
                    <a:pt x="1429" y="1"/>
                  </a:moveTo>
                  <a:lnTo>
                    <a:pt x="561" y="335"/>
                  </a:lnTo>
                  <a:cubicBezTo>
                    <a:pt x="678" y="597"/>
                    <a:pt x="597" y="941"/>
                    <a:pt x="371" y="1167"/>
                  </a:cubicBezTo>
                  <a:cubicBezTo>
                    <a:pt x="262" y="1239"/>
                    <a:pt x="72" y="1357"/>
                    <a:pt x="0" y="1502"/>
                  </a:cubicBezTo>
                  <a:lnTo>
                    <a:pt x="0" y="1538"/>
                  </a:lnTo>
                  <a:cubicBezTo>
                    <a:pt x="0" y="1573"/>
                    <a:pt x="20" y="1586"/>
                    <a:pt x="46" y="1586"/>
                  </a:cubicBezTo>
                  <a:cubicBezTo>
                    <a:pt x="80" y="1586"/>
                    <a:pt x="124" y="1563"/>
                    <a:pt x="145" y="1538"/>
                  </a:cubicBezTo>
                  <a:cubicBezTo>
                    <a:pt x="331" y="1431"/>
                    <a:pt x="483" y="1316"/>
                    <a:pt x="668" y="1209"/>
                  </a:cubicBezTo>
                  <a:lnTo>
                    <a:pt x="668" y="1209"/>
                  </a:lnTo>
                  <a:cubicBezTo>
                    <a:pt x="642" y="1241"/>
                    <a:pt x="642" y="1397"/>
                    <a:pt x="642" y="1429"/>
                  </a:cubicBezTo>
                  <a:lnTo>
                    <a:pt x="642" y="1728"/>
                  </a:lnTo>
                  <a:lnTo>
                    <a:pt x="642" y="1954"/>
                  </a:lnTo>
                  <a:cubicBezTo>
                    <a:pt x="678" y="2035"/>
                    <a:pt x="642" y="2143"/>
                    <a:pt x="678" y="2180"/>
                  </a:cubicBezTo>
                  <a:cubicBezTo>
                    <a:pt x="693" y="2195"/>
                    <a:pt x="707" y="2202"/>
                    <a:pt x="720" y="2202"/>
                  </a:cubicBezTo>
                  <a:cubicBezTo>
                    <a:pt x="807" y="2202"/>
                    <a:pt x="868" y="1913"/>
                    <a:pt x="868" y="1881"/>
                  </a:cubicBezTo>
                  <a:cubicBezTo>
                    <a:pt x="904" y="1691"/>
                    <a:pt x="904" y="1538"/>
                    <a:pt x="904" y="1357"/>
                  </a:cubicBezTo>
                  <a:cubicBezTo>
                    <a:pt x="904" y="1502"/>
                    <a:pt x="904" y="1655"/>
                    <a:pt x="940" y="1845"/>
                  </a:cubicBezTo>
                  <a:cubicBezTo>
                    <a:pt x="940" y="1917"/>
                    <a:pt x="976" y="1990"/>
                    <a:pt x="976" y="2071"/>
                  </a:cubicBezTo>
                  <a:cubicBezTo>
                    <a:pt x="976" y="2143"/>
                    <a:pt x="976" y="2216"/>
                    <a:pt x="1013" y="2261"/>
                  </a:cubicBezTo>
                  <a:cubicBezTo>
                    <a:pt x="1049" y="2297"/>
                    <a:pt x="1094" y="2297"/>
                    <a:pt x="1094" y="2297"/>
                  </a:cubicBezTo>
                  <a:lnTo>
                    <a:pt x="1130" y="2261"/>
                  </a:lnTo>
                  <a:cubicBezTo>
                    <a:pt x="1166" y="2143"/>
                    <a:pt x="1166" y="1990"/>
                    <a:pt x="1166" y="1881"/>
                  </a:cubicBezTo>
                  <a:lnTo>
                    <a:pt x="1166" y="1429"/>
                  </a:lnTo>
                  <a:cubicBezTo>
                    <a:pt x="1166" y="1583"/>
                    <a:pt x="1203" y="1691"/>
                    <a:pt x="1239" y="1845"/>
                  </a:cubicBezTo>
                  <a:cubicBezTo>
                    <a:pt x="1275" y="1990"/>
                    <a:pt x="1320" y="2107"/>
                    <a:pt x="1392" y="2216"/>
                  </a:cubicBezTo>
                  <a:cubicBezTo>
                    <a:pt x="1392" y="2261"/>
                    <a:pt x="1429" y="2261"/>
                    <a:pt x="1429" y="2297"/>
                  </a:cubicBezTo>
                  <a:cubicBezTo>
                    <a:pt x="1546" y="2297"/>
                    <a:pt x="1465" y="2071"/>
                    <a:pt x="1465" y="2035"/>
                  </a:cubicBezTo>
                  <a:cubicBezTo>
                    <a:pt x="1429" y="1845"/>
                    <a:pt x="1356" y="1619"/>
                    <a:pt x="1320" y="1393"/>
                  </a:cubicBezTo>
                  <a:lnTo>
                    <a:pt x="1320" y="1393"/>
                  </a:lnTo>
                  <a:cubicBezTo>
                    <a:pt x="1392" y="1619"/>
                    <a:pt x="1546" y="1764"/>
                    <a:pt x="1772" y="1881"/>
                  </a:cubicBezTo>
                  <a:lnTo>
                    <a:pt x="1808" y="1881"/>
                  </a:lnTo>
                  <a:lnTo>
                    <a:pt x="1808" y="1845"/>
                  </a:lnTo>
                  <a:cubicBezTo>
                    <a:pt x="1844" y="1764"/>
                    <a:pt x="1772" y="1728"/>
                    <a:pt x="1727" y="1655"/>
                  </a:cubicBezTo>
                  <a:cubicBezTo>
                    <a:pt x="1655" y="1583"/>
                    <a:pt x="1618" y="1502"/>
                    <a:pt x="1582" y="1393"/>
                  </a:cubicBezTo>
                  <a:cubicBezTo>
                    <a:pt x="1501" y="1239"/>
                    <a:pt x="1546" y="1013"/>
                    <a:pt x="1546" y="823"/>
                  </a:cubicBezTo>
                  <a:cubicBezTo>
                    <a:pt x="1546" y="561"/>
                    <a:pt x="1501" y="299"/>
                    <a:pt x="1429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3135075" y="1974175"/>
              <a:ext cx="72575" cy="54800"/>
            </a:xfrm>
            <a:custGeom>
              <a:avLst/>
              <a:gdLst/>
              <a:ahLst/>
              <a:cxnLst/>
              <a:rect l="l" t="t" r="r" b="b"/>
              <a:pathLst>
                <a:path w="2903" h="2192" extrusionOk="0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3322450" y="1868850"/>
              <a:ext cx="121400" cy="75275"/>
            </a:xfrm>
            <a:custGeom>
              <a:avLst/>
              <a:gdLst/>
              <a:ahLst/>
              <a:cxnLst/>
              <a:rect l="l" t="t" r="r" b="b"/>
              <a:pathLst>
                <a:path w="4856" h="3011" extrusionOk="0">
                  <a:moveTo>
                    <a:pt x="2588" y="0"/>
                  </a:moveTo>
                  <a:cubicBezTo>
                    <a:pt x="2404" y="0"/>
                    <a:pt x="2230" y="34"/>
                    <a:pt x="2035" y="145"/>
                  </a:cubicBezTo>
                  <a:cubicBezTo>
                    <a:pt x="1914" y="110"/>
                    <a:pt x="1794" y="94"/>
                    <a:pt x="1676" y="94"/>
                  </a:cubicBezTo>
                  <a:cubicBezTo>
                    <a:pt x="1422" y="94"/>
                    <a:pt x="1175" y="169"/>
                    <a:pt x="941" y="299"/>
                  </a:cubicBezTo>
                  <a:cubicBezTo>
                    <a:pt x="453" y="525"/>
                    <a:pt x="227" y="940"/>
                    <a:pt x="109" y="1465"/>
                  </a:cubicBezTo>
                  <a:cubicBezTo>
                    <a:pt x="1" y="1989"/>
                    <a:pt x="73" y="2559"/>
                    <a:pt x="299" y="3011"/>
                  </a:cubicBezTo>
                  <a:lnTo>
                    <a:pt x="4747" y="2749"/>
                  </a:lnTo>
                  <a:cubicBezTo>
                    <a:pt x="4856" y="1953"/>
                    <a:pt x="4819" y="977"/>
                    <a:pt x="4141" y="443"/>
                  </a:cubicBezTo>
                  <a:cubicBezTo>
                    <a:pt x="4069" y="371"/>
                    <a:pt x="3951" y="335"/>
                    <a:pt x="3843" y="262"/>
                  </a:cubicBezTo>
                  <a:cubicBezTo>
                    <a:pt x="3581" y="145"/>
                    <a:pt x="3319" y="36"/>
                    <a:pt x="3011" y="36"/>
                  </a:cubicBezTo>
                  <a:cubicBezTo>
                    <a:pt x="2857" y="18"/>
                    <a:pt x="2720" y="0"/>
                    <a:pt x="2588" y="0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3322450" y="1939375"/>
              <a:ext cx="12225" cy="18775"/>
            </a:xfrm>
            <a:custGeom>
              <a:avLst/>
              <a:gdLst/>
              <a:ahLst/>
              <a:cxnLst/>
              <a:rect l="l" t="t" r="r" b="b"/>
              <a:pathLst>
                <a:path w="489" h="751" extrusionOk="0">
                  <a:moveTo>
                    <a:pt x="73" y="0"/>
                  </a:moveTo>
                  <a:lnTo>
                    <a:pt x="73" y="36"/>
                  </a:lnTo>
                  <a:cubicBezTo>
                    <a:pt x="1" y="226"/>
                    <a:pt x="73" y="416"/>
                    <a:pt x="190" y="561"/>
                  </a:cubicBezTo>
                  <a:cubicBezTo>
                    <a:pt x="227" y="606"/>
                    <a:pt x="263" y="642"/>
                    <a:pt x="263" y="678"/>
                  </a:cubicBezTo>
                  <a:cubicBezTo>
                    <a:pt x="335" y="714"/>
                    <a:pt x="380" y="750"/>
                    <a:pt x="416" y="750"/>
                  </a:cubicBezTo>
                  <a:lnTo>
                    <a:pt x="489" y="750"/>
                  </a:lnTo>
                  <a:cubicBezTo>
                    <a:pt x="453" y="606"/>
                    <a:pt x="416" y="452"/>
                    <a:pt x="416" y="298"/>
                  </a:cubicBezTo>
                  <a:cubicBezTo>
                    <a:pt x="335" y="190"/>
                    <a:pt x="263" y="108"/>
                    <a:pt x="190" y="72"/>
                  </a:cubicBezTo>
                  <a:cubicBezTo>
                    <a:pt x="154" y="36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CA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3324250" y="1939375"/>
              <a:ext cx="12250" cy="19675"/>
            </a:xfrm>
            <a:custGeom>
              <a:avLst/>
              <a:gdLst/>
              <a:ahLst/>
              <a:cxnLst/>
              <a:rect l="l" t="t" r="r" b="b"/>
              <a:pathLst>
                <a:path w="490" h="787" extrusionOk="0">
                  <a:moveTo>
                    <a:pt x="1" y="0"/>
                  </a:moveTo>
                  <a:cubicBezTo>
                    <a:pt x="1" y="0"/>
                    <a:pt x="37" y="0"/>
                    <a:pt x="118" y="72"/>
                  </a:cubicBezTo>
                  <a:cubicBezTo>
                    <a:pt x="191" y="108"/>
                    <a:pt x="308" y="190"/>
                    <a:pt x="344" y="298"/>
                  </a:cubicBezTo>
                  <a:cubicBezTo>
                    <a:pt x="417" y="452"/>
                    <a:pt x="417" y="561"/>
                    <a:pt x="453" y="642"/>
                  </a:cubicBezTo>
                  <a:cubicBezTo>
                    <a:pt x="453" y="750"/>
                    <a:pt x="489" y="787"/>
                    <a:pt x="489" y="787"/>
                  </a:cubicBezTo>
                  <a:lnTo>
                    <a:pt x="489" y="642"/>
                  </a:lnTo>
                  <a:cubicBezTo>
                    <a:pt x="489" y="561"/>
                    <a:pt x="453" y="416"/>
                    <a:pt x="417" y="298"/>
                  </a:cubicBezTo>
                  <a:cubicBezTo>
                    <a:pt x="344" y="154"/>
                    <a:pt x="227" y="72"/>
                    <a:pt x="155" y="36"/>
                  </a:cubicBezTo>
                  <a:cubicBezTo>
                    <a:pt x="8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3329000" y="1943200"/>
              <a:ext cx="5675" cy="12225"/>
            </a:xfrm>
            <a:custGeom>
              <a:avLst/>
              <a:gdLst/>
              <a:ahLst/>
              <a:cxnLst/>
              <a:rect l="l" t="t" r="r" b="b"/>
              <a:pathLst>
                <a:path w="227" h="489" extrusionOk="0">
                  <a:moveTo>
                    <a:pt x="73" y="1"/>
                  </a:moveTo>
                  <a:cubicBezTo>
                    <a:pt x="73" y="1"/>
                    <a:pt x="37" y="37"/>
                    <a:pt x="37" y="73"/>
                  </a:cubicBezTo>
                  <a:cubicBezTo>
                    <a:pt x="1" y="109"/>
                    <a:pt x="1" y="182"/>
                    <a:pt x="1" y="299"/>
                  </a:cubicBezTo>
                  <a:cubicBezTo>
                    <a:pt x="37" y="371"/>
                    <a:pt x="118" y="408"/>
                    <a:pt x="154" y="453"/>
                  </a:cubicBezTo>
                  <a:cubicBezTo>
                    <a:pt x="191" y="489"/>
                    <a:pt x="227" y="489"/>
                    <a:pt x="227" y="489"/>
                  </a:cubicBezTo>
                  <a:cubicBezTo>
                    <a:pt x="227" y="489"/>
                    <a:pt x="227" y="453"/>
                    <a:pt x="191" y="408"/>
                  </a:cubicBezTo>
                  <a:cubicBezTo>
                    <a:pt x="154" y="371"/>
                    <a:pt x="73" y="335"/>
                    <a:pt x="73" y="263"/>
                  </a:cubicBezTo>
                  <a:cubicBezTo>
                    <a:pt x="37" y="182"/>
                    <a:pt x="37" y="109"/>
                    <a:pt x="73" y="73"/>
                  </a:cubicBezTo>
                  <a:cubicBezTo>
                    <a:pt x="73" y="37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3344150" y="1975075"/>
              <a:ext cx="99700" cy="68800"/>
            </a:xfrm>
            <a:custGeom>
              <a:avLst/>
              <a:gdLst/>
              <a:ahLst/>
              <a:cxnLst/>
              <a:rect l="l" t="t" r="r" b="b"/>
              <a:pathLst>
                <a:path w="3988" h="2752" extrusionOk="0">
                  <a:moveTo>
                    <a:pt x="2179" y="0"/>
                  </a:moveTo>
                  <a:cubicBezTo>
                    <a:pt x="1845" y="0"/>
                    <a:pt x="1547" y="0"/>
                    <a:pt x="1203" y="37"/>
                  </a:cubicBezTo>
                  <a:cubicBezTo>
                    <a:pt x="1167" y="489"/>
                    <a:pt x="1203" y="941"/>
                    <a:pt x="1203" y="1357"/>
                  </a:cubicBezTo>
                  <a:cubicBezTo>
                    <a:pt x="1136" y="1351"/>
                    <a:pt x="1069" y="1348"/>
                    <a:pt x="1002" y="1348"/>
                  </a:cubicBezTo>
                  <a:cubicBezTo>
                    <a:pt x="654" y="1348"/>
                    <a:pt x="311" y="1429"/>
                    <a:pt x="0" y="1619"/>
                  </a:cubicBezTo>
                  <a:cubicBezTo>
                    <a:pt x="190" y="2035"/>
                    <a:pt x="561" y="2378"/>
                    <a:pt x="977" y="2568"/>
                  </a:cubicBezTo>
                  <a:cubicBezTo>
                    <a:pt x="1261" y="2691"/>
                    <a:pt x="1561" y="2752"/>
                    <a:pt x="1867" y="2752"/>
                  </a:cubicBezTo>
                  <a:cubicBezTo>
                    <a:pt x="2010" y="2752"/>
                    <a:pt x="2153" y="2739"/>
                    <a:pt x="2297" y="2713"/>
                  </a:cubicBezTo>
                  <a:cubicBezTo>
                    <a:pt x="2903" y="2640"/>
                    <a:pt x="3499" y="2297"/>
                    <a:pt x="3879" y="1809"/>
                  </a:cubicBezTo>
                  <a:cubicBezTo>
                    <a:pt x="3915" y="1736"/>
                    <a:pt x="3951" y="1664"/>
                    <a:pt x="3988" y="1583"/>
                  </a:cubicBezTo>
                  <a:cubicBezTo>
                    <a:pt x="3546" y="1362"/>
                    <a:pt x="3046" y="1276"/>
                    <a:pt x="2543" y="1276"/>
                  </a:cubicBezTo>
                  <a:cubicBezTo>
                    <a:pt x="2449" y="1276"/>
                    <a:pt x="2355" y="1279"/>
                    <a:pt x="2261" y="1284"/>
                  </a:cubicBezTo>
                  <a:cubicBezTo>
                    <a:pt x="2225" y="868"/>
                    <a:pt x="2225" y="416"/>
                    <a:pt x="2179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3219825" y="2007175"/>
              <a:ext cx="291825" cy="195925"/>
            </a:xfrm>
            <a:custGeom>
              <a:avLst/>
              <a:gdLst/>
              <a:ahLst/>
              <a:cxnLst/>
              <a:rect l="l" t="t" r="r" b="b"/>
              <a:pathLst>
                <a:path w="11673" h="7837" extrusionOk="0">
                  <a:moveTo>
                    <a:pt x="7758" y="0"/>
                  </a:moveTo>
                  <a:cubicBezTo>
                    <a:pt x="7758" y="36"/>
                    <a:pt x="7722" y="109"/>
                    <a:pt x="7722" y="190"/>
                  </a:cubicBezTo>
                  <a:cubicBezTo>
                    <a:pt x="7650" y="380"/>
                    <a:pt x="7532" y="525"/>
                    <a:pt x="7460" y="678"/>
                  </a:cubicBezTo>
                  <a:cubicBezTo>
                    <a:pt x="7234" y="941"/>
                    <a:pt x="6972" y="1203"/>
                    <a:pt x="6592" y="1203"/>
                  </a:cubicBezTo>
                  <a:cubicBezTo>
                    <a:pt x="6022" y="1167"/>
                    <a:pt x="5570" y="642"/>
                    <a:pt x="5615" y="73"/>
                  </a:cubicBezTo>
                  <a:lnTo>
                    <a:pt x="5615" y="73"/>
                  </a:lnTo>
                  <a:cubicBezTo>
                    <a:pt x="5426" y="109"/>
                    <a:pt x="5272" y="154"/>
                    <a:pt x="5163" y="226"/>
                  </a:cubicBezTo>
                  <a:cubicBezTo>
                    <a:pt x="4937" y="380"/>
                    <a:pt x="4711" y="525"/>
                    <a:pt x="4558" y="715"/>
                  </a:cubicBezTo>
                  <a:cubicBezTo>
                    <a:pt x="4485" y="787"/>
                    <a:pt x="4440" y="832"/>
                    <a:pt x="4404" y="868"/>
                  </a:cubicBezTo>
                  <a:cubicBezTo>
                    <a:pt x="4069" y="1284"/>
                    <a:pt x="3690" y="1655"/>
                    <a:pt x="3310" y="1998"/>
                  </a:cubicBezTo>
                  <a:cubicBezTo>
                    <a:pt x="2939" y="2333"/>
                    <a:pt x="2560" y="2676"/>
                    <a:pt x="2107" y="2939"/>
                  </a:cubicBezTo>
                  <a:cubicBezTo>
                    <a:pt x="1999" y="2975"/>
                    <a:pt x="1881" y="3047"/>
                    <a:pt x="1773" y="3092"/>
                  </a:cubicBezTo>
                  <a:cubicBezTo>
                    <a:pt x="1203" y="3391"/>
                    <a:pt x="598" y="3653"/>
                    <a:pt x="1" y="3807"/>
                  </a:cubicBezTo>
                  <a:cubicBezTo>
                    <a:pt x="37" y="4033"/>
                    <a:pt x="73" y="4222"/>
                    <a:pt x="146" y="4448"/>
                  </a:cubicBezTo>
                  <a:cubicBezTo>
                    <a:pt x="146" y="4521"/>
                    <a:pt x="146" y="4557"/>
                    <a:pt x="227" y="4629"/>
                  </a:cubicBezTo>
                  <a:cubicBezTo>
                    <a:pt x="263" y="4674"/>
                    <a:pt x="335" y="4711"/>
                    <a:pt x="417" y="4711"/>
                  </a:cubicBezTo>
                  <a:cubicBezTo>
                    <a:pt x="543" y="4733"/>
                    <a:pt x="674" y="4742"/>
                    <a:pt x="806" y="4742"/>
                  </a:cubicBezTo>
                  <a:cubicBezTo>
                    <a:pt x="1101" y="4742"/>
                    <a:pt x="1405" y="4699"/>
                    <a:pt x="1692" y="4674"/>
                  </a:cubicBezTo>
                  <a:cubicBezTo>
                    <a:pt x="1881" y="4674"/>
                    <a:pt x="2071" y="4674"/>
                    <a:pt x="2225" y="4629"/>
                  </a:cubicBezTo>
                  <a:cubicBezTo>
                    <a:pt x="2406" y="4557"/>
                    <a:pt x="2596" y="4485"/>
                    <a:pt x="2786" y="4403"/>
                  </a:cubicBezTo>
                  <a:cubicBezTo>
                    <a:pt x="2975" y="4295"/>
                    <a:pt x="3129" y="4259"/>
                    <a:pt x="3274" y="4141"/>
                  </a:cubicBezTo>
                  <a:cubicBezTo>
                    <a:pt x="3464" y="4033"/>
                    <a:pt x="3654" y="3915"/>
                    <a:pt x="3843" y="3807"/>
                  </a:cubicBezTo>
                  <a:cubicBezTo>
                    <a:pt x="3952" y="3725"/>
                    <a:pt x="4033" y="3653"/>
                    <a:pt x="4106" y="3617"/>
                  </a:cubicBezTo>
                  <a:cubicBezTo>
                    <a:pt x="4142" y="3581"/>
                    <a:pt x="4368" y="3427"/>
                    <a:pt x="4368" y="3427"/>
                  </a:cubicBezTo>
                  <a:cubicBezTo>
                    <a:pt x="4440" y="3689"/>
                    <a:pt x="4521" y="3951"/>
                    <a:pt x="4630" y="4177"/>
                  </a:cubicBezTo>
                  <a:cubicBezTo>
                    <a:pt x="4711" y="4295"/>
                    <a:pt x="4784" y="4403"/>
                    <a:pt x="4856" y="4485"/>
                  </a:cubicBezTo>
                  <a:cubicBezTo>
                    <a:pt x="4937" y="4557"/>
                    <a:pt x="5046" y="4674"/>
                    <a:pt x="5046" y="4783"/>
                  </a:cubicBezTo>
                  <a:lnTo>
                    <a:pt x="5046" y="4901"/>
                  </a:lnTo>
                  <a:cubicBezTo>
                    <a:pt x="4820" y="5759"/>
                    <a:pt x="4630" y="6591"/>
                    <a:pt x="4404" y="7459"/>
                  </a:cubicBezTo>
                  <a:cubicBezTo>
                    <a:pt x="4856" y="7649"/>
                    <a:pt x="5344" y="7721"/>
                    <a:pt x="5796" y="7757"/>
                  </a:cubicBezTo>
                  <a:cubicBezTo>
                    <a:pt x="6242" y="7811"/>
                    <a:pt x="6688" y="7837"/>
                    <a:pt x="7132" y="7837"/>
                  </a:cubicBezTo>
                  <a:cubicBezTo>
                    <a:pt x="7966" y="7837"/>
                    <a:pt x="8794" y="7745"/>
                    <a:pt x="9602" y="7568"/>
                  </a:cubicBezTo>
                  <a:cubicBezTo>
                    <a:pt x="9602" y="7568"/>
                    <a:pt x="9232" y="5759"/>
                    <a:pt x="9187" y="5533"/>
                  </a:cubicBezTo>
                  <a:cubicBezTo>
                    <a:pt x="9114" y="4711"/>
                    <a:pt x="9042" y="3843"/>
                    <a:pt x="9078" y="2975"/>
                  </a:cubicBezTo>
                  <a:lnTo>
                    <a:pt x="9078" y="2975"/>
                  </a:lnTo>
                  <a:cubicBezTo>
                    <a:pt x="9078" y="3047"/>
                    <a:pt x="9530" y="3273"/>
                    <a:pt x="9602" y="3318"/>
                  </a:cubicBezTo>
                  <a:cubicBezTo>
                    <a:pt x="9684" y="3427"/>
                    <a:pt x="9865" y="3544"/>
                    <a:pt x="9946" y="3689"/>
                  </a:cubicBezTo>
                  <a:cubicBezTo>
                    <a:pt x="10055" y="3879"/>
                    <a:pt x="10055" y="4295"/>
                    <a:pt x="10055" y="4521"/>
                  </a:cubicBezTo>
                  <a:cubicBezTo>
                    <a:pt x="10136" y="4855"/>
                    <a:pt x="10172" y="5199"/>
                    <a:pt x="10208" y="5533"/>
                  </a:cubicBezTo>
                  <a:cubicBezTo>
                    <a:pt x="10317" y="6067"/>
                    <a:pt x="10398" y="6519"/>
                    <a:pt x="10470" y="7079"/>
                  </a:cubicBezTo>
                  <a:cubicBezTo>
                    <a:pt x="10507" y="7197"/>
                    <a:pt x="10470" y="7269"/>
                    <a:pt x="10507" y="7342"/>
                  </a:cubicBezTo>
                  <a:cubicBezTo>
                    <a:pt x="10646" y="7371"/>
                    <a:pt x="10779" y="7385"/>
                    <a:pt x="10909" y="7385"/>
                  </a:cubicBezTo>
                  <a:cubicBezTo>
                    <a:pt x="11133" y="7385"/>
                    <a:pt x="11347" y="7344"/>
                    <a:pt x="11564" y="7269"/>
                  </a:cubicBezTo>
                  <a:cubicBezTo>
                    <a:pt x="11564" y="6890"/>
                    <a:pt x="11637" y="5985"/>
                    <a:pt x="11637" y="5913"/>
                  </a:cubicBezTo>
                  <a:cubicBezTo>
                    <a:pt x="11673" y="5271"/>
                    <a:pt x="11637" y="4783"/>
                    <a:pt x="11564" y="4141"/>
                  </a:cubicBezTo>
                  <a:cubicBezTo>
                    <a:pt x="11528" y="3807"/>
                    <a:pt x="11528" y="3427"/>
                    <a:pt x="11375" y="3092"/>
                  </a:cubicBezTo>
                  <a:cubicBezTo>
                    <a:pt x="11149" y="2713"/>
                    <a:pt x="10922" y="2333"/>
                    <a:pt x="10624" y="1998"/>
                  </a:cubicBezTo>
                  <a:cubicBezTo>
                    <a:pt x="10281" y="1582"/>
                    <a:pt x="9865" y="1203"/>
                    <a:pt x="9494" y="787"/>
                  </a:cubicBezTo>
                  <a:cubicBezTo>
                    <a:pt x="9376" y="715"/>
                    <a:pt x="9304" y="642"/>
                    <a:pt x="9232" y="525"/>
                  </a:cubicBezTo>
                  <a:cubicBezTo>
                    <a:pt x="9042" y="380"/>
                    <a:pt x="8924" y="190"/>
                    <a:pt x="8735" y="109"/>
                  </a:cubicBezTo>
                  <a:cubicBezTo>
                    <a:pt x="8400" y="36"/>
                    <a:pt x="8102" y="0"/>
                    <a:pt x="7758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378050" y="2007175"/>
              <a:ext cx="40475" cy="47125"/>
            </a:xfrm>
            <a:custGeom>
              <a:avLst/>
              <a:gdLst/>
              <a:ahLst/>
              <a:cxnLst/>
              <a:rect l="l" t="t" r="r" b="b"/>
              <a:pathLst>
                <a:path w="1619" h="1885" extrusionOk="0">
                  <a:moveTo>
                    <a:pt x="1429" y="0"/>
                  </a:moveTo>
                  <a:cubicBezTo>
                    <a:pt x="1429" y="36"/>
                    <a:pt x="1393" y="109"/>
                    <a:pt x="1393" y="190"/>
                  </a:cubicBezTo>
                  <a:cubicBezTo>
                    <a:pt x="1321" y="380"/>
                    <a:pt x="1203" y="525"/>
                    <a:pt x="1131" y="678"/>
                  </a:cubicBezTo>
                  <a:cubicBezTo>
                    <a:pt x="905" y="941"/>
                    <a:pt x="643" y="1203"/>
                    <a:pt x="263" y="1203"/>
                  </a:cubicBezTo>
                  <a:cubicBezTo>
                    <a:pt x="191" y="1203"/>
                    <a:pt x="73" y="1167"/>
                    <a:pt x="1" y="1167"/>
                  </a:cubicBezTo>
                  <a:cubicBezTo>
                    <a:pt x="1" y="1284"/>
                    <a:pt x="37" y="1393"/>
                    <a:pt x="73" y="1510"/>
                  </a:cubicBezTo>
                  <a:cubicBezTo>
                    <a:pt x="145" y="1619"/>
                    <a:pt x="191" y="1772"/>
                    <a:pt x="299" y="1845"/>
                  </a:cubicBezTo>
                  <a:cubicBezTo>
                    <a:pt x="372" y="1872"/>
                    <a:pt x="444" y="1884"/>
                    <a:pt x="517" y="1884"/>
                  </a:cubicBezTo>
                  <a:cubicBezTo>
                    <a:pt x="634" y="1884"/>
                    <a:pt x="751" y="1853"/>
                    <a:pt x="869" y="1809"/>
                  </a:cubicBezTo>
                  <a:cubicBezTo>
                    <a:pt x="1095" y="1655"/>
                    <a:pt x="1239" y="1429"/>
                    <a:pt x="1393" y="1203"/>
                  </a:cubicBezTo>
                  <a:cubicBezTo>
                    <a:pt x="1547" y="832"/>
                    <a:pt x="1619" y="380"/>
                    <a:pt x="1501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3349800" y="2008975"/>
              <a:ext cx="28275" cy="42925"/>
            </a:xfrm>
            <a:custGeom>
              <a:avLst/>
              <a:gdLst/>
              <a:ahLst/>
              <a:cxnLst/>
              <a:rect l="l" t="t" r="r" b="b"/>
              <a:pathLst>
                <a:path w="1131" h="1717" extrusionOk="0">
                  <a:moveTo>
                    <a:pt x="416" y="1"/>
                  </a:moveTo>
                  <a:cubicBezTo>
                    <a:pt x="335" y="1"/>
                    <a:pt x="299" y="37"/>
                    <a:pt x="263" y="37"/>
                  </a:cubicBezTo>
                  <a:cubicBezTo>
                    <a:pt x="73" y="380"/>
                    <a:pt x="1" y="760"/>
                    <a:pt x="37" y="1131"/>
                  </a:cubicBezTo>
                  <a:cubicBezTo>
                    <a:pt x="37" y="1357"/>
                    <a:pt x="109" y="1583"/>
                    <a:pt x="263" y="1664"/>
                  </a:cubicBezTo>
                  <a:cubicBezTo>
                    <a:pt x="325" y="1700"/>
                    <a:pt x="396" y="1716"/>
                    <a:pt x="468" y="1716"/>
                  </a:cubicBezTo>
                  <a:cubicBezTo>
                    <a:pt x="614" y="1716"/>
                    <a:pt x="765" y="1650"/>
                    <a:pt x="868" y="1547"/>
                  </a:cubicBezTo>
                  <a:cubicBezTo>
                    <a:pt x="977" y="1438"/>
                    <a:pt x="1049" y="1248"/>
                    <a:pt x="1131" y="1095"/>
                  </a:cubicBezTo>
                  <a:cubicBezTo>
                    <a:pt x="715" y="941"/>
                    <a:pt x="371" y="489"/>
                    <a:pt x="416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3424175" y="2009875"/>
              <a:ext cx="22625" cy="73500"/>
            </a:xfrm>
            <a:custGeom>
              <a:avLst/>
              <a:gdLst/>
              <a:ahLst/>
              <a:cxnLst/>
              <a:rect l="l" t="t" r="r" b="b"/>
              <a:pathLst>
                <a:path w="905" h="2940" extrusionOk="0">
                  <a:moveTo>
                    <a:pt x="524" y="1"/>
                  </a:moveTo>
                  <a:cubicBezTo>
                    <a:pt x="488" y="1"/>
                    <a:pt x="488" y="1"/>
                    <a:pt x="452" y="46"/>
                  </a:cubicBezTo>
                  <a:cubicBezTo>
                    <a:pt x="380" y="118"/>
                    <a:pt x="298" y="191"/>
                    <a:pt x="226" y="344"/>
                  </a:cubicBezTo>
                  <a:cubicBezTo>
                    <a:pt x="154" y="498"/>
                    <a:pt x="109" y="679"/>
                    <a:pt x="72" y="905"/>
                  </a:cubicBezTo>
                  <a:cubicBezTo>
                    <a:pt x="36" y="1095"/>
                    <a:pt x="0" y="1357"/>
                    <a:pt x="36" y="1583"/>
                  </a:cubicBezTo>
                  <a:cubicBezTo>
                    <a:pt x="72" y="1854"/>
                    <a:pt x="109" y="2080"/>
                    <a:pt x="226" y="2261"/>
                  </a:cubicBezTo>
                  <a:cubicBezTo>
                    <a:pt x="298" y="2451"/>
                    <a:pt x="452" y="2605"/>
                    <a:pt x="561" y="2713"/>
                  </a:cubicBezTo>
                  <a:cubicBezTo>
                    <a:pt x="678" y="2831"/>
                    <a:pt x="787" y="2903"/>
                    <a:pt x="868" y="2939"/>
                  </a:cubicBezTo>
                  <a:lnTo>
                    <a:pt x="904" y="2939"/>
                  </a:lnTo>
                  <a:lnTo>
                    <a:pt x="904" y="2903"/>
                  </a:lnTo>
                  <a:cubicBezTo>
                    <a:pt x="832" y="2867"/>
                    <a:pt x="714" y="2794"/>
                    <a:pt x="606" y="2677"/>
                  </a:cubicBezTo>
                  <a:cubicBezTo>
                    <a:pt x="488" y="2568"/>
                    <a:pt x="380" y="2415"/>
                    <a:pt x="262" y="2225"/>
                  </a:cubicBezTo>
                  <a:cubicBezTo>
                    <a:pt x="190" y="2035"/>
                    <a:pt x="154" y="1809"/>
                    <a:pt x="109" y="1583"/>
                  </a:cubicBezTo>
                  <a:cubicBezTo>
                    <a:pt x="72" y="1357"/>
                    <a:pt x="109" y="1131"/>
                    <a:pt x="154" y="905"/>
                  </a:cubicBezTo>
                  <a:cubicBezTo>
                    <a:pt x="190" y="724"/>
                    <a:pt x="226" y="534"/>
                    <a:pt x="262" y="381"/>
                  </a:cubicBezTo>
                  <a:cubicBezTo>
                    <a:pt x="335" y="227"/>
                    <a:pt x="416" y="118"/>
                    <a:pt x="452" y="82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48575" y="2083350"/>
              <a:ext cx="925" cy="1150"/>
            </a:xfrm>
            <a:custGeom>
              <a:avLst/>
              <a:gdLst/>
              <a:ahLst/>
              <a:cxnLst/>
              <a:rect l="l" t="t" r="r" b="b"/>
              <a:pathLst>
                <a:path w="37" h="46" extrusionOk="0">
                  <a:moveTo>
                    <a:pt x="0" y="0"/>
                  </a:moveTo>
                  <a:lnTo>
                    <a:pt x="37" y="45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327200" y="2017575"/>
              <a:ext cx="14950" cy="79125"/>
            </a:xfrm>
            <a:custGeom>
              <a:avLst/>
              <a:gdLst/>
              <a:ahLst/>
              <a:cxnLst/>
              <a:rect l="l" t="t" r="r" b="b"/>
              <a:pathLst>
                <a:path w="598" h="3165" extrusionOk="0">
                  <a:moveTo>
                    <a:pt x="561" y="0"/>
                  </a:moveTo>
                  <a:lnTo>
                    <a:pt x="525" y="36"/>
                  </a:lnTo>
                  <a:cubicBezTo>
                    <a:pt x="561" y="109"/>
                    <a:pt x="561" y="299"/>
                    <a:pt x="561" y="525"/>
                  </a:cubicBezTo>
                  <a:cubicBezTo>
                    <a:pt x="525" y="678"/>
                    <a:pt x="525" y="904"/>
                    <a:pt x="452" y="1130"/>
                  </a:cubicBezTo>
                  <a:cubicBezTo>
                    <a:pt x="416" y="1239"/>
                    <a:pt x="371" y="1356"/>
                    <a:pt x="335" y="1465"/>
                  </a:cubicBezTo>
                  <a:cubicBezTo>
                    <a:pt x="299" y="1582"/>
                    <a:pt x="263" y="1727"/>
                    <a:pt x="190" y="1845"/>
                  </a:cubicBezTo>
                  <a:cubicBezTo>
                    <a:pt x="109" y="2107"/>
                    <a:pt x="37" y="2333"/>
                    <a:pt x="37" y="2595"/>
                  </a:cubicBezTo>
                  <a:cubicBezTo>
                    <a:pt x="0" y="2749"/>
                    <a:pt x="37" y="2902"/>
                    <a:pt x="73" y="3011"/>
                  </a:cubicBezTo>
                  <a:cubicBezTo>
                    <a:pt x="73" y="3032"/>
                    <a:pt x="85" y="3053"/>
                    <a:pt x="95" y="3083"/>
                  </a:cubicBezTo>
                  <a:lnTo>
                    <a:pt x="95" y="3083"/>
                  </a:lnTo>
                  <a:cubicBezTo>
                    <a:pt x="73" y="2929"/>
                    <a:pt x="73" y="2793"/>
                    <a:pt x="73" y="2631"/>
                  </a:cubicBezTo>
                  <a:lnTo>
                    <a:pt x="73" y="2595"/>
                  </a:lnTo>
                  <a:cubicBezTo>
                    <a:pt x="109" y="2369"/>
                    <a:pt x="190" y="2107"/>
                    <a:pt x="263" y="1881"/>
                  </a:cubicBezTo>
                  <a:cubicBezTo>
                    <a:pt x="299" y="1727"/>
                    <a:pt x="371" y="1619"/>
                    <a:pt x="416" y="1501"/>
                  </a:cubicBezTo>
                  <a:cubicBezTo>
                    <a:pt x="452" y="1393"/>
                    <a:pt x="489" y="1239"/>
                    <a:pt x="525" y="1130"/>
                  </a:cubicBezTo>
                  <a:cubicBezTo>
                    <a:pt x="561" y="904"/>
                    <a:pt x="597" y="678"/>
                    <a:pt x="597" y="525"/>
                  </a:cubicBezTo>
                  <a:cubicBezTo>
                    <a:pt x="597" y="335"/>
                    <a:pt x="597" y="190"/>
                    <a:pt x="561" y="109"/>
                  </a:cubicBezTo>
                  <a:lnTo>
                    <a:pt x="561" y="0"/>
                  </a:lnTo>
                  <a:close/>
                  <a:moveTo>
                    <a:pt x="95" y="3083"/>
                  </a:moveTo>
                  <a:cubicBezTo>
                    <a:pt x="99" y="3109"/>
                    <a:pt x="104" y="3137"/>
                    <a:pt x="109" y="3165"/>
                  </a:cubicBezTo>
                  <a:cubicBezTo>
                    <a:pt x="109" y="3130"/>
                    <a:pt x="103" y="3104"/>
                    <a:pt x="95" y="3083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433650" y="2074975"/>
              <a:ext cx="13150" cy="124350"/>
            </a:xfrm>
            <a:custGeom>
              <a:avLst/>
              <a:gdLst/>
              <a:ahLst/>
              <a:cxnLst/>
              <a:rect l="l" t="t" r="r" b="b"/>
              <a:pathLst>
                <a:path w="526" h="4974" extrusionOk="0">
                  <a:moveTo>
                    <a:pt x="109" y="1"/>
                  </a:moveTo>
                  <a:cubicBezTo>
                    <a:pt x="109" y="109"/>
                    <a:pt x="73" y="263"/>
                    <a:pt x="73" y="416"/>
                  </a:cubicBezTo>
                  <a:cubicBezTo>
                    <a:pt x="37" y="679"/>
                    <a:pt x="1" y="1013"/>
                    <a:pt x="1" y="1429"/>
                  </a:cubicBezTo>
                  <a:cubicBezTo>
                    <a:pt x="1" y="1809"/>
                    <a:pt x="37" y="2225"/>
                    <a:pt x="73" y="2641"/>
                  </a:cubicBezTo>
                  <a:cubicBezTo>
                    <a:pt x="145" y="3093"/>
                    <a:pt x="182" y="3499"/>
                    <a:pt x="263" y="3879"/>
                  </a:cubicBezTo>
                  <a:cubicBezTo>
                    <a:pt x="299" y="4259"/>
                    <a:pt x="371" y="4593"/>
                    <a:pt x="453" y="4901"/>
                  </a:cubicBezTo>
                  <a:lnTo>
                    <a:pt x="453" y="4973"/>
                  </a:lnTo>
                  <a:cubicBezTo>
                    <a:pt x="489" y="4973"/>
                    <a:pt x="489" y="4937"/>
                    <a:pt x="525" y="4937"/>
                  </a:cubicBezTo>
                  <a:cubicBezTo>
                    <a:pt x="525" y="4937"/>
                    <a:pt x="489" y="4901"/>
                    <a:pt x="489" y="4856"/>
                  </a:cubicBezTo>
                  <a:cubicBezTo>
                    <a:pt x="408" y="4593"/>
                    <a:pt x="371" y="4259"/>
                    <a:pt x="299" y="3879"/>
                  </a:cubicBezTo>
                  <a:cubicBezTo>
                    <a:pt x="263" y="3499"/>
                    <a:pt x="227" y="3093"/>
                    <a:pt x="145" y="2641"/>
                  </a:cubicBezTo>
                  <a:cubicBezTo>
                    <a:pt x="109" y="2225"/>
                    <a:pt x="73" y="1809"/>
                    <a:pt x="73" y="1393"/>
                  </a:cubicBezTo>
                  <a:cubicBezTo>
                    <a:pt x="73" y="1013"/>
                    <a:pt x="73" y="679"/>
                    <a:pt x="109" y="416"/>
                  </a:cubicBezTo>
                  <a:cubicBezTo>
                    <a:pt x="109" y="263"/>
                    <a:pt x="145" y="154"/>
                    <a:pt x="145" y="37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329900" y="2183250"/>
              <a:ext cx="130000" cy="19850"/>
            </a:xfrm>
            <a:custGeom>
              <a:avLst/>
              <a:gdLst/>
              <a:ahLst/>
              <a:cxnLst/>
              <a:rect l="l" t="t" r="r" b="b"/>
              <a:pathLst>
                <a:path w="5200" h="794" extrusionOk="0">
                  <a:moveTo>
                    <a:pt x="118" y="0"/>
                  </a:moveTo>
                  <a:cubicBezTo>
                    <a:pt x="82" y="154"/>
                    <a:pt x="37" y="262"/>
                    <a:pt x="1" y="416"/>
                  </a:cubicBezTo>
                  <a:cubicBezTo>
                    <a:pt x="453" y="606"/>
                    <a:pt x="941" y="678"/>
                    <a:pt x="1393" y="714"/>
                  </a:cubicBezTo>
                  <a:cubicBezTo>
                    <a:pt x="1839" y="768"/>
                    <a:pt x="2285" y="794"/>
                    <a:pt x="2729" y="794"/>
                  </a:cubicBezTo>
                  <a:cubicBezTo>
                    <a:pt x="3563" y="794"/>
                    <a:pt x="4391" y="702"/>
                    <a:pt x="5199" y="525"/>
                  </a:cubicBezTo>
                  <a:cubicBezTo>
                    <a:pt x="5199" y="525"/>
                    <a:pt x="5163" y="299"/>
                    <a:pt x="5091" y="36"/>
                  </a:cubicBezTo>
                  <a:cubicBezTo>
                    <a:pt x="4320" y="217"/>
                    <a:pt x="3523" y="304"/>
                    <a:pt x="2724" y="304"/>
                  </a:cubicBezTo>
                  <a:cubicBezTo>
                    <a:pt x="1846" y="304"/>
                    <a:pt x="966" y="199"/>
                    <a:pt x="118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80675" y="2179400"/>
              <a:ext cx="29175" cy="12425"/>
            </a:xfrm>
            <a:custGeom>
              <a:avLst/>
              <a:gdLst/>
              <a:ahLst/>
              <a:cxnLst/>
              <a:rect l="l" t="t" r="r" b="b"/>
              <a:pathLst>
                <a:path w="1167" h="497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46"/>
                    <a:pt x="36" y="118"/>
                    <a:pt x="36" y="190"/>
                  </a:cubicBezTo>
                  <a:cubicBezTo>
                    <a:pt x="73" y="308"/>
                    <a:pt x="36" y="380"/>
                    <a:pt x="73" y="453"/>
                  </a:cubicBezTo>
                  <a:cubicBezTo>
                    <a:pt x="212" y="482"/>
                    <a:pt x="345" y="496"/>
                    <a:pt x="475" y="496"/>
                  </a:cubicBezTo>
                  <a:cubicBezTo>
                    <a:pt x="699" y="496"/>
                    <a:pt x="913" y="455"/>
                    <a:pt x="1130" y="380"/>
                  </a:cubicBezTo>
                  <a:cubicBezTo>
                    <a:pt x="1130" y="308"/>
                    <a:pt x="1130" y="154"/>
                    <a:pt x="1167" y="1"/>
                  </a:cubicBezTo>
                  <a:lnTo>
                    <a:pt x="1167" y="1"/>
                  </a:lnTo>
                  <a:cubicBezTo>
                    <a:pt x="977" y="23"/>
                    <a:pt x="780" y="34"/>
                    <a:pt x="583" y="34"/>
                  </a:cubicBezTo>
                  <a:cubicBezTo>
                    <a:pt x="387" y="34"/>
                    <a:pt x="190" y="23"/>
                    <a:pt x="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10775" y="2026825"/>
              <a:ext cx="136525" cy="104875"/>
            </a:xfrm>
            <a:custGeom>
              <a:avLst/>
              <a:gdLst/>
              <a:ahLst/>
              <a:cxnLst/>
              <a:rect l="l" t="t" r="r" b="b"/>
              <a:pathLst>
                <a:path w="5461" h="4195" extrusionOk="0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089875" y="2056225"/>
              <a:ext cx="6575" cy="7475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89875" y="2035425"/>
              <a:ext cx="47025" cy="56525"/>
            </a:xfrm>
            <a:custGeom>
              <a:avLst/>
              <a:gdLst/>
              <a:ahLst/>
              <a:cxnLst/>
              <a:rect l="l" t="t" r="r" b="b"/>
              <a:pathLst>
                <a:path w="1881" h="2261" extrusionOk="0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193400" y="2042875"/>
              <a:ext cx="90425" cy="101825"/>
            </a:xfrm>
            <a:custGeom>
              <a:avLst/>
              <a:gdLst/>
              <a:ahLst/>
              <a:cxnLst/>
              <a:rect l="l" t="t" r="r" b="b"/>
              <a:pathLst>
                <a:path w="3617" h="4073" extrusionOk="0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226400" y="2042875"/>
              <a:ext cx="41375" cy="36875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226400" y="2042875"/>
              <a:ext cx="41375" cy="36875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053025" y="2513400"/>
              <a:ext cx="84800" cy="20200"/>
            </a:xfrm>
            <a:custGeom>
              <a:avLst/>
              <a:gdLst/>
              <a:ahLst/>
              <a:cxnLst/>
              <a:rect l="l" t="t" r="r" b="b"/>
              <a:pathLst>
                <a:path w="3392" h="808" extrusionOk="0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057775" y="2464425"/>
              <a:ext cx="76425" cy="58775"/>
            </a:xfrm>
            <a:custGeom>
              <a:avLst/>
              <a:gdLst/>
              <a:ahLst/>
              <a:cxnLst/>
              <a:rect l="l" t="t" r="r" b="b"/>
              <a:pathLst>
                <a:path w="3057" h="2351" extrusionOk="0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053925" y="2487225"/>
              <a:ext cx="82975" cy="40250"/>
            </a:xfrm>
            <a:custGeom>
              <a:avLst/>
              <a:gdLst/>
              <a:ahLst/>
              <a:cxnLst/>
              <a:rect l="l" t="t" r="r" b="b"/>
              <a:pathLst>
                <a:path w="3319" h="1610" extrusionOk="0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091675" y="2494925"/>
              <a:ext cx="14275" cy="11325"/>
            </a:xfrm>
            <a:custGeom>
              <a:avLst/>
              <a:gdLst/>
              <a:ahLst/>
              <a:cxnLst/>
              <a:rect l="l" t="t" r="r" b="b"/>
              <a:pathLst>
                <a:path w="571" h="453" extrusionOk="0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81275" y="2497875"/>
              <a:ext cx="14275" cy="8375"/>
            </a:xfrm>
            <a:custGeom>
              <a:avLst/>
              <a:gdLst/>
              <a:ahLst/>
              <a:cxnLst/>
              <a:rect l="l" t="t" r="r" b="b"/>
              <a:pathLst>
                <a:path w="571" h="335" extrusionOk="0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127400" y="2495825"/>
              <a:ext cx="9500" cy="20825"/>
            </a:xfrm>
            <a:custGeom>
              <a:avLst/>
              <a:gdLst/>
              <a:ahLst/>
              <a:cxnLst/>
              <a:rect l="l" t="t" r="r" b="b"/>
              <a:pathLst>
                <a:path w="380" h="833" extrusionOk="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198150" y="2510975"/>
              <a:ext cx="83875" cy="22625"/>
            </a:xfrm>
            <a:custGeom>
              <a:avLst/>
              <a:gdLst/>
              <a:ahLst/>
              <a:cxnLst/>
              <a:rect l="l" t="t" r="r" b="b"/>
              <a:pathLst>
                <a:path w="3355" h="905" extrusionOk="0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087825" y="2143025"/>
              <a:ext cx="98125" cy="334875"/>
            </a:xfrm>
            <a:custGeom>
              <a:avLst/>
              <a:gdLst/>
              <a:ahLst/>
              <a:cxnLst/>
              <a:rect l="l" t="t" r="r" b="b"/>
              <a:pathLst>
                <a:path w="3925" h="13395" extrusionOk="0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200850" y="2459225"/>
              <a:ext cx="76425" cy="66175"/>
            </a:xfrm>
            <a:custGeom>
              <a:avLst/>
              <a:gdLst/>
              <a:ahLst/>
              <a:cxnLst/>
              <a:rect l="l" t="t" r="r" b="b"/>
              <a:pathLst>
                <a:path w="3057" h="2647" extrusionOk="0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198150" y="2483850"/>
              <a:ext cx="81825" cy="43525"/>
            </a:xfrm>
            <a:custGeom>
              <a:avLst/>
              <a:gdLst/>
              <a:ahLst/>
              <a:cxnLst/>
              <a:rect l="l" t="t" r="r" b="b"/>
              <a:pathLst>
                <a:path w="3273" h="1741" extrusionOk="0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232050" y="2494350"/>
              <a:ext cx="15150" cy="10100"/>
            </a:xfrm>
            <a:custGeom>
              <a:avLst/>
              <a:gdLst/>
              <a:ahLst/>
              <a:cxnLst/>
              <a:rect l="l" t="t" r="r" b="b"/>
              <a:pathLst>
                <a:path w="606" h="404" extrusionOk="0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222550" y="2498375"/>
              <a:ext cx="15175" cy="7875"/>
            </a:xfrm>
            <a:custGeom>
              <a:avLst/>
              <a:gdLst/>
              <a:ahLst/>
              <a:cxnLst/>
              <a:rect l="l" t="t" r="r" b="b"/>
              <a:pathLst>
                <a:path w="607" h="315" extrusionOk="0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179375" y="2171950"/>
              <a:ext cx="92250" cy="306050"/>
            </a:xfrm>
            <a:custGeom>
              <a:avLst/>
              <a:gdLst/>
              <a:ahLst/>
              <a:cxnLst/>
              <a:rect l="l" t="t" r="r" b="b"/>
              <a:pathLst>
                <a:path w="3690" h="12242" extrusionOk="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268650" y="2489275"/>
              <a:ext cx="11325" cy="20825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120825" y="2150750"/>
              <a:ext cx="48175" cy="327250"/>
            </a:xfrm>
            <a:custGeom>
              <a:avLst/>
              <a:gdLst/>
              <a:ahLst/>
              <a:cxnLst/>
              <a:rect l="l" t="t" r="r" b="b"/>
              <a:pathLst>
                <a:path w="1927" h="13090" extrusionOk="0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206500" y="2172850"/>
              <a:ext cx="52925" cy="304250"/>
            </a:xfrm>
            <a:custGeom>
              <a:avLst/>
              <a:gdLst/>
              <a:ahLst/>
              <a:cxnLst/>
              <a:rect l="l" t="t" r="r" b="b"/>
              <a:pathLst>
                <a:path w="2117" h="12170" extrusionOk="0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179375" y="217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179375" y="2171950"/>
              <a:ext cx="31000" cy="46125"/>
            </a:xfrm>
            <a:custGeom>
              <a:avLst/>
              <a:gdLst/>
              <a:ahLst/>
              <a:cxnLst/>
              <a:rect l="l" t="t" r="r" b="b"/>
              <a:pathLst>
                <a:path w="1240" h="1845" extrusionOk="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233850" y="2173750"/>
              <a:ext cx="2050" cy="33925"/>
            </a:xfrm>
            <a:custGeom>
              <a:avLst/>
              <a:gdLst/>
              <a:ahLst/>
              <a:cxnLst/>
              <a:rect l="l" t="t" r="r" b="b"/>
              <a:pathLst>
                <a:path w="82" h="1357" extrusionOk="0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13275" y="2172850"/>
              <a:ext cx="22625" cy="41600"/>
            </a:xfrm>
            <a:custGeom>
              <a:avLst/>
              <a:gdLst/>
              <a:ahLst/>
              <a:cxnLst/>
              <a:rect l="l" t="t" r="r" b="b"/>
              <a:pathLst>
                <a:path w="905" h="1664" extrusionOk="0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209450" y="2172850"/>
              <a:ext cx="3850" cy="42525"/>
            </a:xfrm>
            <a:custGeom>
              <a:avLst/>
              <a:gdLst/>
              <a:ahLst/>
              <a:cxnLst/>
              <a:rect l="l" t="t" r="r" b="b"/>
              <a:pathLst>
                <a:path w="154" h="1701" extrusionOk="0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118125" y="2142775"/>
              <a:ext cx="64000" cy="74400"/>
            </a:xfrm>
            <a:custGeom>
              <a:avLst/>
              <a:gdLst/>
              <a:ahLst/>
              <a:cxnLst/>
              <a:rect l="l" t="t" r="r" b="b"/>
              <a:pathLst>
                <a:path w="2560" h="2976" extrusionOk="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113375" y="2142775"/>
              <a:ext cx="68750" cy="74400"/>
            </a:xfrm>
            <a:custGeom>
              <a:avLst/>
              <a:gdLst/>
              <a:ahLst/>
              <a:cxnLst/>
              <a:rect l="l" t="t" r="r" b="b"/>
              <a:pathLst>
                <a:path w="2750" h="2976" extrusionOk="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147275" y="2150250"/>
              <a:ext cx="21725" cy="66025"/>
            </a:xfrm>
            <a:custGeom>
              <a:avLst/>
              <a:gdLst/>
              <a:ahLst/>
              <a:cxnLst/>
              <a:rect l="l" t="t" r="r" b="b"/>
              <a:pathLst>
                <a:path w="869" h="2641" extrusionOk="0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103875" y="1840325"/>
              <a:ext cx="130900" cy="76450"/>
            </a:xfrm>
            <a:custGeom>
              <a:avLst/>
              <a:gdLst/>
              <a:ahLst/>
              <a:cxnLst/>
              <a:rect l="l" t="t" r="r" b="b"/>
              <a:pathLst>
                <a:path w="5236" h="3058" extrusionOk="0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111575" y="1914700"/>
              <a:ext cx="15850" cy="28150"/>
            </a:xfrm>
            <a:custGeom>
              <a:avLst/>
              <a:gdLst/>
              <a:ahLst/>
              <a:cxnLst/>
              <a:rect l="l" t="t" r="r" b="b"/>
              <a:pathLst>
                <a:path w="634" h="1126" extrusionOk="0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115175" y="1920600"/>
              <a:ext cx="11325" cy="18775"/>
            </a:xfrm>
            <a:custGeom>
              <a:avLst/>
              <a:gdLst/>
              <a:ahLst/>
              <a:cxnLst/>
              <a:rect l="l" t="t" r="r" b="b"/>
              <a:pathLst>
                <a:path w="453" h="751" extrusionOk="0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125575" y="1960150"/>
              <a:ext cx="104675" cy="69650"/>
            </a:xfrm>
            <a:custGeom>
              <a:avLst/>
              <a:gdLst/>
              <a:ahLst/>
              <a:cxnLst/>
              <a:rect l="l" t="t" r="r" b="b"/>
              <a:pathLst>
                <a:path w="4187" h="2786" extrusionOk="0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117225" y="1919850"/>
              <a:ext cx="10200" cy="19525"/>
            </a:xfrm>
            <a:custGeom>
              <a:avLst/>
              <a:gdLst/>
              <a:ahLst/>
              <a:cxnLst/>
              <a:rect l="l" t="t" r="r" b="b"/>
              <a:pathLst>
                <a:path w="408" h="781" extrusionOk="0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3120825" y="1925125"/>
              <a:ext cx="4775" cy="10425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3090775" y="1990225"/>
              <a:ext cx="175200" cy="212925"/>
            </a:xfrm>
            <a:custGeom>
              <a:avLst/>
              <a:gdLst/>
              <a:ahLst/>
              <a:cxnLst/>
              <a:rect l="l" t="t" r="r" b="b"/>
              <a:pathLst>
                <a:path w="7008" h="8517" extrusionOk="0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3215100" y="2055075"/>
              <a:ext cx="12225" cy="142425"/>
            </a:xfrm>
            <a:custGeom>
              <a:avLst/>
              <a:gdLst/>
              <a:ahLst/>
              <a:cxnLst/>
              <a:rect l="l" t="t" r="r" b="b"/>
              <a:pathLst>
                <a:path w="489" h="5697" extrusionOk="0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3101175" y="2176700"/>
              <a:ext cx="139250" cy="26450"/>
            </a:xfrm>
            <a:custGeom>
              <a:avLst/>
              <a:gdLst/>
              <a:ahLst/>
              <a:cxnLst/>
              <a:rect l="l" t="t" r="r" b="b"/>
              <a:pathLst>
                <a:path w="5570" h="1058" extrusionOk="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3143450" y="1990225"/>
              <a:ext cx="67825" cy="43800"/>
            </a:xfrm>
            <a:custGeom>
              <a:avLst/>
              <a:gdLst/>
              <a:ahLst/>
              <a:cxnLst/>
              <a:rect l="l" t="t" r="r" b="b"/>
              <a:pathLst>
                <a:path w="2713" h="1752" extrusionOk="0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3219825" y="2035425"/>
              <a:ext cx="46150" cy="38675"/>
            </a:xfrm>
            <a:custGeom>
              <a:avLst/>
              <a:gdLst/>
              <a:ahLst/>
              <a:cxnLst/>
              <a:rect l="l" t="t" r="r" b="b"/>
              <a:pathLst>
                <a:path w="1846" h="1547" extrusionOk="0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3164225" y="2096350"/>
              <a:ext cx="101750" cy="54075"/>
            </a:xfrm>
            <a:custGeom>
              <a:avLst/>
              <a:gdLst/>
              <a:ahLst/>
              <a:cxnLst/>
              <a:rect l="l" t="t" r="r" b="b"/>
              <a:pathLst>
                <a:path w="4070" h="2163" extrusionOk="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3135075" y="2120175"/>
              <a:ext cx="79125" cy="49075"/>
            </a:xfrm>
            <a:custGeom>
              <a:avLst/>
              <a:gdLst/>
              <a:ahLst/>
              <a:cxnLst/>
              <a:rect l="l" t="t" r="r" b="b"/>
              <a:pathLst>
                <a:path w="3165" h="1963" extrusionOk="0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3090775" y="2039275"/>
              <a:ext cx="35725" cy="41375"/>
            </a:xfrm>
            <a:custGeom>
              <a:avLst/>
              <a:gdLst/>
              <a:ahLst/>
              <a:cxnLst/>
              <a:rect l="l" t="t" r="r" b="b"/>
              <a:pathLst>
                <a:path w="1429" h="1655" extrusionOk="0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3187750" y="1966700"/>
              <a:ext cx="25" cy="9300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3187750" y="1975975"/>
              <a:ext cx="25" cy="1150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3161300" y="1966700"/>
              <a:ext cx="26475" cy="12250"/>
            </a:xfrm>
            <a:custGeom>
              <a:avLst/>
              <a:gdLst/>
              <a:ahLst/>
              <a:cxnLst/>
              <a:rect l="l" t="t" r="r" b="b"/>
              <a:pathLst>
                <a:path w="1059" h="490" extrusionOk="0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3122875" y="1864425"/>
              <a:ext cx="103550" cy="104300"/>
            </a:xfrm>
            <a:custGeom>
              <a:avLst/>
              <a:gdLst/>
              <a:ahLst/>
              <a:cxnLst/>
              <a:rect l="l" t="t" r="r" b="b"/>
              <a:pathLst>
                <a:path w="4142" h="4172" extrusionOk="0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3158575" y="19149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3156775" y="1914450"/>
              <a:ext cx="11325" cy="14925"/>
            </a:xfrm>
            <a:custGeom>
              <a:avLst/>
              <a:gdLst/>
              <a:ahLst/>
              <a:cxnLst/>
              <a:rect l="l" t="t" r="r" b="b"/>
              <a:pathLst>
                <a:path w="453" h="597" extrusionOk="0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3166050" y="1926250"/>
              <a:ext cx="3850" cy="1825"/>
            </a:xfrm>
            <a:custGeom>
              <a:avLst/>
              <a:gdLst/>
              <a:ahLst/>
              <a:cxnLst/>
              <a:rect l="l" t="t" r="r" b="b"/>
              <a:pathLst>
                <a:path w="154" h="73" extrusionOk="0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3157675" y="1928050"/>
              <a:ext cx="16075" cy="7750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3144350" y="1913825"/>
              <a:ext cx="2950" cy="10425"/>
            </a:xfrm>
            <a:custGeom>
              <a:avLst/>
              <a:gdLst/>
              <a:ahLst/>
              <a:cxnLst/>
              <a:rect l="l" t="t" r="r" b="b"/>
              <a:pathLst>
                <a:path w="118" h="417" extrusionOk="0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3181175" y="1912025"/>
              <a:ext cx="3875" cy="9500"/>
            </a:xfrm>
            <a:custGeom>
              <a:avLst/>
              <a:gdLst/>
              <a:ahLst/>
              <a:cxnLst/>
              <a:rect l="l" t="t" r="r" b="b"/>
              <a:pathLst>
                <a:path w="155" h="380" extrusionOk="0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3135975" y="1897525"/>
              <a:ext cx="13150" cy="8875"/>
            </a:xfrm>
            <a:custGeom>
              <a:avLst/>
              <a:gdLst/>
              <a:ahLst/>
              <a:cxnLst/>
              <a:rect l="l" t="t" r="r" b="b"/>
              <a:pathLst>
                <a:path w="526" h="355" extrusionOk="0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3175525" y="1892575"/>
              <a:ext cx="16075" cy="6525"/>
            </a:xfrm>
            <a:custGeom>
              <a:avLst/>
              <a:gdLst/>
              <a:ahLst/>
              <a:cxnLst/>
              <a:rect l="l" t="t" r="r" b="b"/>
              <a:pathLst>
                <a:path w="643" h="261" extrusionOk="0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3119025" y="1855425"/>
              <a:ext cx="106475" cy="61350"/>
            </a:xfrm>
            <a:custGeom>
              <a:avLst/>
              <a:gdLst/>
              <a:ahLst/>
              <a:cxnLst/>
              <a:rect l="l" t="t" r="r" b="b"/>
              <a:pathLst>
                <a:path w="4259" h="2454" extrusionOk="0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3132150" y="1928050"/>
              <a:ext cx="23525" cy="14050"/>
            </a:xfrm>
            <a:custGeom>
              <a:avLst/>
              <a:gdLst/>
              <a:ahLst/>
              <a:cxnLst/>
              <a:rect l="l" t="t" r="r" b="b"/>
              <a:pathLst>
                <a:path w="941" h="562" extrusionOk="0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3176450" y="1924225"/>
              <a:ext cx="22625" cy="14250"/>
            </a:xfrm>
            <a:custGeom>
              <a:avLst/>
              <a:gdLst/>
              <a:ahLst/>
              <a:cxnLst/>
              <a:rect l="l" t="t" r="r" b="b"/>
              <a:pathLst>
                <a:path w="905" h="570" extrusionOk="0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3212575" y="1907850"/>
              <a:ext cx="26050" cy="31575"/>
            </a:xfrm>
            <a:custGeom>
              <a:avLst/>
              <a:gdLst/>
              <a:ahLst/>
              <a:cxnLst/>
              <a:rect l="l" t="t" r="r" b="b"/>
              <a:pathLst>
                <a:path w="1042" h="1263" extrusionOk="0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3220750" y="1913825"/>
              <a:ext cx="14025" cy="20825"/>
            </a:xfrm>
            <a:custGeom>
              <a:avLst/>
              <a:gdLst/>
              <a:ahLst/>
              <a:cxnLst/>
              <a:rect l="l" t="t" r="r" b="b"/>
              <a:pathLst>
                <a:path w="561" h="833" extrusionOk="0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3220750" y="1912925"/>
              <a:ext cx="10400" cy="21725"/>
            </a:xfrm>
            <a:custGeom>
              <a:avLst/>
              <a:gdLst/>
              <a:ahLst/>
              <a:cxnLst/>
              <a:rect l="l" t="t" r="r" b="b"/>
              <a:pathLst>
                <a:path w="416" h="869" extrusionOk="0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3222550" y="1921125"/>
              <a:ext cx="3875" cy="10800"/>
            </a:xfrm>
            <a:custGeom>
              <a:avLst/>
              <a:gdLst/>
              <a:ahLst/>
              <a:cxnLst/>
              <a:rect l="l" t="t" r="r" b="b"/>
              <a:pathLst>
                <a:path w="155" h="432" extrusionOk="0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3121750" y="2013725"/>
              <a:ext cx="7700" cy="76425"/>
            </a:xfrm>
            <a:custGeom>
              <a:avLst/>
              <a:gdLst/>
              <a:ahLst/>
              <a:cxnLst/>
              <a:rect l="l" t="t" r="r" b="b"/>
              <a:pathLst>
                <a:path w="308" h="3057" extrusionOk="0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3202875" y="2030675"/>
              <a:ext cx="24450" cy="44325"/>
            </a:xfrm>
            <a:custGeom>
              <a:avLst/>
              <a:gdLst/>
              <a:ahLst/>
              <a:cxnLst/>
              <a:rect l="l" t="t" r="r" b="b"/>
              <a:pathLst>
                <a:path w="978" h="1773" extrusionOk="0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2973925" y="2025525"/>
              <a:ext cx="63075" cy="44725"/>
            </a:xfrm>
            <a:custGeom>
              <a:avLst/>
              <a:gdLst/>
              <a:ahLst/>
              <a:cxnLst/>
              <a:rect l="l" t="t" r="r" b="b"/>
              <a:pathLst>
                <a:path w="2523" h="1789" extrusionOk="0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3374200" y="1989325"/>
              <a:ext cx="25" cy="9275"/>
            </a:xfrm>
            <a:custGeom>
              <a:avLst/>
              <a:gdLst/>
              <a:ahLst/>
              <a:cxnLst/>
              <a:rect l="l" t="t" r="r" b="b"/>
              <a:pathLst>
                <a:path w="1" h="371" extrusionOk="0">
                  <a:moveTo>
                    <a:pt x="1" y="0"/>
                  </a:moveTo>
                  <a:lnTo>
                    <a:pt x="1" y="371"/>
                  </a:lnTo>
                  <a:lnTo>
                    <a:pt x="1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3374200" y="1986375"/>
              <a:ext cx="25575" cy="12225"/>
            </a:xfrm>
            <a:custGeom>
              <a:avLst/>
              <a:gdLst/>
              <a:ahLst/>
              <a:cxnLst/>
              <a:rect l="l" t="t" r="r" b="b"/>
              <a:pathLst>
                <a:path w="1023" h="489" extrusionOk="0">
                  <a:moveTo>
                    <a:pt x="1023" y="1"/>
                  </a:moveTo>
                  <a:cubicBezTo>
                    <a:pt x="715" y="82"/>
                    <a:pt x="417" y="118"/>
                    <a:pt x="118" y="118"/>
                  </a:cubicBezTo>
                  <a:lnTo>
                    <a:pt x="1" y="118"/>
                  </a:lnTo>
                  <a:lnTo>
                    <a:pt x="1" y="489"/>
                  </a:lnTo>
                  <a:cubicBezTo>
                    <a:pt x="345" y="489"/>
                    <a:pt x="679" y="453"/>
                    <a:pt x="1023" y="344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331950" y="1881050"/>
              <a:ext cx="102625" cy="108500"/>
            </a:xfrm>
            <a:custGeom>
              <a:avLst/>
              <a:gdLst/>
              <a:ahLst/>
              <a:cxnLst/>
              <a:rect l="l" t="t" r="r" b="b"/>
              <a:pathLst>
                <a:path w="4105" h="4340" extrusionOk="0">
                  <a:moveTo>
                    <a:pt x="2107" y="0"/>
                  </a:moveTo>
                  <a:cubicBezTo>
                    <a:pt x="1501" y="0"/>
                    <a:pt x="715" y="263"/>
                    <a:pt x="335" y="715"/>
                  </a:cubicBezTo>
                  <a:cubicBezTo>
                    <a:pt x="73" y="1049"/>
                    <a:pt x="73" y="1501"/>
                    <a:pt x="36" y="1881"/>
                  </a:cubicBezTo>
                  <a:cubicBezTo>
                    <a:pt x="0" y="2405"/>
                    <a:pt x="36" y="3083"/>
                    <a:pt x="262" y="3572"/>
                  </a:cubicBezTo>
                  <a:cubicBezTo>
                    <a:pt x="452" y="3988"/>
                    <a:pt x="859" y="4214"/>
                    <a:pt x="1311" y="4295"/>
                  </a:cubicBezTo>
                  <a:cubicBezTo>
                    <a:pt x="1473" y="4326"/>
                    <a:pt x="1644" y="4340"/>
                    <a:pt x="1816" y="4340"/>
                  </a:cubicBezTo>
                  <a:cubicBezTo>
                    <a:pt x="2451" y="4340"/>
                    <a:pt x="3115" y="4150"/>
                    <a:pt x="3499" y="3915"/>
                  </a:cubicBezTo>
                  <a:cubicBezTo>
                    <a:pt x="3951" y="3689"/>
                    <a:pt x="4069" y="3083"/>
                    <a:pt x="4105" y="2631"/>
                  </a:cubicBezTo>
                  <a:cubicBezTo>
                    <a:pt x="4105" y="2369"/>
                    <a:pt x="4024" y="2143"/>
                    <a:pt x="4024" y="1881"/>
                  </a:cubicBezTo>
                  <a:cubicBezTo>
                    <a:pt x="3987" y="1537"/>
                    <a:pt x="3915" y="1203"/>
                    <a:pt x="3843" y="859"/>
                  </a:cubicBezTo>
                  <a:cubicBezTo>
                    <a:pt x="3761" y="597"/>
                    <a:pt x="3535" y="335"/>
                    <a:pt x="3237" y="181"/>
                  </a:cubicBezTo>
                  <a:cubicBezTo>
                    <a:pt x="2939" y="37"/>
                    <a:pt x="2487" y="0"/>
                    <a:pt x="210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359075" y="1950675"/>
              <a:ext cx="18100" cy="14025"/>
            </a:xfrm>
            <a:custGeom>
              <a:avLst/>
              <a:gdLst/>
              <a:ahLst/>
              <a:cxnLst/>
              <a:rect l="l" t="t" r="r" b="b"/>
              <a:pathLst>
                <a:path w="724" h="561" extrusionOk="0">
                  <a:moveTo>
                    <a:pt x="570" y="0"/>
                  </a:moveTo>
                  <a:cubicBezTo>
                    <a:pt x="380" y="0"/>
                    <a:pt x="190" y="36"/>
                    <a:pt x="0" y="72"/>
                  </a:cubicBezTo>
                  <a:cubicBezTo>
                    <a:pt x="0" y="226"/>
                    <a:pt x="118" y="416"/>
                    <a:pt x="226" y="488"/>
                  </a:cubicBezTo>
                  <a:cubicBezTo>
                    <a:pt x="271" y="524"/>
                    <a:pt x="308" y="561"/>
                    <a:pt x="380" y="561"/>
                  </a:cubicBezTo>
                  <a:cubicBezTo>
                    <a:pt x="452" y="561"/>
                    <a:pt x="534" y="524"/>
                    <a:pt x="570" y="452"/>
                  </a:cubicBezTo>
                  <a:cubicBezTo>
                    <a:pt x="678" y="335"/>
                    <a:pt x="723" y="154"/>
                    <a:pt x="723" y="0"/>
                  </a:cubicBezTo>
                  <a:close/>
                </a:path>
              </a:pathLst>
            </a:custGeom>
            <a:solidFill>
              <a:srgbClr val="773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361100" y="1955950"/>
              <a:ext cx="14950" cy="8750"/>
            </a:xfrm>
            <a:custGeom>
              <a:avLst/>
              <a:gdLst/>
              <a:ahLst/>
              <a:cxnLst/>
              <a:rect l="l" t="t" r="r" b="b"/>
              <a:pathLst>
                <a:path w="598" h="350" extrusionOk="0">
                  <a:moveTo>
                    <a:pt x="324" y="1"/>
                  </a:moveTo>
                  <a:cubicBezTo>
                    <a:pt x="203" y="1"/>
                    <a:pt x="80" y="34"/>
                    <a:pt x="1" y="87"/>
                  </a:cubicBezTo>
                  <a:cubicBezTo>
                    <a:pt x="37" y="169"/>
                    <a:pt x="109" y="241"/>
                    <a:pt x="145" y="277"/>
                  </a:cubicBezTo>
                  <a:cubicBezTo>
                    <a:pt x="190" y="313"/>
                    <a:pt x="227" y="350"/>
                    <a:pt x="299" y="350"/>
                  </a:cubicBezTo>
                  <a:cubicBezTo>
                    <a:pt x="371" y="350"/>
                    <a:pt x="453" y="313"/>
                    <a:pt x="489" y="241"/>
                  </a:cubicBezTo>
                  <a:cubicBezTo>
                    <a:pt x="525" y="205"/>
                    <a:pt x="561" y="124"/>
                    <a:pt x="597" y="51"/>
                  </a:cubicBezTo>
                  <a:cubicBezTo>
                    <a:pt x="561" y="15"/>
                    <a:pt x="489" y="15"/>
                    <a:pt x="453" y="15"/>
                  </a:cubicBezTo>
                  <a:cubicBezTo>
                    <a:pt x="411" y="5"/>
                    <a:pt x="368" y="1"/>
                    <a:pt x="324" y="1"/>
                  </a:cubicBezTo>
                  <a:close/>
                </a:path>
              </a:pathLst>
            </a:custGeom>
            <a:solidFill>
              <a:srgbClr val="C13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367650" y="1944600"/>
              <a:ext cx="3875" cy="2250"/>
            </a:xfrm>
            <a:custGeom>
              <a:avLst/>
              <a:gdLst/>
              <a:ahLst/>
              <a:cxnLst/>
              <a:rect l="l" t="t" r="r" b="b"/>
              <a:pathLst>
                <a:path w="155" h="90" extrusionOk="0">
                  <a:moveTo>
                    <a:pt x="141" y="1"/>
                  </a:moveTo>
                  <a:cubicBezTo>
                    <a:pt x="125" y="1"/>
                    <a:pt x="97" y="17"/>
                    <a:pt x="73" y="17"/>
                  </a:cubicBezTo>
                  <a:lnTo>
                    <a:pt x="1" y="89"/>
                  </a:lnTo>
                  <a:lnTo>
                    <a:pt x="109" y="89"/>
                  </a:lnTo>
                  <a:cubicBezTo>
                    <a:pt x="154" y="53"/>
                    <a:pt x="154" y="17"/>
                    <a:pt x="154" y="17"/>
                  </a:cubicBezTo>
                  <a:cubicBezTo>
                    <a:pt x="154" y="5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3359075" y="1933700"/>
              <a:ext cx="7700" cy="14050"/>
            </a:xfrm>
            <a:custGeom>
              <a:avLst/>
              <a:gdLst/>
              <a:ahLst/>
              <a:cxnLst/>
              <a:rect l="l" t="t" r="r" b="b"/>
              <a:pathLst>
                <a:path w="308" h="562" extrusionOk="0">
                  <a:moveTo>
                    <a:pt x="308" y="1"/>
                  </a:moveTo>
                  <a:cubicBezTo>
                    <a:pt x="308" y="1"/>
                    <a:pt x="226" y="1"/>
                    <a:pt x="190" y="37"/>
                  </a:cubicBezTo>
                  <a:cubicBezTo>
                    <a:pt x="118" y="37"/>
                    <a:pt x="45" y="155"/>
                    <a:pt x="0" y="263"/>
                  </a:cubicBezTo>
                  <a:cubicBezTo>
                    <a:pt x="0" y="381"/>
                    <a:pt x="45" y="453"/>
                    <a:pt x="118" y="525"/>
                  </a:cubicBezTo>
                  <a:cubicBezTo>
                    <a:pt x="154" y="562"/>
                    <a:pt x="190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3346850" y="1933700"/>
              <a:ext cx="3875" cy="11350"/>
            </a:xfrm>
            <a:custGeom>
              <a:avLst/>
              <a:gdLst/>
              <a:ahLst/>
              <a:cxnLst/>
              <a:rect l="l" t="t" r="r" b="b"/>
              <a:pathLst>
                <a:path w="155" h="454" extrusionOk="0">
                  <a:moveTo>
                    <a:pt x="37" y="1"/>
                  </a:moveTo>
                  <a:cubicBezTo>
                    <a:pt x="1" y="1"/>
                    <a:pt x="1" y="109"/>
                    <a:pt x="1" y="227"/>
                  </a:cubicBezTo>
                  <a:cubicBezTo>
                    <a:pt x="37" y="335"/>
                    <a:pt x="82" y="453"/>
                    <a:pt x="82" y="453"/>
                  </a:cubicBezTo>
                  <a:cubicBezTo>
                    <a:pt x="119" y="453"/>
                    <a:pt x="155" y="335"/>
                    <a:pt x="119" y="227"/>
                  </a:cubicBezTo>
                  <a:cubicBezTo>
                    <a:pt x="119" y="109"/>
                    <a:pt x="82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3382800" y="1931900"/>
              <a:ext cx="2725" cy="10200"/>
            </a:xfrm>
            <a:custGeom>
              <a:avLst/>
              <a:gdLst/>
              <a:ahLst/>
              <a:cxnLst/>
              <a:rect l="l" t="t" r="r" b="b"/>
              <a:pathLst>
                <a:path w="109" h="408" extrusionOk="0">
                  <a:moveTo>
                    <a:pt x="37" y="1"/>
                  </a:moveTo>
                  <a:cubicBezTo>
                    <a:pt x="1" y="1"/>
                    <a:pt x="1" y="73"/>
                    <a:pt x="1" y="227"/>
                  </a:cubicBezTo>
                  <a:cubicBezTo>
                    <a:pt x="37" y="335"/>
                    <a:pt x="37" y="407"/>
                    <a:pt x="73" y="407"/>
                  </a:cubicBezTo>
                  <a:cubicBezTo>
                    <a:pt x="109" y="407"/>
                    <a:pt x="109" y="299"/>
                    <a:pt x="109" y="181"/>
                  </a:cubicBezTo>
                  <a:cubicBezTo>
                    <a:pt x="109" y="73"/>
                    <a:pt x="73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3336475" y="1915850"/>
              <a:ext cx="13350" cy="10425"/>
            </a:xfrm>
            <a:custGeom>
              <a:avLst/>
              <a:gdLst/>
              <a:ahLst/>
              <a:cxnLst/>
              <a:rect l="l" t="t" r="r" b="b"/>
              <a:pathLst>
                <a:path w="534" h="417" extrusionOk="0">
                  <a:moveTo>
                    <a:pt x="416" y="1"/>
                  </a:moveTo>
                  <a:cubicBezTo>
                    <a:pt x="380" y="37"/>
                    <a:pt x="271" y="37"/>
                    <a:pt x="190" y="109"/>
                  </a:cubicBezTo>
                  <a:cubicBezTo>
                    <a:pt x="118" y="145"/>
                    <a:pt x="45" y="263"/>
                    <a:pt x="45" y="299"/>
                  </a:cubicBezTo>
                  <a:cubicBezTo>
                    <a:pt x="0" y="371"/>
                    <a:pt x="0" y="417"/>
                    <a:pt x="45" y="417"/>
                  </a:cubicBezTo>
                  <a:cubicBezTo>
                    <a:pt x="45" y="417"/>
                    <a:pt x="81" y="371"/>
                    <a:pt x="118" y="335"/>
                  </a:cubicBezTo>
                  <a:cubicBezTo>
                    <a:pt x="154" y="299"/>
                    <a:pt x="190" y="227"/>
                    <a:pt x="271" y="191"/>
                  </a:cubicBezTo>
                  <a:cubicBezTo>
                    <a:pt x="380" y="109"/>
                    <a:pt x="534" y="73"/>
                    <a:pt x="534" y="37"/>
                  </a:cubicBezTo>
                  <a:cubicBezTo>
                    <a:pt x="534" y="37"/>
                    <a:pt x="497" y="1"/>
                    <a:pt x="41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3375125" y="1910200"/>
              <a:ext cx="16975" cy="7675"/>
            </a:xfrm>
            <a:custGeom>
              <a:avLst/>
              <a:gdLst/>
              <a:ahLst/>
              <a:cxnLst/>
              <a:rect l="l" t="t" r="r" b="b"/>
              <a:pathLst>
                <a:path w="679" h="307" extrusionOk="0">
                  <a:moveTo>
                    <a:pt x="118" y="1"/>
                  </a:moveTo>
                  <a:cubicBezTo>
                    <a:pt x="36" y="37"/>
                    <a:pt x="0" y="37"/>
                    <a:pt x="0" y="37"/>
                  </a:cubicBezTo>
                  <a:cubicBezTo>
                    <a:pt x="0" y="73"/>
                    <a:pt x="154" y="73"/>
                    <a:pt x="344" y="145"/>
                  </a:cubicBezTo>
                  <a:cubicBezTo>
                    <a:pt x="508" y="216"/>
                    <a:pt x="611" y="306"/>
                    <a:pt x="636" y="306"/>
                  </a:cubicBezTo>
                  <a:cubicBezTo>
                    <a:pt x="640" y="306"/>
                    <a:pt x="642" y="304"/>
                    <a:pt x="642" y="299"/>
                  </a:cubicBezTo>
                  <a:cubicBezTo>
                    <a:pt x="678" y="299"/>
                    <a:pt x="642" y="263"/>
                    <a:pt x="606" y="191"/>
                  </a:cubicBezTo>
                  <a:cubicBezTo>
                    <a:pt x="570" y="145"/>
                    <a:pt x="488" y="73"/>
                    <a:pt x="380" y="37"/>
                  </a:cubicBezTo>
                  <a:cubicBezTo>
                    <a:pt x="262" y="1"/>
                    <a:pt x="190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3362900" y="1875000"/>
              <a:ext cx="76425" cy="60550"/>
            </a:xfrm>
            <a:custGeom>
              <a:avLst/>
              <a:gdLst/>
              <a:ahLst/>
              <a:cxnLst/>
              <a:rect l="l" t="t" r="r" b="b"/>
              <a:pathLst>
                <a:path w="3057" h="2422" extrusionOk="0">
                  <a:moveTo>
                    <a:pt x="1029" y="1"/>
                  </a:moveTo>
                  <a:cubicBezTo>
                    <a:pt x="727" y="1"/>
                    <a:pt x="428" y="46"/>
                    <a:pt x="155" y="161"/>
                  </a:cubicBezTo>
                  <a:lnTo>
                    <a:pt x="227" y="161"/>
                  </a:lnTo>
                  <a:cubicBezTo>
                    <a:pt x="1" y="613"/>
                    <a:pt x="73" y="1183"/>
                    <a:pt x="381" y="1599"/>
                  </a:cubicBezTo>
                  <a:cubicBezTo>
                    <a:pt x="679" y="2005"/>
                    <a:pt x="1167" y="2231"/>
                    <a:pt x="1701" y="2277"/>
                  </a:cubicBezTo>
                  <a:cubicBezTo>
                    <a:pt x="1865" y="2303"/>
                    <a:pt x="2034" y="2304"/>
                    <a:pt x="2203" y="2304"/>
                  </a:cubicBezTo>
                  <a:cubicBezTo>
                    <a:pt x="2220" y="2304"/>
                    <a:pt x="2237" y="2304"/>
                    <a:pt x="2253" y="2304"/>
                  </a:cubicBezTo>
                  <a:cubicBezTo>
                    <a:pt x="2532" y="2304"/>
                    <a:pt x="2807" y="2307"/>
                    <a:pt x="3057" y="2421"/>
                  </a:cubicBezTo>
                  <a:cubicBezTo>
                    <a:pt x="3012" y="2087"/>
                    <a:pt x="2939" y="1707"/>
                    <a:pt x="2867" y="1373"/>
                  </a:cubicBezTo>
                  <a:cubicBezTo>
                    <a:pt x="2749" y="1029"/>
                    <a:pt x="2560" y="694"/>
                    <a:pt x="2333" y="423"/>
                  </a:cubicBezTo>
                  <a:cubicBezTo>
                    <a:pt x="2225" y="351"/>
                    <a:pt x="2153" y="242"/>
                    <a:pt x="2035" y="197"/>
                  </a:cubicBezTo>
                  <a:cubicBezTo>
                    <a:pt x="1881" y="125"/>
                    <a:pt x="1773" y="89"/>
                    <a:pt x="1619" y="53"/>
                  </a:cubicBezTo>
                  <a:cubicBezTo>
                    <a:pt x="1426" y="20"/>
                    <a:pt x="1227" y="1"/>
                    <a:pt x="1029" y="1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3426875" y="1922400"/>
              <a:ext cx="24650" cy="33950"/>
            </a:xfrm>
            <a:custGeom>
              <a:avLst/>
              <a:gdLst/>
              <a:ahLst/>
              <a:cxnLst/>
              <a:rect l="l" t="t" r="r" b="b"/>
              <a:pathLst>
                <a:path w="986" h="1358" extrusionOk="0">
                  <a:moveTo>
                    <a:pt x="534" y="1"/>
                  </a:moveTo>
                  <a:cubicBezTo>
                    <a:pt x="154" y="1"/>
                    <a:pt x="1" y="489"/>
                    <a:pt x="1" y="787"/>
                  </a:cubicBezTo>
                  <a:lnTo>
                    <a:pt x="154" y="1357"/>
                  </a:lnTo>
                  <a:cubicBezTo>
                    <a:pt x="344" y="1357"/>
                    <a:pt x="534" y="1285"/>
                    <a:pt x="679" y="1167"/>
                  </a:cubicBezTo>
                  <a:cubicBezTo>
                    <a:pt x="796" y="1059"/>
                    <a:pt x="905" y="905"/>
                    <a:pt x="950" y="715"/>
                  </a:cubicBezTo>
                  <a:cubicBezTo>
                    <a:pt x="986" y="561"/>
                    <a:pt x="950" y="417"/>
                    <a:pt x="905" y="263"/>
                  </a:cubicBezTo>
                  <a:cubicBezTo>
                    <a:pt x="832" y="155"/>
                    <a:pt x="679" y="37"/>
                    <a:pt x="534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3432525" y="1928050"/>
              <a:ext cx="15175" cy="23550"/>
            </a:xfrm>
            <a:custGeom>
              <a:avLst/>
              <a:gdLst/>
              <a:ahLst/>
              <a:cxnLst/>
              <a:rect l="l" t="t" r="r" b="b"/>
              <a:pathLst>
                <a:path w="607" h="942" extrusionOk="0">
                  <a:moveTo>
                    <a:pt x="308" y="1"/>
                  </a:moveTo>
                  <a:cubicBezTo>
                    <a:pt x="190" y="73"/>
                    <a:pt x="118" y="263"/>
                    <a:pt x="82" y="381"/>
                  </a:cubicBezTo>
                  <a:cubicBezTo>
                    <a:pt x="1" y="525"/>
                    <a:pt x="1" y="715"/>
                    <a:pt x="46" y="869"/>
                  </a:cubicBezTo>
                  <a:cubicBezTo>
                    <a:pt x="82" y="869"/>
                    <a:pt x="82" y="905"/>
                    <a:pt x="82" y="905"/>
                  </a:cubicBezTo>
                  <a:cubicBezTo>
                    <a:pt x="118" y="941"/>
                    <a:pt x="118" y="941"/>
                    <a:pt x="154" y="941"/>
                  </a:cubicBezTo>
                  <a:cubicBezTo>
                    <a:pt x="190" y="941"/>
                    <a:pt x="190" y="941"/>
                    <a:pt x="227" y="905"/>
                  </a:cubicBezTo>
                  <a:cubicBezTo>
                    <a:pt x="344" y="869"/>
                    <a:pt x="416" y="751"/>
                    <a:pt x="498" y="679"/>
                  </a:cubicBezTo>
                  <a:cubicBezTo>
                    <a:pt x="534" y="561"/>
                    <a:pt x="570" y="453"/>
                    <a:pt x="570" y="335"/>
                  </a:cubicBezTo>
                  <a:cubicBezTo>
                    <a:pt x="606" y="191"/>
                    <a:pt x="570" y="1"/>
                    <a:pt x="416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3432525" y="1928050"/>
              <a:ext cx="9525" cy="21725"/>
            </a:xfrm>
            <a:custGeom>
              <a:avLst/>
              <a:gdLst/>
              <a:ahLst/>
              <a:cxnLst/>
              <a:rect l="l" t="t" r="r" b="b"/>
              <a:pathLst>
                <a:path w="381" h="869" extrusionOk="0">
                  <a:moveTo>
                    <a:pt x="380" y="1"/>
                  </a:moveTo>
                  <a:cubicBezTo>
                    <a:pt x="380" y="1"/>
                    <a:pt x="308" y="1"/>
                    <a:pt x="227" y="73"/>
                  </a:cubicBezTo>
                  <a:cubicBezTo>
                    <a:pt x="190" y="155"/>
                    <a:pt x="118" y="227"/>
                    <a:pt x="46" y="381"/>
                  </a:cubicBezTo>
                  <a:cubicBezTo>
                    <a:pt x="1" y="525"/>
                    <a:pt x="1" y="643"/>
                    <a:pt x="46" y="751"/>
                  </a:cubicBezTo>
                  <a:cubicBezTo>
                    <a:pt x="46" y="833"/>
                    <a:pt x="82" y="869"/>
                    <a:pt x="82" y="869"/>
                  </a:cubicBezTo>
                  <a:lnTo>
                    <a:pt x="82" y="715"/>
                  </a:lnTo>
                  <a:cubicBezTo>
                    <a:pt x="82" y="643"/>
                    <a:pt x="82" y="525"/>
                    <a:pt x="118" y="381"/>
                  </a:cubicBezTo>
                  <a:cubicBezTo>
                    <a:pt x="154" y="263"/>
                    <a:pt x="227" y="155"/>
                    <a:pt x="272" y="109"/>
                  </a:cubicBezTo>
                  <a:cubicBezTo>
                    <a:pt x="344" y="37"/>
                    <a:pt x="380" y="1"/>
                    <a:pt x="380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3435475" y="1935150"/>
              <a:ext cx="3850" cy="12600"/>
            </a:xfrm>
            <a:custGeom>
              <a:avLst/>
              <a:gdLst/>
              <a:ahLst/>
              <a:cxnLst/>
              <a:rect l="l" t="t" r="r" b="b"/>
              <a:pathLst>
                <a:path w="154" h="504" extrusionOk="0">
                  <a:moveTo>
                    <a:pt x="8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15"/>
                    <a:pt x="72" y="97"/>
                    <a:pt x="72" y="241"/>
                  </a:cubicBezTo>
                  <a:cubicBezTo>
                    <a:pt x="109" y="323"/>
                    <a:pt x="72" y="395"/>
                    <a:pt x="36" y="431"/>
                  </a:cubicBezTo>
                  <a:lnTo>
                    <a:pt x="36" y="504"/>
                  </a:lnTo>
                  <a:cubicBezTo>
                    <a:pt x="36" y="504"/>
                    <a:pt x="72" y="467"/>
                    <a:pt x="72" y="431"/>
                  </a:cubicBezTo>
                  <a:cubicBezTo>
                    <a:pt x="109" y="431"/>
                    <a:pt x="109" y="395"/>
                    <a:pt x="109" y="359"/>
                  </a:cubicBezTo>
                  <a:cubicBezTo>
                    <a:pt x="154" y="323"/>
                    <a:pt x="154" y="277"/>
                    <a:pt x="154" y="241"/>
                  </a:cubicBezTo>
                  <a:cubicBezTo>
                    <a:pt x="154" y="169"/>
                    <a:pt x="109" y="97"/>
                    <a:pt x="72" y="51"/>
                  </a:cubicBezTo>
                  <a:cubicBezTo>
                    <a:pt x="47" y="26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3360200" y="1933700"/>
              <a:ext cx="13125" cy="14050"/>
            </a:xfrm>
            <a:custGeom>
              <a:avLst/>
              <a:gdLst/>
              <a:ahLst/>
              <a:cxnLst/>
              <a:rect l="l" t="t" r="r" b="b"/>
              <a:pathLst>
                <a:path w="525" h="562" extrusionOk="0">
                  <a:moveTo>
                    <a:pt x="0" y="453"/>
                  </a:moveTo>
                  <a:cubicBezTo>
                    <a:pt x="18" y="471"/>
                    <a:pt x="28" y="480"/>
                    <a:pt x="37" y="489"/>
                  </a:cubicBezTo>
                  <a:lnTo>
                    <a:pt x="37" y="489"/>
                  </a:lnTo>
                  <a:cubicBezTo>
                    <a:pt x="37" y="489"/>
                    <a:pt x="37" y="453"/>
                    <a:pt x="0" y="453"/>
                  </a:cubicBezTo>
                  <a:close/>
                  <a:moveTo>
                    <a:pt x="226" y="1"/>
                  </a:moveTo>
                  <a:cubicBezTo>
                    <a:pt x="226" y="37"/>
                    <a:pt x="181" y="37"/>
                    <a:pt x="145" y="73"/>
                  </a:cubicBezTo>
                  <a:cubicBezTo>
                    <a:pt x="109" y="73"/>
                    <a:pt x="37" y="155"/>
                    <a:pt x="37" y="263"/>
                  </a:cubicBezTo>
                  <a:cubicBezTo>
                    <a:pt x="0" y="335"/>
                    <a:pt x="37" y="453"/>
                    <a:pt x="73" y="489"/>
                  </a:cubicBezTo>
                  <a:cubicBezTo>
                    <a:pt x="109" y="525"/>
                    <a:pt x="145" y="562"/>
                    <a:pt x="145" y="562"/>
                  </a:cubicBezTo>
                  <a:lnTo>
                    <a:pt x="181" y="562"/>
                  </a:lnTo>
                  <a:cubicBezTo>
                    <a:pt x="226" y="562"/>
                    <a:pt x="263" y="562"/>
                    <a:pt x="335" y="525"/>
                  </a:cubicBezTo>
                  <a:lnTo>
                    <a:pt x="299" y="525"/>
                  </a:lnTo>
                  <a:lnTo>
                    <a:pt x="371" y="453"/>
                  </a:lnTo>
                  <a:lnTo>
                    <a:pt x="452" y="453"/>
                  </a:lnTo>
                  <a:cubicBezTo>
                    <a:pt x="525" y="335"/>
                    <a:pt x="525" y="227"/>
                    <a:pt x="489" y="109"/>
                  </a:cubicBezTo>
                  <a:cubicBezTo>
                    <a:pt x="452" y="37"/>
                    <a:pt x="371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3367650" y="1945025"/>
              <a:ext cx="3875" cy="1825"/>
            </a:xfrm>
            <a:custGeom>
              <a:avLst/>
              <a:gdLst/>
              <a:ahLst/>
              <a:cxnLst/>
              <a:rect l="l" t="t" r="r" b="b"/>
              <a:pathLst>
                <a:path w="155" h="73" extrusionOk="0">
                  <a:moveTo>
                    <a:pt x="73" y="0"/>
                  </a:moveTo>
                  <a:lnTo>
                    <a:pt x="1" y="72"/>
                  </a:lnTo>
                  <a:lnTo>
                    <a:pt x="37" y="72"/>
                  </a:lnTo>
                  <a:cubicBezTo>
                    <a:pt x="37" y="72"/>
                    <a:pt x="73" y="36"/>
                    <a:pt x="109" y="3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3359075" y="1933700"/>
              <a:ext cx="6800" cy="14050"/>
            </a:xfrm>
            <a:custGeom>
              <a:avLst/>
              <a:gdLst/>
              <a:ahLst/>
              <a:cxnLst/>
              <a:rect l="l" t="t" r="r" b="b"/>
              <a:pathLst>
                <a:path w="272" h="562" extrusionOk="0">
                  <a:moveTo>
                    <a:pt x="271" y="1"/>
                  </a:moveTo>
                  <a:cubicBezTo>
                    <a:pt x="190" y="37"/>
                    <a:pt x="154" y="37"/>
                    <a:pt x="118" y="73"/>
                  </a:cubicBezTo>
                  <a:cubicBezTo>
                    <a:pt x="45" y="155"/>
                    <a:pt x="0" y="299"/>
                    <a:pt x="45" y="417"/>
                  </a:cubicBezTo>
                  <a:lnTo>
                    <a:pt x="45" y="453"/>
                  </a:lnTo>
                  <a:cubicBezTo>
                    <a:pt x="82" y="489"/>
                    <a:pt x="82" y="489"/>
                    <a:pt x="118" y="525"/>
                  </a:cubicBezTo>
                  <a:cubicBezTo>
                    <a:pt x="154" y="525"/>
                    <a:pt x="154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271" y="37"/>
                    <a:pt x="271" y="1"/>
                  </a:cubicBez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3339400" y="1948850"/>
              <a:ext cx="17875" cy="13150"/>
            </a:xfrm>
            <a:custGeom>
              <a:avLst/>
              <a:gdLst/>
              <a:ahLst/>
              <a:cxnLst/>
              <a:rect l="l" t="t" r="r" b="b"/>
              <a:pathLst>
                <a:path w="715" h="526" extrusionOk="0">
                  <a:moveTo>
                    <a:pt x="380" y="1"/>
                  </a:moveTo>
                  <a:cubicBezTo>
                    <a:pt x="190" y="1"/>
                    <a:pt x="1" y="73"/>
                    <a:pt x="1" y="299"/>
                  </a:cubicBezTo>
                  <a:cubicBezTo>
                    <a:pt x="1" y="371"/>
                    <a:pt x="37" y="453"/>
                    <a:pt x="109" y="489"/>
                  </a:cubicBezTo>
                  <a:cubicBezTo>
                    <a:pt x="154" y="525"/>
                    <a:pt x="190" y="525"/>
                    <a:pt x="227" y="525"/>
                  </a:cubicBezTo>
                  <a:lnTo>
                    <a:pt x="335" y="525"/>
                  </a:lnTo>
                  <a:cubicBezTo>
                    <a:pt x="489" y="525"/>
                    <a:pt x="606" y="489"/>
                    <a:pt x="679" y="371"/>
                  </a:cubicBezTo>
                  <a:cubicBezTo>
                    <a:pt x="715" y="299"/>
                    <a:pt x="715" y="227"/>
                    <a:pt x="679" y="182"/>
                  </a:cubicBezTo>
                  <a:cubicBezTo>
                    <a:pt x="643" y="73"/>
                    <a:pt x="525" y="1"/>
                    <a:pt x="380" y="1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3380775" y="1945025"/>
              <a:ext cx="19900" cy="15150"/>
            </a:xfrm>
            <a:custGeom>
              <a:avLst/>
              <a:gdLst/>
              <a:ahLst/>
              <a:cxnLst/>
              <a:rect l="l" t="t" r="r" b="b"/>
              <a:pathLst>
                <a:path w="796" h="606" extrusionOk="0">
                  <a:moveTo>
                    <a:pt x="416" y="0"/>
                  </a:moveTo>
                  <a:cubicBezTo>
                    <a:pt x="226" y="0"/>
                    <a:pt x="0" y="109"/>
                    <a:pt x="0" y="335"/>
                  </a:cubicBezTo>
                  <a:cubicBezTo>
                    <a:pt x="0" y="416"/>
                    <a:pt x="36" y="488"/>
                    <a:pt x="118" y="524"/>
                  </a:cubicBezTo>
                  <a:cubicBezTo>
                    <a:pt x="154" y="561"/>
                    <a:pt x="226" y="561"/>
                    <a:pt x="262" y="561"/>
                  </a:cubicBezTo>
                  <a:cubicBezTo>
                    <a:pt x="308" y="606"/>
                    <a:pt x="344" y="606"/>
                    <a:pt x="416" y="606"/>
                  </a:cubicBezTo>
                  <a:cubicBezTo>
                    <a:pt x="534" y="606"/>
                    <a:pt x="714" y="561"/>
                    <a:pt x="760" y="452"/>
                  </a:cubicBezTo>
                  <a:cubicBezTo>
                    <a:pt x="796" y="335"/>
                    <a:pt x="796" y="262"/>
                    <a:pt x="796" y="190"/>
                  </a:cubicBezTo>
                  <a:cubicBezTo>
                    <a:pt x="760" y="72"/>
                    <a:pt x="606" y="0"/>
                    <a:pt x="452" y="0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3343250" y="1943200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0" y="1"/>
                  </a:moveTo>
                  <a:lnTo>
                    <a:pt x="0" y="73"/>
                  </a:lnTo>
                  <a:cubicBezTo>
                    <a:pt x="0" y="109"/>
                    <a:pt x="36" y="145"/>
                    <a:pt x="73" y="182"/>
                  </a:cubicBezTo>
                  <a:cubicBezTo>
                    <a:pt x="36" y="145"/>
                    <a:pt x="36" y="109"/>
                    <a:pt x="36" y="73"/>
                  </a:cubicBezTo>
                  <a:cubicBezTo>
                    <a:pt x="0" y="37"/>
                    <a:pt x="0" y="1"/>
                    <a:pt x="0" y="1"/>
                  </a:cubicBezTo>
                  <a:close/>
                  <a:moveTo>
                    <a:pt x="73" y="182"/>
                  </a:moveTo>
                  <a:lnTo>
                    <a:pt x="73" y="182"/>
                  </a:lnTo>
                  <a:cubicBezTo>
                    <a:pt x="109" y="227"/>
                    <a:pt x="145" y="263"/>
                    <a:pt x="181" y="263"/>
                  </a:cubicBezTo>
                  <a:lnTo>
                    <a:pt x="263" y="263"/>
                  </a:lnTo>
                  <a:cubicBezTo>
                    <a:pt x="263" y="263"/>
                    <a:pt x="181" y="263"/>
                    <a:pt x="73" y="182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3346850" y="1944100"/>
              <a:ext cx="6600" cy="3425"/>
            </a:xfrm>
            <a:custGeom>
              <a:avLst/>
              <a:gdLst/>
              <a:ahLst/>
              <a:cxnLst/>
              <a:rect l="l" t="t" r="r" b="b"/>
              <a:pathLst>
                <a:path w="264" h="137" extrusionOk="0">
                  <a:moveTo>
                    <a:pt x="263" y="1"/>
                  </a:moveTo>
                  <a:cubicBezTo>
                    <a:pt x="263" y="1"/>
                    <a:pt x="227" y="73"/>
                    <a:pt x="155" y="109"/>
                  </a:cubicBezTo>
                  <a:cubicBezTo>
                    <a:pt x="191" y="109"/>
                    <a:pt x="227" y="73"/>
                    <a:pt x="227" y="73"/>
                  </a:cubicBezTo>
                  <a:cubicBezTo>
                    <a:pt x="263" y="37"/>
                    <a:pt x="263" y="1"/>
                    <a:pt x="263" y="1"/>
                  </a:cubicBezTo>
                  <a:close/>
                  <a:moveTo>
                    <a:pt x="1" y="73"/>
                  </a:moveTo>
                  <a:cubicBezTo>
                    <a:pt x="1" y="109"/>
                    <a:pt x="1" y="109"/>
                    <a:pt x="37" y="109"/>
                  </a:cubicBezTo>
                  <a:cubicBezTo>
                    <a:pt x="60" y="127"/>
                    <a:pt x="80" y="136"/>
                    <a:pt x="99" y="136"/>
                  </a:cubicBezTo>
                  <a:cubicBezTo>
                    <a:pt x="119" y="136"/>
                    <a:pt x="137" y="127"/>
                    <a:pt x="155" y="109"/>
                  </a:cubicBezTo>
                  <a:cubicBezTo>
                    <a:pt x="82" y="109"/>
                    <a:pt x="1" y="73"/>
                    <a:pt x="1" y="73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3378950" y="194117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37" y="0"/>
                  </a:moveTo>
                  <a:cubicBezTo>
                    <a:pt x="37" y="0"/>
                    <a:pt x="1" y="0"/>
                    <a:pt x="37" y="36"/>
                  </a:cubicBezTo>
                  <a:lnTo>
                    <a:pt x="37" y="0"/>
                  </a:lnTo>
                  <a:close/>
                  <a:moveTo>
                    <a:pt x="37" y="37"/>
                  </a:moveTo>
                  <a:cubicBezTo>
                    <a:pt x="37" y="82"/>
                    <a:pt x="37" y="154"/>
                    <a:pt x="73" y="190"/>
                  </a:cubicBezTo>
                  <a:cubicBezTo>
                    <a:pt x="109" y="226"/>
                    <a:pt x="191" y="226"/>
                    <a:pt x="191" y="226"/>
                  </a:cubicBezTo>
                  <a:cubicBezTo>
                    <a:pt x="227" y="263"/>
                    <a:pt x="263" y="263"/>
                    <a:pt x="263" y="263"/>
                  </a:cubicBezTo>
                  <a:cubicBezTo>
                    <a:pt x="263" y="226"/>
                    <a:pt x="191" y="226"/>
                    <a:pt x="109" y="154"/>
                  </a:cubicBezTo>
                  <a:cubicBezTo>
                    <a:pt x="73" y="118"/>
                    <a:pt x="37" y="82"/>
                    <a:pt x="37" y="37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3381675" y="1941175"/>
              <a:ext cx="9525" cy="4250"/>
            </a:xfrm>
            <a:custGeom>
              <a:avLst/>
              <a:gdLst/>
              <a:ahLst/>
              <a:cxnLst/>
              <a:rect l="l" t="t" r="r" b="b"/>
              <a:pathLst>
                <a:path w="381" h="170" extrusionOk="0">
                  <a:moveTo>
                    <a:pt x="380" y="0"/>
                  </a:moveTo>
                  <a:cubicBezTo>
                    <a:pt x="344" y="0"/>
                    <a:pt x="344" y="36"/>
                    <a:pt x="308" y="36"/>
                  </a:cubicBezTo>
                  <a:cubicBezTo>
                    <a:pt x="308" y="82"/>
                    <a:pt x="272" y="118"/>
                    <a:pt x="190" y="118"/>
                  </a:cubicBezTo>
                  <a:cubicBezTo>
                    <a:pt x="178" y="130"/>
                    <a:pt x="162" y="134"/>
                    <a:pt x="146" y="134"/>
                  </a:cubicBezTo>
                  <a:cubicBezTo>
                    <a:pt x="114" y="134"/>
                    <a:pt x="82" y="118"/>
                    <a:pt x="82" y="118"/>
                  </a:cubicBezTo>
                  <a:cubicBezTo>
                    <a:pt x="46" y="82"/>
                    <a:pt x="0" y="82"/>
                    <a:pt x="0" y="82"/>
                  </a:cubicBezTo>
                  <a:lnTo>
                    <a:pt x="0" y="82"/>
                  </a:lnTo>
                  <a:cubicBezTo>
                    <a:pt x="0" y="82"/>
                    <a:pt x="0" y="118"/>
                    <a:pt x="46" y="118"/>
                  </a:cubicBezTo>
                  <a:cubicBezTo>
                    <a:pt x="71" y="143"/>
                    <a:pt x="115" y="169"/>
                    <a:pt x="151" y="169"/>
                  </a:cubicBezTo>
                  <a:cubicBezTo>
                    <a:pt x="166" y="169"/>
                    <a:pt x="180" y="165"/>
                    <a:pt x="190" y="154"/>
                  </a:cubicBezTo>
                  <a:cubicBezTo>
                    <a:pt x="272" y="154"/>
                    <a:pt x="308" y="118"/>
                    <a:pt x="344" y="82"/>
                  </a:cubicBezTo>
                  <a:cubicBezTo>
                    <a:pt x="344" y="36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3189550" y="1978925"/>
              <a:ext cx="18100" cy="41450"/>
            </a:xfrm>
            <a:custGeom>
              <a:avLst/>
              <a:gdLst/>
              <a:ahLst/>
              <a:cxnLst/>
              <a:rect l="l" t="t" r="r" b="b"/>
              <a:pathLst>
                <a:path w="724" h="1658" extrusionOk="0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3135075" y="1982750"/>
              <a:ext cx="17875" cy="46225"/>
            </a:xfrm>
            <a:custGeom>
              <a:avLst/>
              <a:gdLst/>
              <a:ahLst/>
              <a:cxnLst/>
              <a:rect l="l" t="t" r="r" b="b"/>
              <a:pathLst>
                <a:path w="715" h="1849" extrusionOk="0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131225" y="2013725"/>
              <a:ext cx="30100" cy="31225"/>
            </a:xfrm>
            <a:custGeom>
              <a:avLst/>
              <a:gdLst/>
              <a:ahLst/>
              <a:cxnLst/>
              <a:rect l="l" t="t" r="r" b="b"/>
              <a:pathLst>
                <a:path w="1204" h="1249" extrusionOk="0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138700" y="2022325"/>
              <a:ext cx="15150" cy="14025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186825" y="2018325"/>
              <a:ext cx="22650" cy="39200"/>
            </a:xfrm>
            <a:custGeom>
              <a:avLst/>
              <a:gdLst/>
              <a:ahLst/>
              <a:cxnLst/>
              <a:rect l="l" t="t" r="r" b="b"/>
              <a:pathLst>
                <a:path w="906" h="1568" extrusionOk="0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185025" y="2037750"/>
              <a:ext cx="29750" cy="44775"/>
            </a:xfrm>
            <a:custGeom>
              <a:avLst/>
              <a:gdLst/>
              <a:ahLst/>
              <a:cxnLst/>
              <a:rect l="l" t="t" r="r" b="b"/>
              <a:pathLst>
                <a:path w="1190" h="1791" extrusionOk="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3174150" y="2035875"/>
              <a:ext cx="34400" cy="42700"/>
            </a:xfrm>
            <a:custGeom>
              <a:avLst/>
              <a:gdLst/>
              <a:ahLst/>
              <a:cxnLst/>
              <a:rect l="l" t="t" r="r" b="b"/>
              <a:pathLst>
                <a:path w="1376" h="1708" extrusionOk="0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3171700" y="2068425"/>
              <a:ext cx="8600" cy="7475"/>
            </a:xfrm>
            <a:custGeom>
              <a:avLst/>
              <a:gdLst/>
              <a:ahLst/>
              <a:cxnLst/>
              <a:rect l="l" t="t" r="r" b="b"/>
              <a:pathLst>
                <a:path w="344" h="299" extrusionOk="0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08525" y="2074075"/>
              <a:ext cx="8400" cy="6575"/>
            </a:xfrm>
            <a:custGeom>
              <a:avLst/>
              <a:gdLst/>
              <a:ahLst/>
              <a:cxnLst/>
              <a:rect l="l" t="t" r="r" b="b"/>
              <a:pathLst>
                <a:path w="336" h="263" extrusionOk="0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193400" y="2093925"/>
              <a:ext cx="48150" cy="38500"/>
            </a:xfrm>
            <a:custGeom>
              <a:avLst/>
              <a:gdLst/>
              <a:ahLst/>
              <a:cxnLst/>
              <a:rect l="l" t="t" r="r" b="b"/>
              <a:pathLst>
                <a:path w="1926" h="1540" extrusionOk="0">
                  <a:moveTo>
                    <a:pt x="1304" y="1"/>
                  </a:moveTo>
                  <a:cubicBezTo>
                    <a:pt x="1262" y="1"/>
                    <a:pt x="1217" y="10"/>
                    <a:pt x="1166" y="29"/>
                  </a:cubicBezTo>
                  <a:cubicBezTo>
                    <a:pt x="714" y="183"/>
                    <a:pt x="262" y="481"/>
                    <a:pt x="36" y="933"/>
                  </a:cubicBezTo>
                  <a:cubicBezTo>
                    <a:pt x="36" y="978"/>
                    <a:pt x="0" y="1015"/>
                    <a:pt x="0" y="1051"/>
                  </a:cubicBezTo>
                  <a:cubicBezTo>
                    <a:pt x="0" y="1087"/>
                    <a:pt x="36" y="1087"/>
                    <a:pt x="72" y="1087"/>
                  </a:cubicBezTo>
                  <a:lnTo>
                    <a:pt x="118" y="1087"/>
                  </a:lnTo>
                  <a:cubicBezTo>
                    <a:pt x="262" y="933"/>
                    <a:pt x="452" y="789"/>
                    <a:pt x="606" y="599"/>
                  </a:cubicBezTo>
                  <a:lnTo>
                    <a:pt x="606" y="599"/>
                  </a:lnTo>
                  <a:cubicBezTo>
                    <a:pt x="488" y="861"/>
                    <a:pt x="380" y="1159"/>
                    <a:pt x="452" y="1431"/>
                  </a:cubicBezTo>
                  <a:cubicBezTo>
                    <a:pt x="452" y="1467"/>
                    <a:pt x="452" y="1467"/>
                    <a:pt x="488" y="1467"/>
                  </a:cubicBezTo>
                  <a:cubicBezTo>
                    <a:pt x="488" y="1477"/>
                    <a:pt x="491" y="1482"/>
                    <a:pt x="497" y="1482"/>
                  </a:cubicBezTo>
                  <a:cubicBezTo>
                    <a:pt x="510" y="1482"/>
                    <a:pt x="538" y="1456"/>
                    <a:pt x="570" y="1431"/>
                  </a:cubicBezTo>
                  <a:cubicBezTo>
                    <a:pt x="642" y="1204"/>
                    <a:pt x="714" y="933"/>
                    <a:pt x="751" y="671"/>
                  </a:cubicBezTo>
                  <a:lnTo>
                    <a:pt x="751" y="671"/>
                  </a:lnTo>
                  <a:cubicBezTo>
                    <a:pt x="714" y="978"/>
                    <a:pt x="714" y="1241"/>
                    <a:pt x="868" y="1467"/>
                  </a:cubicBezTo>
                  <a:cubicBezTo>
                    <a:pt x="868" y="1503"/>
                    <a:pt x="904" y="1539"/>
                    <a:pt x="940" y="1539"/>
                  </a:cubicBezTo>
                  <a:cubicBezTo>
                    <a:pt x="977" y="1503"/>
                    <a:pt x="977" y="1503"/>
                    <a:pt x="977" y="1467"/>
                  </a:cubicBezTo>
                  <a:cubicBezTo>
                    <a:pt x="977" y="1204"/>
                    <a:pt x="940" y="933"/>
                    <a:pt x="904" y="671"/>
                  </a:cubicBezTo>
                  <a:lnTo>
                    <a:pt x="904" y="671"/>
                  </a:lnTo>
                  <a:cubicBezTo>
                    <a:pt x="1058" y="861"/>
                    <a:pt x="1203" y="1087"/>
                    <a:pt x="1392" y="1241"/>
                  </a:cubicBezTo>
                  <a:cubicBezTo>
                    <a:pt x="1426" y="1256"/>
                    <a:pt x="1458" y="1264"/>
                    <a:pt x="1487" y="1264"/>
                  </a:cubicBezTo>
                  <a:cubicBezTo>
                    <a:pt x="1528" y="1264"/>
                    <a:pt x="1561" y="1247"/>
                    <a:pt x="1582" y="1204"/>
                  </a:cubicBezTo>
                  <a:cubicBezTo>
                    <a:pt x="1618" y="1159"/>
                    <a:pt x="1582" y="1087"/>
                    <a:pt x="1510" y="1051"/>
                  </a:cubicBezTo>
                  <a:cubicBezTo>
                    <a:pt x="1429" y="978"/>
                    <a:pt x="1356" y="861"/>
                    <a:pt x="1284" y="789"/>
                  </a:cubicBezTo>
                  <a:cubicBezTo>
                    <a:pt x="1248" y="707"/>
                    <a:pt x="1166" y="526"/>
                    <a:pt x="1203" y="445"/>
                  </a:cubicBezTo>
                  <a:cubicBezTo>
                    <a:pt x="1225" y="373"/>
                    <a:pt x="1273" y="346"/>
                    <a:pt x="1325" y="346"/>
                  </a:cubicBezTo>
                  <a:cubicBezTo>
                    <a:pt x="1377" y="346"/>
                    <a:pt x="1433" y="373"/>
                    <a:pt x="1474" y="409"/>
                  </a:cubicBezTo>
                  <a:cubicBezTo>
                    <a:pt x="1582" y="481"/>
                    <a:pt x="1655" y="599"/>
                    <a:pt x="1736" y="671"/>
                  </a:cubicBezTo>
                  <a:cubicBezTo>
                    <a:pt x="1772" y="707"/>
                    <a:pt x="1808" y="752"/>
                    <a:pt x="1881" y="789"/>
                  </a:cubicBezTo>
                  <a:lnTo>
                    <a:pt x="1926" y="789"/>
                  </a:lnTo>
                  <a:lnTo>
                    <a:pt x="1926" y="707"/>
                  </a:lnTo>
                  <a:lnTo>
                    <a:pt x="1926" y="671"/>
                  </a:lnTo>
                  <a:cubicBezTo>
                    <a:pt x="1845" y="481"/>
                    <a:pt x="1736" y="337"/>
                    <a:pt x="1618" y="183"/>
                  </a:cubicBezTo>
                  <a:cubicBezTo>
                    <a:pt x="1512" y="70"/>
                    <a:pt x="1421" y="1"/>
                    <a:pt x="1304" y="1"/>
                  </a:cubicBezTo>
                  <a:close/>
                </a:path>
              </a:pathLst>
            </a:custGeom>
            <a:solidFill>
              <a:srgbClr val="CB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13"/>
          <p:cNvSpPr txBox="1">
            <a:spLocks noGrp="1"/>
          </p:cNvSpPr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960" name="Google Shape;960;p1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_1_1_2">
    <p:bg>
      <p:bgPr>
        <a:solidFill>
          <a:srgbClr val="CFD9E0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69" name="Google Shape;1169;p1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170" name="Google Shape;1170;p1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1" name="Google Shape;1171;p1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172" name="Google Shape;1172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0" name="Google Shape;1180;p1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1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183" name="Google Shape;1183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1" name="Google Shape;1191;p1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2" name="Google Shape;1192;p15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195" name="Google Shape;1195;p1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96;p15"/>
          <p:cNvSpPr/>
          <p:nvPr/>
        </p:nvSpPr>
        <p:spPr>
          <a:xfrm>
            <a:off x="6602206" y="4444339"/>
            <a:ext cx="1535734" cy="308649"/>
          </a:xfrm>
          <a:custGeom>
            <a:avLst/>
            <a:gdLst/>
            <a:ahLst/>
            <a:cxnLst/>
            <a:rect l="l" t="t" r="r" b="b"/>
            <a:pathLst>
              <a:path w="22495" h="4521" extrusionOk="0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15"/>
          <p:cNvSpPr/>
          <p:nvPr/>
        </p:nvSpPr>
        <p:spPr>
          <a:xfrm>
            <a:off x="1934406" y="829801"/>
            <a:ext cx="5115643" cy="3700569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 txBox="1">
            <a:spLocks noGrp="1"/>
          </p:cNvSpPr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99" name="Google Shape;1199;p15"/>
          <p:cNvSpPr txBox="1">
            <a:spLocks noGrp="1"/>
          </p:cNvSpPr>
          <p:nvPr>
            <p:ph type="subTitle" idx="1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200" name="Google Shape;1200;p15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01" name="Google Shape;1201;p15"/>
            <p:cNvSpPr/>
            <p:nvPr/>
          </p:nvSpPr>
          <p:spPr>
            <a:xfrm>
              <a:off x="7245812" y="1840461"/>
              <a:ext cx="359653" cy="271567"/>
            </a:xfrm>
            <a:custGeom>
              <a:avLst/>
              <a:gdLst/>
              <a:ahLst/>
              <a:cxnLst/>
              <a:rect l="l" t="t" r="r" b="b"/>
              <a:pathLst>
                <a:path w="2903" h="2192" extrusionOk="0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6629827" y="2101375"/>
              <a:ext cx="676563" cy="519719"/>
            </a:xfrm>
            <a:custGeom>
              <a:avLst/>
              <a:gdLst/>
              <a:ahLst/>
              <a:cxnLst/>
              <a:rect l="l" t="t" r="r" b="b"/>
              <a:pathLst>
                <a:path w="5461" h="4195" extrusionOk="0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7021818" y="2247071"/>
              <a:ext cx="32583" cy="37043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21818" y="2143994"/>
              <a:ext cx="233037" cy="280115"/>
            </a:xfrm>
            <a:custGeom>
              <a:avLst/>
              <a:gdLst/>
              <a:ahLst/>
              <a:cxnLst/>
              <a:rect l="l" t="t" r="r" b="b"/>
              <a:pathLst>
                <a:path w="1881" h="2261" extrusionOk="0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534850" y="2180913"/>
              <a:ext cx="448110" cy="504604"/>
            </a:xfrm>
            <a:custGeom>
              <a:avLst/>
              <a:gdLst/>
              <a:ahLst/>
              <a:cxnLst/>
              <a:rect l="l" t="t" r="r" b="b"/>
              <a:pathLst>
                <a:path w="3617" h="4073" extrusionOk="0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6839203" y="4512661"/>
              <a:ext cx="420235" cy="100103"/>
            </a:xfrm>
            <a:custGeom>
              <a:avLst/>
              <a:gdLst/>
              <a:ahLst/>
              <a:cxnLst/>
              <a:rect l="l" t="t" r="r" b="b"/>
              <a:pathLst>
                <a:path w="3392" h="808" extrusionOk="0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6862742" y="4269959"/>
              <a:ext cx="378732" cy="291265"/>
            </a:xfrm>
            <a:custGeom>
              <a:avLst/>
              <a:gdLst/>
              <a:ahLst/>
              <a:cxnLst/>
              <a:rect l="l" t="t" r="r" b="b"/>
              <a:pathLst>
                <a:path w="3057" h="2351" extrusionOk="0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843663" y="4382948"/>
              <a:ext cx="411191" cy="199463"/>
            </a:xfrm>
            <a:custGeom>
              <a:avLst/>
              <a:gdLst/>
              <a:ahLst/>
              <a:cxnLst/>
              <a:rect l="l" t="t" r="r" b="b"/>
              <a:pathLst>
                <a:path w="3319" h="1610" extrusionOk="0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7030738" y="4421106"/>
              <a:ext cx="70741" cy="56122"/>
            </a:xfrm>
            <a:custGeom>
              <a:avLst/>
              <a:gdLst/>
              <a:ahLst/>
              <a:cxnLst/>
              <a:rect l="l" t="t" r="r" b="b"/>
              <a:pathLst>
                <a:path w="571" h="453" extrusionOk="0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6979199" y="4435725"/>
              <a:ext cx="70741" cy="41503"/>
            </a:xfrm>
            <a:custGeom>
              <a:avLst/>
              <a:gdLst/>
              <a:ahLst/>
              <a:cxnLst/>
              <a:rect l="l" t="t" r="r" b="b"/>
              <a:pathLst>
                <a:path w="571" h="335" extrusionOk="0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7207778" y="4425566"/>
              <a:ext cx="47078" cy="103200"/>
            </a:xfrm>
            <a:custGeom>
              <a:avLst/>
              <a:gdLst/>
              <a:ahLst/>
              <a:cxnLst/>
              <a:rect l="l" t="t" r="r" b="b"/>
              <a:pathLst>
                <a:path w="380" h="833" extrusionOk="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7558389" y="4500644"/>
              <a:ext cx="415651" cy="112120"/>
            </a:xfrm>
            <a:custGeom>
              <a:avLst/>
              <a:gdLst/>
              <a:ahLst/>
              <a:cxnLst/>
              <a:rect l="l" t="t" r="r" b="b"/>
              <a:pathLst>
                <a:path w="3355" h="905" extrusionOk="0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7011659" y="2677219"/>
              <a:ext cx="486268" cy="1659507"/>
            </a:xfrm>
            <a:custGeom>
              <a:avLst/>
              <a:gdLst/>
              <a:ahLst/>
              <a:cxnLst/>
              <a:rect l="l" t="t" r="r" b="b"/>
              <a:pathLst>
                <a:path w="3925" h="13395" extrusionOk="0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571769" y="4244190"/>
              <a:ext cx="378732" cy="327937"/>
            </a:xfrm>
            <a:custGeom>
              <a:avLst/>
              <a:gdLst/>
              <a:ahLst/>
              <a:cxnLst/>
              <a:rect l="l" t="t" r="r" b="b"/>
              <a:pathLst>
                <a:path w="3057" h="2647" extrusionOk="0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558389" y="4366222"/>
              <a:ext cx="405492" cy="215692"/>
            </a:xfrm>
            <a:custGeom>
              <a:avLst/>
              <a:gdLst/>
              <a:ahLst/>
              <a:cxnLst/>
              <a:rect l="l" t="t" r="r" b="b"/>
              <a:pathLst>
                <a:path w="3273" h="1741" extrusionOk="0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7726385" y="4418256"/>
              <a:ext cx="75077" cy="50052"/>
            </a:xfrm>
            <a:custGeom>
              <a:avLst/>
              <a:gdLst/>
              <a:ahLst/>
              <a:cxnLst/>
              <a:rect l="l" t="t" r="r" b="b"/>
              <a:pathLst>
                <a:path w="606" h="404" extrusionOk="0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7679306" y="4438203"/>
              <a:ext cx="75201" cy="39025"/>
            </a:xfrm>
            <a:custGeom>
              <a:avLst/>
              <a:gdLst/>
              <a:ahLst/>
              <a:cxnLst/>
              <a:rect l="l" t="t" r="r" b="b"/>
              <a:pathLst>
                <a:path w="607" h="315" extrusionOk="0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7465347" y="2820561"/>
              <a:ext cx="457154" cy="1516661"/>
            </a:xfrm>
            <a:custGeom>
              <a:avLst/>
              <a:gdLst/>
              <a:ahLst/>
              <a:cxnLst/>
              <a:rect l="l" t="t" r="r" b="b"/>
              <a:pathLst>
                <a:path w="3690" h="12242" extrusionOk="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7907761" y="4393107"/>
              <a:ext cx="56122" cy="103200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7175195" y="2715502"/>
              <a:ext cx="238736" cy="1621720"/>
            </a:xfrm>
            <a:custGeom>
              <a:avLst/>
              <a:gdLst/>
              <a:ahLst/>
              <a:cxnLst/>
              <a:rect l="l" t="t" r="r" b="b"/>
              <a:pathLst>
                <a:path w="1927" h="13090" extrusionOk="0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7599768" y="2825021"/>
              <a:ext cx="262275" cy="1507741"/>
            </a:xfrm>
            <a:custGeom>
              <a:avLst/>
              <a:gdLst/>
              <a:ahLst/>
              <a:cxnLst/>
              <a:rect l="l" t="t" r="r" b="b"/>
              <a:pathLst>
                <a:path w="2117" h="12170" extrusionOk="0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7465347" y="2820561"/>
              <a:ext cx="124" cy="1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7465347" y="2820561"/>
              <a:ext cx="153624" cy="228577"/>
            </a:xfrm>
            <a:custGeom>
              <a:avLst/>
              <a:gdLst/>
              <a:ahLst/>
              <a:cxnLst/>
              <a:rect l="l" t="t" r="r" b="b"/>
              <a:pathLst>
                <a:path w="1240" h="1845" extrusionOk="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735305" y="2829481"/>
              <a:ext cx="10159" cy="168119"/>
            </a:xfrm>
            <a:custGeom>
              <a:avLst/>
              <a:gdLst/>
              <a:ahLst/>
              <a:cxnLst/>
              <a:rect l="l" t="t" r="r" b="b"/>
              <a:pathLst>
                <a:path w="82" h="1357" extrusionOk="0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7633343" y="2825021"/>
              <a:ext cx="112120" cy="206153"/>
            </a:xfrm>
            <a:custGeom>
              <a:avLst/>
              <a:gdLst/>
              <a:ahLst/>
              <a:cxnLst/>
              <a:rect l="l" t="t" r="r" b="b"/>
              <a:pathLst>
                <a:path w="905" h="1664" extrusionOk="0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7614387" y="2825021"/>
              <a:ext cx="19079" cy="210737"/>
            </a:xfrm>
            <a:custGeom>
              <a:avLst/>
              <a:gdLst/>
              <a:ahLst/>
              <a:cxnLst/>
              <a:rect l="l" t="t" r="r" b="b"/>
              <a:pathLst>
                <a:path w="154" h="1701" extrusionOk="0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7161814" y="2675981"/>
              <a:ext cx="317158" cy="368697"/>
            </a:xfrm>
            <a:custGeom>
              <a:avLst/>
              <a:gdLst/>
              <a:ahLst/>
              <a:cxnLst/>
              <a:rect l="l" t="t" r="r" b="b"/>
              <a:pathLst>
                <a:path w="2560" h="2976" extrusionOk="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7138275" y="2675981"/>
              <a:ext cx="340698" cy="368697"/>
            </a:xfrm>
            <a:custGeom>
              <a:avLst/>
              <a:gdLst/>
              <a:ahLst/>
              <a:cxnLst/>
              <a:rect l="l" t="t" r="r" b="b"/>
              <a:pathLst>
                <a:path w="2750" h="2976" extrusionOk="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7306271" y="2713024"/>
              <a:ext cx="107660" cy="327193"/>
            </a:xfrm>
            <a:custGeom>
              <a:avLst/>
              <a:gdLst/>
              <a:ahLst/>
              <a:cxnLst/>
              <a:rect l="l" t="t" r="r" b="b"/>
              <a:pathLst>
                <a:path w="869" h="2641" extrusionOk="0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7091197" y="1177150"/>
              <a:ext cx="648688" cy="378856"/>
            </a:xfrm>
            <a:custGeom>
              <a:avLst/>
              <a:gdLst/>
              <a:ahLst/>
              <a:cxnLst/>
              <a:rect l="l" t="t" r="r" b="b"/>
              <a:pathLst>
                <a:path w="5236" h="3058" extrusionOk="0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7129355" y="1545725"/>
              <a:ext cx="78546" cy="139500"/>
            </a:xfrm>
            <a:custGeom>
              <a:avLst/>
              <a:gdLst/>
              <a:ahLst/>
              <a:cxnLst/>
              <a:rect l="l" t="t" r="r" b="b"/>
              <a:pathLst>
                <a:path w="634" h="1126" extrusionOk="0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7147195" y="1574963"/>
              <a:ext cx="56122" cy="93041"/>
            </a:xfrm>
            <a:custGeom>
              <a:avLst/>
              <a:gdLst/>
              <a:ahLst/>
              <a:cxnLst/>
              <a:rect l="l" t="t" r="r" b="b"/>
              <a:pathLst>
                <a:path w="453" h="751" extrusionOk="0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7198734" y="1770958"/>
              <a:ext cx="518727" cy="345158"/>
            </a:xfrm>
            <a:custGeom>
              <a:avLst/>
              <a:gdLst/>
              <a:ahLst/>
              <a:cxnLst/>
              <a:rect l="l" t="t" r="r" b="b"/>
              <a:pathLst>
                <a:path w="4187" h="2786" extrusionOk="0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7157354" y="1571247"/>
              <a:ext cx="50547" cy="96758"/>
            </a:xfrm>
            <a:custGeom>
              <a:avLst/>
              <a:gdLst/>
              <a:ahLst/>
              <a:cxnLst/>
              <a:rect l="l" t="t" r="r" b="b"/>
              <a:pathLst>
                <a:path w="408" h="781" extrusionOk="0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7175195" y="1597387"/>
              <a:ext cx="23663" cy="51662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7026278" y="1919999"/>
              <a:ext cx="868221" cy="1055171"/>
            </a:xfrm>
            <a:custGeom>
              <a:avLst/>
              <a:gdLst/>
              <a:ahLst/>
              <a:cxnLst/>
              <a:rect l="l" t="t" r="r" b="b"/>
              <a:pathLst>
                <a:path w="7008" h="8517" extrusionOk="0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7642387" y="2241372"/>
              <a:ext cx="60582" cy="705801"/>
            </a:xfrm>
            <a:custGeom>
              <a:avLst/>
              <a:gdLst/>
              <a:ahLst/>
              <a:cxnLst/>
              <a:rect l="l" t="t" r="r" b="b"/>
              <a:pathLst>
                <a:path w="489" h="5697" extrusionOk="0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7077817" y="2844100"/>
              <a:ext cx="690067" cy="131076"/>
            </a:xfrm>
            <a:custGeom>
              <a:avLst/>
              <a:gdLst/>
              <a:ahLst/>
              <a:cxnLst/>
              <a:rect l="l" t="t" r="r" b="b"/>
              <a:pathLst>
                <a:path w="5570" h="1058" extrusionOk="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7287316" y="1919999"/>
              <a:ext cx="336114" cy="217055"/>
            </a:xfrm>
            <a:custGeom>
              <a:avLst/>
              <a:gdLst/>
              <a:ahLst/>
              <a:cxnLst/>
              <a:rect l="l" t="t" r="r" b="b"/>
              <a:pathLst>
                <a:path w="2713" h="1752" extrusionOk="0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665802" y="2143994"/>
              <a:ext cx="228701" cy="191658"/>
            </a:xfrm>
            <a:custGeom>
              <a:avLst/>
              <a:gdLst/>
              <a:ahLst/>
              <a:cxnLst/>
              <a:rect l="l" t="t" r="r" b="b"/>
              <a:pathLst>
                <a:path w="1846" h="1547" extrusionOk="0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7390269" y="2445915"/>
              <a:ext cx="504232" cy="267974"/>
            </a:xfrm>
            <a:custGeom>
              <a:avLst/>
              <a:gdLst/>
              <a:ahLst/>
              <a:cxnLst/>
              <a:rect l="l" t="t" r="r" b="b"/>
              <a:pathLst>
                <a:path w="4070" h="2163" extrusionOk="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7245812" y="2563983"/>
              <a:ext cx="392112" cy="243196"/>
            </a:xfrm>
            <a:custGeom>
              <a:avLst/>
              <a:gdLst/>
              <a:ahLst/>
              <a:cxnLst/>
              <a:rect l="l" t="t" r="r" b="b"/>
              <a:pathLst>
                <a:path w="3165" h="1963" extrusionOk="0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7026278" y="2163073"/>
              <a:ext cx="177039" cy="205038"/>
            </a:xfrm>
            <a:custGeom>
              <a:avLst/>
              <a:gdLst/>
              <a:ahLst/>
              <a:cxnLst/>
              <a:rect l="l" t="t" r="r" b="b"/>
              <a:pathLst>
                <a:path w="1429" h="1655" extrusionOk="0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7506850" y="1803418"/>
              <a:ext cx="124" cy="46087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7506850" y="1849381"/>
              <a:ext cx="124" cy="5699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375774" y="1803418"/>
              <a:ext cx="131200" cy="60706"/>
            </a:xfrm>
            <a:custGeom>
              <a:avLst/>
              <a:gdLst/>
              <a:ahLst/>
              <a:cxnLst/>
              <a:rect l="l" t="t" r="r" b="b"/>
              <a:pathLst>
                <a:path w="1059" h="490" extrusionOk="0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7185354" y="1296581"/>
              <a:ext cx="513152" cy="516869"/>
            </a:xfrm>
            <a:custGeom>
              <a:avLst/>
              <a:gdLst/>
              <a:ahLst/>
              <a:cxnLst/>
              <a:rect l="l" t="t" r="r" b="b"/>
              <a:pathLst>
                <a:path w="4142" h="4172" extrusionOk="0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362270" y="1546964"/>
              <a:ext cx="69626" cy="69626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353350" y="1544486"/>
              <a:ext cx="56122" cy="73962"/>
            </a:xfrm>
            <a:custGeom>
              <a:avLst/>
              <a:gdLst/>
              <a:ahLst/>
              <a:cxnLst/>
              <a:rect l="l" t="t" r="r" b="b"/>
              <a:pathLst>
                <a:path w="453" h="597" extrusionOk="0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7399313" y="1602963"/>
              <a:ext cx="19079" cy="9044"/>
            </a:xfrm>
            <a:custGeom>
              <a:avLst/>
              <a:gdLst/>
              <a:ahLst/>
              <a:cxnLst/>
              <a:rect l="l" t="t" r="r" b="b"/>
              <a:pathLst>
                <a:path w="154" h="73" extrusionOk="0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7357810" y="1611883"/>
              <a:ext cx="79661" cy="38406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7291776" y="1541389"/>
              <a:ext cx="14619" cy="51662"/>
            </a:xfrm>
            <a:custGeom>
              <a:avLst/>
              <a:gdLst/>
              <a:ahLst/>
              <a:cxnLst/>
              <a:rect l="l" t="t" r="r" b="b"/>
              <a:pathLst>
                <a:path w="118" h="417" extrusionOk="0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7474267" y="1532469"/>
              <a:ext cx="19203" cy="47078"/>
            </a:xfrm>
            <a:custGeom>
              <a:avLst/>
              <a:gdLst/>
              <a:ahLst/>
              <a:cxnLst/>
              <a:rect l="l" t="t" r="r" b="b"/>
              <a:pathLst>
                <a:path w="155" h="380" extrusionOk="0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250272" y="1460612"/>
              <a:ext cx="65166" cy="43981"/>
            </a:xfrm>
            <a:custGeom>
              <a:avLst/>
              <a:gdLst/>
              <a:ahLst/>
              <a:cxnLst/>
              <a:rect l="l" t="t" r="r" b="b"/>
              <a:pathLst>
                <a:path w="526" h="355" extrusionOk="0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7446268" y="1436082"/>
              <a:ext cx="79661" cy="32335"/>
            </a:xfrm>
            <a:custGeom>
              <a:avLst/>
              <a:gdLst/>
              <a:ahLst/>
              <a:cxnLst/>
              <a:rect l="l" t="t" r="r" b="b"/>
              <a:pathLst>
                <a:path w="643" h="261" extrusionOk="0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166275" y="1251980"/>
              <a:ext cx="527648" cy="304026"/>
            </a:xfrm>
            <a:custGeom>
              <a:avLst/>
              <a:gdLst/>
              <a:ahLst/>
              <a:cxnLst/>
              <a:rect l="l" t="t" r="r" b="b"/>
              <a:pathLst>
                <a:path w="4259" h="2454" extrusionOk="0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231317" y="1611883"/>
              <a:ext cx="116580" cy="69626"/>
            </a:xfrm>
            <a:custGeom>
              <a:avLst/>
              <a:gdLst/>
              <a:ahLst/>
              <a:cxnLst/>
              <a:rect l="l" t="t" r="r" b="b"/>
              <a:pathLst>
                <a:path w="941" h="562" extrusionOk="0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450852" y="1592927"/>
              <a:ext cx="112120" cy="70617"/>
            </a:xfrm>
            <a:custGeom>
              <a:avLst/>
              <a:gdLst/>
              <a:ahLst/>
              <a:cxnLst/>
              <a:rect l="l" t="t" r="r" b="b"/>
              <a:pathLst>
                <a:path w="905" h="570" extrusionOk="0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7629874" y="1511779"/>
              <a:ext cx="129093" cy="156473"/>
            </a:xfrm>
            <a:custGeom>
              <a:avLst/>
              <a:gdLst/>
              <a:ahLst/>
              <a:cxnLst/>
              <a:rect l="l" t="t" r="r" b="b"/>
              <a:pathLst>
                <a:path w="1042" h="1263" extrusionOk="0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7670386" y="1541389"/>
              <a:ext cx="69502" cy="103200"/>
            </a:xfrm>
            <a:custGeom>
              <a:avLst/>
              <a:gdLst/>
              <a:ahLst/>
              <a:cxnLst/>
              <a:rect l="l" t="t" r="r" b="b"/>
              <a:pathLst>
                <a:path w="561" h="833" extrusionOk="0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7670386" y="1536929"/>
              <a:ext cx="51538" cy="107660"/>
            </a:xfrm>
            <a:custGeom>
              <a:avLst/>
              <a:gdLst/>
              <a:ahLst/>
              <a:cxnLst/>
              <a:rect l="l" t="t" r="r" b="b"/>
              <a:pathLst>
                <a:path w="416" h="869" extrusionOk="0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7679306" y="1577565"/>
              <a:ext cx="19203" cy="53520"/>
            </a:xfrm>
            <a:custGeom>
              <a:avLst/>
              <a:gdLst/>
              <a:ahLst/>
              <a:cxnLst/>
              <a:rect l="l" t="t" r="r" b="b"/>
              <a:pathLst>
                <a:path w="155" h="432" extrusionOk="0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7179779" y="2036456"/>
              <a:ext cx="38158" cy="378732"/>
            </a:xfrm>
            <a:custGeom>
              <a:avLst/>
              <a:gdLst/>
              <a:ahLst/>
              <a:cxnLst/>
              <a:rect l="l" t="t" r="r" b="b"/>
              <a:pathLst>
                <a:path w="308" h="3057" extrusionOk="0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7581804" y="2120454"/>
              <a:ext cx="121164" cy="219657"/>
            </a:xfrm>
            <a:custGeom>
              <a:avLst/>
              <a:gdLst/>
              <a:ahLst/>
              <a:cxnLst/>
              <a:rect l="l" t="t" r="r" b="b"/>
              <a:pathLst>
                <a:path w="978" h="1773" extrusionOk="0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6447213" y="2094933"/>
              <a:ext cx="312574" cy="221639"/>
            </a:xfrm>
            <a:custGeom>
              <a:avLst/>
              <a:gdLst/>
              <a:ahLst/>
              <a:cxnLst/>
              <a:rect l="l" t="t" r="r" b="b"/>
              <a:pathLst>
                <a:path w="2523" h="1789" extrusionOk="0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7515770" y="1864000"/>
              <a:ext cx="89696" cy="205410"/>
            </a:xfrm>
            <a:custGeom>
              <a:avLst/>
              <a:gdLst/>
              <a:ahLst/>
              <a:cxnLst/>
              <a:rect l="l" t="t" r="r" b="b"/>
              <a:pathLst>
                <a:path w="724" h="1658" extrusionOk="0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245812" y="1882956"/>
              <a:ext cx="88581" cy="229073"/>
            </a:xfrm>
            <a:custGeom>
              <a:avLst/>
              <a:gdLst/>
              <a:ahLst/>
              <a:cxnLst/>
              <a:rect l="l" t="t" r="r" b="b"/>
              <a:pathLst>
                <a:path w="715" h="1849" extrusionOk="0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7226733" y="2036456"/>
              <a:ext cx="149164" cy="154739"/>
            </a:xfrm>
            <a:custGeom>
              <a:avLst/>
              <a:gdLst/>
              <a:ahLst/>
              <a:cxnLst/>
              <a:rect l="l" t="t" r="r" b="b"/>
              <a:pathLst>
                <a:path w="1204" h="1249" extrusionOk="0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7263777" y="2079075"/>
              <a:ext cx="75077" cy="69502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7502266" y="2059252"/>
              <a:ext cx="112244" cy="194260"/>
            </a:xfrm>
            <a:custGeom>
              <a:avLst/>
              <a:gdLst/>
              <a:ahLst/>
              <a:cxnLst/>
              <a:rect l="l" t="t" r="r" b="b"/>
              <a:pathLst>
                <a:path w="906" h="1568" extrusionOk="0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7493346" y="2155515"/>
              <a:ext cx="147429" cy="221887"/>
            </a:xfrm>
            <a:custGeom>
              <a:avLst/>
              <a:gdLst/>
              <a:ahLst/>
              <a:cxnLst/>
              <a:rect l="l" t="t" r="r" b="b"/>
              <a:pathLst>
                <a:path w="1190" h="1791" extrusionOk="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7439454" y="2146224"/>
              <a:ext cx="170473" cy="211604"/>
            </a:xfrm>
            <a:custGeom>
              <a:avLst/>
              <a:gdLst/>
              <a:ahLst/>
              <a:cxnLst/>
              <a:rect l="l" t="t" r="r" b="b"/>
              <a:pathLst>
                <a:path w="1376" h="1708" extrusionOk="0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7427312" y="2307529"/>
              <a:ext cx="42618" cy="37043"/>
            </a:xfrm>
            <a:custGeom>
              <a:avLst/>
              <a:gdLst/>
              <a:ahLst/>
              <a:cxnLst/>
              <a:rect l="l" t="t" r="r" b="b"/>
              <a:pathLst>
                <a:path w="344" h="299" extrusionOk="0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7609803" y="2335529"/>
              <a:ext cx="41627" cy="32583"/>
            </a:xfrm>
            <a:custGeom>
              <a:avLst/>
              <a:gdLst/>
              <a:ahLst/>
              <a:cxnLst/>
              <a:rect l="l" t="t" r="r" b="b"/>
              <a:pathLst>
                <a:path w="336" h="263" extrusionOk="0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bg>
      <p:bgPr>
        <a:solidFill>
          <a:srgbClr val="CFD9E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480951" y="1095153"/>
            <a:ext cx="1168896" cy="3585467"/>
            <a:chOff x="480951" y="1095153"/>
            <a:chExt cx="1168896" cy="3585467"/>
          </a:xfrm>
        </p:grpSpPr>
        <p:sp>
          <p:nvSpPr>
            <p:cNvPr id="104" name="Google Shape;104;p3"/>
            <p:cNvSpPr/>
            <p:nvPr/>
          </p:nvSpPr>
          <p:spPr>
            <a:xfrm>
              <a:off x="480951" y="4445697"/>
              <a:ext cx="1168896" cy="234922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668225" y="1095153"/>
              <a:ext cx="775851" cy="3502983"/>
              <a:chOff x="778400" y="963103"/>
              <a:chExt cx="775851" cy="3502983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778400" y="4342509"/>
                <a:ext cx="125127" cy="123577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153" extrusionOk="0">
                    <a:moveTo>
                      <a:pt x="1086" y="2153"/>
                    </a:moveTo>
                    <a:cubicBezTo>
                      <a:pt x="1691" y="2153"/>
                      <a:pt x="2180" y="1701"/>
                      <a:pt x="2180" y="1095"/>
                    </a:cubicBezTo>
                    <a:cubicBezTo>
                      <a:pt x="2180" y="498"/>
                      <a:pt x="1691" y="1"/>
                      <a:pt x="1086" y="1"/>
                    </a:cubicBezTo>
                    <a:cubicBezTo>
                      <a:pt x="489" y="1"/>
                      <a:pt x="1" y="498"/>
                      <a:pt x="1" y="1095"/>
                    </a:cubicBezTo>
                    <a:cubicBezTo>
                      <a:pt x="1" y="1701"/>
                      <a:pt x="489" y="2153"/>
                      <a:pt x="1086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431249" y="4342509"/>
                <a:ext cx="123003" cy="12357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53" extrusionOk="0">
                    <a:moveTo>
                      <a:pt x="1058" y="2153"/>
                    </a:moveTo>
                    <a:cubicBezTo>
                      <a:pt x="1655" y="2153"/>
                      <a:pt x="2143" y="1701"/>
                      <a:pt x="2143" y="1095"/>
                    </a:cubicBezTo>
                    <a:cubicBezTo>
                      <a:pt x="2143" y="498"/>
                      <a:pt x="1655" y="1"/>
                      <a:pt x="1058" y="1"/>
                    </a:cubicBezTo>
                    <a:cubicBezTo>
                      <a:pt x="488" y="1"/>
                      <a:pt x="0" y="498"/>
                      <a:pt x="0" y="1095"/>
                    </a:cubicBezTo>
                    <a:cubicBezTo>
                      <a:pt x="0" y="1701"/>
                      <a:pt x="488" y="2153"/>
                      <a:pt x="1058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" name="Google Shape;108;p3"/>
              <p:cNvGrpSpPr/>
              <p:nvPr/>
            </p:nvGrpSpPr>
            <p:grpSpPr>
              <a:xfrm>
                <a:off x="836415" y="963103"/>
                <a:ext cx="659612" cy="3442128"/>
                <a:chOff x="3888425" y="2849100"/>
                <a:chExt cx="287300" cy="1499250"/>
              </a:xfrm>
            </p:grpSpPr>
            <p:sp>
              <p:nvSpPr>
                <p:cNvPr id="109" name="Google Shape;109;p3"/>
                <p:cNvSpPr/>
                <p:nvPr/>
              </p:nvSpPr>
              <p:spPr>
                <a:xfrm>
                  <a:off x="4030600" y="2849100"/>
                  <a:ext cx="3850" cy="139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5712" extrusionOk="0">
                      <a:moveTo>
                        <a:pt x="0" y="1"/>
                      </a:moveTo>
                      <a:lnTo>
                        <a:pt x="0" y="55712"/>
                      </a:lnTo>
                      <a:lnTo>
                        <a:pt x="154" y="55712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3888425" y="4240075"/>
                  <a:ext cx="287300" cy="1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2" h="4331" extrusionOk="0">
                      <a:moveTo>
                        <a:pt x="5768" y="0"/>
                      </a:moveTo>
                      <a:cubicBezTo>
                        <a:pt x="4186" y="0"/>
                        <a:pt x="2713" y="452"/>
                        <a:pt x="1700" y="1248"/>
                      </a:cubicBezTo>
                      <a:cubicBezTo>
                        <a:pt x="642" y="2034"/>
                        <a:pt x="0" y="3128"/>
                        <a:pt x="0" y="4331"/>
                      </a:cubicBezTo>
                      <a:lnTo>
                        <a:pt x="154" y="4331"/>
                      </a:lnTo>
                      <a:cubicBezTo>
                        <a:pt x="154" y="3165"/>
                        <a:pt x="751" y="2107"/>
                        <a:pt x="1772" y="1356"/>
                      </a:cubicBezTo>
                      <a:cubicBezTo>
                        <a:pt x="2785" y="606"/>
                        <a:pt x="4186" y="154"/>
                        <a:pt x="5768" y="154"/>
                      </a:cubicBezTo>
                      <a:cubicBezTo>
                        <a:pt x="7305" y="154"/>
                        <a:pt x="8707" y="606"/>
                        <a:pt x="9719" y="1356"/>
                      </a:cubicBezTo>
                      <a:cubicBezTo>
                        <a:pt x="10741" y="2107"/>
                        <a:pt x="11338" y="3165"/>
                        <a:pt x="11338" y="4331"/>
                      </a:cubicBezTo>
                      <a:lnTo>
                        <a:pt x="11491" y="4331"/>
                      </a:lnTo>
                      <a:cubicBezTo>
                        <a:pt x="11491" y="3128"/>
                        <a:pt x="10849" y="2034"/>
                        <a:pt x="9792" y="1248"/>
                      </a:cubicBezTo>
                      <a:cubicBezTo>
                        <a:pt x="8779" y="452"/>
                        <a:pt x="7351" y="0"/>
                        <a:pt x="576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918475" y="2849100"/>
                  <a:ext cx="227175" cy="46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7" h="18644" extrusionOk="0">
                      <a:moveTo>
                        <a:pt x="380" y="1"/>
                      </a:moveTo>
                      <a:lnTo>
                        <a:pt x="8707" y="1"/>
                      </a:lnTo>
                      <a:cubicBezTo>
                        <a:pt x="8933" y="1"/>
                        <a:pt x="9087" y="191"/>
                        <a:pt x="9087" y="417"/>
                      </a:cubicBezTo>
                      <a:lnTo>
                        <a:pt x="9087" y="10136"/>
                      </a:lnTo>
                      <a:lnTo>
                        <a:pt x="6637" y="12848"/>
                      </a:lnTo>
                      <a:cubicBezTo>
                        <a:pt x="6637" y="13074"/>
                        <a:pt x="6447" y="13219"/>
                        <a:pt x="6257" y="13219"/>
                      </a:cubicBezTo>
                      <a:lnTo>
                        <a:pt x="5805" y="13219"/>
                      </a:lnTo>
                      <a:lnTo>
                        <a:pt x="5805" y="14349"/>
                      </a:lnTo>
                      <a:cubicBezTo>
                        <a:pt x="5805" y="14539"/>
                        <a:pt x="5697" y="14656"/>
                        <a:pt x="5543" y="14729"/>
                      </a:cubicBezTo>
                      <a:lnTo>
                        <a:pt x="5543" y="15108"/>
                      </a:lnTo>
                      <a:lnTo>
                        <a:pt x="5995" y="15108"/>
                      </a:lnTo>
                      <a:lnTo>
                        <a:pt x="5995" y="15750"/>
                      </a:lnTo>
                      <a:lnTo>
                        <a:pt x="6375" y="15750"/>
                      </a:lnTo>
                      <a:lnTo>
                        <a:pt x="6375" y="16239"/>
                      </a:lnTo>
                      <a:lnTo>
                        <a:pt x="5995" y="16239"/>
                      </a:lnTo>
                      <a:lnTo>
                        <a:pt x="5995" y="17965"/>
                      </a:lnTo>
                      <a:lnTo>
                        <a:pt x="5543" y="17965"/>
                      </a:lnTo>
                      <a:lnTo>
                        <a:pt x="5543" y="18273"/>
                      </a:lnTo>
                      <a:lnTo>
                        <a:pt x="5543" y="18273"/>
                      </a:lnTo>
                      <a:lnTo>
                        <a:pt x="5543" y="18644"/>
                      </a:lnTo>
                      <a:lnTo>
                        <a:pt x="5163" y="18644"/>
                      </a:lnTo>
                      <a:lnTo>
                        <a:pt x="5163" y="18273"/>
                      </a:lnTo>
                      <a:lnTo>
                        <a:pt x="5163" y="18273"/>
                      </a:lnTo>
                      <a:lnTo>
                        <a:pt x="5163" y="17965"/>
                      </a:lnTo>
                      <a:lnTo>
                        <a:pt x="4711" y="17965"/>
                      </a:lnTo>
                      <a:lnTo>
                        <a:pt x="4711" y="16239"/>
                      </a:lnTo>
                      <a:lnTo>
                        <a:pt x="4377" y="16239"/>
                      </a:lnTo>
                      <a:lnTo>
                        <a:pt x="4377" y="15750"/>
                      </a:lnTo>
                      <a:lnTo>
                        <a:pt x="4711" y="15750"/>
                      </a:lnTo>
                      <a:lnTo>
                        <a:pt x="4711" y="15108"/>
                      </a:lnTo>
                      <a:lnTo>
                        <a:pt x="5163" y="15108"/>
                      </a:lnTo>
                      <a:lnTo>
                        <a:pt x="5163" y="14729"/>
                      </a:lnTo>
                      <a:cubicBezTo>
                        <a:pt x="5018" y="14656"/>
                        <a:pt x="4937" y="14539"/>
                        <a:pt x="4937" y="14349"/>
                      </a:cubicBezTo>
                      <a:lnTo>
                        <a:pt x="4937" y="13219"/>
                      </a:lnTo>
                      <a:lnTo>
                        <a:pt x="4223" y="13219"/>
                      </a:lnTo>
                      <a:lnTo>
                        <a:pt x="4223" y="14349"/>
                      </a:lnTo>
                      <a:cubicBezTo>
                        <a:pt x="4223" y="14575"/>
                        <a:pt x="4069" y="14765"/>
                        <a:pt x="3843" y="14765"/>
                      </a:cubicBezTo>
                      <a:lnTo>
                        <a:pt x="3771" y="14765"/>
                      </a:lnTo>
                      <a:cubicBezTo>
                        <a:pt x="3545" y="14765"/>
                        <a:pt x="3355" y="14575"/>
                        <a:pt x="3355" y="14349"/>
                      </a:cubicBezTo>
                      <a:lnTo>
                        <a:pt x="3355" y="13219"/>
                      </a:lnTo>
                      <a:lnTo>
                        <a:pt x="2677" y="13219"/>
                      </a:lnTo>
                      <a:cubicBezTo>
                        <a:pt x="2451" y="13219"/>
                        <a:pt x="2306" y="13074"/>
                        <a:pt x="2306" y="12848"/>
                      </a:cubicBezTo>
                      <a:lnTo>
                        <a:pt x="1" y="10136"/>
                      </a:lnTo>
                      <a:lnTo>
                        <a:pt x="1" y="417"/>
                      </a:lnTo>
                      <a:cubicBezTo>
                        <a:pt x="1" y="191"/>
                        <a:pt x="154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3976125" y="3170300"/>
                  <a:ext cx="108275" cy="1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" h="5796" extrusionOk="0">
                      <a:moveTo>
                        <a:pt x="4331" y="0"/>
                      </a:moveTo>
                      <a:cubicBezTo>
                        <a:pt x="4331" y="226"/>
                        <a:pt x="4141" y="371"/>
                        <a:pt x="3951" y="371"/>
                      </a:cubicBezTo>
                      <a:lnTo>
                        <a:pt x="3499" y="371"/>
                      </a:lnTo>
                      <a:lnTo>
                        <a:pt x="3499" y="1501"/>
                      </a:lnTo>
                      <a:cubicBezTo>
                        <a:pt x="3499" y="1691"/>
                        <a:pt x="3391" y="1808"/>
                        <a:pt x="3237" y="1881"/>
                      </a:cubicBezTo>
                      <a:lnTo>
                        <a:pt x="3237" y="2260"/>
                      </a:lnTo>
                      <a:lnTo>
                        <a:pt x="3689" y="2260"/>
                      </a:lnTo>
                      <a:lnTo>
                        <a:pt x="3689" y="2902"/>
                      </a:lnTo>
                      <a:lnTo>
                        <a:pt x="4069" y="2902"/>
                      </a:lnTo>
                      <a:lnTo>
                        <a:pt x="4069" y="3391"/>
                      </a:lnTo>
                      <a:lnTo>
                        <a:pt x="3689" y="3391"/>
                      </a:lnTo>
                      <a:lnTo>
                        <a:pt x="3689" y="5117"/>
                      </a:lnTo>
                      <a:lnTo>
                        <a:pt x="3237" y="5117"/>
                      </a:lnTo>
                      <a:lnTo>
                        <a:pt x="3237" y="5425"/>
                      </a:lnTo>
                      <a:lnTo>
                        <a:pt x="3237" y="5425"/>
                      </a:lnTo>
                      <a:lnTo>
                        <a:pt x="3237" y="5796"/>
                      </a:lnTo>
                      <a:lnTo>
                        <a:pt x="2857" y="5796"/>
                      </a:lnTo>
                      <a:lnTo>
                        <a:pt x="2857" y="5425"/>
                      </a:lnTo>
                      <a:lnTo>
                        <a:pt x="2857" y="5425"/>
                      </a:lnTo>
                      <a:lnTo>
                        <a:pt x="2857" y="5117"/>
                      </a:lnTo>
                      <a:lnTo>
                        <a:pt x="2405" y="5117"/>
                      </a:lnTo>
                      <a:lnTo>
                        <a:pt x="2405" y="3391"/>
                      </a:lnTo>
                      <a:lnTo>
                        <a:pt x="2071" y="3391"/>
                      </a:lnTo>
                      <a:lnTo>
                        <a:pt x="2071" y="2902"/>
                      </a:lnTo>
                      <a:lnTo>
                        <a:pt x="2405" y="2902"/>
                      </a:lnTo>
                      <a:lnTo>
                        <a:pt x="2405" y="2260"/>
                      </a:lnTo>
                      <a:lnTo>
                        <a:pt x="2857" y="2260"/>
                      </a:lnTo>
                      <a:lnTo>
                        <a:pt x="2857" y="1881"/>
                      </a:lnTo>
                      <a:cubicBezTo>
                        <a:pt x="2712" y="1808"/>
                        <a:pt x="2631" y="1691"/>
                        <a:pt x="2631" y="1501"/>
                      </a:cubicBezTo>
                      <a:lnTo>
                        <a:pt x="2631" y="371"/>
                      </a:lnTo>
                      <a:lnTo>
                        <a:pt x="1917" y="371"/>
                      </a:lnTo>
                      <a:lnTo>
                        <a:pt x="1917" y="1501"/>
                      </a:lnTo>
                      <a:cubicBezTo>
                        <a:pt x="1917" y="1727"/>
                        <a:pt x="1763" y="1917"/>
                        <a:pt x="1537" y="1917"/>
                      </a:cubicBezTo>
                      <a:lnTo>
                        <a:pt x="1465" y="1917"/>
                      </a:lnTo>
                      <a:cubicBezTo>
                        <a:pt x="1239" y="1917"/>
                        <a:pt x="1049" y="1727"/>
                        <a:pt x="1049" y="1501"/>
                      </a:cubicBezTo>
                      <a:lnTo>
                        <a:pt x="1049" y="371"/>
                      </a:lnTo>
                      <a:lnTo>
                        <a:pt x="371" y="371"/>
                      </a:lnTo>
                      <a:cubicBezTo>
                        <a:pt x="145" y="371"/>
                        <a:pt x="0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3929775" y="2975225"/>
                  <a:ext cx="204575" cy="18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7542" extrusionOk="0">
                      <a:moveTo>
                        <a:pt x="8183" y="1"/>
                      </a:moveTo>
                      <a:lnTo>
                        <a:pt x="1" y="1"/>
                      </a:lnTo>
                      <a:lnTo>
                        <a:pt x="1" y="5091"/>
                      </a:lnTo>
                      <a:lnTo>
                        <a:pt x="2189" y="7541"/>
                      </a:lnTo>
                      <a:lnTo>
                        <a:pt x="5651" y="7541"/>
                      </a:lnTo>
                      <a:lnTo>
                        <a:pt x="8183" y="5091"/>
                      </a:lnTo>
                      <a:close/>
                    </a:path>
                  </a:pathLst>
                </a:custGeom>
                <a:solidFill>
                  <a:srgbClr val="4675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3929775" y="3055250"/>
                  <a:ext cx="204575" cy="6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2795" extrusionOk="0">
                      <a:moveTo>
                        <a:pt x="796" y="2794"/>
                      </a:moveTo>
                      <a:lnTo>
                        <a:pt x="7279" y="2794"/>
                      </a:lnTo>
                      <a:lnTo>
                        <a:pt x="8183" y="1890"/>
                      </a:lnTo>
                      <a:lnTo>
                        <a:pt x="8183" y="0"/>
                      </a:lnTo>
                      <a:lnTo>
                        <a:pt x="1" y="0"/>
                      </a:lnTo>
                      <a:lnTo>
                        <a:pt x="1" y="1890"/>
                      </a:lnTo>
                      <a:close/>
                    </a:path>
                  </a:pathLst>
                </a:custGeom>
                <a:solidFill>
                  <a:srgbClr val="6D97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3929775" y="2998750"/>
                  <a:ext cx="204575" cy="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2261" extrusionOk="0">
                      <a:moveTo>
                        <a:pt x="1" y="0"/>
                      </a:moveTo>
                      <a:lnTo>
                        <a:pt x="1" y="2260"/>
                      </a:lnTo>
                      <a:lnTo>
                        <a:pt x="8183" y="226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F56E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4083475" y="3004400"/>
                  <a:ext cx="53600" cy="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0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4083475" y="3043950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4083475" y="307987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3929775" y="2883925"/>
                  <a:ext cx="204575" cy="1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4594" extrusionOk="0">
                      <a:moveTo>
                        <a:pt x="8183" y="4593"/>
                      </a:moveTo>
                      <a:lnTo>
                        <a:pt x="1" y="4593"/>
                      </a:lnTo>
                      <a:lnTo>
                        <a:pt x="1" y="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B7D9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4083475" y="296392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4083475" y="292347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2" name="Google Shape;122;p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3" name="Google Shape;123;p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" name="Google Shape;125;p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" name="Google Shape;134;p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" name="Google Shape;136;p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37" name="Google Shape;137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" name="Google Shape;145;p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3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3"/>
          <p:cNvSpPr txBox="1">
            <a:spLocks noGrp="1"/>
          </p:cNvSpPr>
          <p:nvPr>
            <p:ph type="title" hasCustomPrompt="1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>
            <a:spLocks noGrp="1"/>
          </p:cNvSpPr>
          <p:nvPr>
            <p:ph type="subTitle" idx="1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6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subTitle" idx="7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subTitle" idx="8"/>
          </p:nvPr>
        </p:nvSpPr>
        <p:spPr>
          <a:xfrm>
            <a:off x="6293913" y="1538431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9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subTitle" idx="13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4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subTitle" idx="15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subTitle" idx="16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7"/>
          </p:nvPr>
        </p:nvSpPr>
        <p:spPr>
          <a:xfrm>
            <a:off x="3997349" y="4204456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 idx="18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164" name="Google Shape;164;p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6" name="Google Shape;166;p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1">
  <p:cSld name="CUSTOM_13">
    <p:bg>
      <p:bgPr>
        <a:solidFill>
          <a:srgbClr val="CFD9E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" name="Google Shape;171;p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72" name="Google Shape;172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2" name="Google Shape;182;p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83" name="Google Shape;183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" name="Google Shape;191;p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4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95" name="Google Shape;195;p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" name="Google Shape;196;p4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197" name="Google Shape;197;p4"/>
            <p:cNvSpPr/>
            <p:nvPr/>
          </p:nvSpPr>
          <p:spPr>
            <a:xfrm>
              <a:off x="4656900" y="1434650"/>
              <a:ext cx="107425" cy="110100"/>
            </a:xfrm>
            <a:custGeom>
              <a:avLst/>
              <a:gdLst/>
              <a:ahLst/>
              <a:cxnLst/>
              <a:rect l="l" t="t" r="r" b="b"/>
              <a:pathLst>
                <a:path w="4297" h="4404" extrusionOk="0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840500" y="2368800"/>
              <a:ext cx="969000" cy="125250"/>
            </a:xfrm>
            <a:custGeom>
              <a:avLst/>
              <a:gdLst/>
              <a:ahLst/>
              <a:cxnLst/>
              <a:rect l="l" t="t" r="r" b="b"/>
              <a:pathLst>
                <a:path w="38760" h="5010" extrusionOk="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692619" y="1205393"/>
              <a:ext cx="1669804" cy="1043341"/>
            </a:xfrm>
            <a:custGeom>
              <a:avLst/>
              <a:gdLst/>
              <a:ahLst/>
              <a:cxnLst/>
              <a:rect l="l" t="t" r="r" b="b"/>
              <a:pathLst>
                <a:path w="16763" h="10474" extrusionOk="0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45025" y="1087325"/>
              <a:ext cx="128175" cy="119900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960975" y="1099450"/>
              <a:ext cx="26475" cy="74175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938375" y="1103300"/>
              <a:ext cx="22625" cy="73250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899725" y="1136825"/>
              <a:ext cx="230800" cy="142350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106075" y="1248900"/>
              <a:ext cx="25350" cy="5287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10600" y="1260375"/>
              <a:ext cx="21725" cy="31900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108800" y="1260375"/>
              <a:ext cx="14250" cy="25350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13550" y="1269650"/>
              <a:ext cx="5675" cy="19000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923225" y="1320500"/>
              <a:ext cx="45225" cy="28350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908300" y="1329100"/>
              <a:ext cx="215650" cy="155300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90550" y="1489825"/>
              <a:ext cx="152600" cy="268900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102250" y="2369875"/>
              <a:ext cx="127050" cy="94450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25250" y="2367900"/>
              <a:ext cx="47950" cy="78600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102250" y="2416725"/>
              <a:ext cx="127050" cy="47600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04475" y="2405125"/>
              <a:ext cx="87500" cy="55250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53200" y="1773675"/>
              <a:ext cx="96075" cy="619575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23225" y="1773675"/>
              <a:ext cx="110325" cy="619575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053200" y="1773675"/>
              <a:ext cx="94275" cy="76200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026975" y="1783850"/>
              <a:ext cx="6575" cy="64225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931825" y="1773675"/>
              <a:ext cx="101725" cy="74400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065400" y="1501325"/>
              <a:ext cx="132025" cy="14860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821525" y="1393050"/>
              <a:ext cx="366400" cy="434375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953525" y="1393050"/>
              <a:ext cx="135625" cy="117800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81450" y="1512625"/>
              <a:ext cx="106475" cy="73675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1525" y="1493875"/>
              <a:ext cx="76400" cy="85675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76125" y="1442775"/>
              <a:ext cx="97875" cy="294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23225" y="1460875"/>
              <a:ext cx="206375" cy="260850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964825" y="1506975"/>
              <a:ext cx="130875" cy="27375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91950" y="1548575"/>
              <a:ext cx="73475" cy="1607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907175" y="1790650"/>
              <a:ext cx="266750" cy="36775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790550" y="1527775"/>
              <a:ext cx="167500" cy="231025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982675" y="1555125"/>
              <a:ext cx="199600" cy="94125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991950" y="1355700"/>
              <a:ext cx="1150" cy="17725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991950" y="1354400"/>
              <a:ext cx="45225" cy="23775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927075" y="1175625"/>
              <a:ext cx="188300" cy="18237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033525" y="1282550"/>
              <a:ext cx="34825" cy="26825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010025" y="1254725"/>
              <a:ext cx="6575" cy="19700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076700" y="1249975"/>
              <a:ext cx="7700" cy="21725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42800" y="1255650"/>
              <a:ext cx="18100" cy="20100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040075" y="1268750"/>
              <a:ext cx="6575" cy="6025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988325" y="1224100"/>
              <a:ext cx="33025" cy="18550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063600" y="1217300"/>
              <a:ext cx="30075" cy="14850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037150" y="1294300"/>
              <a:ext cx="27375" cy="15075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920525" y="1157775"/>
              <a:ext cx="148750" cy="135625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901525" y="1270300"/>
              <a:ext cx="53825" cy="588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06275" y="1284800"/>
              <a:ext cx="41625" cy="35725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916675" y="1285025"/>
              <a:ext cx="29175" cy="35500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27075" y="1290450"/>
              <a:ext cx="15150" cy="23300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036250" y="1258350"/>
              <a:ext cx="21700" cy="20825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042800" y="1257450"/>
              <a:ext cx="15150" cy="17875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040075" y="1268750"/>
              <a:ext cx="6575" cy="5675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986275" y="1279150"/>
              <a:ext cx="43425" cy="31200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069250" y="1276425"/>
              <a:ext cx="34825" cy="27150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916875" y="1519800"/>
              <a:ext cx="111925" cy="105875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333000" y="1352525"/>
              <a:ext cx="152600" cy="114925"/>
            </a:xfrm>
            <a:custGeom>
              <a:avLst/>
              <a:gdLst/>
              <a:ahLst/>
              <a:cxnLst/>
              <a:rect l="l" t="t" r="r" b="b"/>
              <a:pathLst>
                <a:path w="6104" h="4597" extrusionOk="0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06150" y="2342375"/>
              <a:ext cx="155525" cy="109225"/>
            </a:xfrm>
            <a:custGeom>
              <a:avLst/>
              <a:gdLst/>
              <a:ahLst/>
              <a:cxnLst/>
              <a:rect l="l" t="t" r="r" b="b"/>
              <a:pathLst>
                <a:path w="6221" h="4369" extrusionOk="0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328275" y="2329250"/>
              <a:ext cx="85675" cy="119050"/>
            </a:xfrm>
            <a:custGeom>
              <a:avLst/>
              <a:gdLst/>
              <a:ahLst/>
              <a:cxnLst/>
              <a:rect l="l" t="t" r="r" b="b"/>
              <a:pathLst>
                <a:path w="3427" h="4762" extrusionOk="0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323525" y="1747250"/>
              <a:ext cx="243900" cy="622500"/>
            </a:xfrm>
            <a:custGeom>
              <a:avLst/>
              <a:gdLst/>
              <a:ahLst/>
              <a:cxnLst/>
              <a:rect l="l" t="t" r="r" b="b"/>
              <a:pathLst>
                <a:path w="9756" h="24900" extrusionOk="0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506150" y="2382825"/>
              <a:ext cx="155525" cy="68775"/>
            </a:xfrm>
            <a:custGeom>
              <a:avLst/>
              <a:gdLst/>
              <a:ahLst/>
              <a:cxnLst/>
              <a:rect l="l" t="t" r="r" b="b"/>
              <a:pathLst>
                <a:path w="6221" h="2751" extrusionOk="0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314025" y="2385600"/>
              <a:ext cx="111225" cy="67650"/>
            </a:xfrm>
            <a:custGeom>
              <a:avLst/>
              <a:gdLst/>
              <a:ahLst/>
              <a:cxnLst/>
              <a:rect l="l" t="t" r="r" b="b"/>
              <a:pathLst>
                <a:path w="4449" h="2706" extrusionOk="0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200100" y="1491150"/>
              <a:ext cx="235550" cy="271250"/>
            </a:xfrm>
            <a:custGeom>
              <a:avLst/>
              <a:gdLst/>
              <a:ahLst/>
              <a:cxnLst/>
              <a:rect l="l" t="t" r="r" b="b"/>
              <a:pathLst>
                <a:path w="9422" h="10850" extrusionOk="0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502525" y="1490025"/>
              <a:ext cx="224025" cy="178775"/>
            </a:xfrm>
            <a:custGeom>
              <a:avLst/>
              <a:gdLst/>
              <a:ahLst/>
              <a:cxnLst/>
              <a:rect l="l" t="t" r="r" b="b"/>
              <a:pathLst>
                <a:path w="8961" h="7151" extrusionOk="0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303850" y="1319600"/>
              <a:ext cx="240075" cy="161625"/>
            </a:xfrm>
            <a:custGeom>
              <a:avLst/>
              <a:gdLst/>
              <a:ahLst/>
              <a:cxnLst/>
              <a:rect l="l" t="t" r="r" b="b"/>
              <a:pathLst>
                <a:path w="9603" h="646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231300" y="1378975"/>
              <a:ext cx="359625" cy="417300"/>
            </a:xfrm>
            <a:custGeom>
              <a:avLst/>
              <a:gdLst/>
              <a:ahLst/>
              <a:cxnLst/>
              <a:rect l="l" t="t" r="r" b="b"/>
              <a:pathLst>
                <a:path w="14385" h="16692" extrusionOk="0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49950" y="13790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231300" y="1493875"/>
              <a:ext cx="86600" cy="72125"/>
            </a:xfrm>
            <a:custGeom>
              <a:avLst/>
              <a:gdLst/>
              <a:ahLst/>
              <a:cxnLst/>
              <a:rect l="l" t="t" r="r" b="b"/>
              <a:pathLst>
                <a:path w="3464" h="2885" extrusionOk="0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519475" y="1478725"/>
              <a:ext cx="71450" cy="64225"/>
            </a:xfrm>
            <a:custGeom>
              <a:avLst/>
              <a:gdLst/>
              <a:ahLst/>
              <a:cxnLst/>
              <a:rect l="l" t="t" r="r" b="b"/>
              <a:pathLst>
                <a:path w="2858" h="2569" extrusionOk="0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29975" y="1342200"/>
              <a:ext cx="1825" cy="22625"/>
            </a:xfrm>
            <a:custGeom>
              <a:avLst/>
              <a:gdLst/>
              <a:ahLst/>
              <a:cxnLst/>
              <a:rect l="l" t="t" r="r" b="b"/>
              <a:pathLst>
                <a:path w="73" h="905" extrusionOk="0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430875" y="1353500"/>
              <a:ext cx="25" cy="657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383875" y="1342200"/>
              <a:ext cx="47925" cy="27375"/>
            </a:xfrm>
            <a:custGeom>
              <a:avLst/>
              <a:gdLst/>
              <a:ahLst/>
              <a:cxnLst/>
              <a:rect l="l" t="t" r="r" b="b"/>
              <a:pathLst>
                <a:path w="1917" h="1095" extrusionOk="0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284875" y="1081875"/>
              <a:ext cx="259050" cy="182150"/>
            </a:xfrm>
            <a:custGeom>
              <a:avLst/>
              <a:gdLst/>
              <a:ahLst/>
              <a:cxnLst/>
              <a:rect l="l" t="t" r="r" b="b"/>
              <a:pathLst>
                <a:path w="10362" h="7286" extrusionOk="0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490325" y="1230800"/>
              <a:ext cx="32800" cy="54925"/>
            </a:xfrm>
            <a:custGeom>
              <a:avLst/>
              <a:gdLst/>
              <a:ahLst/>
              <a:cxnLst/>
              <a:rect l="l" t="t" r="r" b="b"/>
              <a:pathLst>
                <a:path w="1312" h="2197" extrusionOk="0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498675" y="1239250"/>
              <a:ext cx="14275" cy="32625"/>
            </a:xfrm>
            <a:custGeom>
              <a:avLst/>
              <a:gdLst/>
              <a:ahLst/>
              <a:cxnLst/>
              <a:rect l="l" t="t" r="r" b="b"/>
              <a:pathLst>
                <a:path w="571" h="1305" extrusionOk="0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502525" y="1249075"/>
              <a:ext cx="7475" cy="20600"/>
            </a:xfrm>
            <a:custGeom>
              <a:avLst/>
              <a:gdLst/>
              <a:ahLst/>
              <a:cxnLst/>
              <a:rect l="l" t="t" r="r" b="b"/>
              <a:pathLst>
                <a:path w="299" h="824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307475" y="1146575"/>
              <a:ext cx="199825" cy="197075"/>
            </a:xfrm>
            <a:custGeom>
              <a:avLst/>
              <a:gdLst/>
              <a:ahLst/>
              <a:cxnLst/>
              <a:rect l="l" t="t" r="r" b="b"/>
              <a:pathLst>
                <a:path w="7993" h="7883" extrusionOk="0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378225" y="1236725"/>
              <a:ext cx="7475" cy="23675"/>
            </a:xfrm>
            <a:custGeom>
              <a:avLst/>
              <a:gdLst/>
              <a:ahLst/>
              <a:cxnLst/>
              <a:rect l="l" t="t" r="r" b="b"/>
              <a:pathLst>
                <a:path w="299" h="947" extrusionOk="0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455300" y="1233950"/>
              <a:ext cx="7700" cy="22725"/>
            </a:xfrm>
            <a:custGeom>
              <a:avLst/>
              <a:gdLst/>
              <a:ahLst/>
              <a:cxnLst/>
              <a:rect l="l" t="t" r="r" b="b"/>
              <a:pathLst>
                <a:path w="308" h="909" extrusionOk="0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352675" y="1194925"/>
              <a:ext cx="37775" cy="21425"/>
            </a:xfrm>
            <a:custGeom>
              <a:avLst/>
              <a:gdLst/>
              <a:ahLst/>
              <a:cxnLst/>
              <a:rect l="l" t="t" r="r" b="b"/>
              <a:pathLst>
                <a:path w="1511" h="857" extrusionOk="0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443075" y="1188725"/>
              <a:ext cx="34850" cy="17075"/>
            </a:xfrm>
            <a:custGeom>
              <a:avLst/>
              <a:gdLst/>
              <a:ahLst/>
              <a:cxnLst/>
              <a:rect l="l" t="t" r="r" b="b"/>
              <a:pathLst>
                <a:path w="1394" h="683" extrusionOk="0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413925" y="1239100"/>
              <a:ext cx="21725" cy="20400"/>
            </a:xfrm>
            <a:custGeom>
              <a:avLst/>
              <a:gdLst/>
              <a:ahLst/>
              <a:cxnLst/>
              <a:rect l="l" t="t" r="r" b="b"/>
              <a:pathLst>
                <a:path w="869" h="816" extrusionOk="0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412125" y="1255650"/>
              <a:ext cx="5675" cy="5350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07375" y="1266850"/>
              <a:ext cx="24425" cy="9975"/>
            </a:xfrm>
            <a:custGeom>
              <a:avLst/>
              <a:gdLst/>
              <a:ahLst/>
              <a:cxnLst/>
              <a:rect l="l" t="t" r="r" b="b"/>
              <a:pathLst>
                <a:path w="977" h="399" extrusionOk="0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11225" y="1241400"/>
              <a:ext cx="23850" cy="21725"/>
            </a:xfrm>
            <a:custGeom>
              <a:avLst/>
              <a:gdLst/>
              <a:ahLst/>
              <a:cxnLst/>
              <a:rect l="l" t="t" r="r" b="b"/>
              <a:pathLst>
                <a:path w="954" h="869" extrusionOk="0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14825" y="1241400"/>
              <a:ext cx="19925" cy="18100"/>
            </a:xfrm>
            <a:custGeom>
              <a:avLst/>
              <a:gdLst/>
              <a:ahLst/>
              <a:cxnLst/>
              <a:rect l="l" t="t" r="r" b="b"/>
              <a:pathLst>
                <a:path w="797" h="724" extrusionOk="0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413025" y="1255650"/>
              <a:ext cx="4775" cy="5675"/>
            </a:xfrm>
            <a:custGeom>
              <a:avLst/>
              <a:gdLst/>
              <a:ahLst/>
              <a:cxnLst/>
              <a:rect l="l" t="t" r="r" b="b"/>
              <a:pathLst>
                <a:path w="191" h="227" extrusionOk="0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499600" y="1240500"/>
              <a:ext cx="21725" cy="34825"/>
            </a:xfrm>
            <a:custGeom>
              <a:avLst/>
              <a:gdLst/>
              <a:ahLst/>
              <a:cxnLst/>
              <a:rect l="l" t="t" r="r" b="b"/>
              <a:pathLst>
                <a:path w="869" h="1393" extrusionOk="0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498675" y="1240500"/>
              <a:ext cx="13150" cy="31200"/>
            </a:xfrm>
            <a:custGeom>
              <a:avLst/>
              <a:gdLst/>
              <a:ahLst/>
              <a:cxnLst/>
              <a:rect l="l" t="t" r="r" b="b"/>
              <a:pathLst>
                <a:path w="526" h="1248" extrusionOk="0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503425" y="1249075"/>
              <a:ext cx="6575" cy="20600"/>
            </a:xfrm>
            <a:custGeom>
              <a:avLst/>
              <a:gdLst/>
              <a:ahLst/>
              <a:cxnLst/>
              <a:rect l="l" t="t" r="r" b="b"/>
              <a:pathLst>
                <a:path w="263" h="824" extrusionOk="0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62175" y="1266025"/>
              <a:ext cx="39575" cy="31000"/>
            </a:xfrm>
            <a:custGeom>
              <a:avLst/>
              <a:gdLst/>
              <a:ahLst/>
              <a:cxnLst/>
              <a:rect l="l" t="t" r="r" b="b"/>
              <a:pathLst>
                <a:path w="1583" h="1240" extrusionOk="0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42175" y="1260375"/>
              <a:ext cx="40500" cy="30100"/>
            </a:xfrm>
            <a:custGeom>
              <a:avLst/>
              <a:gdLst/>
              <a:ahLst/>
              <a:cxnLst/>
              <a:rect l="l" t="t" r="r" b="b"/>
              <a:pathLst>
                <a:path w="1620" h="1204" extrusionOk="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14025" y="1146475"/>
              <a:ext cx="124325" cy="45225"/>
            </a:xfrm>
            <a:custGeom>
              <a:avLst/>
              <a:gdLst/>
              <a:ahLst/>
              <a:cxnLst/>
              <a:rect l="l" t="t" r="r" b="b"/>
              <a:pathLst>
                <a:path w="4973" h="1809" extrusionOk="0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314025" y="1146475"/>
              <a:ext cx="124325" cy="111900"/>
            </a:xfrm>
            <a:custGeom>
              <a:avLst/>
              <a:gdLst/>
              <a:ahLst/>
              <a:cxnLst/>
              <a:rect l="l" t="t" r="r" b="b"/>
              <a:pathLst>
                <a:path w="4973" h="4476" extrusionOk="0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352675" y="1203875"/>
              <a:ext cx="7700" cy="12225"/>
            </a:xfrm>
            <a:custGeom>
              <a:avLst/>
              <a:gdLst/>
              <a:ahLst/>
              <a:cxnLst/>
              <a:rect l="l" t="t" r="r" b="b"/>
              <a:pathLst>
                <a:path w="308" h="489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297075" y="1125275"/>
              <a:ext cx="140375" cy="138750"/>
            </a:xfrm>
            <a:custGeom>
              <a:avLst/>
              <a:gdLst/>
              <a:ahLst/>
              <a:cxnLst/>
              <a:rect l="l" t="t" r="r" b="b"/>
              <a:pathLst>
                <a:path w="5615" h="5550" extrusionOk="0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276500" y="1249575"/>
              <a:ext cx="48850" cy="57125"/>
            </a:xfrm>
            <a:custGeom>
              <a:avLst/>
              <a:gdLst/>
              <a:ahLst/>
              <a:cxnLst/>
              <a:rect l="l" t="t" r="r" b="b"/>
              <a:pathLst>
                <a:path w="1954" h="2285" extrusionOk="0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90525" y="1261975"/>
              <a:ext cx="32100" cy="33250"/>
            </a:xfrm>
            <a:custGeom>
              <a:avLst/>
              <a:gdLst/>
              <a:ahLst/>
              <a:cxnLst/>
              <a:rect l="l" t="t" r="r" b="b"/>
              <a:pathLst>
                <a:path w="1284" h="1330" extrusionOk="0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301825" y="1267850"/>
              <a:ext cx="11325" cy="21725"/>
            </a:xfrm>
            <a:custGeom>
              <a:avLst/>
              <a:gdLst/>
              <a:ahLst/>
              <a:cxnLst/>
              <a:rect l="l" t="t" r="r" b="b"/>
              <a:pathLst>
                <a:path w="453" h="869" extrusionOk="0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83050" y="1261300"/>
              <a:ext cx="38675" cy="35725"/>
            </a:xfrm>
            <a:custGeom>
              <a:avLst/>
              <a:gdLst/>
              <a:ahLst/>
              <a:cxnLst/>
              <a:rect l="l" t="t" r="r" b="b"/>
              <a:pathLst>
                <a:path w="1547" h="1429" extrusionOk="0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90525" y="1262200"/>
              <a:ext cx="31200" cy="32125"/>
            </a:xfrm>
            <a:custGeom>
              <a:avLst/>
              <a:gdLst/>
              <a:ahLst/>
              <a:cxnLst/>
              <a:rect l="l" t="t" r="r" b="b"/>
              <a:pathLst>
                <a:path w="1248" h="1285" extrusionOk="0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301825" y="1268750"/>
              <a:ext cx="11325" cy="20825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297075" y="1749950"/>
              <a:ext cx="268550" cy="46325"/>
            </a:xfrm>
            <a:custGeom>
              <a:avLst/>
              <a:gdLst/>
              <a:ahLst/>
              <a:cxnLst/>
              <a:rect l="l" t="t" r="r" b="b"/>
              <a:pathLst>
                <a:path w="10742" h="1853" extrusionOk="0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257525" y="1520325"/>
              <a:ext cx="270350" cy="305150"/>
            </a:xfrm>
            <a:custGeom>
              <a:avLst/>
              <a:gdLst/>
              <a:ahLst/>
              <a:cxnLst/>
              <a:rect l="l" t="t" r="r" b="b"/>
              <a:pathLst>
                <a:path w="10814" h="12206" extrusionOk="0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200100" y="1537275"/>
              <a:ext cx="182875" cy="214750"/>
            </a:xfrm>
            <a:custGeom>
              <a:avLst/>
              <a:gdLst/>
              <a:ahLst/>
              <a:cxnLst/>
              <a:rect l="l" t="t" r="r" b="b"/>
              <a:pathLst>
                <a:path w="7315" h="8590" extrusionOk="0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440375" y="1361200"/>
              <a:ext cx="45225" cy="88375"/>
            </a:xfrm>
            <a:custGeom>
              <a:avLst/>
              <a:gdLst/>
              <a:ahLst/>
              <a:cxnLst/>
              <a:rect l="l" t="t" r="r" b="b"/>
              <a:pathLst>
                <a:path w="1809" h="3535" extrusionOk="0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333000" y="1369550"/>
              <a:ext cx="37550" cy="97900"/>
            </a:xfrm>
            <a:custGeom>
              <a:avLst/>
              <a:gdLst/>
              <a:ahLst/>
              <a:cxnLst/>
              <a:rect l="l" t="t" r="r" b="b"/>
              <a:pathLst>
                <a:path w="1502" h="3916" extrusionOk="0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23525" y="1435550"/>
              <a:ext cx="65100" cy="64900"/>
            </a:xfrm>
            <a:custGeom>
              <a:avLst/>
              <a:gdLst/>
              <a:ahLst/>
              <a:cxnLst/>
              <a:rect l="l" t="t" r="r" b="b"/>
              <a:pathLst>
                <a:path w="2604" h="2596" extrusionOk="0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340475" y="1453400"/>
              <a:ext cx="31200" cy="30100"/>
            </a:xfrm>
            <a:custGeom>
              <a:avLst/>
              <a:gdLst/>
              <a:ahLst/>
              <a:cxnLst/>
              <a:rect l="l" t="t" r="r" b="b"/>
              <a:pathLst>
                <a:path w="1248" h="1204" extrusionOk="0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513825" y="1417700"/>
              <a:ext cx="13150" cy="153500"/>
            </a:xfrm>
            <a:custGeom>
              <a:avLst/>
              <a:gdLst/>
              <a:ahLst/>
              <a:cxnLst/>
              <a:rect l="l" t="t" r="r" b="b"/>
              <a:pathLst>
                <a:path w="526" h="6140" extrusionOk="0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442175" y="1443925"/>
              <a:ext cx="46150" cy="83050"/>
            </a:xfrm>
            <a:custGeom>
              <a:avLst/>
              <a:gdLst/>
              <a:ahLst/>
              <a:cxnLst/>
              <a:rect l="l" t="t" r="r" b="b"/>
              <a:pathLst>
                <a:path w="1846" h="3322" extrusionOk="0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37425" y="1485550"/>
              <a:ext cx="63300" cy="93950"/>
            </a:xfrm>
            <a:custGeom>
              <a:avLst/>
              <a:gdLst/>
              <a:ahLst/>
              <a:cxnLst/>
              <a:rect l="l" t="t" r="r" b="b"/>
              <a:pathLst>
                <a:path w="2532" h="3758" extrusionOk="0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414675" y="1480975"/>
              <a:ext cx="72725" cy="90625"/>
            </a:xfrm>
            <a:custGeom>
              <a:avLst/>
              <a:gdLst/>
              <a:ahLst/>
              <a:cxnLst/>
              <a:rect l="l" t="t" r="r" b="b"/>
              <a:pathLst>
                <a:path w="2909" h="3625" extrusionOk="0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409175" y="1550375"/>
              <a:ext cx="19025" cy="15175"/>
            </a:xfrm>
            <a:custGeom>
              <a:avLst/>
              <a:gdLst/>
              <a:ahLst/>
              <a:cxnLst/>
              <a:rect l="l" t="t" r="r" b="b"/>
              <a:pathLst>
                <a:path w="761" h="607" extrusionOk="0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486475" y="1561675"/>
              <a:ext cx="18800" cy="14275"/>
            </a:xfrm>
            <a:custGeom>
              <a:avLst/>
              <a:gdLst/>
              <a:ahLst/>
              <a:cxnLst/>
              <a:rect l="l" t="t" r="r" b="b"/>
              <a:pathLst>
                <a:path w="752" h="571" extrusionOk="0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09500" y="1676500"/>
              <a:ext cx="126150" cy="101125"/>
            </a:xfrm>
            <a:custGeom>
              <a:avLst/>
              <a:gdLst/>
              <a:ahLst/>
              <a:cxnLst/>
              <a:rect l="l" t="t" r="r" b="b"/>
              <a:pathLst>
                <a:path w="5046" h="4045" extrusionOk="0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4"/>
          <p:cNvSpPr txBox="1">
            <a:spLocks noGrp="1"/>
          </p:cNvSpPr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"/>
          <p:cNvSpPr txBox="1">
            <a:spLocks noGrp="1"/>
          </p:cNvSpPr>
          <p:nvPr>
            <p:ph type="subTitle" idx="1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"/>
          <p:cNvSpPr txBox="1">
            <a:spLocks noGrp="1"/>
          </p:cNvSpPr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317" name="Google Shape;317;p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4">
    <p:bg>
      <p:bgPr>
        <a:solidFill>
          <a:srgbClr val="CFD9E0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320" name="Google Shape;320;p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21" name="Google Shape;321;p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23" name="Google Shape;323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" name="Google Shape;331;p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3" name="Google Shape;333;p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334" name="Google Shape;334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5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5"/>
          <p:cNvSpPr txBox="1">
            <a:spLocks noGrp="1"/>
          </p:cNvSpPr>
          <p:nvPr>
            <p:ph type="subTitle" idx="1"/>
          </p:nvPr>
        </p:nvSpPr>
        <p:spPr>
          <a:xfrm>
            <a:off x="1148600" y="3652025"/>
            <a:ext cx="18813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6" name="Google Shape;346;p5"/>
          <p:cNvSpPr txBox="1">
            <a:spLocks noGrp="1"/>
          </p:cNvSpPr>
          <p:nvPr>
            <p:ph type="subTitle" idx="2"/>
          </p:nvPr>
        </p:nvSpPr>
        <p:spPr>
          <a:xfrm>
            <a:off x="3409588" y="3645250"/>
            <a:ext cx="23379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7" name="Google Shape;347;p5"/>
          <p:cNvSpPr txBox="1">
            <a:spLocks noGrp="1"/>
          </p:cNvSpPr>
          <p:nvPr>
            <p:ph type="subTitle" idx="3"/>
          </p:nvPr>
        </p:nvSpPr>
        <p:spPr>
          <a:xfrm>
            <a:off x="6114100" y="3652025"/>
            <a:ext cx="18813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8" name="Google Shape;348;p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49" name="Google Shape;349;p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351" name="Google Shape;351;p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4_1">
    <p:bg>
      <p:bgPr>
        <a:solidFill>
          <a:srgbClr val="CFD9E0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6"/>
          <p:cNvGrpSpPr/>
          <p:nvPr/>
        </p:nvGrpSpPr>
        <p:grpSpPr>
          <a:xfrm>
            <a:off x="0" y="-1"/>
            <a:ext cx="9144057" cy="5143510"/>
            <a:chOff x="0" y="-1"/>
            <a:chExt cx="9144057" cy="5143510"/>
          </a:xfrm>
        </p:grpSpPr>
        <p:sp>
          <p:nvSpPr>
            <p:cNvPr id="354" name="Google Shape;354;p6"/>
            <p:cNvSpPr/>
            <p:nvPr/>
          </p:nvSpPr>
          <p:spPr>
            <a:xfrm>
              <a:off x="0" y="-1"/>
              <a:ext cx="1264806" cy="4053190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4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" name="Google Shape;355;p6"/>
            <p:cNvGrpSpPr/>
            <p:nvPr/>
          </p:nvGrpSpPr>
          <p:grpSpPr>
            <a:xfrm flipH="1">
              <a:off x="1517178" y="1189847"/>
              <a:ext cx="419375" cy="566854"/>
              <a:chOff x="3923225" y="1442775"/>
              <a:chExt cx="206375" cy="278950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177" extrusionOk="0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434" extrusionOk="0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rgbClr val="86C7D8">
                  <a:alpha val="51150"/>
                </a:srgbClr>
              </a:solidFill>
              <a:ln>
                <a:noFill/>
              </a:ln>
              <a:effectLst>
                <a:outerShdw blurRad="28575" dist="9525" dir="2520000" algn="bl" rotWithShape="0">
                  <a:srgbClr val="000000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095" extrusionOk="0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643" extrusionOk="0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6"/>
            <p:cNvSpPr/>
            <p:nvPr/>
          </p:nvSpPr>
          <p:spPr>
            <a:xfrm flipH="1">
              <a:off x="886588" y="2128568"/>
              <a:ext cx="149309" cy="32666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6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362" name="Google Shape;362;p6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363" name="Google Shape;363;p6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6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365" name="Google Shape;365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3" name="Google Shape;373;p6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6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5" name="Google Shape;375;p6"/>
                <p:cNvGrpSpPr/>
                <p:nvPr/>
              </p:nvGrpSpPr>
              <p:grpSpPr>
                <a:xfrm rot="10800000">
                  <a:off x="8504637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376" name="Google Shape;376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0" name="Google Shape;380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4" name="Google Shape;384;p6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5" name="Google Shape;385;p6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26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avLst/>
                <a:gdLst/>
                <a:ahLst/>
                <a:cxnLst/>
                <a:rect l="l" t="t" r="r" b="b"/>
                <a:pathLst>
                  <a:path w="53343" h="7414" extrusionOk="0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rgbClr val="FFFFFF">
                  <a:alpha val="16540"/>
                </a:srgbClr>
              </a:solidFill>
              <a:ln>
                <a:noFill/>
              </a:ln>
              <a:effectLst>
                <a:reflection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7" name="Google Shape;387;p6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88" name="Google Shape;388;p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6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390" name="Google Shape;390;p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4_1_2">
    <p:bg>
      <p:bgPr>
        <a:solidFill>
          <a:srgbClr val="CFD9E0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7"/>
          <p:cNvGrpSpPr/>
          <p:nvPr/>
        </p:nvGrpSpPr>
        <p:grpSpPr>
          <a:xfrm>
            <a:off x="0" y="0"/>
            <a:ext cx="9144057" cy="5143509"/>
            <a:chOff x="0" y="0"/>
            <a:chExt cx="9144057" cy="5143509"/>
          </a:xfrm>
        </p:grpSpPr>
        <p:grpSp>
          <p:nvGrpSpPr>
            <p:cNvPr id="393" name="Google Shape;393;p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5" name="Google Shape;395;p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4" name="Google Shape;404;p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7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5" name="Google Shape;415;p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7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7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18" name="Google Shape;418;p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7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420" name="Google Shape;420;p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14_1_2_1">
    <p:bg>
      <p:bgPr>
        <a:solidFill>
          <a:srgbClr val="CFD9E0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23" name="Google Shape;423;p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8"/>
          <p:cNvSpPr txBox="1">
            <a:spLocks noGrp="1"/>
          </p:cNvSpPr>
          <p:nvPr>
            <p:ph type="title"/>
          </p:nvPr>
        </p:nvSpPr>
        <p:spPr>
          <a:xfrm>
            <a:off x="433399" y="606600"/>
            <a:ext cx="15894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425" name="Google Shape;425;p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4_1_1">
    <p:bg>
      <p:bgPr>
        <a:solidFill>
          <a:srgbClr val="CFD9E0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9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28" name="Google Shape;428;p9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29" name="Google Shape;429;p9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0" name="Google Shape;430;p9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31" name="Google Shape;431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9" name="Google Shape;439;p9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1" name="Google Shape;441;p9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42" name="Google Shape;442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9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9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9"/>
          <p:cNvSpPr/>
          <p:nvPr/>
        </p:nvSpPr>
        <p:spPr>
          <a:xfrm>
            <a:off x="144515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9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55" name="Google Shape;455;p9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6" name="Google Shape;456;p9"/>
          <p:cNvSpPr txBox="1">
            <a:spLocks noGrp="1"/>
          </p:cNvSpPr>
          <p:nvPr>
            <p:ph type="subTitle" idx="1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7" name="Google Shape;457;p9"/>
          <p:cNvSpPr/>
          <p:nvPr/>
        </p:nvSpPr>
        <p:spPr>
          <a:xfrm>
            <a:off x="363440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 txBox="1">
            <a:spLocks noGrp="1"/>
          </p:cNvSpPr>
          <p:nvPr>
            <p:ph type="subTitle" idx="2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9" name="Google Shape;459;p9"/>
          <p:cNvSpPr/>
          <p:nvPr/>
        </p:nvSpPr>
        <p:spPr>
          <a:xfrm>
            <a:off x="580645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 txBox="1">
            <a:spLocks noGrp="1"/>
          </p:cNvSpPr>
          <p:nvPr>
            <p:ph type="subTitle" idx="3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462" name="Google Shape;462;p9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_1_1_5">
    <p:bg>
      <p:bgPr>
        <a:solidFill>
          <a:srgbClr val="CFD9E0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65" name="Google Shape;465;p10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6" name="Google Shape;466;p10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sp>
          <p:nvSpPr>
            <p:cNvPr id="467" name="Google Shape;467;p10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10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0"/>
          <p:cNvSpPr txBox="1">
            <a:spLocks noGrp="1"/>
          </p:cNvSpPr>
          <p:nvPr>
            <p:ph type="subTitle" idx="1"/>
          </p:nvPr>
        </p:nvSpPr>
        <p:spPr>
          <a:xfrm>
            <a:off x="807088" y="1808552"/>
            <a:ext cx="2410500" cy="17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1" name="Google Shape;471;p10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cxnSp>
        <p:nvCxnSpPr>
          <p:cNvPr id="472" name="Google Shape;472;p10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0"/>
          <p:cNvSpPr txBox="1">
            <a:spLocks noGrp="1"/>
          </p:cNvSpPr>
          <p:nvPr>
            <p:ph type="subTitle" idx="1"/>
          </p:nvPr>
        </p:nvSpPr>
        <p:spPr>
          <a:xfrm>
            <a:off x="2582816" y="2644328"/>
            <a:ext cx="4146600" cy="419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“The heart of your health’s care.”</a:t>
            </a:r>
          </a:p>
        </p:txBody>
      </p:sp>
      <p:sp>
        <p:nvSpPr>
          <p:cNvPr id="1322" name="Google Shape;1322;p20"/>
          <p:cNvSpPr txBox="1">
            <a:spLocks noGrp="1"/>
          </p:cNvSpPr>
          <p:nvPr>
            <p:ph type="ctrTitle"/>
          </p:nvPr>
        </p:nvSpPr>
        <p:spPr>
          <a:xfrm>
            <a:off x="2582816" y="1431494"/>
            <a:ext cx="4146600" cy="1212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HEALTHIFY</a:t>
            </a:r>
            <a:endParaRPr sz="6000" dirty="0">
              <a:solidFill>
                <a:schemeClr val="tx2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41"/>
          <p:cNvSpPr txBox="1">
            <a:spLocks noGrp="1"/>
          </p:cNvSpPr>
          <p:nvPr>
            <p:ph type="ctrTitle"/>
          </p:nvPr>
        </p:nvSpPr>
        <p:spPr>
          <a:xfrm>
            <a:off x="2538029" y="1956580"/>
            <a:ext cx="4146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THANK YOU!</a:t>
            </a:r>
            <a:endParaRPr dirty="0">
              <a:solidFill>
                <a:schemeClr val="tx2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0"/>
          <p:cNvSpPr txBox="1">
            <a:spLocks noGrp="1"/>
          </p:cNvSpPr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Bahnschrift Light" panose="020B0502040204020203" pitchFamily="34" charset="0"/>
              </a:rPr>
              <a:t>TEAM MEMBERS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1556" name="Google Shape;1556;p30"/>
          <p:cNvSpPr txBox="1">
            <a:spLocks noGrp="1"/>
          </p:cNvSpPr>
          <p:nvPr>
            <p:ph type="title" idx="2"/>
          </p:nvPr>
        </p:nvSpPr>
        <p:spPr>
          <a:xfrm flipH="1">
            <a:off x="678357" y="1064784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latin typeface="Bahnschrift Light" panose="020B0502040204020203" pitchFamily="34" charset="0"/>
              </a:rPr>
              <a:t>01</a:t>
            </a:r>
            <a:endParaRPr sz="2800" dirty="0">
              <a:latin typeface="Bahnschrift Light" panose="020B0502040204020203" pitchFamily="34" charset="0"/>
            </a:endParaRPr>
          </a:p>
        </p:txBody>
      </p:sp>
      <p:sp>
        <p:nvSpPr>
          <p:cNvPr id="1558" name="Google Shape;1558;p30"/>
          <p:cNvSpPr txBox="1">
            <a:spLocks noGrp="1"/>
          </p:cNvSpPr>
          <p:nvPr>
            <p:ph type="title" idx="3"/>
          </p:nvPr>
        </p:nvSpPr>
        <p:spPr>
          <a:xfrm flipH="1">
            <a:off x="678357" y="1737159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latin typeface="Bahnschrift Light" panose="020B0502040204020203" pitchFamily="34" charset="0"/>
              </a:rPr>
              <a:t>02</a:t>
            </a:r>
            <a:endParaRPr sz="2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1766" y="1064784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23323">
              <a:buSzPts val="1400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  <a:cs typeface="Poppins Light" panose="020B0604020202020204" charset="0"/>
              </a:rPr>
              <a:t>ARJUN R</a:t>
            </a:r>
          </a:p>
        </p:txBody>
      </p:sp>
      <p:sp>
        <p:nvSpPr>
          <p:cNvPr id="9" name="Google Shape;1558;p30"/>
          <p:cNvSpPr txBox="1">
            <a:spLocks/>
          </p:cNvSpPr>
          <p:nvPr/>
        </p:nvSpPr>
        <p:spPr>
          <a:xfrm flipH="1">
            <a:off x="678357" y="2409534"/>
            <a:ext cx="1535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Saira Condensed"/>
              <a:buNone/>
              <a:defRPr sz="7000" b="0" i="0" u="none" strike="noStrike" cap="none">
                <a:solidFill>
                  <a:srgbClr val="FF787F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 b="0" i="0" u="none" strike="noStrike" cap="none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sz="2800" dirty="0" smtClean="0">
                <a:latin typeface="Bahnschrift Light" panose="020B0502040204020203" pitchFamily="34" charset="0"/>
              </a:rPr>
              <a:t>03</a:t>
            </a:r>
            <a:endParaRPr lang="es" sz="2800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0668" y="240953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23323">
              <a:buSzPts val="1400"/>
            </a:pPr>
            <a:r>
              <a:rPr lang="en-US" sz="2400" dirty="0" smtClean="0">
                <a:solidFill>
                  <a:schemeClr val="tx1"/>
                </a:solidFill>
                <a:latin typeface="Bahnschrift Light" panose="020B0502040204020203" pitchFamily="34" charset="0"/>
                <a:cs typeface="Poppins Light" panose="020B0604020202020204" charset="0"/>
              </a:rPr>
              <a:t>JOE JOSEPH JOJAN</a:t>
            </a:r>
            <a:endParaRPr lang="en-US" sz="2400" dirty="0">
              <a:solidFill>
                <a:schemeClr val="tx1"/>
              </a:solidFill>
              <a:latin typeface="Bahnschrift Light" panose="020B0502040204020203" pitchFamily="34" charset="0"/>
              <a:cs typeface="Poppins Light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1766" y="1737159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23323">
              <a:buSzPts val="1400"/>
            </a:pPr>
            <a:r>
              <a:rPr lang="en-US" sz="2400" dirty="0" smtClean="0">
                <a:solidFill>
                  <a:schemeClr val="tx1"/>
                </a:solidFill>
                <a:latin typeface="Bahnschrift Light" panose="020B0502040204020203" pitchFamily="34" charset="0"/>
                <a:cs typeface="Poppins Light" panose="020B0604020202020204" charset="0"/>
              </a:rPr>
              <a:t>INDULEKHA M</a:t>
            </a:r>
            <a:endParaRPr lang="en-US" sz="2400" dirty="0">
              <a:solidFill>
                <a:schemeClr val="tx1"/>
              </a:solidFill>
              <a:latin typeface="Bahnschrift Light" panose="020B0502040204020203" pitchFamily="34" charset="0"/>
              <a:cs typeface="Poppins Ligh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2674" y="3089949"/>
            <a:ext cx="3889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6262" indent="0">
              <a:buSzPts val="1400"/>
            </a:pPr>
            <a:r>
              <a:rPr lang="en-US" sz="1200" i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Poppins Light" panose="020B0604020202020204" charset="0"/>
              </a:rPr>
              <a:t>S6-CSE</a:t>
            </a:r>
            <a:r>
              <a:rPr lang="en-US" sz="1200" i="1" dirty="0">
                <a:solidFill>
                  <a:schemeClr val="tx1"/>
                </a:solidFill>
                <a:latin typeface="Bahnschrift Light" panose="020B0502040204020203" pitchFamily="34" charset="0"/>
                <a:cs typeface="Poppins Light" panose="020B0604020202020204" charset="0"/>
              </a:rPr>
              <a:t>, AMAL JYOTHI COLLEGE OF ENGINEERING </a:t>
            </a:r>
          </a:p>
        </p:txBody>
      </p:sp>
      <p:sp>
        <p:nvSpPr>
          <p:cNvPr id="14" name="Google Shape;1555;p30"/>
          <p:cNvSpPr txBox="1">
            <a:spLocks/>
          </p:cNvSpPr>
          <p:nvPr/>
        </p:nvSpPr>
        <p:spPr>
          <a:xfrm>
            <a:off x="630974" y="4230135"/>
            <a:ext cx="139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IN" dirty="0" smtClean="0">
                <a:latin typeface="Bahnschrift Light" panose="020B0502040204020203" pitchFamily="34" charset="0"/>
              </a:rPr>
              <a:t>TEAM </a:t>
            </a:r>
          </a:p>
          <a:p>
            <a:r>
              <a:rPr lang="en-IN" dirty="0" smtClean="0">
                <a:latin typeface="Bahnschrift Light" panose="020B0502040204020203" pitchFamily="34" charset="0"/>
              </a:rPr>
              <a:t>NAME</a:t>
            </a:r>
            <a:endParaRPr lang="en-IN" dirty="0">
              <a:latin typeface="Bahnschrift Light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520535"/>
            <a:ext cx="2022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01765" y="3999302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23323">
              <a:buSzPts val="1400"/>
            </a:pPr>
            <a:r>
              <a:rPr lang="en-US" sz="2400" dirty="0" smtClean="0">
                <a:solidFill>
                  <a:schemeClr val="tx1"/>
                </a:solidFill>
                <a:latin typeface="Bahnschrift Light" panose="020B0502040204020203" pitchFamily="34" charset="0"/>
                <a:cs typeface="Poppins Light" panose="020B0604020202020204" charset="0"/>
              </a:rPr>
              <a:t>HACKOVERFLOW</a:t>
            </a:r>
            <a:endParaRPr lang="en-US" sz="2400" dirty="0">
              <a:solidFill>
                <a:schemeClr val="tx1"/>
              </a:solidFill>
              <a:latin typeface="Bahnschrift Light" panose="020B0502040204020203" pitchFamily="34" charset="0"/>
              <a:cs typeface="Poppins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6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latin typeface="Bahnschrift Light" panose="020B0502040204020203" pitchFamily="34" charset="0"/>
              </a:rPr>
              <a:t>INTRODUCTION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0185" y="1073321"/>
            <a:ext cx="53840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Light" panose="020B0502040204020203" pitchFamily="34" charset="0"/>
              </a:rPr>
              <a:t>Life </a:t>
            </a:r>
            <a:r>
              <a:rPr lang="en-US" dirty="0">
                <a:latin typeface="Bahnschrift Light" panose="020B0502040204020203" pitchFamily="34" charset="0"/>
              </a:rPr>
              <a:t>is getting too occupied to </a:t>
            </a:r>
            <a:r>
              <a:rPr lang="en-US" dirty="0" smtClean="0">
                <a:latin typeface="Bahnschrift Light" panose="020B0502040204020203" pitchFamily="34" charset="0"/>
              </a:rPr>
              <a:t>get </a:t>
            </a:r>
            <a:r>
              <a:rPr lang="en-US" dirty="0">
                <a:latin typeface="Bahnschrift Light" panose="020B0502040204020203" pitchFamily="34" charset="0"/>
              </a:rPr>
              <a:t>medical appointments in person </a:t>
            </a:r>
            <a:r>
              <a:rPr lang="en-US" dirty="0" smtClean="0">
                <a:latin typeface="Bahnschrift Light" panose="020B0502040204020203" pitchFamily="34" charset="0"/>
              </a:rPr>
              <a:t>and to </a:t>
            </a:r>
            <a:r>
              <a:rPr lang="en-US" dirty="0">
                <a:latin typeface="Bahnschrift Light" panose="020B0502040204020203" pitchFamily="34" charset="0"/>
              </a:rPr>
              <a:t>maintain a proper health </a:t>
            </a:r>
            <a:r>
              <a:rPr lang="en-US" dirty="0" smtClean="0">
                <a:latin typeface="Bahnschrift Light" panose="020B0502040204020203" pitchFamily="34" charset="0"/>
              </a:rPr>
              <a:t>care. 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The </a:t>
            </a:r>
            <a:r>
              <a:rPr lang="en-US" dirty="0">
                <a:latin typeface="Bahnschrift Light" panose="020B0502040204020203" pitchFamily="34" charset="0"/>
              </a:rPr>
              <a:t>fundamental thought of this work is to provide ease and comfort to patients while taking appointment from</a:t>
            </a:r>
          </a:p>
          <a:p>
            <a:r>
              <a:rPr lang="en-US" dirty="0">
                <a:latin typeface="Bahnschrift Light" panose="020B0502040204020203" pitchFamily="34" charset="0"/>
              </a:rPr>
              <a:t>doctors and it also resolves the problems that the patients has to </a:t>
            </a:r>
            <a:r>
              <a:rPr lang="en-US" dirty="0" smtClean="0">
                <a:latin typeface="Bahnschrift Light" panose="020B0502040204020203" pitchFamily="34" charset="0"/>
              </a:rPr>
              <a:t>face while </a:t>
            </a:r>
            <a:r>
              <a:rPr lang="en-US" dirty="0">
                <a:latin typeface="Bahnschrift Light" panose="020B0502040204020203" pitchFamily="34" charset="0"/>
              </a:rPr>
              <a:t>making an </a:t>
            </a:r>
            <a:r>
              <a:rPr lang="en-US" dirty="0" smtClean="0">
                <a:latin typeface="Bahnschrift Light" panose="020B0502040204020203" pitchFamily="34" charset="0"/>
              </a:rPr>
              <a:t>appointment. 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 smtClean="0">
                <a:latin typeface="Bahnschrift Light" panose="020B0502040204020203" pitchFamily="34" charset="0"/>
              </a:rPr>
              <a:t>The </a:t>
            </a:r>
            <a:r>
              <a:rPr lang="en-US" dirty="0">
                <a:latin typeface="Bahnschrift Light" panose="020B0502040204020203" pitchFamily="34" charset="0"/>
              </a:rPr>
              <a:t>HEALTHIFY website acts as a </a:t>
            </a:r>
            <a:r>
              <a:rPr lang="en-US" dirty="0" smtClean="0">
                <a:latin typeface="Bahnschrift Light" panose="020B0502040204020203" pitchFamily="34" charset="0"/>
              </a:rPr>
              <a:t>client whereas </a:t>
            </a:r>
            <a:r>
              <a:rPr lang="en-US" dirty="0">
                <a:latin typeface="Bahnschrift Light" panose="020B0502040204020203" pitchFamily="34" charset="0"/>
              </a:rPr>
              <a:t>the database </a:t>
            </a:r>
            <a:r>
              <a:rPr lang="en-US" dirty="0" smtClean="0">
                <a:latin typeface="Bahnschrift Light" panose="020B0502040204020203" pitchFamily="34" charset="0"/>
              </a:rPr>
              <a:t>contains </a:t>
            </a:r>
            <a:r>
              <a:rPr lang="en-US" dirty="0">
                <a:latin typeface="Bahnschrift Light" panose="020B0502040204020203" pitchFamily="34" charset="0"/>
              </a:rPr>
              <a:t>the doctor’s details, patient’s details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and appointment details. </a:t>
            </a:r>
            <a:endParaRPr lang="en-US" dirty="0" smtClean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User can create an account and search for</a:t>
            </a:r>
          </a:p>
          <a:p>
            <a:r>
              <a:rPr lang="en-US" dirty="0">
                <a:latin typeface="Bahnschrift Light" panose="020B0502040204020203" pitchFamily="34" charset="0"/>
              </a:rPr>
              <a:t>available doctors, doctors are suggested to the user on the basis of </a:t>
            </a:r>
            <a:r>
              <a:rPr lang="en-US" dirty="0" smtClean="0">
                <a:latin typeface="Bahnschrift Light" panose="020B0502040204020203" pitchFamily="34" charset="0"/>
              </a:rPr>
              <a:t>the details </a:t>
            </a:r>
            <a:r>
              <a:rPr lang="en-US" dirty="0">
                <a:latin typeface="Bahnschrift Light" panose="020B0502040204020203" pitchFamily="34" charset="0"/>
              </a:rPr>
              <a:t>entered by the user like symptoms, location and age.</a:t>
            </a:r>
            <a:endParaRPr lang="en-IN" dirty="0">
              <a:latin typeface="Bahnschrift Light" panose="020B0502040204020203" pitchFamily="34" charset="0"/>
            </a:endParaRPr>
          </a:p>
        </p:txBody>
      </p:sp>
      <p:grpSp>
        <p:nvGrpSpPr>
          <p:cNvPr id="56" name="Google Shape;2157;p68"/>
          <p:cNvGrpSpPr/>
          <p:nvPr/>
        </p:nvGrpSpPr>
        <p:grpSpPr>
          <a:xfrm flipH="1">
            <a:off x="0" y="1174157"/>
            <a:ext cx="3257407" cy="3439115"/>
            <a:chOff x="5620603" y="1572940"/>
            <a:chExt cx="2837707" cy="2996002"/>
          </a:xfrm>
        </p:grpSpPr>
        <p:sp>
          <p:nvSpPr>
            <p:cNvPr id="57" name="Google Shape;2158;p68"/>
            <p:cNvSpPr/>
            <p:nvPr/>
          </p:nvSpPr>
          <p:spPr>
            <a:xfrm>
              <a:off x="5726657" y="3542317"/>
              <a:ext cx="980538" cy="943264"/>
            </a:xfrm>
            <a:custGeom>
              <a:avLst/>
              <a:gdLst/>
              <a:ahLst/>
              <a:cxnLst/>
              <a:rect l="l" t="t" r="r" b="b"/>
              <a:pathLst>
                <a:path w="30594" h="29431" extrusionOk="0">
                  <a:moveTo>
                    <a:pt x="15883" y="4542"/>
                  </a:moveTo>
                  <a:cubicBezTo>
                    <a:pt x="17192" y="4542"/>
                    <a:pt x="18511" y="4795"/>
                    <a:pt x="19766" y="5314"/>
                  </a:cubicBezTo>
                  <a:cubicBezTo>
                    <a:pt x="23576" y="6902"/>
                    <a:pt x="26049" y="10611"/>
                    <a:pt x="26049" y="14721"/>
                  </a:cubicBezTo>
                  <a:cubicBezTo>
                    <a:pt x="26049" y="20335"/>
                    <a:pt x="21504" y="24880"/>
                    <a:pt x="15873" y="24880"/>
                  </a:cubicBezTo>
                  <a:cubicBezTo>
                    <a:pt x="11763" y="24880"/>
                    <a:pt x="8054" y="22407"/>
                    <a:pt x="6483" y="18614"/>
                  </a:cubicBezTo>
                  <a:cubicBezTo>
                    <a:pt x="4912" y="14805"/>
                    <a:pt x="5781" y="10427"/>
                    <a:pt x="8688" y="7520"/>
                  </a:cubicBezTo>
                  <a:cubicBezTo>
                    <a:pt x="10634" y="5575"/>
                    <a:pt x="13237" y="4542"/>
                    <a:pt x="15883" y="4542"/>
                  </a:cubicBezTo>
                  <a:close/>
                  <a:moveTo>
                    <a:pt x="15873" y="1"/>
                  </a:moveTo>
                  <a:cubicBezTo>
                    <a:pt x="9925" y="1"/>
                    <a:pt x="4561" y="3593"/>
                    <a:pt x="2289" y="9090"/>
                  </a:cubicBezTo>
                  <a:cubicBezTo>
                    <a:pt x="0" y="14588"/>
                    <a:pt x="1270" y="20903"/>
                    <a:pt x="5480" y="25114"/>
                  </a:cubicBezTo>
                  <a:cubicBezTo>
                    <a:pt x="8286" y="27930"/>
                    <a:pt x="12048" y="29431"/>
                    <a:pt x="15877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93" y="20669"/>
                    <a:pt x="30593" y="14721"/>
                  </a:cubicBezTo>
                  <a:cubicBezTo>
                    <a:pt x="30593" y="6584"/>
                    <a:pt x="24010" y="1"/>
                    <a:pt x="1587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58" name="Google Shape;2159;p68"/>
            <p:cNvSpPr/>
            <p:nvPr/>
          </p:nvSpPr>
          <p:spPr>
            <a:xfrm>
              <a:off x="5726657" y="3542317"/>
              <a:ext cx="980538" cy="943264"/>
            </a:xfrm>
            <a:custGeom>
              <a:avLst/>
              <a:gdLst/>
              <a:ahLst/>
              <a:cxnLst/>
              <a:rect l="l" t="t" r="r" b="b"/>
              <a:pathLst>
                <a:path w="30594" h="29431" extrusionOk="0">
                  <a:moveTo>
                    <a:pt x="15883" y="4542"/>
                  </a:moveTo>
                  <a:cubicBezTo>
                    <a:pt x="17192" y="4542"/>
                    <a:pt x="18511" y="4795"/>
                    <a:pt x="19766" y="5314"/>
                  </a:cubicBezTo>
                  <a:cubicBezTo>
                    <a:pt x="23576" y="6902"/>
                    <a:pt x="26049" y="10611"/>
                    <a:pt x="26049" y="14721"/>
                  </a:cubicBezTo>
                  <a:cubicBezTo>
                    <a:pt x="26049" y="20335"/>
                    <a:pt x="21504" y="24880"/>
                    <a:pt x="15873" y="24880"/>
                  </a:cubicBezTo>
                  <a:cubicBezTo>
                    <a:pt x="11763" y="24880"/>
                    <a:pt x="8054" y="22407"/>
                    <a:pt x="6483" y="18614"/>
                  </a:cubicBezTo>
                  <a:cubicBezTo>
                    <a:pt x="4912" y="14805"/>
                    <a:pt x="5781" y="10427"/>
                    <a:pt x="8688" y="7520"/>
                  </a:cubicBezTo>
                  <a:cubicBezTo>
                    <a:pt x="10634" y="5575"/>
                    <a:pt x="13237" y="4542"/>
                    <a:pt x="15883" y="4542"/>
                  </a:cubicBezTo>
                  <a:close/>
                  <a:moveTo>
                    <a:pt x="15873" y="1"/>
                  </a:moveTo>
                  <a:cubicBezTo>
                    <a:pt x="9925" y="1"/>
                    <a:pt x="4561" y="3593"/>
                    <a:pt x="2289" y="9090"/>
                  </a:cubicBezTo>
                  <a:cubicBezTo>
                    <a:pt x="0" y="14588"/>
                    <a:pt x="1270" y="20903"/>
                    <a:pt x="5480" y="25114"/>
                  </a:cubicBezTo>
                  <a:cubicBezTo>
                    <a:pt x="8286" y="27930"/>
                    <a:pt x="12048" y="29431"/>
                    <a:pt x="15877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93" y="20669"/>
                    <a:pt x="30593" y="14721"/>
                  </a:cubicBezTo>
                  <a:cubicBezTo>
                    <a:pt x="30593" y="6584"/>
                    <a:pt x="24010" y="1"/>
                    <a:pt x="15873" y="1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2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59" name="Google Shape;2160;p68"/>
            <p:cNvSpPr/>
            <p:nvPr/>
          </p:nvSpPr>
          <p:spPr>
            <a:xfrm>
              <a:off x="5704670" y="3507126"/>
              <a:ext cx="1094091" cy="1016818"/>
            </a:xfrm>
            <a:custGeom>
              <a:avLst/>
              <a:gdLst/>
              <a:ahLst/>
              <a:cxnLst/>
              <a:rect l="l" t="t" r="r" b="b"/>
              <a:pathLst>
                <a:path w="34137" h="31726" extrusionOk="0">
                  <a:moveTo>
                    <a:pt x="16559" y="2285"/>
                  </a:moveTo>
                  <a:cubicBezTo>
                    <a:pt x="18380" y="2285"/>
                    <a:pt x="20168" y="2653"/>
                    <a:pt x="21822" y="3355"/>
                  </a:cubicBezTo>
                  <a:cubicBezTo>
                    <a:pt x="28205" y="6045"/>
                    <a:pt x="31497" y="13129"/>
                    <a:pt x="29458" y="19746"/>
                  </a:cubicBezTo>
                  <a:cubicBezTo>
                    <a:pt x="27689" y="25473"/>
                    <a:pt x="22397" y="29237"/>
                    <a:pt x="16596" y="29237"/>
                  </a:cubicBezTo>
                  <a:cubicBezTo>
                    <a:pt x="15712" y="29237"/>
                    <a:pt x="14816" y="29150"/>
                    <a:pt x="13919" y="28969"/>
                  </a:cubicBezTo>
                  <a:cubicBezTo>
                    <a:pt x="7136" y="27599"/>
                    <a:pt x="2491" y="21316"/>
                    <a:pt x="3176" y="14432"/>
                  </a:cubicBezTo>
                  <a:cubicBezTo>
                    <a:pt x="3861" y="7548"/>
                    <a:pt x="9642" y="2302"/>
                    <a:pt x="16559" y="2285"/>
                  </a:cubicBezTo>
                  <a:close/>
                  <a:moveTo>
                    <a:pt x="16592" y="0"/>
                  </a:moveTo>
                  <a:cubicBezTo>
                    <a:pt x="15555" y="0"/>
                    <a:pt x="14504" y="102"/>
                    <a:pt x="13451" y="314"/>
                  </a:cubicBezTo>
                  <a:cubicBezTo>
                    <a:pt x="5465" y="1934"/>
                    <a:pt x="1" y="9320"/>
                    <a:pt x="803" y="17423"/>
                  </a:cubicBezTo>
                  <a:cubicBezTo>
                    <a:pt x="1605" y="25527"/>
                    <a:pt x="8422" y="31709"/>
                    <a:pt x="16559" y="31726"/>
                  </a:cubicBezTo>
                  <a:cubicBezTo>
                    <a:pt x="18698" y="31726"/>
                    <a:pt x="20803" y="31308"/>
                    <a:pt x="22758" y="30473"/>
                  </a:cubicBezTo>
                  <a:cubicBezTo>
                    <a:pt x="30260" y="27298"/>
                    <a:pt x="34137" y="18960"/>
                    <a:pt x="31747" y="11174"/>
                  </a:cubicBezTo>
                  <a:cubicBezTo>
                    <a:pt x="29658" y="4429"/>
                    <a:pt x="23425" y="0"/>
                    <a:pt x="165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0" name="Google Shape;2161;p68"/>
            <p:cNvSpPr/>
            <p:nvPr/>
          </p:nvSpPr>
          <p:spPr>
            <a:xfrm>
              <a:off x="5869087" y="3367772"/>
              <a:ext cx="732599" cy="1003550"/>
            </a:xfrm>
            <a:custGeom>
              <a:avLst/>
              <a:gdLst/>
              <a:ahLst/>
              <a:cxnLst/>
              <a:rect l="l" t="t" r="r" b="b"/>
              <a:pathLst>
                <a:path w="22858" h="31312" extrusionOk="0">
                  <a:moveTo>
                    <a:pt x="2991" y="0"/>
                  </a:moveTo>
                  <a:cubicBezTo>
                    <a:pt x="2423" y="0"/>
                    <a:pt x="1955" y="401"/>
                    <a:pt x="1855" y="952"/>
                  </a:cubicBezTo>
                  <a:lnTo>
                    <a:pt x="1237" y="4662"/>
                  </a:lnTo>
                  <a:cubicBezTo>
                    <a:pt x="418" y="9507"/>
                    <a:pt x="1" y="14436"/>
                    <a:pt x="1" y="19365"/>
                  </a:cubicBezTo>
                  <a:lnTo>
                    <a:pt x="1" y="20936"/>
                  </a:lnTo>
                  <a:cubicBezTo>
                    <a:pt x="1" y="26667"/>
                    <a:pt x="4645" y="31312"/>
                    <a:pt x="10377" y="31312"/>
                  </a:cubicBezTo>
                  <a:lnTo>
                    <a:pt x="12482" y="31312"/>
                  </a:lnTo>
                  <a:cubicBezTo>
                    <a:pt x="18213" y="31312"/>
                    <a:pt x="22858" y="26667"/>
                    <a:pt x="22858" y="20936"/>
                  </a:cubicBezTo>
                  <a:lnTo>
                    <a:pt x="22858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1" name="Google Shape;2162;p68"/>
            <p:cNvSpPr/>
            <p:nvPr/>
          </p:nvSpPr>
          <p:spPr>
            <a:xfrm>
              <a:off x="6972761" y="2090772"/>
              <a:ext cx="654429" cy="842723"/>
            </a:xfrm>
            <a:custGeom>
              <a:avLst/>
              <a:gdLst/>
              <a:ahLst/>
              <a:cxnLst/>
              <a:rect l="l" t="t" r="r" b="b"/>
              <a:pathLst>
                <a:path w="20419" h="26294" extrusionOk="0">
                  <a:moveTo>
                    <a:pt x="15714" y="1"/>
                  </a:moveTo>
                  <a:cubicBezTo>
                    <a:pt x="14573" y="1"/>
                    <a:pt x="14075" y="847"/>
                    <a:pt x="13351" y="2584"/>
                  </a:cubicBezTo>
                  <a:cubicBezTo>
                    <a:pt x="12633" y="4255"/>
                    <a:pt x="8589" y="14848"/>
                    <a:pt x="8589" y="14848"/>
                  </a:cubicBezTo>
                  <a:lnTo>
                    <a:pt x="1" y="24339"/>
                  </a:lnTo>
                  <a:lnTo>
                    <a:pt x="2123" y="26293"/>
                  </a:lnTo>
                  <a:cubicBezTo>
                    <a:pt x="2123" y="26293"/>
                    <a:pt x="10594" y="20963"/>
                    <a:pt x="12482" y="17672"/>
                  </a:cubicBezTo>
                  <a:cubicBezTo>
                    <a:pt x="14370" y="14380"/>
                    <a:pt x="20419" y="863"/>
                    <a:pt x="16292" y="61"/>
                  </a:cubicBezTo>
                  <a:cubicBezTo>
                    <a:pt x="16082" y="21"/>
                    <a:pt x="15890" y="1"/>
                    <a:pt x="1571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2" name="Google Shape;2163;p68"/>
            <p:cNvSpPr/>
            <p:nvPr/>
          </p:nvSpPr>
          <p:spPr>
            <a:xfrm>
              <a:off x="6893501" y="2835710"/>
              <a:ext cx="156404" cy="120796"/>
            </a:xfrm>
            <a:custGeom>
              <a:avLst/>
              <a:gdLst/>
              <a:ahLst/>
              <a:cxnLst/>
              <a:rect l="l" t="t" r="r" b="b"/>
              <a:pathLst>
                <a:path w="4880" h="3769" extrusionOk="0">
                  <a:moveTo>
                    <a:pt x="2264" y="1"/>
                  </a:moveTo>
                  <a:cubicBezTo>
                    <a:pt x="1708" y="1"/>
                    <a:pt x="1205" y="118"/>
                    <a:pt x="1037" y="461"/>
                  </a:cubicBezTo>
                  <a:cubicBezTo>
                    <a:pt x="853" y="811"/>
                    <a:pt x="903" y="1964"/>
                    <a:pt x="486" y="2148"/>
                  </a:cubicBezTo>
                  <a:cubicBezTo>
                    <a:pt x="235" y="2265"/>
                    <a:pt x="1" y="2399"/>
                    <a:pt x="18" y="2499"/>
                  </a:cubicBezTo>
                  <a:cubicBezTo>
                    <a:pt x="34" y="2700"/>
                    <a:pt x="385" y="2833"/>
                    <a:pt x="569" y="2867"/>
                  </a:cubicBezTo>
                  <a:cubicBezTo>
                    <a:pt x="595" y="2871"/>
                    <a:pt x="624" y="2873"/>
                    <a:pt x="655" y="2873"/>
                  </a:cubicBezTo>
                  <a:cubicBezTo>
                    <a:pt x="985" y="2873"/>
                    <a:pt x="1572" y="2649"/>
                    <a:pt x="1572" y="2649"/>
                  </a:cubicBezTo>
                  <a:cubicBezTo>
                    <a:pt x="1572" y="2649"/>
                    <a:pt x="2106" y="3602"/>
                    <a:pt x="2290" y="3618"/>
                  </a:cubicBezTo>
                  <a:cubicBezTo>
                    <a:pt x="2407" y="3618"/>
                    <a:pt x="2541" y="3585"/>
                    <a:pt x="2674" y="3552"/>
                  </a:cubicBezTo>
                  <a:cubicBezTo>
                    <a:pt x="2892" y="3518"/>
                    <a:pt x="3126" y="3468"/>
                    <a:pt x="3359" y="3435"/>
                  </a:cubicBezTo>
                  <a:lnTo>
                    <a:pt x="3627" y="3769"/>
                  </a:lnTo>
                  <a:cubicBezTo>
                    <a:pt x="3627" y="3769"/>
                    <a:pt x="4245" y="2783"/>
                    <a:pt x="4445" y="2432"/>
                  </a:cubicBezTo>
                  <a:cubicBezTo>
                    <a:pt x="4479" y="2382"/>
                    <a:pt x="4496" y="2332"/>
                    <a:pt x="4529" y="2265"/>
                  </a:cubicBezTo>
                  <a:cubicBezTo>
                    <a:pt x="4880" y="1630"/>
                    <a:pt x="4713" y="828"/>
                    <a:pt x="4128" y="394"/>
                  </a:cubicBezTo>
                  <a:cubicBezTo>
                    <a:pt x="3914" y="228"/>
                    <a:pt x="3038" y="1"/>
                    <a:pt x="226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3" name="Google Shape;2164;p68"/>
            <p:cNvSpPr/>
            <p:nvPr/>
          </p:nvSpPr>
          <p:spPr>
            <a:xfrm>
              <a:off x="7252845" y="2067888"/>
              <a:ext cx="348640" cy="467706"/>
            </a:xfrm>
            <a:custGeom>
              <a:avLst/>
              <a:gdLst/>
              <a:ahLst/>
              <a:cxnLst/>
              <a:rect l="l" t="t" r="r" b="b"/>
              <a:pathLst>
                <a:path w="10878" h="14593" extrusionOk="0">
                  <a:moveTo>
                    <a:pt x="7384" y="0"/>
                  </a:moveTo>
                  <a:cubicBezTo>
                    <a:pt x="6964" y="0"/>
                    <a:pt x="6534" y="98"/>
                    <a:pt x="6116" y="307"/>
                  </a:cubicBezTo>
                  <a:cubicBezTo>
                    <a:pt x="4428" y="1143"/>
                    <a:pt x="0" y="11134"/>
                    <a:pt x="0" y="11134"/>
                  </a:cubicBezTo>
                  <a:lnTo>
                    <a:pt x="6918" y="14593"/>
                  </a:lnTo>
                  <a:cubicBezTo>
                    <a:pt x="6918" y="14593"/>
                    <a:pt x="10878" y="4217"/>
                    <a:pt x="10260" y="2312"/>
                  </a:cubicBezTo>
                  <a:cubicBezTo>
                    <a:pt x="9808" y="884"/>
                    <a:pt x="8643" y="0"/>
                    <a:pt x="7384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4" name="Google Shape;2165;p68"/>
            <p:cNvSpPr/>
            <p:nvPr/>
          </p:nvSpPr>
          <p:spPr>
            <a:xfrm>
              <a:off x="7094326" y="4352028"/>
              <a:ext cx="449854" cy="171916"/>
            </a:xfrm>
            <a:custGeom>
              <a:avLst/>
              <a:gdLst/>
              <a:ahLst/>
              <a:cxnLst/>
              <a:rect l="l" t="t" r="r" b="b"/>
              <a:pathLst>
                <a:path w="14036" h="5364" extrusionOk="0">
                  <a:moveTo>
                    <a:pt x="8472" y="0"/>
                  </a:moveTo>
                  <a:cubicBezTo>
                    <a:pt x="8472" y="0"/>
                    <a:pt x="8539" y="1354"/>
                    <a:pt x="5865" y="2473"/>
                  </a:cubicBezTo>
                  <a:cubicBezTo>
                    <a:pt x="4946" y="2841"/>
                    <a:pt x="4011" y="3125"/>
                    <a:pt x="3042" y="3309"/>
                  </a:cubicBezTo>
                  <a:cubicBezTo>
                    <a:pt x="803" y="3776"/>
                    <a:pt x="1" y="5364"/>
                    <a:pt x="1" y="5364"/>
                  </a:cubicBezTo>
                  <a:lnTo>
                    <a:pt x="13835" y="5364"/>
                  </a:lnTo>
                  <a:lnTo>
                    <a:pt x="13936" y="2941"/>
                  </a:lnTo>
                  <a:lnTo>
                    <a:pt x="14036" y="401"/>
                  </a:lnTo>
                  <a:lnTo>
                    <a:pt x="8472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5" name="Google Shape;2166;p68"/>
            <p:cNvSpPr/>
            <p:nvPr/>
          </p:nvSpPr>
          <p:spPr>
            <a:xfrm>
              <a:off x="7094326" y="4431288"/>
              <a:ext cx="446649" cy="92657"/>
            </a:xfrm>
            <a:custGeom>
              <a:avLst/>
              <a:gdLst/>
              <a:ahLst/>
              <a:cxnLst/>
              <a:rect l="l" t="t" r="r" b="b"/>
              <a:pathLst>
                <a:path w="13936" h="2891" extrusionOk="0">
                  <a:moveTo>
                    <a:pt x="5865" y="0"/>
                  </a:moveTo>
                  <a:cubicBezTo>
                    <a:pt x="4946" y="368"/>
                    <a:pt x="4011" y="652"/>
                    <a:pt x="3042" y="836"/>
                  </a:cubicBezTo>
                  <a:cubicBezTo>
                    <a:pt x="803" y="1303"/>
                    <a:pt x="1" y="2891"/>
                    <a:pt x="1" y="2891"/>
                  </a:cubicBezTo>
                  <a:lnTo>
                    <a:pt x="13835" y="2891"/>
                  </a:lnTo>
                  <a:lnTo>
                    <a:pt x="13936" y="468"/>
                  </a:lnTo>
                  <a:lnTo>
                    <a:pt x="13936" y="468"/>
                  </a:lnTo>
                  <a:cubicBezTo>
                    <a:pt x="12666" y="836"/>
                    <a:pt x="10728" y="1638"/>
                    <a:pt x="7436" y="1905"/>
                  </a:cubicBezTo>
                  <a:cubicBezTo>
                    <a:pt x="7102" y="1237"/>
                    <a:pt x="6467" y="552"/>
                    <a:pt x="586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6" name="Google Shape;2167;p68"/>
            <p:cNvSpPr/>
            <p:nvPr/>
          </p:nvSpPr>
          <p:spPr>
            <a:xfrm>
              <a:off x="7310151" y="2876157"/>
              <a:ext cx="407003" cy="1536413"/>
            </a:xfrm>
            <a:custGeom>
              <a:avLst/>
              <a:gdLst/>
              <a:ahLst/>
              <a:cxnLst/>
              <a:rect l="l" t="t" r="r" b="b"/>
              <a:pathLst>
                <a:path w="12699" h="47938" extrusionOk="0">
                  <a:moveTo>
                    <a:pt x="12699" y="1"/>
                  </a:moveTo>
                  <a:lnTo>
                    <a:pt x="3426" y="285"/>
                  </a:lnTo>
                  <a:cubicBezTo>
                    <a:pt x="3426" y="285"/>
                    <a:pt x="3058" y="2290"/>
                    <a:pt x="2590" y="5164"/>
                  </a:cubicBezTo>
                  <a:cubicBezTo>
                    <a:pt x="2473" y="5832"/>
                    <a:pt x="2356" y="6534"/>
                    <a:pt x="2239" y="7286"/>
                  </a:cubicBezTo>
                  <a:cubicBezTo>
                    <a:pt x="1337" y="12900"/>
                    <a:pt x="217" y="20318"/>
                    <a:pt x="134" y="23359"/>
                  </a:cubicBezTo>
                  <a:cubicBezTo>
                    <a:pt x="0" y="28539"/>
                    <a:pt x="552" y="46150"/>
                    <a:pt x="552" y="46150"/>
                  </a:cubicBezTo>
                  <a:lnTo>
                    <a:pt x="8739" y="47937"/>
                  </a:lnTo>
                  <a:cubicBezTo>
                    <a:pt x="8739" y="47937"/>
                    <a:pt x="9558" y="28956"/>
                    <a:pt x="9558" y="24579"/>
                  </a:cubicBezTo>
                  <a:cubicBezTo>
                    <a:pt x="9892" y="21872"/>
                    <a:pt x="10961" y="13501"/>
                    <a:pt x="11763" y="7286"/>
                  </a:cubicBezTo>
                  <a:cubicBezTo>
                    <a:pt x="11863" y="6550"/>
                    <a:pt x="11947" y="5832"/>
                    <a:pt x="12030" y="5164"/>
                  </a:cubicBezTo>
                  <a:cubicBezTo>
                    <a:pt x="12431" y="2139"/>
                    <a:pt x="12699" y="1"/>
                    <a:pt x="1269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7" name="Google Shape;2168;p68"/>
            <p:cNvSpPr/>
            <p:nvPr/>
          </p:nvSpPr>
          <p:spPr>
            <a:xfrm>
              <a:off x="8127875" y="4137293"/>
              <a:ext cx="330435" cy="431649"/>
            </a:xfrm>
            <a:custGeom>
              <a:avLst/>
              <a:gdLst/>
              <a:ahLst/>
              <a:cxnLst/>
              <a:rect l="l" t="t" r="r" b="b"/>
              <a:pathLst>
                <a:path w="10310" h="13468" extrusionOk="0">
                  <a:moveTo>
                    <a:pt x="6918" y="0"/>
                  </a:moveTo>
                  <a:lnTo>
                    <a:pt x="2724" y="3659"/>
                  </a:lnTo>
                  <a:cubicBezTo>
                    <a:pt x="2724" y="3659"/>
                    <a:pt x="3726" y="4562"/>
                    <a:pt x="2640" y="7268"/>
                  </a:cubicBezTo>
                  <a:cubicBezTo>
                    <a:pt x="2273" y="8171"/>
                    <a:pt x="1805" y="9039"/>
                    <a:pt x="1253" y="9858"/>
                  </a:cubicBezTo>
                  <a:cubicBezTo>
                    <a:pt x="0" y="11780"/>
                    <a:pt x="568" y="13467"/>
                    <a:pt x="568" y="13467"/>
                  </a:cubicBezTo>
                  <a:lnTo>
                    <a:pt x="10309" y="3626"/>
                  </a:lnTo>
                  <a:lnTo>
                    <a:pt x="8655" y="1872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8" name="Google Shape;2169;p68"/>
            <p:cNvSpPr/>
            <p:nvPr/>
          </p:nvSpPr>
          <p:spPr>
            <a:xfrm>
              <a:off x="8127875" y="4197258"/>
              <a:ext cx="330435" cy="371684"/>
            </a:xfrm>
            <a:custGeom>
              <a:avLst/>
              <a:gdLst/>
              <a:ahLst/>
              <a:cxnLst/>
              <a:rect l="l" t="t" r="r" b="b"/>
              <a:pathLst>
                <a:path w="10310" h="11597" extrusionOk="0">
                  <a:moveTo>
                    <a:pt x="8655" y="1"/>
                  </a:moveTo>
                  <a:lnTo>
                    <a:pt x="8666" y="12"/>
                  </a:lnTo>
                  <a:lnTo>
                    <a:pt x="8666" y="12"/>
                  </a:lnTo>
                  <a:cubicBezTo>
                    <a:pt x="8668" y="8"/>
                    <a:pt x="8670" y="4"/>
                    <a:pt x="8672" y="1"/>
                  </a:cubicBezTo>
                  <a:close/>
                  <a:moveTo>
                    <a:pt x="8666" y="12"/>
                  </a:moveTo>
                  <a:cubicBezTo>
                    <a:pt x="8015" y="1166"/>
                    <a:pt x="7212" y="3100"/>
                    <a:pt x="5096" y="5615"/>
                  </a:cubicBezTo>
                  <a:cubicBezTo>
                    <a:pt x="4549" y="5436"/>
                    <a:pt x="3886" y="5384"/>
                    <a:pt x="3239" y="5384"/>
                  </a:cubicBezTo>
                  <a:cubicBezTo>
                    <a:pt x="3036" y="5384"/>
                    <a:pt x="2835" y="5389"/>
                    <a:pt x="2640" y="5397"/>
                  </a:cubicBezTo>
                  <a:cubicBezTo>
                    <a:pt x="2273" y="6300"/>
                    <a:pt x="1805" y="7168"/>
                    <a:pt x="1253" y="7987"/>
                  </a:cubicBezTo>
                  <a:cubicBezTo>
                    <a:pt x="0" y="9909"/>
                    <a:pt x="568" y="11596"/>
                    <a:pt x="568" y="11596"/>
                  </a:cubicBezTo>
                  <a:lnTo>
                    <a:pt x="10309" y="1755"/>
                  </a:lnTo>
                  <a:lnTo>
                    <a:pt x="8666" y="12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69" name="Google Shape;2170;p68"/>
            <p:cNvSpPr/>
            <p:nvPr/>
          </p:nvSpPr>
          <p:spPr>
            <a:xfrm>
              <a:off x="7612703" y="2958622"/>
              <a:ext cx="792596" cy="1323280"/>
            </a:xfrm>
            <a:custGeom>
              <a:avLst/>
              <a:gdLst/>
              <a:ahLst/>
              <a:cxnLst/>
              <a:rect l="l" t="t" r="r" b="b"/>
              <a:pathLst>
                <a:path w="24730" h="41288" extrusionOk="0">
                  <a:moveTo>
                    <a:pt x="1" y="1"/>
                  </a:moveTo>
                  <a:cubicBezTo>
                    <a:pt x="1" y="1"/>
                    <a:pt x="168" y="1939"/>
                    <a:pt x="418" y="4713"/>
                  </a:cubicBezTo>
                  <a:cubicBezTo>
                    <a:pt x="970" y="10794"/>
                    <a:pt x="1989" y="20803"/>
                    <a:pt x="2891" y="22774"/>
                  </a:cubicBezTo>
                  <a:cubicBezTo>
                    <a:pt x="3944" y="25147"/>
                    <a:pt x="18046" y="41287"/>
                    <a:pt x="18046" y="41287"/>
                  </a:cubicBezTo>
                  <a:lnTo>
                    <a:pt x="24729" y="38648"/>
                  </a:lnTo>
                  <a:lnTo>
                    <a:pt x="12098" y="20452"/>
                  </a:lnTo>
                  <a:lnTo>
                    <a:pt x="10443" y="4713"/>
                  </a:lnTo>
                  <a:lnTo>
                    <a:pt x="9959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0" name="Google Shape;2171;p68"/>
            <p:cNvSpPr/>
            <p:nvPr/>
          </p:nvSpPr>
          <p:spPr>
            <a:xfrm>
              <a:off x="7612703" y="2958622"/>
              <a:ext cx="334730" cy="151468"/>
            </a:xfrm>
            <a:custGeom>
              <a:avLst/>
              <a:gdLst/>
              <a:ahLst/>
              <a:cxnLst/>
              <a:rect l="l" t="t" r="r" b="b"/>
              <a:pathLst>
                <a:path w="10444" h="4726" extrusionOk="0">
                  <a:moveTo>
                    <a:pt x="1" y="1"/>
                  </a:moveTo>
                  <a:cubicBezTo>
                    <a:pt x="1" y="1"/>
                    <a:pt x="151" y="1939"/>
                    <a:pt x="418" y="4713"/>
                  </a:cubicBezTo>
                  <a:cubicBezTo>
                    <a:pt x="1964" y="4721"/>
                    <a:pt x="3580" y="4725"/>
                    <a:pt x="5255" y="4725"/>
                  </a:cubicBezTo>
                  <a:cubicBezTo>
                    <a:pt x="6930" y="4725"/>
                    <a:pt x="8664" y="4721"/>
                    <a:pt x="10443" y="4713"/>
                  </a:cubicBezTo>
                  <a:lnTo>
                    <a:pt x="9959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1" name="Google Shape;2172;p68"/>
            <p:cNvSpPr/>
            <p:nvPr/>
          </p:nvSpPr>
          <p:spPr>
            <a:xfrm>
              <a:off x="7302106" y="2043434"/>
              <a:ext cx="734233" cy="974128"/>
            </a:xfrm>
            <a:custGeom>
              <a:avLst/>
              <a:gdLst/>
              <a:ahLst/>
              <a:cxnLst/>
              <a:rect l="l" t="t" r="r" b="b"/>
              <a:pathLst>
                <a:path w="22909" h="30394" extrusionOk="0">
                  <a:moveTo>
                    <a:pt x="15172" y="1"/>
                  </a:moveTo>
                  <a:cubicBezTo>
                    <a:pt x="12833" y="1"/>
                    <a:pt x="8037" y="118"/>
                    <a:pt x="7904" y="118"/>
                  </a:cubicBezTo>
                  <a:cubicBezTo>
                    <a:pt x="7904" y="118"/>
                    <a:pt x="7486" y="168"/>
                    <a:pt x="6935" y="268"/>
                  </a:cubicBezTo>
                  <a:cubicBezTo>
                    <a:pt x="6083" y="452"/>
                    <a:pt x="4880" y="786"/>
                    <a:pt x="4362" y="1388"/>
                  </a:cubicBezTo>
                  <a:cubicBezTo>
                    <a:pt x="3526" y="2373"/>
                    <a:pt x="4144" y="16626"/>
                    <a:pt x="4144" y="16626"/>
                  </a:cubicBezTo>
                  <a:cubicBezTo>
                    <a:pt x="4128" y="16693"/>
                    <a:pt x="1020" y="25799"/>
                    <a:pt x="1" y="30394"/>
                  </a:cubicBezTo>
                  <a:lnTo>
                    <a:pt x="22407" y="30394"/>
                  </a:lnTo>
                  <a:cubicBezTo>
                    <a:pt x="22407" y="30394"/>
                    <a:pt x="21688" y="25765"/>
                    <a:pt x="20987" y="22223"/>
                  </a:cubicBezTo>
                  <a:cubicBezTo>
                    <a:pt x="20469" y="19683"/>
                    <a:pt x="20485" y="17060"/>
                    <a:pt x="21020" y="14521"/>
                  </a:cubicBezTo>
                  <a:cubicBezTo>
                    <a:pt x="21972" y="9976"/>
                    <a:pt x="22908" y="4612"/>
                    <a:pt x="21822" y="2774"/>
                  </a:cubicBezTo>
                  <a:cubicBezTo>
                    <a:pt x="20552" y="602"/>
                    <a:pt x="18163" y="536"/>
                    <a:pt x="16058" y="185"/>
                  </a:cubicBezTo>
                  <a:cubicBezTo>
                    <a:pt x="15757" y="135"/>
                    <a:pt x="15456" y="68"/>
                    <a:pt x="15172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2" name="Google Shape;2173;p68"/>
            <p:cNvSpPr/>
            <p:nvPr/>
          </p:nvSpPr>
          <p:spPr>
            <a:xfrm>
              <a:off x="7747665" y="2758886"/>
              <a:ext cx="139802" cy="160699"/>
            </a:xfrm>
            <a:custGeom>
              <a:avLst/>
              <a:gdLst/>
              <a:ahLst/>
              <a:cxnLst/>
              <a:rect l="l" t="t" r="r" b="b"/>
              <a:pathLst>
                <a:path w="4362" h="5014" extrusionOk="0">
                  <a:moveTo>
                    <a:pt x="0" y="0"/>
                  </a:moveTo>
                  <a:lnTo>
                    <a:pt x="0" y="3493"/>
                  </a:lnTo>
                  <a:cubicBezTo>
                    <a:pt x="0" y="3493"/>
                    <a:pt x="100" y="4512"/>
                    <a:pt x="1454" y="4896"/>
                  </a:cubicBezTo>
                  <a:cubicBezTo>
                    <a:pt x="1729" y="4977"/>
                    <a:pt x="2000" y="5013"/>
                    <a:pt x="2259" y="5013"/>
                  </a:cubicBezTo>
                  <a:cubicBezTo>
                    <a:pt x="3276" y="5013"/>
                    <a:pt x="4104" y="4460"/>
                    <a:pt x="4211" y="3927"/>
                  </a:cubicBezTo>
                  <a:cubicBezTo>
                    <a:pt x="4361" y="3208"/>
                    <a:pt x="4278" y="168"/>
                    <a:pt x="4261" y="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3" name="Google Shape;2174;p68"/>
            <p:cNvSpPr/>
            <p:nvPr/>
          </p:nvSpPr>
          <p:spPr>
            <a:xfrm>
              <a:off x="7424217" y="2758886"/>
              <a:ext cx="139802" cy="160699"/>
            </a:xfrm>
            <a:custGeom>
              <a:avLst/>
              <a:gdLst/>
              <a:ahLst/>
              <a:cxnLst/>
              <a:rect l="l" t="t" r="r" b="b"/>
              <a:pathLst>
                <a:path w="4362" h="5014" extrusionOk="0">
                  <a:moveTo>
                    <a:pt x="0" y="0"/>
                  </a:moveTo>
                  <a:lnTo>
                    <a:pt x="0" y="3493"/>
                  </a:lnTo>
                  <a:cubicBezTo>
                    <a:pt x="0" y="3493"/>
                    <a:pt x="84" y="4512"/>
                    <a:pt x="1454" y="4896"/>
                  </a:cubicBezTo>
                  <a:cubicBezTo>
                    <a:pt x="1729" y="4977"/>
                    <a:pt x="2000" y="5013"/>
                    <a:pt x="2259" y="5013"/>
                  </a:cubicBezTo>
                  <a:cubicBezTo>
                    <a:pt x="3276" y="5013"/>
                    <a:pt x="4104" y="4460"/>
                    <a:pt x="4211" y="3927"/>
                  </a:cubicBezTo>
                  <a:cubicBezTo>
                    <a:pt x="4361" y="3208"/>
                    <a:pt x="4278" y="168"/>
                    <a:pt x="4261" y="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4" name="Google Shape;2175;p68"/>
            <p:cNvSpPr/>
            <p:nvPr/>
          </p:nvSpPr>
          <p:spPr>
            <a:xfrm>
              <a:off x="7524341" y="2043434"/>
              <a:ext cx="292424" cy="207812"/>
            </a:xfrm>
            <a:custGeom>
              <a:avLst/>
              <a:gdLst/>
              <a:ahLst/>
              <a:cxnLst/>
              <a:rect l="l" t="t" r="r" b="b"/>
              <a:pathLst>
                <a:path w="9124" h="6484" extrusionOk="0">
                  <a:moveTo>
                    <a:pt x="8238" y="1"/>
                  </a:moveTo>
                  <a:cubicBezTo>
                    <a:pt x="5899" y="1"/>
                    <a:pt x="1103" y="118"/>
                    <a:pt x="970" y="118"/>
                  </a:cubicBezTo>
                  <a:cubicBezTo>
                    <a:pt x="970" y="118"/>
                    <a:pt x="552" y="168"/>
                    <a:pt x="1" y="268"/>
                  </a:cubicBezTo>
                  <a:cubicBezTo>
                    <a:pt x="519" y="2190"/>
                    <a:pt x="1638" y="5982"/>
                    <a:pt x="2774" y="6484"/>
                  </a:cubicBezTo>
                  <a:cubicBezTo>
                    <a:pt x="4629" y="6283"/>
                    <a:pt x="7887" y="2691"/>
                    <a:pt x="9124" y="185"/>
                  </a:cubicBezTo>
                  <a:cubicBezTo>
                    <a:pt x="8823" y="135"/>
                    <a:pt x="8522" y="68"/>
                    <a:pt x="8238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5" name="Google Shape;2176;p68"/>
            <p:cNvSpPr/>
            <p:nvPr/>
          </p:nvSpPr>
          <p:spPr>
            <a:xfrm>
              <a:off x="7451523" y="1572940"/>
              <a:ext cx="424695" cy="431457"/>
            </a:xfrm>
            <a:custGeom>
              <a:avLst/>
              <a:gdLst/>
              <a:ahLst/>
              <a:cxnLst/>
              <a:rect l="l" t="t" r="r" b="b"/>
              <a:pathLst>
                <a:path w="13251" h="13462" extrusionOk="0">
                  <a:moveTo>
                    <a:pt x="5495" y="0"/>
                  </a:moveTo>
                  <a:cubicBezTo>
                    <a:pt x="3163" y="0"/>
                    <a:pt x="950" y="1046"/>
                    <a:pt x="301" y="3603"/>
                  </a:cubicBezTo>
                  <a:cubicBezTo>
                    <a:pt x="0" y="4773"/>
                    <a:pt x="84" y="6009"/>
                    <a:pt x="167" y="7212"/>
                  </a:cubicBezTo>
                  <a:cubicBezTo>
                    <a:pt x="268" y="8833"/>
                    <a:pt x="435" y="10571"/>
                    <a:pt x="1487" y="11807"/>
                  </a:cubicBezTo>
                  <a:cubicBezTo>
                    <a:pt x="2599" y="13082"/>
                    <a:pt x="4415" y="13462"/>
                    <a:pt x="6105" y="13462"/>
                  </a:cubicBezTo>
                  <a:cubicBezTo>
                    <a:pt x="6142" y="13462"/>
                    <a:pt x="6179" y="13461"/>
                    <a:pt x="6216" y="13461"/>
                  </a:cubicBezTo>
                  <a:cubicBezTo>
                    <a:pt x="7502" y="13444"/>
                    <a:pt x="8822" y="13244"/>
                    <a:pt x="9959" y="12642"/>
                  </a:cubicBezTo>
                  <a:cubicBezTo>
                    <a:pt x="11980" y="11590"/>
                    <a:pt x="13250" y="9284"/>
                    <a:pt x="13200" y="6995"/>
                  </a:cubicBezTo>
                  <a:cubicBezTo>
                    <a:pt x="13133" y="4723"/>
                    <a:pt x="11830" y="2534"/>
                    <a:pt x="9925" y="1281"/>
                  </a:cubicBezTo>
                  <a:cubicBezTo>
                    <a:pt x="8688" y="474"/>
                    <a:pt x="7065" y="0"/>
                    <a:pt x="549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6" name="Google Shape;2177;p68"/>
            <p:cNvSpPr/>
            <p:nvPr/>
          </p:nvSpPr>
          <p:spPr>
            <a:xfrm>
              <a:off x="7500175" y="1755625"/>
              <a:ext cx="286591" cy="228420"/>
            </a:xfrm>
            <a:custGeom>
              <a:avLst/>
              <a:gdLst/>
              <a:ahLst/>
              <a:cxnLst/>
              <a:rect l="l" t="t" r="r" b="b"/>
              <a:pathLst>
                <a:path w="8942" h="7127" extrusionOk="0">
                  <a:moveTo>
                    <a:pt x="4286" y="1"/>
                  </a:moveTo>
                  <a:cubicBezTo>
                    <a:pt x="1835" y="1"/>
                    <a:pt x="0" y="1783"/>
                    <a:pt x="136" y="3768"/>
                  </a:cubicBezTo>
                  <a:cubicBezTo>
                    <a:pt x="320" y="6441"/>
                    <a:pt x="2609" y="7093"/>
                    <a:pt x="4915" y="7126"/>
                  </a:cubicBezTo>
                  <a:cubicBezTo>
                    <a:pt x="4928" y="7126"/>
                    <a:pt x="4941" y="7126"/>
                    <a:pt x="4954" y="7126"/>
                  </a:cubicBezTo>
                  <a:cubicBezTo>
                    <a:pt x="7257" y="7126"/>
                    <a:pt x="8941" y="5662"/>
                    <a:pt x="8808" y="3851"/>
                  </a:cubicBezTo>
                  <a:cubicBezTo>
                    <a:pt x="8675" y="2013"/>
                    <a:pt x="7004" y="710"/>
                    <a:pt x="7004" y="710"/>
                  </a:cubicBezTo>
                  <a:cubicBezTo>
                    <a:pt x="6061" y="215"/>
                    <a:pt x="5137" y="1"/>
                    <a:pt x="4286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7" name="Google Shape;2178;p68"/>
            <p:cNvSpPr/>
            <p:nvPr/>
          </p:nvSpPr>
          <p:spPr>
            <a:xfrm>
              <a:off x="7486875" y="1710210"/>
              <a:ext cx="308481" cy="507319"/>
            </a:xfrm>
            <a:custGeom>
              <a:avLst/>
              <a:gdLst/>
              <a:ahLst/>
              <a:cxnLst/>
              <a:rect l="l" t="t" r="r" b="b"/>
              <a:pathLst>
                <a:path w="9625" h="15829" extrusionOk="0">
                  <a:moveTo>
                    <a:pt x="2710" y="0"/>
                  </a:moveTo>
                  <a:cubicBezTo>
                    <a:pt x="2301" y="0"/>
                    <a:pt x="1900" y="85"/>
                    <a:pt x="1537" y="289"/>
                  </a:cubicBezTo>
                  <a:cubicBezTo>
                    <a:pt x="1370" y="373"/>
                    <a:pt x="1237" y="490"/>
                    <a:pt x="1103" y="623"/>
                  </a:cubicBezTo>
                  <a:cubicBezTo>
                    <a:pt x="401" y="1375"/>
                    <a:pt x="886" y="2361"/>
                    <a:pt x="501" y="3230"/>
                  </a:cubicBezTo>
                  <a:cubicBezTo>
                    <a:pt x="384" y="3481"/>
                    <a:pt x="0" y="3648"/>
                    <a:pt x="0" y="3915"/>
                  </a:cubicBezTo>
                  <a:cubicBezTo>
                    <a:pt x="17" y="4132"/>
                    <a:pt x="585" y="4182"/>
                    <a:pt x="602" y="4800"/>
                  </a:cubicBezTo>
                  <a:cubicBezTo>
                    <a:pt x="618" y="5452"/>
                    <a:pt x="719" y="6438"/>
                    <a:pt x="952" y="6622"/>
                  </a:cubicBezTo>
                  <a:cubicBezTo>
                    <a:pt x="1167" y="6815"/>
                    <a:pt x="1541" y="6912"/>
                    <a:pt x="2029" y="6912"/>
                  </a:cubicBezTo>
                  <a:cubicBezTo>
                    <a:pt x="2300" y="6912"/>
                    <a:pt x="2607" y="6882"/>
                    <a:pt x="2941" y="6822"/>
                  </a:cubicBezTo>
                  <a:cubicBezTo>
                    <a:pt x="3041" y="6806"/>
                    <a:pt x="3125" y="6789"/>
                    <a:pt x="3208" y="6789"/>
                  </a:cubicBezTo>
                  <a:cubicBezTo>
                    <a:pt x="3219" y="6788"/>
                    <a:pt x="3230" y="6788"/>
                    <a:pt x="3241" y="6788"/>
                  </a:cubicBezTo>
                  <a:cubicBezTo>
                    <a:pt x="3878" y="6788"/>
                    <a:pt x="3927" y="8213"/>
                    <a:pt x="3943" y="8460"/>
                  </a:cubicBezTo>
                  <a:cubicBezTo>
                    <a:pt x="3993" y="9011"/>
                    <a:pt x="3810" y="9562"/>
                    <a:pt x="3442" y="9980"/>
                  </a:cubicBezTo>
                  <a:cubicBezTo>
                    <a:pt x="3091" y="10364"/>
                    <a:pt x="2139" y="10515"/>
                    <a:pt x="2139" y="10515"/>
                  </a:cubicBezTo>
                  <a:cubicBezTo>
                    <a:pt x="2139" y="10515"/>
                    <a:pt x="3225" y="15577"/>
                    <a:pt x="4244" y="15828"/>
                  </a:cubicBezTo>
                  <a:cubicBezTo>
                    <a:pt x="5631" y="15260"/>
                    <a:pt x="8705" y="12169"/>
                    <a:pt x="9624" y="10465"/>
                  </a:cubicBezTo>
                  <a:cubicBezTo>
                    <a:pt x="8588" y="10131"/>
                    <a:pt x="7569" y="9562"/>
                    <a:pt x="7218" y="8577"/>
                  </a:cubicBezTo>
                  <a:cubicBezTo>
                    <a:pt x="6884" y="7591"/>
                    <a:pt x="7168" y="3915"/>
                    <a:pt x="7168" y="3915"/>
                  </a:cubicBezTo>
                  <a:lnTo>
                    <a:pt x="7168" y="3915"/>
                  </a:lnTo>
                  <a:cubicBezTo>
                    <a:pt x="7168" y="3915"/>
                    <a:pt x="7248" y="3960"/>
                    <a:pt x="7396" y="3960"/>
                  </a:cubicBezTo>
                  <a:cubicBezTo>
                    <a:pt x="7519" y="3960"/>
                    <a:pt x="7691" y="3929"/>
                    <a:pt x="7903" y="3815"/>
                  </a:cubicBezTo>
                  <a:cubicBezTo>
                    <a:pt x="8371" y="3581"/>
                    <a:pt x="8755" y="1409"/>
                    <a:pt x="8004" y="1225"/>
                  </a:cubicBezTo>
                  <a:cubicBezTo>
                    <a:pt x="7927" y="1204"/>
                    <a:pt x="7850" y="1194"/>
                    <a:pt x="7773" y="1194"/>
                  </a:cubicBezTo>
                  <a:cubicBezTo>
                    <a:pt x="7478" y="1194"/>
                    <a:pt x="7190" y="1341"/>
                    <a:pt x="7018" y="1592"/>
                  </a:cubicBezTo>
                  <a:cubicBezTo>
                    <a:pt x="6951" y="1726"/>
                    <a:pt x="6834" y="1826"/>
                    <a:pt x="6784" y="1960"/>
                  </a:cubicBezTo>
                  <a:cubicBezTo>
                    <a:pt x="6700" y="2144"/>
                    <a:pt x="6633" y="2328"/>
                    <a:pt x="6583" y="2511"/>
                  </a:cubicBezTo>
                  <a:cubicBezTo>
                    <a:pt x="6132" y="1643"/>
                    <a:pt x="5414" y="924"/>
                    <a:pt x="4528" y="473"/>
                  </a:cubicBezTo>
                  <a:cubicBezTo>
                    <a:pt x="3982" y="200"/>
                    <a:pt x="3337" y="0"/>
                    <a:pt x="27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8" name="Google Shape;2179;p68"/>
            <p:cNvSpPr/>
            <p:nvPr/>
          </p:nvSpPr>
          <p:spPr>
            <a:xfrm>
              <a:off x="7555397" y="1814790"/>
              <a:ext cx="239958" cy="402740"/>
            </a:xfrm>
            <a:custGeom>
              <a:avLst/>
              <a:gdLst/>
              <a:ahLst/>
              <a:cxnLst/>
              <a:rect l="l" t="t" r="r" b="b"/>
              <a:pathLst>
                <a:path w="7487" h="12566" extrusionOk="0">
                  <a:moveTo>
                    <a:pt x="4579" y="0"/>
                  </a:moveTo>
                  <a:cubicBezTo>
                    <a:pt x="4512" y="318"/>
                    <a:pt x="4445" y="535"/>
                    <a:pt x="4412" y="685"/>
                  </a:cubicBezTo>
                  <a:cubicBezTo>
                    <a:pt x="3727" y="2857"/>
                    <a:pt x="1789" y="3392"/>
                    <a:pt x="1070" y="3526"/>
                  </a:cubicBezTo>
                  <a:cubicBezTo>
                    <a:pt x="1081" y="3525"/>
                    <a:pt x="1092" y="3525"/>
                    <a:pt x="1103" y="3525"/>
                  </a:cubicBezTo>
                  <a:cubicBezTo>
                    <a:pt x="1740" y="3525"/>
                    <a:pt x="1789" y="4950"/>
                    <a:pt x="1805" y="5197"/>
                  </a:cubicBezTo>
                  <a:cubicBezTo>
                    <a:pt x="1855" y="5748"/>
                    <a:pt x="1672" y="6299"/>
                    <a:pt x="1304" y="6717"/>
                  </a:cubicBezTo>
                  <a:cubicBezTo>
                    <a:pt x="953" y="7101"/>
                    <a:pt x="1" y="7252"/>
                    <a:pt x="1" y="7252"/>
                  </a:cubicBezTo>
                  <a:cubicBezTo>
                    <a:pt x="1" y="7252"/>
                    <a:pt x="1087" y="12314"/>
                    <a:pt x="2106" y="12565"/>
                  </a:cubicBezTo>
                  <a:cubicBezTo>
                    <a:pt x="3493" y="11997"/>
                    <a:pt x="6567" y="8906"/>
                    <a:pt x="7486" y="7202"/>
                  </a:cubicBezTo>
                  <a:cubicBezTo>
                    <a:pt x="6450" y="6868"/>
                    <a:pt x="5431" y="6299"/>
                    <a:pt x="5080" y="5314"/>
                  </a:cubicBezTo>
                  <a:cubicBezTo>
                    <a:pt x="4746" y="4311"/>
                    <a:pt x="5030" y="652"/>
                    <a:pt x="5030" y="652"/>
                  </a:cubicBezTo>
                  <a:cubicBezTo>
                    <a:pt x="5030" y="652"/>
                    <a:pt x="4679" y="552"/>
                    <a:pt x="457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9" name="Google Shape;2180;p68"/>
            <p:cNvSpPr/>
            <p:nvPr/>
          </p:nvSpPr>
          <p:spPr>
            <a:xfrm>
              <a:off x="7709622" y="1763798"/>
              <a:ext cx="33236" cy="54773"/>
            </a:xfrm>
            <a:custGeom>
              <a:avLst/>
              <a:gdLst/>
              <a:ahLst/>
              <a:cxnLst/>
              <a:rect l="l" t="t" r="r" b="b"/>
              <a:pathLst>
                <a:path w="1037" h="1709" extrusionOk="0">
                  <a:moveTo>
                    <a:pt x="819" y="0"/>
                  </a:moveTo>
                  <a:cubicBezTo>
                    <a:pt x="736" y="0"/>
                    <a:pt x="630" y="29"/>
                    <a:pt x="502" y="121"/>
                  </a:cubicBezTo>
                  <a:cubicBezTo>
                    <a:pt x="68" y="438"/>
                    <a:pt x="1" y="1708"/>
                    <a:pt x="469" y="1708"/>
                  </a:cubicBezTo>
                  <a:cubicBezTo>
                    <a:pt x="937" y="1708"/>
                    <a:pt x="953" y="923"/>
                    <a:pt x="636" y="839"/>
                  </a:cubicBezTo>
                  <a:cubicBezTo>
                    <a:pt x="569" y="823"/>
                    <a:pt x="502" y="806"/>
                    <a:pt x="435" y="806"/>
                  </a:cubicBezTo>
                  <a:cubicBezTo>
                    <a:pt x="435" y="806"/>
                    <a:pt x="501" y="87"/>
                    <a:pt x="1019" y="87"/>
                  </a:cubicBezTo>
                  <a:cubicBezTo>
                    <a:pt x="1025" y="87"/>
                    <a:pt x="1031" y="87"/>
                    <a:pt x="1037" y="88"/>
                  </a:cubicBezTo>
                  <a:cubicBezTo>
                    <a:pt x="1037" y="88"/>
                    <a:pt x="963" y="0"/>
                    <a:pt x="8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0" name="Google Shape;2181;p68"/>
            <p:cNvSpPr/>
            <p:nvPr/>
          </p:nvSpPr>
          <p:spPr>
            <a:xfrm>
              <a:off x="7529693" y="1749440"/>
              <a:ext cx="41280" cy="20384"/>
            </a:xfrm>
            <a:custGeom>
              <a:avLst/>
              <a:gdLst/>
              <a:ahLst/>
              <a:cxnLst/>
              <a:rect l="l" t="t" r="r" b="b"/>
              <a:pathLst>
                <a:path w="1288" h="636" extrusionOk="0">
                  <a:moveTo>
                    <a:pt x="657" y="1"/>
                  </a:moveTo>
                  <a:cubicBezTo>
                    <a:pt x="385" y="1"/>
                    <a:pt x="109" y="176"/>
                    <a:pt x="1" y="419"/>
                  </a:cubicBezTo>
                  <a:cubicBezTo>
                    <a:pt x="112" y="397"/>
                    <a:pt x="226" y="387"/>
                    <a:pt x="340" y="387"/>
                  </a:cubicBezTo>
                  <a:cubicBezTo>
                    <a:pt x="670" y="387"/>
                    <a:pt x="1002" y="474"/>
                    <a:pt x="1287" y="636"/>
                  </a:cubicBezTo>
                  <a:cubicBezTo>
                    <a:pt x="1195" y="176"/>
                    <a:pt x="928" y="1"/>
                    <a:pt x="65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1" name="Google Shape;2182;p68"/>
            <p:cNvSpPr/>
            <p:nvPr/>
          </p:nvSpPr>
          <p:spPr>
            <a:xfrm>
              <a:off x="7536135" y="1782964"/>
              <a:ext cx="24134" cy="24358"/>
            </a:xfrm>
            <a:custGeom>
              <a:avLst/>
              <a:gdLst/>
              <a:ahLst/>
              <a:cxnLst/>
              <a:rect l="l" t="t" r="r" b="b"/>
              <a:pathLst>
                <a:path w="753" h="760" extrusionOk="0">
                  <a:moveTo>
                    <a:pt x="328" y="1"/>
                  </a:moveTo>
                  <a:cubicBezTo>
                    <a:pt x="292" y="1"/>
                    <a:pt x="259" y="16"/>
                    <a:pt x="234" y="41"/>
                  </a:cubicBezTo>
                  <a:cubicBezTo>
                    <a:pt x="184" y="58"/>
                    <a:pt x="134" y="74"/>
                    <a:pt x="101" y="124"/>
                  </a:cubicBezTo>
                  <a:cubicBezTo>
                    <a:pt x="67" y="158"/>
                    <a:pt x="50" y="191"/>
                    <a:pt x="34" y="241"/>
                  </a:cubicBezTo>
                  <a:cubicBezTo>
                    <a:pt x="17" y="292"/>
                    <a:pt x="0" y="342"/>
                    <a:pt x="0" y="392"/>
                  </a:cubicBezTo>
                  <a:cubicBezTo>
                    <a:pt x="0" y="409"/>
                    <a:pt x="17" y="442"/>
                    <a:pt x="17" y="475"/>
                  </a:cubicBezTo>
                  <a:cubicBezTo>
                    <a:pt x="34" y="542"/>
                    <a:pt x="67" y="609"/>
                    <a:pt x="117" y="642"/>
                  </a:cubicBezTo>
                  <a:lnTo>
                    <a:pt x="201" y="709"/>
                  </a:lnTo>
                  <a:cubicBezTo>
                    <a:pt x="251" y="743"/>
                    <a:pt x="318" y="759"/>
                    <a:pt x="385" y="759"/>
                  </a:cubicBezTo>
                  <a:cubicBezTo>
                    <a:pt x="485" y="743"/>
                    <a:pt x="585" y="709"/>
                    <a:pt x="652" y="642"/>
                  </a:cubicBezTo>
                  <a:cubicBezTo>
                    <a:pt x="685" y="609"/>
                    <a:pt x="719" y="559"/>
                    <a:pt x="735" y="509"/>
                  </a:cubicBezTo>
                  <a:cubicBezTo>
                    <a:pt x="752" y="459"/>
                    <a:pt x="752" y="425"/>
                    <a:pt x="752" y="375"/>
                  </a:cubicBezTo>
                  <a:lnTo>
                    <a:pt x="735" y="275"/>
                  </a:lnTo>
                  <a:cubicBezTo>
                    <a:pt x="719" y="208"/>
                    <a:pt x="685" y="158"/>
                    <a:pt x="635" y="108"/>
                  </a:cubicBezTo>
                  <a:cubicBezTo>
                    <a:pt x="619" y="91"/>
                    <a:pt x="585" y="58"/>
                    <a:pt x="552" y="41"/>
                  </a:cubicBezTo>
                  <a:cubicBezTo>
                    <a:pt x="515" y="16"/>
                    <a:pt x="469" y="1"/>
                    <a:pt x="421" y="1"/>
                  </a:cubicBezTo>
                  <a:cubicBezTo>
                    <a:pt x="404" y="1"/>
                    <a:pt x="386" y="3"/>
                    <a:pt x="368" y="7"/>
                  </a:cubicBezTo>
                  <a:cubicBezTo>
                    <a:pt x="354" y="3"/>
                    <a:pt x="341" y="1"/>
                    <a:pt x="32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2" name="Google Shape;2183;p68"/>
            <p:cNvSpPr/>
            <p:nvPr/>
          </p:nvSpPr>
          <p:spPr>
            <a:xfrm>
              <a:off x="7486875" y="1835654"/>
              <a:ext cx="171916" cy="107912"/>
            </a:xfrm>
            <a:custGeom>
              <a:avLst/>
              <a:gdLst/>
              <a:ahLst/>
              <a:cxnLst/>
              <a:rect l="l" t="t" r="r" b="b"/>
              <a:pathLst>
                <a:path w="5364" h="3367" extrusionOk="0">
                  <a:moveTo>
                    <a:pt x="0" y="1"/>
                  </a:moveTo>
                  <a:cubicBezTo>
                    <a:pt x="0" y="1"/>
                    <a:pt x="318" y="2691"/>
                    <a:pt x="936" y="3109"/>
                  </a:cubicBezTo>
                  <a:cubicBezTo>
                    <a:pt x="1219" y="3295"/>
                    <a:pt x="1613" y="3367"/>
                    <a:pt x="2045" y="3367"/>
                  </a:cubicBezTo>
                  <a:cubicBezTo>
                    <a:pt x="3244" y="3367"/>
                    <a:pt x="4738" y="2812"/>
                    <a:pt x="4996" y="2591"/>
                  </a:cubicBezTo>
                  <a:cubicBezTo>
                    <a:pt x="5364" y="2290"/>
                    <a:pt x="5313" y="870"/>
                    <a:pt x="5146" y="502"/>
                  </a:cubicBezTo>
                  <a:cubicBezTo>
                    <a:pt x="4996" y="15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3" name="Google Shape;2184;p68"/>
            <p:cNvSpPr/>
            <p:nvPr/>
          </p:nvSpPr>
          <p:spPr>
            <a:xfrm>
              <a:off x="7502387" y="1705499"/>
              <a:ext cx="205665" cy="85221"/>
            </a:xfrm>
            <a:custGeom>
              <a:avLst/>
              <a:gdLst/>
              <a:ahLst/>
              <a:cxnLst/>
              <a:rect l="l" t="t" r="r" b="b"/>
              <a:pathLst>
                <a:path w="6417" h="2659" extrusionOk="0">
                  <a:moveTo>
                    <a:pt x="2488" y="1"/>
                  </a:moveTo>
                  <a:cubicBezTo>
                    <a:pt x="1462" y="1"/>
                    <a:pt x="823" y="243"/>
                    <a:pt x="435" y="470"/>
                  </a:cubicBezTo>
                  <a:cubicBezTo>
                    <a:pt x="101" y="670"/>
                    <a:pt x="1" y="1088"/>
                    <a:pt x="218" y="1422"/>
                  </a:cubicBezTo>
                  <a:cubicBezTo>
                    <a:pt x="218" y="1422"/>
                    <a:pt x="664" y="752"/>
                    <a:pt x="1931" y="752"/>
                  </a:cubicBezTo>
                  <a:cubicBezTo>
                    <a:pt x="1961" y="752"/>
                    <a:pt x="1991" y="753"/>
                    <a:pt x="2022" y="754"/>
                  </a:cubicBezTo>
                  <a:cubicBezTo>
                    <a:pt x="3359" y="787"/>
                    <a:pt x="4846" y="1422"/>
                    <a:pt x="6099" y="2658"/>
                  </a:cubicBezTo>
                  <a:cubicBezTo>
                    <a:pt x="6250" y="2424"/>
                    <a:pt x="6367" y="2157"/>
                    <a:pt x="6417" y="1873"/>
                  </a:cubicBezTo>
                  <a:cubicBezTo>
                    <a:pt x="6417" y="1873"/>
                    <a:pt x="4746" y="52"/>
                    <a:pt x="2590" y="2"/>
                  </a:cubicBezTo>
                  <a:cubicBezTo>
                    <a:pt x="2556" y="1"/>
                    <a:pt x="2522" y="1"/>
                    <a:pt x="2488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4" name="Google Shape;2185;p68"/>
            <p:cNvSpPr/>
            <p:nvPr/>
          </p:nvSpPr>
          <p:spPr>
            <a:xfrm>
              <a:off x="6637005" y="2859011"/>
              <a:ext cx="462706" cy="1007332"/>
            </a:xfrm>
            <a:custGeom>
              <a:avLst/>
              <a:gdLst/>
              <a:ahLst/>
              <a:cxnLst/>
              <a:rect l="l" t="t" r="r" b="b"/>
              <a:pathLst>
                <a:path w="14437" h="31430" extrusionOk="0">
                  <a:moveTo>
                    <a:pt x="2774" y="1"/>
                  </a:moveTo>
                  <a:cubicBezTo>
                    <a:pt x="1237" y="1"/>
                    <a:pt x="1" y="1237"/>
                    <a:pt x="1" y="2758"/>
                  </a:cubicBezTo>
                  <a:lnTo>
                    <a:pt x="1" y="31430"/>
                  </a:lnTo>
                  <a:lnTo>
                    <a:pt x="1839" y="31430"/>
                  </a:lnTo>
                  <a:lnTo>
                    <a:pt x="1839" y="2340"/>
                  </a:lnTo>
                  <a:cubicBezTo>
                    <a:pt x="1839" y="2056"/>
                    <a:pt x="2056" y="1822"/>
                    <a:pt x="2340" y="1822"/>
                  </a:cubicBezTo>
                  <a:lnTo>
                    <a:pt x="13234" y="1822"/>
                  </a:lnTo>
                  <a:cubicBezTo>
                    <a:pt x="14437" y="1805"/>
                    <a:pt x="14437" y="18"/>
                    <a:pt x="132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5" name="Google Shape;2186;p68"/>
            <p:cNvSpPr/>
            <p:nvPr/>
          </p:nvSpPr>
          <p:spPr>
            <a:xfrm>
              <a:off x="7131825" y="2859011"/>
              <a:ext cx="462706" cy="1007332"/>
            </a:xfrm>
            <a:custGeom>
              <a:avLst/>
              <a:gdLst/>
              <a:ahLst/>
              <a:cxnLst/>
              <a:rect l="l" t="t" r="r" b="b"/>
              <a:pathLst>
                <a:path w="14437" h="31430" extrusionOk="0">
                  <a:moveTo>
                    <a:pt x="2774" y="1"/>
                  </a:moveTo>
                  <a:cubicBezTo>
                    <a:pt x="1237" y="1"/>
                    <a:pt x="0" y="1237"/>
                    <a:pt x="0" y="2758"/>
                  </a:cubicBezTo>
                  <a:lnTo>
                    <a:pt x="0" y="31430"/>
                  </a:lnTo>
                  <a:lnTo>
                    <a:pt x="1838" y="31430"/>
                  </a:lnTo>
                  <a:lnTo>
                    <a:pt x="1838" y="2340"/>
                  </a:lnTo>
                  <a:cubicBezTo>
                    <a:pt x="1838" y="2056"/>
                    <a:pt x="2055" y="1822"/>
                    <a:pt x="2340" y="1822"/>
                  </a:cubicBezTo>
                  <a:lnTo>
                    <a:pt x="13234" y="1822"/>
                  </a:lnTo>
                  <a:cubicBezTo>
                    <a:pt x="14437" y="1805"/>
                    <a:pt x="14437" y="18"/>
                    <a:pt x="132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6" name="Google Shape;2187;p68"/>
            <p:cNvSpPr/>
            <p:nvPr/>
          </p:nvSpPr>
          <p:spPr>
            <a:xfrm>
              <a:off x="6446371" y="3026632"/>
              <a:ext cx="698882" cy="762598"/>
            </a:xfrm>
            <a:custGeom>
              <a:avLst/>
              <a:gdLst/>
              <a:ahLst/>
              <a:cxnLst/>
              <a:rect l="l" t="t" r="r" b="b"/>
              <a:pathLst>
                <a:path w="21806" h="23794" extrusionOk="0">
                  <a:moveTo>
                    <a:pt x="20218" y="1"/>
                  </a:moveTo>
                  <a:lnTo>
                    <a:pt x="17193" y="17"/>
                  </a:lnTo>
                  <a:lnTo>
                    <a:pt x="3242" y="101"/>
                  </a:lnTo>
                  <a:cubicBezTo>
                    <a:pt x="1437" y="118"/>
                    <a:pt x="0" y="1588"/>
                    <a:pt x="17" y="3376"/>
                  </a:cubicBezTo>
                  <a:lnTo>
                    <a:pt x="218" y="23794"/>
                  </a:lnTo>
                  <a:lnTo>
                    <a:pt x="21805" y="23660"/>
                  </a:lnTo>
                  <a:lnTo>
                    <a:pt x="21772" y="18280"/>
                  </a:lnTo>
                  <a:lnTo>
                    <a:pt x="21588" y="2707"/>
                  </a:lnTo>
                  <a:cubicBezTo>
                    <a:pt x="21571" y="418"/>
                    <a:pt x="20368" y="1"/>
                    <a:pt x="2021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7" name="Google Shape;2188;p68"/>
            <p:cNvSpPr/>
            <p:nvPr/>
          </p:nvSpPr>
          <p:spPr>
            <a:xfrm>
              <a:off x="5917290" y="3877015"/>
              <a:ext cx="67497" cy="551613"/>
            </a:xfrm>
            <a:custGeom>
              <a:avLst/>
              <a:gdLst/>
              <a:ahLst/>
              <a:cxnLst/>
              <a:rect l="l" t="t" r="r" b="b"/>
              <a:pathLst>
                <a:path w="2106" h="17211" extrusionOk="0">
                  <a:moveTo>
                    <a:pt x="1053" y="1"/>
                  </a:moveTo>
                  <a:cubicBezTo>
                    <a:pt x="527" y="1"/>
                    <a:pt x="0" y="352"/>
                    <a:pt x="0" y="1053"/>
                  </a:cubicBezTo>
                  <a:lnTo>
                    <a:pt x="0" y="16158"/>
                  </a:lnTo>
                  <a:cubicBezTo>
                    <a:pt x="0" y="16743"/>
                    <a:pt x="468" y="17211"/>
                    <a:pt x="1053" y="17211"/>
                  </a:cubicBezTo>
                  <a:cubicBezTo>
                    <a:pt x="1638" y="17211"/>
                    <a:pt x="2106" y="16743"/>
                    <a:pt x="2106" y="16158"/>
                  </a:cubicBezTo>
                  <a:lnTo>
                    <a:pt x="2106" y="1053"/>
                  </a:lnTo>
                  <a:cubicBezTo>
                    <a:pt x="2106" y="352"/>
                    <a:pt x="1579" y="1"/>
                    <a:pt x="1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8" name="Google Shape;2189;p68"/>
            <p:cNvSpPr/>
            <p:nvPr/>
          </p:nvSpPr>
          <p:spPr>
            <a:xfrm>
              <a:off x="5620603" y="4264724"/>
              <a:ext cx="306366" cy="262489"/>
            </a:xfrm>
            <a:custGeom>
              <a:avLst/>
              <a:gdLst/>
              <a:ahLst/>
              <a:cxnLst/>
              <a:rect l="l" t="t" r="r" b="b"/>
              <a:pathLst>
                <a:path w="9559" h="8190" extrusionOk="0">
                  <a:moveTo>
                    <a:pt x="4094" y="1"/>
                  </a:moveTo>
                  <a:cubicBezTo>
                    <a:pt x="1822" y="1"/>
                    <a:pt x="1" y="1822"/>
                    <a:pt x="1" y="4094"/>
                  </a:cubicBezTo>
                  <a:cubicBezTo>
                    <a:pt x="1" y="6559"/>
                    <a:pt x="2012" y="8190"/>
                    <a:pt x="4116" y="8190"/>
                  </a:cubicBezTo>
                  <a:cubicBezTo>
                    <a:pt x="5121" y="8190"/>
                    <a:pt x="6147" y="7817"/>
                    <a:pt x="6985" y="6985"/>
                  </a:cubicBezTo>
                  <a:cubicBezTo>
                    <a:pt x="9558" y="4395"/>
                    <a:pt x="7737" y="1"/>
                    <a:pt x="409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89" name="Google Shape;2190;p68"/>
            <p:cNvSpPr/>
            <p:nvPr/>
          </p:nvSpPr>
          <p:spPr>
            <a:xfrm>
              <a:off x="5695568" y="4339689"/>
              <a:ext cx="130700" cy="111919"/>
            </a:xfrm>
            <a:custGeom>
              <a:avLst/>
              <a:gdLst/>
              <a:ahLst/>
              <a:cxnLst/>
              <a:rect l="l" t="t" r="r" b="b"/>
              <a:pathLst>
                <a:path w="4078" h="3492" extrusionOk="0">
                  <a:moveTo>
                    <a:pt x="1755" y="1"/>
                  </a:moveTo>
                  <a:cubicBezTo>
                    <a:pt x="786" y="1"/>
                    <a:pt x="1" y="786"/>
                    <a:pt x="1" y="1755"/>
                  </a:cubicBezTo>
                  <a:cubicBezTo>
                    <a:pt x="1" y="2795"/>
                    <a:pt x="865" y="3491"/>
                    <a:pt x="1760" y="3491"/>
                  </a:cubicBezTo>
                  <a:cubicBezTo>
                    <a:pt x="2188" y="3491"/>
                    <a:pt x="2624" y="3332"/>
                    <a:pt x="2975" y="2975"/>
                  </a:cubicBezTo>
                  <a:cubicBezTo>
                    <a:pt x="4078" y="1889"/>
                    <a:pt x="3293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0" name="Google Shape;2191;p68"/>
            <p:cNvSpPr/>
            <p:nvPr/>
          </p:nvSpPr>
          <p:spPr>
            <a:xfrm>
              <a:off x="5706305" y="4360585"/>
              <a:ext cx="278482" cy="67497"/>
            </a:xfrm>
            <a:custGeom>
              <a:avLst/>
              <a:gdLst/>
              <a:ahLst/>
              <a:cxnLst/>
              <a:rect l="l" t="t" r="r" b="b"/>
              <a:pathLst>
                <a:path w="8689" h="2106" extrusionOk="0">
                  <a:moveTo>
                    <a:pt x="1420" y="1"/>
                  </a:moveTo>
                  <a:cubicBezTo>
                    <a:pt x="0" y="1"/>
                    <a:pt x="0" y="2106"/>
                    <a:pt x="1420" y="2106"/>
                  </a:cubicBezTo>
                  <a:lnTo>
                    <a:pt x="7636" y="2106"/>
                  </a:lnTo>
                  <a:cubicBezTo>
                    <a:pt x="8221" y="2106"/>
                    <a:pt x="8689" y="1638"/>
                    <a:pt x="8689" y="1053"/>
                  </a:cubicBezTo>
                  <a:cubicBezTo>
                    <a:pt x="8689" y="468"/>
                    <a:pt x="8221" y="1"/>
                    <a:pt x="7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1" name="Google Shape;2192;p68"/>
            <p:cNvSpPr/>
            <p:nvPr/>
          </p:nvSpPr>
          <p:spPr>
            <a:xfrm>
              <a:off x="6315703" y="3877015"/>
              <a:ext cx="67497" cy="551613"/>
            </a:xfrm>
            <a:custGeom>
              <a:avLst/>
              <a:gdLst/>
              <a:ahLst/>
              <a:cxnLst/>
              <a:rect l="l" t="t" r="r" b="b"/>
              <a:pathLst>
                <a:path w="2106" h="17211" extrusionOk="0">
                  <a:moveTo>
                    <a:pt x="1053" y="1"/>
                  </a:moveTo>
                  <a:cubicBezTo>
                    <a:pt x="527" y="1"/>
                    <a:pt x="0" y="352"/>
                    <a:pt x="0" y="1053"/>
                  </a:cubicBezTo>
                  <a:lnTo>
                    <a:pt x="0" y="16158"/>
                  </a:lnTo>
                  <a:cubicBezTo>
                    <a:pt x="0" y="16743"/>
                    <a:pt x="468" y="17211"/>
                    <a:pt x="1053" y="17211"/>
                  </a:cubicBezTo>
                  <a:cubicBezTo>
                    <a:pt x="1638" y="17211"/>
                    <a:pt x="2106" y="16743"/>
                    <a:pt x="2106" y="16158"/>
                  </a:cubicBezTo>
                  <a:lnTo>
                    <a:pt x="2106" y="1053"/>
                  </a:lnTo>
                  <a:cubicBezTo>
                    <a:pt x="2106" y="352"/>
                    <a:pt x="1579" y="1"/>
                    <a:pt x="1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2" name="Google Shape;2193;p68"/>
            <p:cNvSpPr/>
            <p:nvPr/>
          </p:nvSpPr>
          <p:spPr>
            <a:xfrm>
              <a:off x="6019017" y="4264724"/>
              <a:ext cx="306366" cy="262489"/>
            </a:xfrm>
            <a:custGeom>
              <a:avLst/>
              <a:gdLst/>
              <a:ahLst/>
              <a:cxnLst/>
              <a:rect l="l" t="t" r="r" b="b"/>
              <a:pathLst>
                <a:path w="9559" h="8190" extrusionOk="0">
                  <a:moveTo>
                    <a:pt x="4095" y="1"/>
                  </a:moveTo>
                  <a:cubicBezTo>
                    <a:pt x="1839" y="1"/>
                    <a:pt x="1" y="1822"/>
                    <a:pt x="1" y="4094"/>
                  </a:cubicBezTo>
                  <a:cubicBezTo>
                    <a:pt x="1" y="6559"/>
                    <a:pt x="2020" y="8190"/>
                    <a:pt x="4123" y="8190"/>
                  </a:cubicBezTo>
                  <a:cubicBezTo>
                    <a:pt x="5129" y="8190"/>
                    <a:pt x="6153" y="7817"/>
                    <a:pt x="6985" y="6985"/>
                  </a:cubicBezTo>
                  <a:cubicBezTo>
                    <a:pt x="9558" y="4395"/>
                    <a:pt x="7737" y="1"/>
                    <a:pt x="40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3" name="Google Shape;2194;p68"/>
            <p:cNvSpPr/>
            <p:nvPr/>
          </p:nvSpPr>
          <p:spPr>
            <a:xfrm>
              <a:off x="6094526" y="4339689"/>
              <a:ext cx="130155" cy="111919"/>
            </a:xfrm>
            <a:custGeom>
              <a:avLst/>
              <a:gdLst/>
              <a:ahLst/>
              <a:cxnLst/>
              <a:rect l="l" t="t" r="r" b="b"/>
              <a:pathLst>
                <a:path w="4061" h="3492" extrusionOk="0">
                  <a:moveTo>
                    <a:pt x="1739" y="1"/>
                  </a:moveTo>
                  <a:cubicBezTo>
                    <a:pt x="769" y="1"/>
                    <a:pt x="1" y="786"/>
                    <a:pt x="1" y="1755"/>
                  </a:cubicBezTo>
                  <a:cubicBezTo>
                    <a:pt x="1" y="2795"/>
                    <a:pt x="857" y="3491"/>
                    <a:pt x="1747" y="3491"/>
                  </a:cubicBezTo>
                  <a:cubicBezTo>
                    <a:pt x="2173" y="3491"/>
                    <a:pt x="2607" y="3332"/>
                    <a:pt x="2958" y="2975"/>
                  </a:cubicBezTo>
                  <a:cubicBezTo>
                    <a:pt x="4061" y="1889"/>
                    <a:pt x="3292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4" name="Google Shape;2195;p68"/>
            <p:cNvSpPr/>
            <p:nvPr/>
          </p:nvSpPr>
          <p:spPr>
            <a:xfrm>
              <a:off x="6105231" y="4360585"/>
              <a:ext cx="277970" cy="67497"/>
            </a:xfrm>
            <a:custGeom>
              <a:avLst/>
              <a:gdLst/>
              <a:ahLst/>
              <a:cxnLst/>
              <a:rect l="l" t="t" r="r" b="b"/>
              <a:pathLst>
                <a:path w="8673" h="2106" extrusionOk="0">
                  <a:moveTo>
                    <a:pt x="1405" y="1"/>
                  </a:moveTo>
                  <a:cubicBezTo>
                    <a:pt x="1" y="1"/>
                    <a:pt x="1" y="2106"/>
                    <a:pt x="1405" y="2106"/>
                  </a:cubicBezTo>
                  <a:lnTo>
                    <a:pt x="7620" y="2106"/>
                  </a:lnTo>
                  <a:cubicBezTo>
                    <a:pt x="8205" y="2106"/>
                    <a:pt x="8673" y="1638"/>
                    <a:pt x="8673" y="1053"/>
                  </a:cubicBezTo>
                  <a:cubicBezTo>
                    <a:pt x="8673" y="468"/>
                    <a:pt x="8205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5" name="Google Shape;2196;p68"/>
            <p:cNvSpPr/>
            <p:nvPr/>
          </p:nvSpPr>
          <p:spPr>
            <a:xfrm>
              <a:off x="5816621" y="3853458"/>
              <a:ext cx="1401450" cy="136052"/>
            </a:xfrm>
            <a:custGeom>
              <a:avLst/>
              <a:gdLst/>
              <a:ahLst/>
              <a:cxnLst/>
              <a:rect l="l" t="t" r="r" b="b"/>
              <a:pathLst>
                <a:path w="43727" h="4245" extrusionOk="0">
                  <a:moveTo>
                    <a:pt x="1370" y="1"/>
                  </a:moveTo>
                  <a:cubicBezTo>
                    <a:pt x="551" y="1"/>
                    <a:pt x="0" y="819"/>
                    <a:pt x="301" y="1588"/>
                  </a:cubicBezTo>
                  <a:cubicBezTo>
                    <a:pt x="952" y="3192"/>
                    <a:pt x="2506" y="4245"/>
                    <a:pt x="4244" y="4245"/>
                  </a:cubicBezTo>
                  <a:lnTo>
                    <a:pt x="39482" y="4245"/>
                  </a:lnTo>
                  <a:cubicBezTo>
                    <a:pt x="41220" y="4245"/>
                    <a:pt x="42774" y="3192"/>
                    <a:pt x="43426" y="1588"/>
                  </a:cubicBezTo>
                  <a:cubicBezTo>
                    <a:pt x="43726" y="819"/>
                    <a:pt x="43175" y="1"/>
                    <a:pt x="4235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6" name="Google Shape;2197;p68"/>
            <p:cNvSpPr/>
            <p:nvPr/>
          </p:nvSpPr>
          <p:spPr>
            <a:xfrm>
              <a:off x="7094326" y="3026632"/>
              <a:ext cx="98041" cy="768238"/>
            </a:xfrm>
            <a:custGeom>
              <a:avLst/>
              <a:gdLst/>
              <a:ahLst/>
              <a:cxnLst/>
              <a:rect l="l" t="t" r="r" b="b"/>
              <a:pathLst>
                <a:path w="3059" h="23970" extrusionOk="0">
                  <a:moveTo>
                    <a:pt x="1" y="1"/>
                  </a:moveTo>
                  <a:lnTo>
                    <a:pt x="218" y="22557"/>
                  </a:lnTo>
                  <a:cubicBezTo>
                    <a:pt x="226" y="23583"/>
                    <a:pt x="892" y="23970"/>
                    <a:pt x="1572" y="23970"/>
                  </a:cubicBezTo>
                  <a:cubicBezTo>
                    <a:pt x="2287" y="23970"/>
                    <a:pt x="3017" y="23541"/>
                    <a:pt x="3008" y="22975"/>
                  </a:cubicBezTo>
                  <a:cubicBezTo>
                    <a:pt x="3008" y="21855"/>
                    <a:pt x="3058" y="3810"/>
                    <a:pt x="2791" y="2022"/>
                  </a:cubicBezTo>
                  <a:cubicBezTo>
                    <a:pt x="2557" y="418"/>
                    <a:pt x="1204" y="51"/>
                    <a:pt x="1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7" name="Google Shape;2198;p68"/>
            <p:cNvSpPr/>
            <p:nvPr/>
          </p:nvSpPr>
          <p:spPr>
            <a:xfrm>
              <a:off x="6916000" y="2866735"/>
              <a:ext cx="143552" cy="99515"/>
            </a:xfrm>
            <a:custGeom>
              <a:avLst/>
              <a:gdLst/>
              <a:ahLst/>
              <a:cxnLst/>
              <a:rect l="l" t="t" r="r" b="b"/>
              <a:pathLst>
                <a:path w="4479" h="3105" extrusionOk="0">
                  <a:moveTo>
                    <a:pt x="1418" y="0"/>
                  </a:moveTo>
                  <a:cubicBezTo>
                    <a:pt x="1297" y="0"/>
                    <a:pt x="1176" y="38"/>
                    <a:pt x="1070" y="111"/>
                  </a:cubicBezTo>
                  <a:cubicBezTo>
                    <a:pt x="903" y="261"/>
                    <a:pt x="1" y="2534"/>
                    <a:pt x="51" y="2584"/>
                  </a:cubicBezTo>
                  <a:cubicBezTo>
                    <a:pt x="167" y="2731"/>
                    <a:pt x="427" y="2770"/>
                    <a:pt x="672" y="2770"/>
                  </a:cubicBezTo>
                  <a:cubicBezTo>
                    <a:pt x="956" y="2770"/>
                    <a:pt x="1220" y="2717"/>
                    <a:pt x="1220" y="2717"/>
                  </a:cubicBezTo>
                  <a:cubicBezTo>
                    <a:pt x="1220" y="2717"/>
                    <a:pt x="1638" y="2985"/>
                    <a:pt x="1839" y="3085"/>
                  </a:cubicBezTo>
                  <a:cubicBezTo>
                    <a:pt x="1866" y="3099"/>
                    <a:pt x="1895" y="3104"/>
                    <a:pt x="1924" y="3104"/>
                  </a:cubicBezTo>
                  <a:cubicBezTo>
                    <a:pt x="2111" y="3104"/>
                    <a:pt x="2323" y="2868"/>
                    <a:pt x="2323" y="2868"/>
                  </a:cubicBezTo>
                  <a:cubicBezTo>
                    <a:pt x="2540" y="2935"/>
                    <a:pt x="2741" y="2985"/>
                    <a:pt x="2958" y="3001"/>
                  </a:cubicBezTo>
                  <a:cubicBezTo>
                    <a:pt x="3075" y="2985"/>
                    <a:pt x="3242" y="2650"/>
                    <a:pt x="3242" y="2650"/>
                  </a:cubicBezTo>
                  <a:lnTo>
                    <a:pt x="3526" y="2701"/>
                  </a:lnTo>
                  <a:lnTo>
                    <a:pt x="3977" y="2784"/>
                  </a:lnTo>
                  <a:cubicBezTo>
                    <a:pt x="4094" y="2584"/>
                    <a:pt x="4195" y="2366"/>
                    <a:pt x="4261" y="2149"/>
                  </a:cubicBezTo>
                  <a:cubicBezTo>
                    <a:pt x="4312" y="1915"/>
                    <a:pt x="4479" y="846"/>
                    <a:pt x="4362" y="662"/>
                  </a:cubicBezTo>
                  <a:cubicBezTo>
                    <a:pt x="4289" y="589"/>
                    <a:pt x="4178" y="542"/>
                    <a:pt x="4074" y="542"/>
                  </a:cubicBezTo>
                  <a:cubicBezTo>
                    <a:pt x="4058" y="542"/>
                    <a:pt x="4043" y="543"/>
                    <a:pt x="4028" y="545"/>
                  </a:cubicBezTo>
                  <a:cubicBezTo>
                    <a:pt x="4007" y="542"/>
                    <a:pt x="3986" y="541"/>
                    <a:pt x="3964" y="541"/>
                  </a:cubicBezTo>
                  <a:cubicBezTo>
                    <a:pt x="3864" y="541"/>
                    <a:pt x="3756" y="571"/>
                    <a:pt x="3660" y="612"/>
                  </a:cubicBezTo>
                  <a:cubicBezTo>
                    <a:pt x="3593" y="696"/>
                    <a:pt x="3576" y="1331"/>
                    <a:pt x="3576" y="1397"/>
                  </a:cubicBezTo>
                  <a:cubicBezTo>
                    <a:pt x="3576" y="1397"/>
                    <a:pt x="3476" y="1197"/>
                    <a:pt x="3393" y="1046"/>
                  </a:cubicBezTo>
                  <a:cubicBezTo>
                    <a:pt x="3292" y="913"/>
                    <a:pt x="3142" y="829"/>
                    <a:pt x="2975" y="829"/>
                  </a:cubicBezTo>
                  <a:cubicBezTo>
                    <a:pt x="2908" y="813"/>
                    <a:pt x="2841" y="796"/>
                    <a:pt x="2774" y="796"/>
                  </a:cubicBezTo>
                  <a:cubicBezTo>
                    <a:pt x="2708" y="645"/>
                    <a:pt x="1872" y="645"/>
                    <a:pt x="1872" y="645"/>
                  </a:cubicBezTo>
                  <a:cubicBezTo>
                    <a:pt x="1889" y="495"/>
                    <a:pt x="1872" y="345"/>
                    <a:pt x="1822" y="194"/>
                  </a:cubicBezTo>
                  <a:cubicBezTo>
                    <a:pt x="1805" y="178"/>
                    <a:pt x="1789" y="144"/>
                    <a:pt x="1772" y="128"/>
                  </a:cubicBezTo>
                  <a:cubicBezTo>
                    <a:pt x="1669" y="42"/>
                    <a:pt x="1544" y="0"/>
                    <a:pt x="14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8" name="Google Shape;2199;p68"/>
            <p:cNvSpPr/>
            <p:nvPr/>
          </p:nvSpPr>
          <p:spPr>
            <a:xfrm>
              <a:off x="6958306" y="2872952"/>
              <a:ext cx="18236" cy="59998"/>
            </a:xfrm>
            <a:custGeom>
              <a:avLst/>
              <a:gdLst/>
              <a:ahLst/>
              <a:cxnLst/>
              <a:rect l="l" t="t" r="r" b="b"/>
              <a:pathLst>
                <a:path w="569" h="1872" extrusionOk="0">
                  <a:moveTo>
                    <a:pt x="502" y="0"/>
                  </a:moveTo>
                  <a:cubicBezTo>
                    <a:pt x="435" y="201"/>
                    <a:pt x="268" y="451"/>
                    <a:pt x="168" y="802"/>
                  </a:cubicBezTo>
                  <a:cubicBezTo>
                    <a:pt x="34" y="1153"/>
                    <a:pt x="1" y="1521"/>
                    <a:pt x="68" y="1872"/>
                  </a:cubicBezTo>
                  <a:lnTo>
                    <a:pt x="552" y="451"/>
                  </a:lnTo>
                  <a:cubicBezTo>
                    <a:pt x="569" y="301"/>
                    <a:pt x="552" y="151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99" name="Google Shape;2200;p68"/>
            <p:cNvSpPr/>
            <p:nvPr/>
          </p:nvSpPr>
          <p:spPr>
            <a:xfrm>
              <a:off x="6993657" y="2892214"/>
              <a:ext cx="21986" cy="49325"/>
            </a:xfrm>
            <a:custGeom>
              <a:avLst/>
              <a:gdLst/>
              <a:ahLst/>
              <a:cxnLst/>
              <a:rect l="l" t="t" r="r" b="b"/>
              <a:pathLst>
                <a:path w="686" h="1539" extrusionOk="0">
                  <a:moveTo>
                    <a:pt x="351" y="1"/>
                  </a:moveTo>
                  <a:cubicBezTo>
                    <a:pt x="351" y="1"/>
                    <a:pt x="151" y="1003"/>
                    <a:pt x="1" y="1538"/>
                  </a:cubicBezTo>
                  <a:cubicBezTo>
                    <a:pt x="335" y="1087"/>
                    <a:pt x="686" y="853"/>
                    <a:pt x="552" y="34"/>
                  </a:cubicBezTo>
                  <a:cubicBezTo>
                    <a:pt x="485" y="18"/>
                    <a:pt x="418" y="1"/>
                    <a:pt x="3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0" name="Google Shape;2201;p68"/>
            <p:cNvSpPr/>
            <p:nvPr/>
          </p:nvSpPr>
          <p:spPr>
            <a:xfrm>
              <a:off x="7019906" y="2886317"/>
              <a:ext cx="23012" cy="66985"/>
            </a:xfrm>
            <a:custGeom>
              <a:avLst/>
              <a:gdLst/>
              <a:ahLst/>
              <a:cxnLst/>
              <a:rect l="l" t="t" r="r" b="b"/>
              <a:pathLst>
                <a:path w="718" h="2090" extrusionOk="0">
                  <a:moveTo>
                    <a:pt x="420" y="0"/>
                  </a:moveTo>
                  <a:cubicBezTo>
                    <a:pt x="419" y="0"/>
                    <a:pt x="419" y="1"/>
                    <a:pt x="418" y="1"/>
                  </a:cubicBezTo>
                  <a:cubicBezTo>
                    <a:pt x="351" y="85"/>
                    <a:pt x="334" y="720"/>
                    <a:pt x="334" y="770"/>
                  </a:cubicBezTo>
                  <a:lnTo>
                    <a:pt x="334" y="786"/>
                  </a:lnTo>
                  <a:cubicBezTo>
                    <a:pt x="368" y="937"/>
                    <a:pt x="385" y="1087"/>
                    <a:pt x="385" y="1254"/>
                  </a:cubicBezTo>
                  <a:cubicBezTo>
                    <a:pt x="368" y="1505"/>
                    <a:pt x="0" y="2039"/>
                    <a:pt x="0" y="2039"/>
                  </a:cubicBezTo>
                  <a:lnTo>
                    <a:pt x="284" y="2090"/>
                  </a:lnTo>
                  <a:cubicBezTo>
                    <a:pt x="435" y="1889"/>
                    <a:pt x="552" y="1689"/>
                    <a:pt x="652" y="1471"/>
                  </a:cubicBezTo>
                  <a:cubicBezTo>
                    <a:pt x="718" y="1339"/>
                    <a:pt x="474" y="0"/>
                    <a:pt x="42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1" name="Google Shape;2202;p68"/>
            <p:cNvSpPr/>
            <p:nvPr/>
          </p:nvSpPr>
          <p:spPr>
            <a:xfrm>
              <a:off x="7450979" y="2445085"/>
              <a:ext cx="615328" cy="490557"/>
            </a:xfrm>
            <a:custGeom>
              <a:avLst/>
              <a:gdLst/>
              <a:ahLst/>
              <a:cxnLst/>
              <a:rect l="l" t="t" r="r" b="b"/>
              <a:pathLst>
                <a:path w="19199" h="15306" extrusionOk="0">
                  <a:moveTo>
                    <a:pt x="12916" y="0"/>
                  </a:moveTo>
                  <a:lnTo>
                    <a:pt x="12365" y="6283"/>
                  </a:lnTo>
                  <a:cubicBezTo>
                    <a:pt x="12365" y="6283"/>
                    <a:pt x="6517" y="10226"/>
                    <a:pt x="4646" y="11345"/>
                  </a:cubicBezTo>
                  <a:cubicBezTo>
                    <a:pt x="4423" y="11470"/>
                    <a:pt x="4190" y="11538"/>
                    <a:pt x="3945" y="11538"/>
                  </a:cubicBezTo>
                  <a:cubicBezTo>
                    <a:pt x="3895" y="11538"/>
                    <a:pt x="3844" y="11535"/>
                    <a:pt x="3793" y="11529"/>
                  </a:cubicBezTo>
                  <a:cubicBezTo>
                    <a:pt x="3175" y="11503"/>
                    <a:pt x="2669" y="11439"/>
                    <a:pt x="2257" y="11439"/>
                  </a:cubicBezTo>
                  <a:cubicBezTo>
                    <a:pt x="1891" y="11439"/>
                    <a:pt x="1599" y="11490"/>
                    <a:pt x="1371" y="11663"/>
                  </a:cubicBezTo>
                  <a:cubicBezTo>
                    <a:pt x="986" y="11980"/>
                    <a:pt x="652" y="12381"/>
                    <a:pt x="385" y="12799"/>
                  </a:cubicBezTo>
                  <a:cubicBezTo>
                    <a:pt x="1" y="13317"/>
                    <a:pt x="67" y="13952"/>
                    <a:pt x="17" y="14553"/>
                  </a:cubicBezTo>
                  <a:cubicBezTo>
                    <a:pt x="1" y="14804"/>
                    <a:pt x="17" y="15238"/>
                    <a:pt x="352" y="15238"/>
                  </a:cubicBezTo>
                  <a:cubicBezTo>
                    <a:pt x="385" y="15238"/>
                    <a:pt x="402" y="15222"/>
                    <a:pt x="435" y="15222"/>
                  </a:cubicBezTo>
                  <a:cubicBezTo>
                    <a:pt x="636" y="15155"/>
                    <a:pt x="719" y="14837"/>
                    <a:pt x="786" y="14654"/>
                  </a:cubicBezTo>
                  <a:cubicBezTo>
                    <a:pt x="903" y="14888"/>
                    <a:pt x="1103" y="15222"/>
                    <a:pt x="1371" y="15289"/>
                  </a:cubicBezTo>
                  <a:cubicBezTo>
                    <a:pt x="1438" y="15305"/>
                    <a:pt x="1504" y="15305"/>
                    <a:pt x="1555" y="15305"/>
                  </a:cubicBezTo>
                  <a:cubicBezTo>
                    <a:pt x="1671" y="15289"/>
                    <a:pt x="1788" y="15238"/>
                    <a:pt x="1855" y="15172"/>
                  </a:cubicBezTo>
                  <a:cubicBezTo>
                    <a:pt x="1956" y="15205"/>
                    <a:pt x="2056" y="15238"/>
                    <a:pt x="2139" y="15272"/>
                  </a:cubicBezTo>
                  <a:lnTo>
                    <a:pt x="2290" y="15272"/>
                  </a:lnTo>
                  <a:cubicBezTo>
                    <a:pt x="2457" y="15238"/>
                    <a:pt x="2473" y="15038"/>
                    <a:pt x="2473" y="15021"/>
                  </a:cubicBezTo>
                  <a:cubicBezTo>
                    <a:pt x="2624" y="15038"/>
                    <a:pt x="2758" y="15038"/>
                    <a:pt x="2908" y="15038"/>
                  </a:cubicBezTo>
                  <a:cubicBezTo>
                    <a:pt x="3025" y="15038"/>
                    <a:pt x="3159" y="15004"/>
                    <a:pt x="3259" y="14938"/>
                  </a:cubicBezTo>
                  <a:cubicBezTo>
                    <a:pt x="3409" y="14804"/>
                    <a:pt x="3877" y="14002"/>
                    <a:pt x="3827" y="13785"/>
                  </a:cubicBezTo>
                  <a:lnTo>
                    <a:pt x="3827" y="13785"/>
                  </a:lnTo>
                  <a:cubicBezTo>
                    <a:pt x="3827" y="13785"/>
                    <a:pt x="4147" y="13896"/>
                    <a:pt x="4864" y="13896"/>
                  </a:cubicBezTo>
                  <a:cubicBezTo>
                    <a:pt x="6557" y="13896"/>
                    <a:pt x="10464" y="13278"/>
                    <a:pt x="17611" y="9123"/>
                  </a:cubicBezTo>
                  <a:cubicBezTo>
                    <a:pt x="19199" y="8588"/>
                    <a:pt x="18530" y="284"/>
                    <a:pt x="18530" y="284"/>
                  </a:cubicBezTo>
                  <a:lnTo>
                    <a:pt x="129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2" name="Google Shape;2203;p68"/>
            <p:cNvSpPr/>
            <p:nvPr/>
          </p:nvSpPr>
          <p:spPr>
            <a:xfrm>
              <a:off x="7483670" y="2876702"/>
              <a:ext cx="27307" cy="57145"/>
            </a:xfrm>
            <a:custGeom>
              <a:avLst/>
              <a:gdLst/>
              <a:ahLst/>
              <a:cxnLst/>
              <a:rect l="l" t="t" r="r" b="b"/>
              <a:pathLst>
                <a:path w="852" h="1783" extrusionOk="0">
                  <a:moveTo>
                    <a:pt x="317" y="0"/>
                  </a:moveTo>
                  <a:cubicBezTo>
                    <a:pt x="317" y="1"/>
                    <a:pt x="317" y="1"/>
                    <a:pt x="317" y="1"/>
                  </a:cubicBezTo>
                  <a:lnTo>
                    <a:pt x="317" y="1"/>
                  </a:lnTo>
                  <a:cubicBezTo>
                    <a:pt x="317" y="1"/>
                    <a:pt x="317" y="0"/>
                    <a:pt x="317" y="0"/>
                  </a:cubicBezTo>
                  <a:close/>
                  <a:moveTo>
                    <a:pt x="317" y="1"/>
                  </a:moveTo>
                  <a:lnTo>
                    <a:pt x="317" y="1"/>
                  </a:lnTo>
                  <a:cubicBezTo>
                    <a:pt x="311" y="29"/>
                    <a:pt x="0" y="622"/>
                    <a:pt x="50" y="969"/>
                  </a:cubicBezTo>
                  <a:cubicBezTo>
                    <a:pt x="117" y="1237"/>
                    <a:pt x="234" y="1471"/>
                    <a:pt x="401" y="1671"/>
                  </a:cubicBezTo>
                  <a:cubicBezTo>
                    <a:pt x="456" y="1745"/>
                    <a:pt x="541" y="1783"/>
                    <a:pt x="629" y="1783"/>
                  </a:cubicBezTo>
                  <a:cubicBezTo>
                    <a:pt x="701" y="1783"/>
                    <a:pt x="775" y="1757"/>
                    <a:pt x="835" y="1705"/>
                  </a:cubicBezTo>
                  <a:lnTo>
                    <a:pt x="852" y="1705"/>
                  </a:lnTo>
                  <a:cubicBezTo>
                    <a:pt x="618" y="1521"/>
                    <a:pt x="451" y="1304"/>
                    <a:pt x="351" y="1036"/>
                  </a:cubicBezTo>
                  <a:cubicBezTo>
                    <a:pt x="284" y="702"/>
                    <a:pt x="267" y="352"/>
                    <a:pt x="3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3" name="Google Shape;2204;p68"/>
            <p:cNvSpPr/>
            <p:nvPr/>
          </p:nvSpPr>
          <p:spPr>
            <a:xfrm>
              <a:off x="7544148" y="2870805"/>
              <a:ext cx="31088" cy="56248"/>
            </a:xfrm>
            <a:custGeom>
              <a:avLst/>
              <a:gdLst/>
              <a:ahLst/>
              <a:cxnLst/>
              <a:rect l="l" t="t" r="r" b="b"/>
              <a:pathLst>
                <a:path w="970" h="1755" extrusionOk="0">
                  <a:moveTo>
                    <a:pt x="636" y="1"/>
                  </a:moveTo>
                  <a:lnTo>
                    <a:pt x="385" y="335"/>
                  </a:lnTo>
                  <a:cubicBezTo>
                    <a:pt x="151" y="619"/>
                    <a:pt x="18" y="986"/>
                    <a:pt x="1" y="1354"/>
                  </a:cubicBezTo>
                  <a:cubicBezTo>
                    <a:pt x="1" y="1488"/>
                    <a:pt x="1" y="1638"/>
                    <a:pt x="1" y="1755"/>
                  </a:cubicBezTo>
                  <a:cubicBezTo>
                    <a:pt x="118" y="1755"/>
                    <a:pt x="252" y="1721"/>
                    <a:pt x="352" y="1655"/>
                  </a:cubicBezTo>
                  <a:cubicBezTo>
                    <a:pt x="502" y="1521"/>
                    <a:pt x="970" y="719"/>
                    <a:pt x="920" y="502"/>
                  </a:cubicBezTo>
                  <a:cubicBezTo>
                    <a:pt x="853" y="318"/>
                    <a:pt x="753" y="151"/>
                    <a:pt x="63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4" name="Google Shape;2205;p68"/>
            <p:cNvSpPr/>
            <p:nvPr/>
          </p:nvSpPr>
          <p:spPr>
            <a:xfrm>
              <a:off x="7462773" y="2868658"/>
              <a:ext cx="14487" cy="64292"/>
            </a:xfrm>
            <a:custGeom>
              <a:avLst/>
              <a:gdLst/>
              <a:ahLst/>
              <a:cxnLst/>
              <a:rect l="l" t="t" r="r" b="b"/>
              <a:pathLst>
                <a:path w="452" h="2006" extrusionOk="0">
                  <a:moveTo>
                    <a:pt x="451" y="1"/>
                  </a:moveTo>
                  <a:cubicBezTo>
                    <a:pt x="451" y="1"/>
                    <a:pt x="50" y="569"/>
                    <a:pt x="34" y="736"/>
                  </a:cubicBezTo>
                  <a:cubicBezTo>
                    <a:pt x="0" y="1037"/>
                    <a:pt x="17" y="1337"/>
                    <a:pt x="50" y="1621"/>
                  </a:cubicBezTo>
                  <a:cubicBezTo>
                    <a:pt x="67" y="1755"/>
                    <a:pt x="67" y="1872"/>
                    <a:pt x="67" y="2006"/>
                  </a:cubicBezTo>
                  <a:cubicBezTo>
                    <a:pt x="268" y="1939"/>
                    <a:pt x="351" y="1621"/>
                    <a:pt x="418" y="1438"/>
                  </a:cubicBezTo>
                  <a:cubicBezTo>
                    <a:pt x="418" y="1438"/>
                    <a:pt x="201" y="803"/>
                    <a:pt x="234" y="585"/>
                  </a:cubicBezTo>
                  <a:cubicBezTo>
                    <a:pt x="284" y="385"/>
                    <a:pt x="368" y="184"/>
                    <a:pt x="4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5" name="Google Shape;2206;p68"/>
            <p:cNvSpPr/>
            <p:nvPr/>
          </p:nvSpPr>
          <p:spPr>
            <a:xfrm>
              <a:off x="7510431" y="2878850"/>
              <a:ext cx="19839" cy="55703"/>
            </a:xfrm>
            <a:custGeom>
              <a:avLst/>
              <a:gdLst/>
              <a:ahLst/>
              <a:cxnLst/>
              <a:rect l="l" t="t" r="r" b="b"/>
              <a:pathLst>
                <a:path w="619" h="1738" extrusionOk="0">
                  <a:moveTo>
                    <a:pt x="535" y="0"/>
                  </a:moveTo>
                  <a:lnTo>
                    <a:pt x="535" y="0"/>
                  </a:lnTo>
                  <a:cubicBezTo>
                    <a:pt x="84" y="468"/>
                    <a:pt x="0" y="1170"/>
                    <a:pt x="284" y="1738"/>
                  </a:cubicBezTo>
                  <a:lnTo>
                    <a:pt x="435" y="1738"/>
                  </a:lnTo>
                  <a:cubicBezTo>
                    <a:pt x="602" y="1704"/>
                    <a:pt x="618" y="1504"/>
                    <a:pt x="618" y="1487"/>
                  </a:cubicBezTo>
                  <a:cubicBezTo>
                    <a:pt x="435" y="1019"/>
                    <a:pt x="418" y="501"/>
                    <a:pt x="5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6" name="Google Shape;2207;p68"/>
            <p:cNvSpPr/>
            <p:nvPr/>
          </p:nvSpPr>
          <p:spPr>
            <a:xfrm>
              <a:off x="7811381" y="2082343"/>
              <a:ext cx="264989" cy="380433"/>
            </a:xfrm>
            <a:custGeom>
              <a:avLst/>
              <a:gdLst/>
              <a:ahLst/>
              <a:cxnLst/>
              <a:rect l="l" t="t" r="r" b="b"/>
              <a:pathLst>
                <a:path w="8268" h="11870" extrusionOk="0">
                  <a:moveTo>
                    <a:pt x="3708" y="1"/>
                  </a:moveTo>
                  <a:cubicBezTo>
                    <a:pt x="3653" y="1"/>
                    <a:pt x="3598" y="3"/>
                    <a:pt x="3543" y="7"/>
                  </a:cubicBezTo>
                  <a:cubicBezTo>
                    <a:pt x="0" y="240"/>
                    <a:pt x="719" y="11435"/>
                    <a:pt x="736" y="11669"/>
                  </a:cubicBezTo>
                  <a:lnTo>
                    <a:pt x="8104" y="11870"/>
                  </a:lnTo>
                  <a:cubicBezTo>
                    <a:pt x="8267" y="3557"/>
                    <a:pt x="6100" y="1"/>
                    <a:pt x="3708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7" name="Google Shape;2208;p68"/>
            <p:cNvSpPr/>
            <p:nvPr/>
          </p:nvSpPr>
          <p:spPr>
            <a:xfrm>
              <a:off x="6446371" y="3026632"/>
              <a:ext cx="698882" cy="762598"/>
            </a:xfrm>
            <a:custGeom>
              <a:avLst/>
              <a:gdLst/>
              <a:ahLst/>
              <a:cxnLst/>
              <a:rect l="l" t="t" r="r" b="b"/>
              <a:pathLst>
                <a:path w="21806" h="23794" extrusionOk="0">
                  <a:moveTo>
                    <a:pt x="20218" y="1"/>
                  </a:moveTo>
                  <a:lnTo>
                    <a:pt x="17193" y="17"/>
                  </a:lnTo>
                  <a:lnTo>
                    <a:pt x="3242" y="101"/>
                  </a:lnTo>
                  <a:cubicBezTo>
                    <a:pt x="1437" y="118"/>
                    <a:pt x="0" y="1588"/>
                    <a:pt x="17" y="3376"/>
                  </a:cubicBezTo>
                  <a:lnTo>
                    <a:pt x="218" y="23794"/>
                  </a:lnTo>
                  <a:lnTo>
                    <a:pt x="21805" y="23660"/>
                  </a:lnTo>
                  <a:lnTo>
                    <a:pt x="21772" y="18280"/>
                  </a:lnTo>
                  <a:lnTo>
                    <a:pt x="21588" y="2707"/>
                  </a:lnTo>
                  <a:cubicBezTo>
                    <a:pt x="21571" y="418"/>
                    <a:pt x="20368" y="1"/>
                    <a:pt x="20218" y="1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2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8" name="Google Shape;2209;p68"/>
            <p:cNvSpPr/>
            <p:nvPr/>
          </p:nvSpPr>
          <p:spPr>
            <a:xfrm>
              <a:off x="5816621" y="3853458"/>
              <a:ext cx="1401450" cy="136052"/>
            </a:xfrm>
            <a:custGeom>
              <a:avLst/>
              <a:gdLst/>
              <a:ahLst/>
              <a:cxnLst/>
              <a:rect l="l" t="t" r="r" b="b"/>
              <a:pathLst>
                <a:path w="43727" h="4245" extrusionOk="0">
                  <a:moveTo>
                    <a:pt x="1370" y="1"/>
                  </a:moveTo>
                  <a:cubicBezTo>
                    <a:pt x="551" y="1"/>
                    <a:pt x="0" y="819"/>
                    <a:pt x="301" y="1588"/>
                  </a:cubicBezTo>
                  <a:cubicBezTo>
                    <a:pt x="952" y="3192"/>
                    <a:pt x="2506" y="4245"/>
                    <a:pt x="4244" y="4245"/>
                  </a:cubicBezTo>
                  <a:lnTo>
                    <a:pt x="39482" y="4245"/>
                  </a:lnTo>
                  <a:cubicBezTo>
                    <a:pt x="41220" y="4245"/>
                    <a:pt x="42774" y="3192"/>
                    <a:pt x="43426" y="1588"/>
                  </a:cubicBezTo>
                  <a:cubicBezTo>
                    <a:pt x="43726" y="819"/>
                    <a:pt x="43175" y="1"/>
                    <a:pt x="42356" y="1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2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09" name="Google Shape;2210;p68"/>
            <p:cNvSpPr/>
            <p:nvPr/>
          </p:nvSpPr>
          <p:spPr>
            <a:xfrm>
              <a:off x="6531528" y="3367772"/>
              <a:ext cx="732599" cy="1003550"/>
            </a:xfrm>
            <a:custGeom>
              <a:avLst/>
              <a:gdLst/>
              <a:ahLst/>
              <a:cxnLst/>
              <a:rect l="l" t="t" r="r" b="b"/>
              <a:pathLst>
                <a:path w="22858" h="31312" extrusionOk="0">
                  <a:moveTo>
                    <a:pt x="2974" y="0"/>
                  </a:moveTo>
                  <a:cubicBezTo>
                    <a:pt x="2423" y="0"/>
                    <a:pt x="1955" y="401"/>
                    <a:pt x="1855" y="952"/>
                  </a:cubicBezTo>
                  <a:lnTo>
                    <a:pt x="1236" y="4662"/>
                  </a:lnTo>
                  <a:cubicBezTo>
                    <a:pt x="401" y="9507"/>
                    <a:pt x="0" y="14436"/>
                    <a:pt x="0" y="19365"/>
                  </a:cubicBezTo>
                  <a:lnTo>
                    <a:pt x="0" y="20936"/>
                  </a:lnTo>
                  <a:cubicBezTo>
                    <a:pt x="0" y="26667"/>
                    <a:pt x="4645" y="31312"/>
                    <a:pt x="10359" y="31312"/>
                  </a:cubicBezTo>
                  <a:lnTo>
                    <a:pt x="12481" y="31312"/>
                  </a:lnTo>
                  <a:cubicBezTo>
                    <a:pt x="18212" y="31312"/>
                    <a:pt x="22857" y="26667"/>
                    <a:pt x="22857" y="20936"/>
                  </a:cubicBezTo>
                  <a:lnTo>
                    <a:pt x="22857" y="2556"/>
                  </a:lnTo>
                  <a:cubicBezTo>
                    <a:pt x="22857" y="1136"/>
                    <a:pt x="21704" y="0"/>
                    <a:pt x="20284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10" name="Google Shape;2211;p68"/>
            <p:cNvSpPr/>
            <p:nvPr/>
          </p:nvSpPr>
          <p:spPr>
            <a:xfrm>
              <a:off x="6868342" y="3519850"/>
              <a:ext cx="48235" cy="988037"/>
            </a:xfrm>
            <a:custGeom>
              <a:avLst/>
              <a:gdLst/>
              <a:ahLst/>
              <a:cxnLst/>
              <a:rect l="l" t="t" r="r" b="b"/>
              <a:pathLst>
                <a:path w="1505" h="30828" extrusionOk="0">
                  <a:moveTo>
                    <a:pt x="686" y="0"/>
                  </a:moveTo>
                  <a:cubicBezTo>
                    <a:pt x="301" y="0"/>
                    <a:pt x="1" y="318"/>
                    <a:pt x="1" y="702"/>
                  </a:cubicBezTo>
                  <a:lnTo>
                    <a:pt x="101" y="30142"/>
                  </a:lnTo>
                  <a:cubicBezTo>
                    <a:pt x="101" y="30527"/>
                    <a:pt x="418" y="30827"/>
                    <a:pt x="803" y="30827"/>
                  </a:cubicBezTo>
                  <a:cubicBezTo>
                    <a:pt x="1187" y="30827"/>
                    <a:pt x="1504" y="30510"/>
                    <a:pt x="1504" y="30126"/>
                  </a:cubicBezTo>
                  <a:lnTo>
                    <a:pt x="1388" y="702"/>
                  </a:lnTo>
                  <a:cubicBezTo>
                    <a:pt x="1388" y="318"/>
                    <a:pt x="1070" y="0"/>
                    <a:pt x="6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11" name="Google Shape;2212;p68"/>
            <p:cNvSpPr/>
            <p:nvPr/>
          </p:nvSpPr>
          <p:spPr>
            <a:xfrm>
              <a:off x="6530438" y="3656511"/>
              <a:ext cx="726189" cy="714811"/>
            </a:xfrm>
            <a:custGeom>
              <a:avLst/>
              <a:gdLst/>
              <a:ahLst/>
              <a:cxnLst/>
              <a:rect l="l" t="t" r="r" b="b"/>
              <a:pathLst>
                <a:path w="22658" h="22303" extrusionOk="0">
                  <a:moveTo>
                    <a:pt x="21644" y="0"/>
                  </a:moveTo>
                  <a:cubicBezTo>
                    <a:pt x="21480" y="0"/>
                    <a:pt x="21308" y="63"/>
                    <a:pt x="21154" y="214"/>
                  </a:cubicBezTo>
                  <a:lnTo>
                    <a:pt x="435" y="21100"/>
                  </a:lnTo>
                  <a:cubicBezTo>
                    <a:pt x="1" y="21551"/>
                    <a:pt x="301" y="22303"/>
                    <a:pt x="920" y="22303"/>
                  </a:cubicBezTo>
                  <a:cubicBezTo>
                    <a:pt x="1120" y="22303"/>
                    <a:pt x="1287" y="22219"/>
                    <a:pt x="1421" y="22086"/>
                  </a:cubicBezTo>
                  <a:lnTo>
                    <a:pt x="22156" y="1200"/>
                  </a:lnTo>
                  <a:cubicBezTo>
                    <a:pt x="22657" y="699"/>
                    <a:pt x="22190" y="0"/>
                    <a:pt x="2164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12" name="Google Shape;2213;p68"/>
            <p:cNvSpPr/>
            <p:nvPr/>
          </p:nvSpPr>
          <p:spPr>
            <a:xfrm>
              <a:off x="6390668" y="3990023"/>
              <a:ext cx="1003037" cy="48235"/>
            </a:xfrm>
            <a:custGeom>
              <a:avLst/>
              <a:gdLst/>
              <a:ahLst/>
              <a:cxnLst/>
              <a:rect l="l" t="t" r="r" b="b"/>
              <a:pathLst>
                <a:path w="31296" h="1505" extrusionOk="0">
                  <a:moveTo>
                    <a:pt x="30360" y="0"/>
                  </a:moveTo>
                  <a:lnTo>
                    <a:pt x="936" y="101"/>
                  </a:lnTo>
                  <a:cubicBezTo>
                    <a:pt x="1" y="101"/>
                    <a:pt x="1" y="1504"/>
                    <a:pt x="936" y="1504"/>
                  </a:cubicBezTo>
                  <a:lnTo>
                    <a:pt x="30377" y="1387"/>
                  </a:lnTo>
                  <a:cubicBezTo>
                    <a:pt x="31296" y="1387"/>
                    <a:pt x="31296" y="0"/>
                    <a:pt x="3036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13" name="Google Shape;2214;p68"/>
            <p:cNvSpPr/>
            <p:nvPr/>
          </p:nvSpPr>
          <p:spPr>
            <a:xfrm>
              <a:off x="6524125" y="3658306"/>
              <a:ext cx="733048" cy="710356"/>
            </a:xfrm>
            <a:custGeom>
              <a:avLst/>
              <a:gdLst/>
              <a:ahLst/>
              <a:cxnLst/>
              <a:rect l="l" t="t" r="r" b="b"/>
              <a:pathLst>
                <a:path w="22872" h="22164" extrusionOk="0">
                  <a:moveTo>
                    <a:pt x="1031" y="0"/>
                  </a:moveTo>
                  <a:cubicBezTo>
                    <a:pt x="483" y="0"/>
                    <a:pt x="1" y="731"/>
                    <a:pt x="548" y="1227"/>
                  </a:cubicBezTo>
                  <a:lnTo>
                    <a:pt x="21434" y="21963"/>
                  </a:lnTo>
                  <a:cubicBezTo>
                    <a:pt x="21568" y="22096"/>
                    <a:pt x="21752" y="22163"/>
                    <a:pt x="21935" y="22163"/>
                  </a:cubicBezTo>
                  <a:cubicBezTo>
                    <a:pt x="22554" y="22163"/>
                    <a:pt x="22871" y="21411"/>
                    <a:pt x="22420" y="20977"/>
                  </a:cubicBezTo>
                  <a:lnTo>
                    <a:pt x="1534" y="242"/>
                  </a:lnTo>
                  <a:cubicBezTo>
                    <a:pt x="1380" y="71"/>
                    <a:pt x="1202" y="0"/>
                    <a:pt x="10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14" name="Google Shape;2215;p68"/>
            <p:cNvSpPr/>
            <p:nvPr/>
          </p:nvSpPr>
          <p:spPr>
            <a:xfrm>
              <a:off x="6383714" y="3542317"/>
              <a:ext cx="980025" cy="943264"/>
            </a:xfrm>
            <a:custGeom>
              <a:avLst/>
              <a:gdLst/>
              <a:ahLst/>
              <a:cxnLst/>
              <a:rect l="l" t="t" r="r" b="b"/>
              <a:pathLst>
                <a:path w="30578" h="29431" extrusionOk="0">
                  <a:moveTo>
                    <a:pt x="15872" y="4542"/>
                  </a:moveTo>
                  <a:cubicBezTo>
                    <a:pt x="17183" y="4542"/>
                    <a:pt x="18506" y="4795"/>
                    <a:pt x="19767" y="5314"/>
                  </a:cubicBezTo>
                  <a:cubicBezTo>
                    <a:pt x="23560" y="6902"/>
                    <a:pt x="26032" y="10594"/>
                    <a:pt x="26032" y="14721"/>
                  </a:cubicBezTo>
                  <a:cubicBezTo>
                    <a:pt x="26032" y="20335"/>
                    <a:pt x="21488" y="24880"/>
                    <a:pt x="15874" y="24880"/>
                  </a:cubicBezTo>
                  <a:cubicBezTo>
                    <a:pt x="11747" y="24880"/>
                    <a:pt x="8054" y="22407"/>
                    <a:pt x="6467" y="18614"/>
                  </a:cubicBezTo>
                  <a:cubicBezTo>
                    <a:pt x="4896" y="14805"/>
                    <a:pt x="5765" y="10427"/>
                    <a:pt x="8672" y="7520"/>
                  </a:cubicBezTo>
                  <a:cubicBezTo>
                    <a:pt x="10617" y="5575"/>
                    <a:pt x="13221" y="4542"/>
                    <a:pt x="15872" y="4542"/>
                  </a:cubicBezTo>
                  <a:close/>
                  <a:moveTo>
                    <a:pt x="15874" y="1"/>
                  </a:moveTo>
                  <a:cubicBezTo>
                    <a:pt x="9909" y="1"/>
                    <a:pt x="4545" y="3593"/>
                    <a:pt x="2273" y="9090"/>
                  </a:cubicBezTo>
                  <a:cubicBezTo>
                    <a:pt x="0" y="14588"/>
                    <a:pt x="1254" y="20920"/>
                    <a:pt x="5464" y="25114"/>
                  </a:cubicBezTo>
                  <a:cubicBezTo>
                    <a:pt x="8281" y="27930"/>
                    <a:pt x="12046" y="29431"/>
                    <a:pt x="15876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77" y="20669"/>
                    <a:pt x="30577" y="14721"/>
                  </a:cubicBezTo>
                  <a:cubicBezTo>
                    <a:pt x="30577" y="6584"/>
                    <a:pt x="23994" y="1"/>
                    <a:pt x="1587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15" name="Google Shape;2216;p68"/>
            <p:cNvSpPr/>
            <p:nvPr/>
          </p:nvSpPr>
          <p:spPr>
            <a:xfrm>
              <a:off x="6739821" y="3899514"/>
              <a:ext cx="266720" cy="229061"/>
            </a:xfrm>
            <a:custGeom>
              <a:avLst/>
              <a:gdLst/>
              <a:ahLst/>
              <a:cxnLst/>
              <a:rect l="l" t="t" r="r" b="b"/>
              <a:pathLst>
                <a:path w="8322" h="7147" extrusionOk="0">
                  <a:moveTo>
                    <a:pt x="4763" y="1"/>
                  </a:moveTo>
                  <a:cubicBezTo>
                    <a:pt x="1588" y="1"/>
                    <a:pt x="1" y="3844"/>
                    <a:pt x="2240" y="6099"/>
                  </a:cubicBezTo>
                  <a:cubicBezTo>
                    <a:pt x="2963" y="6823"/>
                    <a:pt x="3854" y="7147"/>
                    <a:pt x="4729" y="7147"/>
                  </a:cubicBezTo>
                  <a:cubicBezTo>
                    <a:pt x="6561" y="7147"/>
                    <a:pt x="8322" y="5725"/>
                    <a:pt x="8322" y="3576"/>
                  </a:cubicBezTo>
                  <a:cubicBezTo>
                    <a:pt x="8322" y="1605"/>
                    <a:pt x="6717" y="1"/>
                    <a:pt x="4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16" name="Google Shape;2217;p68"/>
            <p:cNvSpPr/>
            <p:nvPr/>
          </p:nvSpPr>
          <p:spPr>
            <a:xfrm>
              <a:off x="6820683" y="3960569"/>
              <a:ext cx="124803" cy="106951"/>
            </a:xfrm>
            <a:custGeom>
              <a:avLst/>
              <a:gdLst/>
              <a:ahLst/>
              <a:cxnLst/>
              <a:rect l="l" t="t" r="r" b="b"/>
              <a:pathLst>
                <a:path w="3894" h="3337" extrusionOk="0">
                  <a:moveTo>
                    <a:pt x="2240" y="0"/>
                  </a:moveTo>
                  <a:cubicBezTo>
                    <a:pt x="753" y="0"/>
                    <a:pt x="1" y="1788"/>
                    <a:pt x="1053" y="2841"/>
                  </a:cubicBezTo>
                  <a:cubicBezTo>
                    <a:pt x="1395" y="3183"/>
                    <a:pt x="1815" y="3336"/>
                    <a:pt x="2226" y="3336"/>
                  </a:cubicBezTo>
                  <a:cubicBezTo>
                    <a:pt x="3079" y="3336"/>
                    <a:pt x="3894" y="2675"/>
                    <a:pt x="3894" y="1671"/>
                  </a:cubicBezTo>
                  <a:cubicBezTo>
                    <a:pt x="3894" y="752"/>
                    <a:pt x="3159" y="0"/>
                    <a:pt x="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17" name="Google Shape;2218;p68"/>
            <p:cNvSpPr/>
            <p:nvPr/>
          </p:nvSpPr>
          <p:spPr>
            <a:xfrm>
              <a:off x="6383714" y="3542317"/>
              <a:ext cx="980025" cy="943264"/>
            </a:xfrm>
            <a:custGeom>
              <a:avLst/>
              <a:gdLst/>
              <a:ahLst/>
              <a:cxnLst/>
              <a:rect l="l" t="t" r="r" b="b"/>
              <a:pathLst>
                <a:path w="30578" h="29431" extrusionOk="0">
                  <a:moveTo>
                    <a:pt x="15872" y="4542"/>
                  </a:moveTo>
                  <a:cubicBezTo>
                    <a:pt x="17183" y="4542"/>
                    <a:pt x="18506" y="4795"/>
                    <a:pt x="19767" y="5314"/>
                  </a:cubicBezTo>
                  <a:cubicBezTo>
                    <a:pt x="23560" y="6902"/>
                    <a:pt x="26032" y="10594"/>
                    <a:pt x="26032" y="14721"/>
                  </a:cubicBezTo>
                  <a:cubicBezTo>
                    <a:pt x="26032" y="20335"/>
                    <a:pt x="21488" y="24880"/>
                    <a:pt x="15874" y="24880"/>
                  </a:cubicBezTo>
                  <a:cubicBezTo>
                    <a:pt x="11747" y="24880"/>
                    <a:pt x="8054" y="22407"/>
                    <a:pt x="6467" y="18614"/>
                  </a:cubicBezTo>
                  <a:cubicBezTo>
                    <a:pt x="4896" y="14805"/>
                    <a:pt x="5765" y="10427"/>
                    <a:pt x="8672" y="7520"/>
                  </a:cubicBezTo>
                  <a:cubicBezTo>
                    <a:pt x="10617" y="5575"/>
                    <a:pt x="13221" y="4542"/>
                    <a:pt x="15872" y="4542"/>
                  </a:cubicBezTo>
                  <a:close/>
                  <a:moveTo>
                    <a:pt x="15874" y="1"/>
                  </a:moveTo>
                  <a:cubicBezTo>
                    <a:pt x="9909" y="1"/>
                    <a:pt x="4545" y="3593"/>
                    <a:pt x="2273" y="9090"/>
                  </a:cubicBezTo>
                  <a:cubicBezTo>
                    <a:pt x="0" y="14588"/>
                    <a:pt x="1254" y="20920"/>
                    <a:pt x="5464" y="25114"/>
                  </a:cubicBezTo>
                  <a:cubicBezTo>
                    <a:pt x="8281" y="27930"/>
                    <a:pt x="12046" y="29431"/>
                    <a:pt x="15876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77" y="20669"/>
                    <a:pt x="30577" y="14721"/>
                  </a:cubicBezTo>
                  <a:cubicBezTo>
                    <a:pt x="30577" y="6584"/>
                    <a:pt x="23994" y="1"/>
                    <a:pt x="15874" y="1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2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118" name="Google Shape;2219;p68"/>
            <p:cNvSpPr/>
            <p:nvPr/>
          </p:nvSpPr>
          <p:spPr>
            <a:xfrm>
              <a:off x="6361214" y="3507478"/>
              <a:ext cx="1094604" cy="1016466"/>
            </a:xfrm>
            <a:custGeom>
              <a:avLst/>
              <a:gdLst/>
              <a:ahLst/>
              <a:cxnLst/>
              <a:rect l="l" t="t" r="r" b="b"/>
              <a:pathLst>
                <a:path w="34153" h="31715" extrusionOk="0">
                  <a:moveTo>
                    <a:pt x="16576" y="2274"/>
                  </a:moveTo>
                  <a:cubicBezTo>
                    <a:pt x="18380" y="2274"/>
                    <a:pt x="20168" y="2642"/>
                    <a:pt x="21839" y="3344"/>
                  </a:cubicBezTo>
                  <a:cubicBezTo>
                    <a:pt x="28205" y="6034"/>
                    <a:pt x="31496" y="13118"/>
                    <a:pt x="29458" y="19718"/>
                  </a:cubicBezTo>
                  <a:cubicBezTo>
                    <a:pt x="27687" y="25466"/>
                    <a:pt x="22386" y="29221"/>
                    <a:pt x="16588" y="29221"/>
                  </a:cubicBezTo>
                  <a:cubicBezTo>
                    <a:pt x="15712" y="29221"/>
                    <a:pt x="14824" y="29136"/>
                    <a:pt x="13936" y="28958"/>
                  </a:cubicBezTo>
                  <a:cubicBezTo>
                    <a:pt x="7152" y="27588"/>
                    <a:pt x="2507" y="21305"/>
                    <a:pt x="3192" y="14421"/>
                  </a:cubicBezTo>
                  <a:cubicBezTo>
                    <a:pt x="3860" y="7537"/>
                    <a:pt x="9658" y="2291"/>
                    <a:pt x="16576" y="2274"/>
                  </a:cubicBezTo>
                  <a:close/>
                  <a:moveTo>
                    <a:pt x="16616" y="0"/>
                  </a:moveTo>
                  <a:cubicBezTo>
                    <a:pt x="15571" y="0"/>
                    <a:pt x="14512" y="104"/>
                    <a:pt x="13451" y="319"/>
                  </a:cubicBezTo>
                  <a:cubicBezTo>
                    <a:pt x="5464" y="1923"/>
                    <a:pt x="1" y="9325"/>
                    <a:pt x="803" y="17412"/>
                  </a:cubicBezTo>
                  <a:cubicBezTo>
                    <a:pt x="1605" y="25516"/>
                    <a:pt x="8422" y="31698"/>
                    <a:pt x="16576" y="31715"/>
                  </a:cubicBezTo>
                  <a:cubicBezTo>
                    <a:pt x="18698" y="31715"/>
                    <a:pt x="20803" y="31297"/>
                    <a:pt x="22758" y="30462"/>
                  </a:cubicBezTo>
                  <a:cubicBezTo>
                    <a:pt x="30260" y="27287"/>
                    <a:pt x="34153" y="18949"/>
                    <a:pt x="31747" y="11180"/>
                  </a:cubicBezTo>
                  <a:cubicBezTo>
                    <a:pt x="29660" y="4428"/>
                    <a:pt x="23440" y="0"/>
                    <a:pt x="166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3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5"/>
          <p:cNvSpPr/>
          <p:nvPr/>
        </p:nvSpPr>
        <p:spPr>
          <a:xfrm>
            <a:off x="4692650" y="1143021"/>
            <a:ext cx="2798697" cy="3596984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Light" panose="020B0502040204020203" pitchFamily="34" charset="0"/>
            </a:endParaRPr>
          </a:p>
        </p:txBody>
      </p:sp>
      <p:sp>
        <p:nvSpPr>
          <p:cNvPr id="1867" name="Google Shape;1867;p35"/>
          <p:cNvSpPr/>
          <p:nvPr/>
        </p:nvSpPr>
        <p:spPr>
          <a:xfrm>
            <a:off x="4910130" y="1255350"/>
            <a:ext cx="2358566" cy="3266867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Light" panose="020B0502040204020203" pitchFamily="34" charset="0"/>
            </a:endParaRPr>
          </a:p>
        </p:txBody>
      </p:sp>
      <p:sp>
        <p:nvSpPr>
          <p:cNvPr id="1868" name="Google Shape;1868;p35"/>
          <p:cNvSpPr/>
          <p:nvPr/>
        </p:nvSpPr>
        <p:spPr>
          <a:xfrm>
            <a:off x="5433336" y="971577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Light" panose="020B0502040204020203" pitchFamily="34" charset="0"/>
            </a:endParaRPr>
          </a:p>
        </p:txBody>
      </p:sp>
      <p:sp>
        <p:nvSpPr>
          <p:cNvPr id="1873" name="Google Shape;1873;p35"/>
          <p:cNvSpPr/>
          <p:nvPr/>
        </p:nvSpPr>
        <p:spPr>
          <a:xfrm>
            <a:off x="1381275" y="1143021"/>
            <a:ext cx="2798697" cy="3596984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Light" panose="020B0502040204020203" pitchFamily="34" charset="0"/>
            </a:endParaRPr>
          </a:p>
        </p:txBody>
      </p:sp>
      <p:sp>
        <p:nvSpPr>
          <p:cNvPr id="1874" name="Google Shape;1874;p35"/>
          <p:cNvSpPr/>
          <p:nvPr/>
        </p:nvSpPr>
        <p:spPr>
          <a:xfrm>
            <a:off x="1598750" y="1255350"/>
            <a:ext cx="2358566" cy="3266867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Light" panose="020B0502040204020203" pitchFamily="34" charset="0"/>
            </a:endParaRPr>
          </a:p>
        </p:txBody>
      </p:sp>
      <p:sp>
        <p:nvSpPr>
          <p:cNvPr id="1875" name="Google Shape;1875;p35"/>
          <p:cNvSpPr/>
          <p:nvPr/>
        </p:nvSpPr>
        <p:spPr>
          <a:xfrm>
            <a:off x="2121961" y="971577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Light" panose="020B0502040204020203" pitchFamily="34" charset="0"/>
            </a:endParaRPr>
          </a:p>
        </p:txBody>
      </p:sp>
      <p:sp>
        <p:nvSpPr>
          <p:cNvPr id="1876" name="Google Shape;1876;p35"/>
          <p:cNvSpPr txBox="1"/>
          <p:nvPr/>
        </p:nvSpPr>
        <p:spPr>
          <a:xfrm>
            <a:off x="1708421" y="1939219"/>
            <a:ext cx="214808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2. 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ONLINE CONSULTATION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1877" name="Google Shape;1877;p35"/>
          <p:cNvSpPr txBox="1"/>
          <p:nvPr/>
        </p:nvSpPr>
        <p:spPr>
          <a:xfrm>
            <a:off x="1716961" y="2326229"/>
            <a:ext cx="194919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3. 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REGIONAL COVID UPDATES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1878" name="Google Shape;1878;p35"/>
          <p:cNvSpPr txBox="1"/>
          <p:nvPr/>
        </p:nvSpPr>
        <p:spPr>
          <a:xfrm>
            <a:off x="1711002" y="1530031"/>
            <a:ext cx="204871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1. 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APPOINTMENT BOOKING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1881" name="Google Shape;1881;p35"/>
          <p:cNvSpPr txBox="1"/>
          <p:nvPr/>
        </p:nvSpPr>
        <p:spPr>
          <a:xfrm>
            <a:off x="1708421" y="2869008"/>
            <a:ext cx="2249407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4. 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COVID VACCINATION </a:t>
            </a:r>
            <a:r>
              <a:rPr lang="en-U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REGISTRATIONS 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1883" name="Google Shape;1883;p35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latin typeface="Bahnschrift Light" panose="020B0502040204020203" pitchFamily="34" charset="0"/>
              </a:rPr>
              <a:t>FEATURES</a:t>
            </a:r>
            <a:endParaRPr sz="1600" dirty="0">
              <a:latin typeface="Bahnschrift Light" panose="020B0502040204020203" pitchFamily="34" charset="0"/>
            </a:endParaRPr>
          </a:p>
        </p:txBody>
      </p:sp>
      <p:sp>
        <p:nvSpPr>
          <p:cNvPr id="20" name="Google Shape;1881;p35"/>
          <p:cNvSpPr txBox="1"/>
          <p:nvPr/>
        </p:nvSpPr>
        <p:spPr>
          <a:xfrm>
            <a:off x="1708421" y="3380989"/>
            <a:ext cx="180169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5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. ONLINE MEDICINE PURCHASE AND HOME DELIVERY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21" name="Google Shape;1876;p35"/>
          <p:cNvSpPr txBox="1"/>
          <p:nvPr/>
        </p:nvSpPr>
        <p:spPr>
          <a:xfrm>
            <a:off x="4954097" y="1539528"/>
            <a:ext cx="212996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7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. SEARCH FOR NEARBY HOSPITALS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22" name="Google Shape;1877;p35"/>
          <p:cNvSpPr txBox="1"/>
          <p:nvPr/>
        </p:nvSpPr>
        <p:spPr>
          <a:xfrm>
            <a:off x="4954097" y="1986869"/>
            <a:ext cx="2254772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8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. COMMUNITY FOR DOCTORS AND PATIENTS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23" name="Google Shape;1878;p35"/>
          <p:cNvSpPr txBox="1"/>
          <p:nvPr/>
        </p:nvSpPr>
        <p:spPr>
          <a:xfrm>
            <a:off x="4975815" y="3934938"/>
            <a:ext cx="194919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12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. 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ONLINE </a:t>
            </a:r>
            <a:r>
              <a:rPr lang="en-U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PAYMENT &amp; MEDICAL INSURANCE 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24" name="Google Shape;1881;p35"/>
          <p:cNvSpPr txBox="1"/>
          <p:nvPr/>
        </p:nvSpPr>
        <p:spPr>
          <a:xfrm>
            <a:off x="4956678" y="2475853"/>
            <a:ext cx="194919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9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. </a:t>
            </a:r>
            <a:r>
              <a:rPr lang="en-U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CHATBOT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25" name="Google Shape;1881;p35"/>
          <p:cNvSpPr txBox="1"/>
          <p:nvPr/>
        </p:nvSpPr>
        <p:spPr>
          <a:xfrm>
            <a:off x="4954098" y="2830243"/>
            <a:ext cx="2254771" cy="54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10. REGIONAL LANGUAGE ASSISTANCE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26" name="Google Shape;1881;p35"/>
          <p:cNvSpPr txBox="1"/>
          <p:nvPr/>
        </p:nvSpPr>
        <p:spPr>
          <a:xfrm>
            <a:off x="4954098" y="3370536"/>
            <a:ext cx="2254771" cy="54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11. PATIENT TRANSFER SYSTEM FOR DOCTORS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27" name="Google Shape;1881;p35"/>
          <p:cNvSpPr txBox="1"/>
          <p:nvPr/>
        </p:nvSpPr>
        <p:spPr>
          <a:xfrm>
            <a:off x="1698643" y="4006430"/>
            <a:ext cx="1967514" cy="54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6</a:t>
            </a:r>
            <a:r>
              <a:rPr lang="es" sz="12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. MEDICINE / VACCINE REMINDER</a:t>
            </a:r>
            <a:endParaRPr sz="12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6"/>
          <p:cNvSpPr txBox="1"/>
          <p:nvPr/>
        </p:nvSpPr>
        <p:spPr>
          <a:xfrm>
            <a:off x="417540" y="1457517"/>
            <a:ext cx="1548681" cy="76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REGISTRATION AND LOGIN FOR DOCTORS AND </a:t>
            </a:r>
            <a:r>
              <a:rPr lang="en-US" sz="11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PATIENTS </a:t>
            </a:r>
            <a:endParaRPr sz="11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1917" name="Google Shape;191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latin typeface="Bahnschrift Light" panose="020B0502040204020203" pitchFamily="34" charset="0"/>
              </a:rPr>
              <a:t>WORKFLOW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1893" name="Google Shape;1893;p36"/>
          <p:cNvSpPr/>
          <p:nvPr/>
        </p:nvSpPr>
        <p:spPr>
          <a:xfrm>
            <a:off x="242293" y="2108302"/>
            <a:ext cx="4671467" cy="1712598"/>
          </a:xfrm>
          <a:custGeom>
            <a:avLst/>
            <a:gdLst/>
            <a:ahLst/>
            <a:cxnLst/>
            <a:rect l="l" t="t" r="r" b="b"/>
            <a:pathLst>
              <a:path w="114067" h="37324" extrusionOk="0">
                <a:moveTo>
                  <a:pt x="69965" y="0"/>
                </a:moveTo>
                <a:cubicBezTo>
                  <a:pt x="69829" y="0"/>
                  <a:pt x="69704" y="84"/>
                  <a:pt x="69610" y="261"/>
                </a:cubicBezTo>
                <a:lnTo>
                  <a:pt x="62008" y="20941"/>
                </a:lnTo>
                <a:lnTo>
                  <a:pt x="53968" y="20993"/>
                </a:lnTo>
                <a:cubicBezTo>
                  <a:pt x="53842" y="20993"/>
                  <a:pt x="53707" y="21076"/>
                  <a:pt x="53665" y="21160"/>
                </a:cubicBezTo>
                <a:lnTo>
                  <a:pt x="46282" y="34373"/>
                </a:lnTo>
                <a:lnTo>
                  <a:pt x="38888" y="21160"/>
                </a:lnTo>
                <a:cubicBezTo>
                  <a:pt x="38805" y="21076"/>
                  <a:pt x="38721" y="20993"/>
                  <a:pt x="38586" y="20993"/>
                </a:cubicBezTo>
                <a:lnTo>
                  <a:pt x="30504" y="20941"/>
                </a:lnTo>
                <a:lnTo>
                  <a:pt x="22901" y="5215"/>
                </a:lnTo>
                <a:cubicBezTo>
                  <a:pt x="22860" y="5131"/>
                  <a:pt x="22724" y="5037"/>
                  <a:pt x="22557" y="5037"/>
                </a:cubicBezTo>
                <a:cubicBezTo>
                  <a:pt x="22422" y="5037"/>
                  <a:pt x="22296" y="5131"/>
                  <a:pt x="22255" y="5215"/>
                </a:cubicBezTo>
                <a:lnTo>
                  <a:pt x="14642" y="20597"/>
                </a:lnTo>
                <a:lnTo>
                  <a:pt x="355" y="20597"/>
                </a:lnTo>
                <a:cubicBezTo>
                  <a:pt x="136" y="20597"/>
                  <a:pt x="0" y="20774"/>
                  <a:pt x="0" y="20993"/>
                </a:cubicBezTo>
                <a:cubicBezTo>
                  <a:pt x="0" y="21201"/>
                  <a:pt x="136" y="21337"/>
                  <a:pt x="355" y="21337"/>
                </a:cubicBezTo>
                <a:lnTo>
                  <a:pt x="14861" y="21337"/>
                </a:lnTo>
                <a:cubicBezTo>
                  <a:pt x="14996" y="21337"/>
                  <a:pt x="15122" y="21295"/>
                  <a:pt x="15215" y="21160"/>
                </a:cubicBezTo>
                <a:lnTo>
                  <a:pt x="22557" y="6216"/>
                </a:lnTo>
                <a:lnTo>
                  <a:pt x="29940" y="21462"/>
                </a:lnTo>
                <a:cubicBezTo>
                  <a:pt x="30024" y="21598"/>
                  <a:pt x="30159" y="21681"/>
                  <a:pt x="30285" y="21681"/>
                </a:cubicBezTo>
                <a:lnTo>
                  <a:pt x="38367" y="21723"/>
                </a:lnTo>
                <a:lnTo>
                  <a:pt x="45979" y="35332"/>
                </a:lnTo>
                <a:cubicBezTo>
                  <a:pt x="46021" y="35415"/>
                  <a:pt x="46146" y="35499"/>
                  <a:pt x="46282" y="35499"/>
                </a:cubicBezTo>
                <a:cubicBezTo>
                  <a:pt x="46407" y="35499"/>
                  <a:pt x="46543" y="35415"/>
                  <a:pt x="46584" y="35332"/>
                </a:cubicBezTo>
                <a:lnTo>
                  <a:pt x="54187" y="21723"/>
                </a:lnTo>
                <a:lnTo>
                  <a:pt x="62269" y="21681"/>
                </a:lnTo>
                <a:cubicBezTo>
                  <a:pt x="62446" y="21681"/>
                  <a:pt x="62571" y="21556"/>
                  <a:pt x="62613" y="21420"/>
                </a:cubicBezTo>
                <a:lnTo>
                  <a:pt x="69965" y="1440"/>
                </a:lnTo>
                <a:lnTo>
                  <a:pt x="77348" y="21420"/>
                </a:lnTo>
                <a:cubicBezTo>
                  <a:pt x="77390" y="21556"/>
                  <a:pt x="77525" y="21681"/>
                  <a:pt x="77692" y="21681"/>
                </a:cubicBezTo>
                <a:lnTo>
                  <a:pt x="85733" y="21723"/>
                </a:lnTo>
                <a:lnTo>
                  <a:pt x="93335" y="37105"/>
                </a:lnTo>
                <a:cubicBezTo>
                  <a:pt x="93429" y="37240"/>
                  <a:pt x="93554" y="37324"/>
                  <a:pt x="93690" y="37324"/>
                </a:cubicBezTo>
                <a:cubicBezTo>
                  <a:pt x="93815" y="37324"/>
                  <a:pt x="93950" y="37240"/>
                  <a:pt x="93992" y="37105"/>
                </a:cubicBezTo>
                <a:lnTo>
                  <a:pt x="101636" y="21723"/>
                </a:lnTo>
                <a:lnTo>
                  <a:pt x="113712" y="21681"/>
                </a:lnTo>
                <a:cubicBezTo>
                  <a:pt x="113889" y="21681"/>
                  <a:pt x="114067" y="21556"/>
                  <a:pt x="114067" y="21337"/>
                </a:cubicBezTo>
                <a:cubicBezTo>
                  <a:pt x="114067" y="21118"/>
                  <a:pt x="113889" y="20941"/>
                  <a:pt x="113712" y="20941"/>
                </a:cubicBezTo>
                <a:lnTo>
                  <a:pt x="101375" y="20993"/>
                </a:lnTo>
                <a:cubicBezTo>
                  <a:pt x="101250" y="20993"/>
                  <a:pt x="101115" y="21076"/>
                  <a:pt x="101073" y="21201"/>
                </a:cubicBezTo>
                <a:lnTo>
                  <a:pt x="93690" y="36114"/>
                </a:lnTo>
                <a:lnTo>
                  <a:pt x="86296" y="21201"/>
                </a:lnTo>
                <a:cubicBezTo>
                  <a:pt x="86254" y="21076"/>
                  <a:pt x="86129" y="20993"/>
                  <a:pt x="85993" y="20993"/>
                </a:cubicBezTo>
                <a:lnTo>
                  <a:pt x="77953" y="20941"/>
                </a:lnTo>
                <a:lnTo>
                  <a:pt x="70309" y="261"/>
                </a:lnTo>
                <a:cubicBezTo>
                  <a:pt x="70267" y="84"/>
                  <a:pt x="70132" y="0"/>
                  <a:pt x="69965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Light" panose="020B0502040204020203" pitchFamily="34" charset="0"/>
            </a:endParaRPr>
          </a:p>
        </p:txBody>
      </p:sp>
      <p:grpSp>
        <p:nvGrpSpPr>
          <p:cNvPr id="1894" name="Google Shape;1894;p36"/>
          <p:cNvGrpSpPr/>
          <p:nvPr/>
        </p:nvGrpSpPr>
        <p:grpSpPr>
          <a:xfrm>
            <a:off x="230041" y="2617081"/>
            <a:ext cx="923660" cy="289673"/>
            <a:chOff x="1138777" y="2153859"/>
            <a:chExt cx="1060123" cy="332257"/>
          </a:xfrm>
        </p:grpSpPr>
        <p:grpSp>
          <p:nvGrpSpPr>
            <p:cNvPr id="1895" name="Google Shape;1895;p36"/>
            <p:cNvGrpSpPr/>
            <p:nvPr/>
          </p:nvGrpSpPr>
          <p:grpSpPr>
            <a:xfrm>
              <a:off x="1138777" y="2153859"/>
              <a:ext cx="308171" cy="332257"/>
              <a:chOff x="-28461325" y="2701925"/>
              <a:chExt cx="272525" cy="293825"/>
            </a:xfrm>
          </p:grpSpPr>
          <p:sp>
            <p:nvSpPr>
              <p:cNvPr id="1896" name="Google Shape;1896;p36"/>
              <p:cNvSpPr/>
              <p:nvPr/>
            </p:nvSpPr>
            <p:spPr>
              <a:xfrm>
                <a:off x="-28427475" y="2789200"/>
                <a:ext cx="54375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221" extrusionOk="0">
                    <a:moveTo>
                      <a:pt x="1805" y="1"/>
                    </a:moveTo>
                    <a:cubicBezTo>
                      <a:pt x="1782" y="1"/>
                      <a:pt x="1758" y="3"/>
                      <a:pt x="1734" y="7"/>
                    </a:cubicBezTo>
                    <a:cubicBezTo>
                      <a:pt x="946" y="164"/>
                      <a:pt x="285" y="826"/>
                      <a:pt x="127" y="1645"/>
                    </a:cubicBezTo>
                    <a:cubicBezTo>
                      <a:pt x="1" y="2275"/>
                      <a:pt x="190" y="2811"/>
                      <a:pt x="348" y="3063"/>
                    </a:cubicBezTo>
                    <a:cubicBezTo>
                      <a:pt x="442" y="3189"/>
                      <a:pt x="537" y="3220"/>
                      <a:pt x="663" y="3220"/>
                    </a:cubicBezTo>
                    <a:cubicBezTo>
                      <a:pt x="694" y="3220"/>
                      <a:pt x="789" y="3220"/>
                      <a:pt x="820" y="3189"/>
                    </a:cubicBezTo>
                    <a:cubicBezTo>
                      <a:pt x="978" y="3126"/>
                      <a:pt x="1072" y="2874"/>
                      <a:pt x="946" y="2716"/>
                    </a:cubicBezTo>
                    <a:cubicBezTo>
                      <a:pt x="820" y="2527"/>
                      <a:pt x="726" y="2181"/>
                      <a:pt x="789" y="1740"/>
                    </a:cubicBezTo>
                    <a:cubicBezTo>
                      <a:pt x="883" y="1173"/>
                      <a:pt x="1356" y="763"/>
                      <a:pt x="1860" y="637"/>
                    </a:cubicBezTo>
                    <a:cubicBezTo>
                      <a:pt x="2049" y="605"/>
                      <a:pt x="2175" y="448"/>
                      <a:pt x="2112" y="227"/>
                    </a:cubicBezTo>
                    <a:cubicBezTo>
                      <a:pt x="2084" y="90"/>
                      <a:pt x="1961" y="1"/>
                      <a:pt x="18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897" name="Google Shape;1897;p36"/>
              <p:cNvSpPr/>
              <p:nvPr/>
            </p:nvSpPr>
            <p:spPr>
              <a:xfrm>
                <a:off x="-28362875" y="2824025"/>
                <a:ext cx="1244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4128" extrusionOk="0">
                    <a:moveTo>
                      <a:pt x="3434" y="693"/>
                    </a:moveTo>
                    <a:cubicBezTo>
                      <a:pt x="3844" y="693"/>
                      <a:pt x="4159" y="1008"/>
                      <a:pt x="4159" y="1418"/>
                    </a:cubicBezTo>
                    <a:cubicBezTo>
                      <a:pt x="4159" y="1922"/>
                      <a:pt x="3592" y="2394"/>
                      <a:pt x="2741" y="3056"/>
                    </a:cubicBezTo>
                    <a:cubicBezTo>
                      <a:pt x="2615" y="3151"/>
                      <a:pt x="2521" y="3214"/>
                      <a:pt x="2426" y="3340"/>
                    </a:cubicBezTo>
                    <a:cubicBezTo>
                      <a:pt x="2300" y="3245"/>
                      <a:pt x="2174" y="3182"/>
                      <a:pt x="2111" y="3056"/>
                    </a:cubicBezTo>
                    <a:cubicBezTo>
                      <a:pt x="1229" y="2394"/>
                      <a:pt x="694" y="1922"/>
                      <a:pt x="694" y="1418"/>
                    </a:cubicBezTo>
                    <a:cubicBezTo>
                      <a:pt x="694" y="977"/>
                      <a:pt x="1009" y="693"/>
                      <a:pt x="1387" y="693"/>
                    </a:cubicBezTo>
                    <a:cubicBezTo>
                      <a:pt x="1891" y="693"/>
                      <a:pt x="2111" y="1260"/>
                      <a:pt x="2111" y="1292"/>
                    </a:cubicBezTo>
                    <a:cubicBezTo>
                      <a:pt x="2143" y="1449"/>
                      <a:pt x="2269" y="1512"/>
                      <a:pt x="2426" y="1512"/>
                    </a:cubicBezTo>
                    <a:cubicBezTo>
                      <a:pt x="2584" y="1512"/>
                      <a:pt x="2678" y="1418"/>
                      <a:pt x="2741" y="1292"/>
                    </a:cubicBezTo>
                    <a:cubicBezTo>
                      <a:pt x="2741" y="1260"/>
                      <a:pt x="2930" y="693"/>
                      <a:pt x="3434" y="693"/>
                    </a:cubicBezTo>
                    <a:close/>
                    <a:moveTo>
                      <a:pt x="1387" y="0"/>
                    </a:moveTo>
                    <a:cubicBezTo>
                      <a:pt x="599" y="0"/>
                      <a:pt x="0" y="630"/>
                      <a:pt x="0" y="1418"/>
                    </a:cubicBezTo>
                    <a:cubicBezTo>
                      <a:pt x="0" y="2268"/>
                      <a:pt x="725" y="2835"/>
                      <a:pt x="1702" y="3623"/>
                    </a:cubicBezTo>
                    <a:cubicBezTo>
                      <a:pt x="1859" y="3718"/>
                      <a:pt x="2048" y="3875"/>
                      <a:pt x="2269" y="4033"/>
                    </a:cubicBezTo>
                    <a:cubicBezTo>
                      <a:pt x="2332" y="4064"/>
                      <a:pt x="2426" y="4127"/>
                      <a:pt x="2489" y="4127"/>
                    </a:cubicBezTo>
                    <a:cubicBezTo>
                      <a:pt x="2584" y="4127"/>
                      <a:pt x="2647" y="4064"/>
                      <a:pt x="2741" y="4033"/>
                    </a:cubicBezTo>
                    <a:cubicBezTo>
                      <a:pt x="2930" y="3875"/>
                      <a:pt x="3088" y="3718"/>
                      <a:pt x="3277" y="3623"/>
                    </a:cubicBezTo>
                    <a:cubicBezTo>
                      <a:pt x="4254" y="2835"/>
                      <a:pt x="4978" y="2268"/>
                      <a:pt x="4978" y="1418"/>
                    </a:cubicBezTo>
                    <a:cubicBezTo>
                      <a:pt x="4852" y="630"/>
                      <a:pt x="4222" y="0"/>
                      <a:pt x="3434" y="0"/>
                    </a:cubicBezTo>
                    <a:cubicBezTo>
                      <a:pt x="3056" y="0"/>
                      <a:pt x="2647" y="158"/>
                      <a:pt x="2426" y="504"/>
                    </a:cubicBezTo>
                    <a:cubicBezTo>
                      <a:pt x="2143" y="189"/>
                      <a:pt x="1796" y="0"/>
                      <a:pt x="138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-28461325" y="2701925"/>
                <a:ext cx="272525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11753" extrusionOk="0">
                    <a:moveTo>
                      <a:pt x="7845" y="2647"/>
                    </a:moveTo>
                    <a:cubicBezTo>
                      <a:pt x="9168" y="2647"/>
                      <a:pt x="10208" y="3781"/>
                      <a:pt x="10208" y="5136"/>
                    </a:cubicBezTo>
                    <a:cubicBezTo>
                      <a:pt x="10208" y="5577"/>
                      <a:pt x="10145" y="5924"/>
                      <a:pt x="9987" y="6239"/>
                    </a:cubicBezTo>
                    <a:lnTo>
                      <a:pt x="8034" y="10303"/>
                    </a:lnTo>
                    <a:cubicBezTo>
                      <a:pt x="7814" y="10807"/>
                      <a:pt x="7341" y="11090"/>
                      <a:pt x="6837" y="11090"/>
                    </a:cubicBezTo>
                    <a:cubicBezTo>
                      <a:pt x="6396" y="11090"/>
                      <a:pt x="6049" y="10901"/>
                      <a:pt x="5766" y="10555"/>
                    </a:cubicBezTo>
                    <a:cubicBezTo>
                      <a:pt x="5703" y="10460"/>
                      <a:pt x="5608" y="10429"/>
                      <a:pt x="5482" y="10429"/>
                    </a:cubicBezTo>
                    <a:cubicBezTo>
                      <a:pt x="5388" y="10429"/>
                      <a:pt x="5293" y="10460"/>
                      <a:pt x="5230" y="10555"/>
                    </a:cubicBezTo>
                    <a:cubicBezTo>
                      <a:pt x="4947" y="10901"/>
                      <a:pt x="4537" y="11090"/>
                      <a:pt x="4159" y="11090"/>
                    </a:cubicBezTo>
                    <a:cubicBezTo>
                      <a:pt x="3655" y="11090"/>
                      <a:pt x="3182" y="10775"/>
                      <a:pt x="2930" y="10303"/>
                    </a:cubicBezTo>
                    <a:lnTo>
                      <a:pt x="1008" y="6239"/>
                    </a:lnTo>
                    <a:cubicBezTo>
                      <a:pt x="851" y="5892"/>
                      <a:pt x="756" y="5546"/>
                      <a:pt x="756" y="5136"/>
                    </a:cubicBezTo>
                    <a:cubicBezTo>
                      <a:pt x="756" y="3781"/>
                      <a:pt x="1828" y="2647"/>
                      <a:pt x="3119" y="2647"/>
                    </a:cubicBezTo>
                    <a:cubicBezTo>
                      <a:pt x="3970" y="2647"/>
                      <a:pt x="4758" y="3120"/>
                      <a:pt x="5167" y="3876"/>
                    </a:cubicBezTo>
                    <a:cubicBezTo>
                      <a:pt x="5262" y="4002"/>
                      <a:pt x="5325" y="4033"/>
                      <a:pt x="5482" y="4033"/>
                    </a:cubicBezTo>
                    <a:cubicBezTo>
                      <a:pt x="5640" y="4033"/>
                      <a:pt x="5734" y="3970"/>
                      <a:pt x="5797" y="3876"/>
                    </a:cubicBezTo>
                    <a:cubicBezTo>
                      <a:pt x="6238" y="3120"/>
                      <a:pt x="7026" y="2647"/>
                      <a:pt x="7845" y="2647"/>
                    </a:cubicBezTo>
                    <a:close/>
                    <a:moveTo>
                      <a:pt x="6774" y="1"/>
                    </a:moveTo>
                    <a:cubicBezTo>
                      <a:pt x="5829" y="1"/>
                      <a:pt x="5104" y="788"/>
                      <a:pt x="5104" y="1734"/>
                    </a:cubicBezTo>
                    <a:lnTo>
                      <a:pt x="5104" y="2773"/>
                    </a:lnTo>
                    <a:cubicBezTo>
                      <a:pt x="4537" y="2301"/>
                      <a:pt x="3844" y="1986"/>
                      <a:pt x="3088" y="1986"/>
                    </a:cubicBezTo>
                    <a:cubicBezTo>
                      <a:pt x="1386" y="1986"/>
                      <a:pt x="0" y="3403"/>
                      <a:pt x="0" y="5136"/>
                    </a:cubicBezTo>
                    <a:cubicBezTo>
                      <a:pt x="0" y="5609"/>
                      <a:pt x="126" y="6081"/>
                      <a:pt x="315" y="6522"/>
                    </a:cubicBezTo>
                    <a:lnTo>
                      <a:pt x="2269" y="10586"/>
                    </a:lnTo>
                    <a:cubicBezTo>
                      <a:pt x="2615" y="11343"/>
                      <a:pt x="3308" y="11752"/>
                      <a:pt x="4096" y="11752"/>
                    </a:cubicBezTo>
                    <a:cubicBezTo>
                      <a:pt x="4632" y="11752"/>
                      <a:pt x="5104" y="11563"/>
                      <a:pt x="5451" y="11248"/>
                    </a:cubicBezTo>
                    <a:cubicBezTo>
                      <a:pt x="5797" y="11563"/>
                      <a:pt x="6270" y="11752"/>
                      <a:pt x="6774" y="11752"/>
                    </a:cubicBezTo>
                    <a:cubicBezTo>
                      <a:pt x="7561" y="11752"/>
                      <a:pt x="8286" y="11280"/>
                      <a:pt x="8633" y="10586"/>
                    </a:cubicBezTo>
                    <a:lnTo>
                      <a:pt x="10554" y="6522"/>
                    </a:lnTo>
                    <a:cubicBezTo>
                      <a:pt x="10775" y="6081"/>
                      <a:pt x="10901" y="5609"/>
                      <a:pt x="10901" y="5136"/>
                    </a:cubicBezTo>
                    <a:cubicBezTo>
                      <a:pt x="10869" y="3466"/>
                      <a:pt x="9515" y="1986"/>
                      <a:pt x="7814" y="1986"/>
                    </a:cubicBezTo>
                    <a:cubicBezTo>
                      <a:pt x="7057" y="1986"/>
                      <a:pt x="6364" y="2269"/>
                      <a:pt x="5797" y="2773"/>
                    </a:cubicBezTo>
                    <a:lnTo>
                      <a:pt x="5797" y="1734"/>
                    </a:lnTo>
                    <a:cubicBezTo>
                      <a:pt x="5797" y="1135"/>
                      <a:pt x="6238" y="694"/>
                      <a:pt x="6774" y="694"/>
                    </a:cubicBezTo>
                    <a:cubicBezTo>
                      <a:pt x="6994" y="694"/>
                      <a:pt x="7152" y="536"/>
                      <a:pt x="7152" y="347"/>
                    </a:cubicBezTo>
                    <a:cubicBezTo>
                      <a:pt x="7152" y="158"/>
                      <a:pt x="6994" y="1"/>
                      <a:pt x="6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</p:grpSp>
        <p:cxnSp>
          <p:nvCxnSpPr>
            <p:cNvPr id="1899" name="Google Shape;1899;p36"/>
            <p:cNvCxnSpPr/>
            <p:nvPr/>
          </p:nvCxnSpPr>
          <p:spPr>
            <a:xfrm rot="10800000">
              <a:off x="1408700" y="2370975"/>
              <a:ext cx="79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900" name="Google Shape;1900;p36"/>
          <p:cNvGrpSpPr/>
          <p:nvPr/>
        </p:nvGrpSpPr>
        <p:grpSpPr>
          <a:xfrm>
            <a:off x="2115957" y="2579444"/>
            <a:ext cx="969944" cy="291990"/>
            <a:chOff x="3626630" y="2158905"/>
            <a:chExt cx="1113245" cy="334915"/>
          </a:xfrm>
        </p:grpSpPr>
        <p:grpSp>
          <p:nvGrpSpPr>
            <p:cNvPr id="1901" name="Google Shape;1901;p36"/>
            <p:cNvGrpSpPr/>
            <p:nvPr/>
          </p:nvGrpSpPr>
          <p:grpSpPr>
            <a:xfrm>
              <a:off x="3626630" y="2158905"/>
              <a:ext cx="335791" cy="334915"/>
              <a:chOff x="-27358650" y="1961575"/>
              <a:chExt cx="296950" cy="296175"/>
            </a:xfrm>
          </p:grpSpPr>
          <p:sp>
            <p:nvSpPr>
              <p:cNvPr id="1902" name="Google Shape;1902;p36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47" extrusionOk="0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903" name="Google Shape;1903;p36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</p:grpSp>
        <p:cxnSp>
          <p:nvCxnSpPr>
            <p:cNvPr id="1904" name="Google Shape;1904;p36"/>
            <p:cNvCxnSpPr/>
            <p:nvPr/>
          </p:nvCxnSpPr>
          <p:spPr>
            <a:xfrm rot="10800000">
              <a:off x="3949675" y="2370975"/>
              <a:ext cx="79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905" name="Google Shape;1905;p36"/>
          <p:cNvGrpSpPr/>
          <p:nvPr/>
        </p:nvGrpSpPr>
        <p:grpSpPr>
          <a:xfrm>
            <a:off x="1148708" y="3202677"/>
            <a:ext cx="958070" cy="291226"/>
            <a:chOff x="2339108" y="2912984"/>
            <a:chExt cx="1099617" cy="334038"/>
          </a:xfrm>
        </p:grpSpPr>
        <p:grpSp>
          <p:nvGrpSpPr>
            <p:cNvPr id="1906" name="Google Shape;1906;p36"/>
            <p:cNvGrpSpPr/>
            <p:nvPr/>
          </p:nvGrpSpPr>
          <p:grpSpPr>
            <a:xfrm>
              <a:off x="2339108" y="2912984"/>
              <a:ext cx="334915" cy="334038"/>
              <a:chOff x="-24709875" y="1970225"/>
              <a:chExt cx="296175" cy="295400"/>
            </a:xfrm>
          </p:grpSpPr>
          <p:sp>
            <p:nvSpPr>
              <p:cNvPr id="1907" name="Google Shape;1907;p36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6" extrusionOk="0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908" name="Google Shape;1908;p36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</p:grpSp>
        <p:cxnSp>
          <p:nvCxnSpPr>
            <p:cNvPr id="1909" name="Google Shape;1909;p36"/>
            <p:cNvCxnSpPr/>
            <p:nvPr/>
          </p:nvCxnSpPr>
          <p:spPr>
            <a:xfrm rot="10800000">
              <a:off x="2648525" y="3084825"/>
              <a:ext cx="79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910" name="Google Shape;1910;p36"/>
          <p:cNvGrpSpPr/>
          <p:nvPr/>
        </p:nvGrpSpPr>
        <p:grpSpPr>
          <a:xfrm>
            <a:off x="3187608" y="3202677"/>
            <a:ext cx="927625" cy="291965"/>
            <a:chOff x="4860202" y="2919673"/>
            <a:chExt cx="1064673" cy="334886"/>
          </a:xfrm>
        </p:grpSpPr>
        <p:grpSp>
          <p:nvGrpSpPr>
            <p:cNvPr id="1911" name="Google Shape;1911;p36"/>
            <p:cNvGrpSpPr/>
            <p:nvPr/>
          </p:nvGrpSpPr>
          <p:grpSpPr>
            <a:xfrm>
              <a:off x="4860202" y="2919673"/>
              <a:ext cx="274360" cy="334886"/>
              <a:chOff x="-24683100" y="2340425"/>
              <a:chExt cx="242625" cy="296150"/>
            </a:xfrm>
          </p:grpSpPr>
          <p:sp>
            <p:nvSpPr>
              <p:cNvPr id="1912" name="Google Shape;1912;p36"/>
              <p:cNvSpPr/>
              <p:nvPr/>
            </p:nvSpPr>
            <p:spPr>
              <a:xfrm>
                <a:off x="-24683100" y="2392400"/>
                <a:ext cx="104000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9767" extrusionOk="0">
                    <a:moveTo>
                      <a:pt x="2080" y="725"/>
                    </a:moveTo>
                    <a:cubicBezTo>
                      <a:pt x="2836" y="725"/>
                      <a:pt x="3466" y="1324"/>
                      <a:pt x="3466" y="2080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80"/>
                    </a:lnTo>
                    <a:cubicBezTo>
                      <a:pt x="694" y="1324"/>
                      <a:pt x="1324" y="725"/>
                      <a:pt x="2080" y="725"/>
                    </a:cubicBezTo>
                    <a:close/>
                    <a:moveTo>
                      <a:pt x="3466" y="5230"/>
                    </a:moveTo>
                    <a:lnTo>
                      <a:pt x="3466" y="7688"/>
                    </a:lnTo>
                    <a:cubicBezTo>
                      <a:pt x="3498" y="8475"/>
                      <a:pt x="2867" y="9074"/>
                      <a:pt x="2080" y="9074"/>
                    </a:cubicBezTo>
                    <a:cubicBezTo>
                      <a:pt x="1324" y="9074"/>
                      <a:pt x="694" y="8444"/>
                      <a:pt x="694" y="7688"/>
                    </a:cubicBezTo>
                    <a:lnTo>
                      <a:pt x="694" y="5230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1" y="946"/>
                      <a:pt x="1" y="2080"/>
                    </a:cubicBezTo>
                    <a:lnTo>
                      <a:pt x="1" y="7688"/>
                    </a:lnTo>
                    <a:cubicBezTo>
                      <a:pt x="1" y="8822"/>
                      <a:pt x="946" y="9767"/>
                      <a:pt x="2080" y="9767"/>
                    </a:cubicBezTo>
                    <a:cubicBezTo>
                      <a:pt x="3214" y="9767"/>
                      <a:pt x="4159" y="8822"/>
                      <a:pt x="4159" y="7688"/>
                    </a:cubicBezTo>
                    <a:lnTo>
                      <a:pt x="4159" y="2080"/>
                    </a:lnTo>
                    <a:cubicBezTo>
                      <a:pt x="4159" y="946"/>
                      <a:pt x="3246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913" name="Google Shape;1913;p36"/>
              <p:cNvSpPr/>
              <p:nvPr/>
            </p:nvSpPr>
            <p:spPr>
              <a:xfrm>
                <a:off x="-24649225" y="2541250"/>
                <a:ext cx="268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427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4"/>
                    </a:lnTo>
                    <a:cubicBezTo>
                      <a:pt x="0" y="2112"/>
                      <a:pt x="315" y="2427"/>
                      <a:pt x="725" y="2427"/>
                    </a:cubicBezTo>
                    <a:cubicBezTo>
                      <a:pt x="914" y="2427"/>
                      <a:pt x="1071" y="2269"/>
                      <a:pt x="1071" y="2080"/>
                    </a:cubicBezTo>
                    <a:cubicBezTo>
                      <a:pt x="1071" y="1891"/>
                      <a:pt x="914" y="1734"/>
                      <a:pt x="725" y="1734"/>
                    </a:cubicBezTo>
                    <a:lnTo>
                      <a:pt x="725" y="347"/>
                    </a:ln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914" name="Google Shape;1914;p36"/>
              <p:cNvSpPr/>
              <p:nvPr/>
            </p:nvSpPr>
            <p:spPr>
              <a:xfrm>
                <a:off x="-24544475" y="2340425"/>
                <a:ext cx="104000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9767" extrusionOk="0">
                    <a:moveTo>
                      <a:pt x="2080" y="693"/>
                    </a:moveTo>
                    <a:cubicBezTo>
                      <a:pt x="2836" y="693"/>
                      <a:pt x="3466" y="1323"/>
                      <a:pt x="3466" y="2079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79"/>
                    </a:lnTo>
                    <a:cubicBezTo>
                      <a:pt x="694" y="1323"/>
                      <a:pt x="1324" y="693"/>
                      <a:pt x="2080" y="693"/>
                    </a:cubicBezTo>
                    <a:close/>
                    <a:moveTo>
                      <a:pt x="3466" y="5261"/>
                    </a:moveTo>
                    <a:lnTo>
                      <a:pt x="3466" y="7719"/>
                    </a:lnTo>
                    <a:cubicBezTo>
                      <a:pt x="3497" y="8475"/>
                      <a:pt x="2867" y="9105"/>
                      <a:pt x="2080" y="9105"/>
                    </a:cubicBezTo>
                    <a:cubicBezTo>
                      <a:pt x="1324" y="9105"/>
                      <a:pt x="694" y="8475"/>
                      <a:pt x="694" y="7719"/>
                    </a:cubicBezTo>
                    <a:lnTo>
                      <a:pt x="694" y="5261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0" y="945"/>
                      <a:pt x="0" y="2079"/>
                    </a:cubicBezTo>
                    <a:lnTo>
                      <a:pt x="0" y="7687"/>
                    </a:lnTo>
                    <a:cubicBezTo>
                      <a:pt x="0" y="8821"/>
                      <a:pt x="946" y="9767"/>
                      <a:pt x="2080" y="9767"/>
                    </a:cubicBezTo>
                    <a:cubicBezTo>
                      <a:pt x="3214" y="9767"/>
                      <a:pt x="4159" y="8821"/>
                      <a:pt x="4159" y="7687"/>
                    </a:cubicBezTo>
                    <a:lnTo>
                      <a:pt x="4159" y="2079"/>
                    </a:lnTo>
                    <a:cubicBezTo>
                      <a:pt x="4159" y="945"/>
                      <a:pt x="3277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915" name="Google Shape;1915;p36"/>
              <p:cNvSpPr/>
              <p:nvPr/>
            </p:nvSpPr>
            <p:spPr>
              <a:xfrm>
                <a:off x="-24501150" y="2375075"/>
                <a:ext cx="268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427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32" y="536"/>
                      <a:pt x="189" y="693"/>
                      <a:pt x="347" y="693"/>
                    </a:cubicBezTo>
                    <a:lnTo>
                      <a:pt x="347" y="2080"/>
                    </a:lnTo>
                    <a:cubicBezTo>
                      <a:pt x="347" y="2269"/>
                      <a:pt x="504" y="2426"/>
                      <a:pt x="693" y="2426"/>
                    </a:cubicBezTo>
                    <a:cubicBezTo>
                      <a:pt x="914" y="2426"/>
                      <a:pt x="1071" y="2269"/>
                      <a:pt x="1071" y="2080"/>
                    </a:cubicBezTo>
                    <a:lnTo>
                      <a:pt x="1071" y="693"/>
                    </a:lnTo>
                    <a:cubicBezTo>
                      <a:pt x="1071" y="315"/>
                      <a:pt x="75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</p:grpSp>
        <p:cxnSp>
          <p:nvCxnSpPr>
            <p:cNvPr id="1916" name="Google Shape;1916;p36"/>
            <p:cNvCxnSpPr/>
            <p:nvPr/>
          </p:nvCxnSpPr>
          <p:spPr>
            <a:xfrm rot="10800000">
              <a:off x="5134675" y="3084825"/>
              <a:ext cx="79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2" name="Google Shape;1893;p36"/>
          <p:cNvSpPr/>
          <p:nvPr/>
        </p:nvSpPr>
        <p:spPr>
          <a:xfrm>
            <a:off x="4463638" y="1982420"/>
            <a:ext cx="4512196" cy="1964362"/>
          </a:xfrm>
          <a:custGeom>
            <a:avLst/>
            <a:gdLst/>
            <a:ahLst/>
            <a:cxnLst/>
            <a:rect l="l" t="t" r="r" b="b"/>
            <a:pathLst>
              <a:path w="114067" h="37324" extrusionOk="0">
                <a:moveTo>
                  <a:pt x="69965" y="0"/>
                </a:moveTo>
                <a:cubicBezTo>
                  <a:pt x="69829" y="0"/>
                  <a:pt x="69704" y="84"/>
                  <a:pt x="69610" y="261"/>
                </a:cubicBezTo>
                <a:lnTo>
                  <a:pt x="62008" y="20941"/>
                </a:lnTo>
                <a:lnTo>
                  <a:pt x="53968" y="20993"/>
                </a:lnTo>
                <a:cubicBezTo>
                  <a:pt x="53842" y="20993"/>
                  <a:pt x="53707" y="21076"/>
                  <a:pt x="53665" y="21160"/>
                </a:cubicBezTo>
                <a:lnTo>
                  <a:pt x="46282" y="34373"/>
                </a:lnTo>
                <a:lnTo>
                  <a:pt x="38888" y="21160"/>
                </a:lnTo>
                <a:cubicBezTo>
                  <a:pt x="38805" y="21076"/>
                  <a:pt x="38721" y="20993"/>
                  <a:pt x="38586" y="20993"/>
                </a:cubicBezTo>
                <a:lnTo>
                  <a:pt x="30504" y="20941"/>
                </a:lnTo>
                <a:lnTo>
                  <a:pt x="22901" y="5215"/>
                </a:lnTo>
                <a:cubicBezTo>
                  <a:pt x="22860" y="5131"/>
                  <a:pt x="22724" y="5037"/>
                  <a:pt x="22557" y="5037"/>
                </a:cubicBezTo>
                <a:cubicBezTo>
                  <a:pt x="22422" y="5037"/>
                  <a:pt x="22296" y="5131"/>
                  <a:pt x="22255" y="5215"/>
                </a:cubicBezTo>
                <a:lnTo>
                  <a:pt x="14642" y="20597"/>
                </a:lnTo>
                <a:lnTo>
                  <a:pt x="355" y="20597"/>
                </a:lnTo>
                <a:cubicBezTo>
                  <a:pt x="136" y="20597"/>
                  <a:pt x="0" y="20774"/>
                  <a:pt x="0" y="20993"/>
                </a:cubicBezTo>
                <a:cubicBezTo>
                  <a:pt x="0" y="21201"/>
                  <a:pt x="136" y="21337"/>
                  <a:pt x="355" y="21337"/>
                </a:cubicBezTo>
                <a:lnTo>
                  <a:pt x="14861" y="21337"/>
                </a:lnTo>
                <a:cubicBezTo>
                  <a:pt x="14996" y="21337"/>
                  <a:pt x="15122" y="21295"/>
                  <a:pt x="15215" y="21160"/>
                </a:cubicBezTo>
                <a:lnTo>
                  <a:pt x="22557" y="6216"/>
                </a:lnTo>
                <a:lnTo>
                  <a:pt x="29940" y="21462"/>
                </a:lnTo>
                <a:cubicBezTo>
                  <a:pt x="30024" y="21598"/>
                  <a:pt x="30159" y="21681"/>
                  <a:pt x="30285" y="21681"/>
                </a:cubicBezTo>
                <a:lnTo>
                  <a:pt x="38367" y="21723"/>
                </a:lnTo>
                <a:lnTo>
                  <a:pt x="45979" y="35332"/>
                </a:lnTo>
                <a:cubicBezTo>
                  <a:pt x="46021" y="35415"/>
                  <a:pt x="46146" y="35499"/>
                  <a:pt x="46282" y="35499"/>
                </a:cubicBezTo>
                <a:cubicBezTo>
                  <a:pt x="46407" y="35499"/>
                  <a:pt x="46543" y="35415"/>
                  <a:pt x="46584" y="35332"/>
                </a:cubicBezTo>
                <a:lnTo>
                  <a:pt x="54187" y="21723"/>
                </a:lnTo>
                <a:lnTo>
                  <a:pt x="62269" y="21681"/>
                </a:lnTo>
                <a:cubicBezTo>
                  <a:pt x="62446" y="21681"/>
                  <a:pt x="62571" y="21556"/>
                  <a:pt x="62613" y="21420"/>
                </a:cubicBezTo>
                <a:lnTo>
                  <a:pt x="69965" y="1440"/>
                </a:lnTo>
                <a:lnTo>
                  <a:pt x="77348" y="21420"/>
                </a:lnTo>
                <a:cubicBezTo>
                  <a:pt x="77390" y="21556"/>
                  <a:pt x="77525" y="21681"/>
                  <a:pt x="77692" y="21681"/>
                </a:cubicBezTo>
                <a:lnTo>
                  <a:pt x="85733" y="21723"/>
                </a:lnTo>
                <a:lnTo>
                  <a:pt x="93335" y="37105"/>
                </a:lnTo>
                <a:cubicBezTo>
                  <a:pt x="93429" y="37240"/>
                  <a:pt x="93554" y="37324"/>
                  <a:pt x="93690" y="37324"/>
                </a:cubicBezTo>
                <a:cubicBezTo>
                  <a:pt x="93815" y="37324"/>
                  <a:pt x="93950" y="37240"/>
                  <a:pt x="93992" y="37105"/>
                </a:cubicBezTo>
                <a:lnTo>
                  <a:pt x="101636" y="21723"/>
                </a:lnTo>
                <a:lnTo>
                  <a:pt x="113712" y="21681"/>
                </a:lnTo>
                <a:cubicBezTo>
                  <a:pt x="113889" y="21681"/>
                  <a:pt x="114067" y="21556"/>
                  <a:pt x="114067" y="21337"/>
                </a:cubicBezTo>
                <a:cubicBezTo>
                  <a:pt x="114067" y="21118"/>
                  <a:pt x="113889" y="20941"/>
                  <a:pt x="113712" y="20941"/>
                </a:cubicBezTo>
                <a:lnTo>
                  <a:pt x="101375" y="20993"/>
                </a:lnTo>
                <a:cubicBezTo>
                  <a:pt x="101250" y="20993"/>
                  <a:pt x="101115" y="21076"/>
                  <a:pt x="101073" y="21201"/>
                </a:cubicBezTo>
                <a:lnTo>
                  <a:pt x="93690" y="36114"/>
                </a:lnTo>
                <a:lnTo>
                  <a:pt x="86296" y="21201"/>
                </a:lnTo>
                <a:cubicBezTo>
                  <a:pt x="86254" y="21076"/>
                  <a:pt x="86129" y="20993"/>
                  <a:pt x="85993" y="20993"/>
                </a:cubicBezTo>
                <a:lnTo>
                  <a:pt x="77953" y="20941"/>
                </a:lnTo>
                <a:lnTo>
                  <a:pt x="70309" y="261"/>
                </a:lnTo>
                <a:cubicBezTo>
                  <a:pt x="70267" y="84"/>
                  <a:pt x="70132" y="0"/>
                  <a:pt x="69965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Light" panose="020B0502040204020203" pitchFamily="34" charset="0"/>
            </a:endParaRPr>
          </a:p>
        </p:txBody>
      </p:sp>
      <p:grpSp>
        <p:nvGrpSpPr>
          <p:cNvPr id="33" name="Google Shape;1910;p36"/>
          <p:cNvGrpSpPr/>
          <p:nvPr/>
        </p:nvGrpSpPr>
        <p:grpSpPr>
          <a:xfrm>
            <a:off x="7225431" y="3266746"/>
            <a:ext cx="927625" cy="291965"/>
            <a:chOff x="4860202" y="2919673"/>
            <a:chExt cx="1064673" cy="334886"/>
          </a:xfrm>
        </p:grpSpPr>
        <p:grpSp>
          <p:nvGrpSpPr>
            <p:cNvPr id="34" name="Google Shape;1911;p36"/>
            <p:cNvGrpSpPr/>
            <p:nvPr/>
          </p:nvGrpSpPr>
          <p:grpSpPr>
            <a:xfrm>
              <a:off x="4860202" y="2919673"/>
              <a:ext cx="274360" cy="334886"/>
              <a:chOff x="-24683100" y="2340425"/>
              <a:chExt cx="242625" cy="296150"/>
            </a:xfrm>
          </p:grpSpPr>
          <p:sp>
            <p:nvSpPr>
              <p:cNvPr id="36" name="Google Shape;1912;p36"/>
              <p:cNvSpPr/>
              <p:nvPr/>
            </p:nvSpPr>
            <p:spPr>
              <a:xfrm>
                <a:off x="-24683100" y="2392400"/>
                <a:ext cx="104000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9767" extrusionOk="0">
                    <a:moveTo>
                      <a:pt x="2080" y="725"/>
                    </a:moveTo>
                    <a:cubicBezTo>
                      <a:pt x="2836" y="725"/>
                      <a:pt x="3466" y="1324"/>
                      <a:pt x="3466" y="2080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80"/>
                    </a:lnTo>
                    <a:cubicBezTo>
                      <a:pt x="694" y="1324"/>
                      <a:pt x="1324" y="725"/>
                      <a:pt x="2080" y="725"/>
                    </a:cubicBezTo>
                    <a:close/>
                    <a:moveTo>
                      <a:pt x="3466" y="5230"/>
                    </a:moveTo>
                    <a:lnTo>
                      <a:pt x="3466" y="7688"/>
                    </a:lnTo>
                    <a:cubicBezTo>
                      <a:pt x="3498" y="8475"/>
                      <a:pt x="2867" y="9074"/>
                      <a:pt x="2080" y="9074"/>
                    </a:cubicBezTo>
                    <a:cubicBezTo>
                      <a:pt x="1324" y="9074"/>
                      <a:pt x="694" y="8444"/>
                      <a:pt x="694" y="7688"/>
                    </a:cubicBezTo>
                    <a:lnTo>
                      <a:pt x="694" y="5230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1" y="946"/>
                      <a:pt x="1" y="2080"/>
                    </a:cubicBezTo>
                    <a:lnTo>
                      <a:pt x="1" y="7688"/>
                    </a:lnTo>
                    <a:cubicBezTo>
                      <a:pt x="1" y="8822"/>
                      <a:pt x="946" y="9767"/>
                      <a:pt x="2080" y="9767"/>
                    </a:cubicBezTo>
                    <a:cubicBezTo>
                      <a:pt x="3214" y="9767"/>
                      <a:pt x="4159" y="8822"/>
                      <a:pt x="4159" y="7688"/>
                    </a:cubicBezTo>
                    <a:lnTo>
                      <a:pt x="4159" y="2080"/>
                    </a:lnTo>
                    <a:cubicBezTo>
                      <a:pt x="4159" y="946"/>
                      <a:pt x="3246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37" name="Google Shape;1913;p36"/>
              <p:cNvSpPr/>
              <p:nvPr/>
            </p:nvSpPr>
            <p:spPr>
              <a:xfrm>
                <a:off x="-24649225" y="2541250"/>
                <a:ext cx="268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427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4"/>
                    </a:lnTo>
                    <a:cubicBezTo>
                      <a:pt x="0" y="2112"/>
                      <a:pt x="315" y="2427"/>
                      <a:pt x="725" y="2427"/>
                    </a:cubicBezTo>
                    <a:cubicBezTo>
                      <a:pt x="914" y="2427"/>
                      <a:pt x="1071" y="2269"/>
                      <a:pt x="1071" y="2080"/>
                    </a:cubicBezTo>
                    <a:cubicBezTo>
                      <a:pt x="1071" y="1891"/>
                      <a:pt x="914" y="1734"/>
                      <a:pt x="725" y="1734"/>
                    </a:cubicBezTo>
                    <a:lnTo>
                      <a:pt x="725" y="347"/>
                    </a:ln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38" name="Google Shape;1914;p36"/>
              <p:cNvSpPr/>
              <p:nvPr/>
            </p:nvSpPr>
            <p:spPr>
              <a:xfrm>
                <a:off x="-24544475" y="2340425"/>
                <a:ext cx="104000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9767" extrusionOk="0">
                    <a:moveTo>
                      <a:pt x="2080" y="693"/>
                    </a:moveTo>
                    <a:cubicBezTo>
                      <a:pt x="2836" y="693"/>
                      <a:pt x="3466" y="1323"/>
                      <a:pt x="3466" y="2079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79"/>
                    </a:lnTo>
                    <a:cubicBezTo>
                      <a:pt x="694" y="1323"/>
                      <a:pt x="1324" y="693"/>
                      <a:pt x="2080" y="693"/>
                    </a:cubicBezTo>
                    <a:close/>
                    <a:moveTo>
                      <a:pt x="3466" y="5261"/>
                    </a:moveTo>
                    <a:lnTo>
                      <a:pt x="3466" y="7719"/>
                    </a:lnTo>
                    <a:cubicBezTo>
                      <a:pt x="3497" y="8475"/>
                      <a:pt x="2867" y="9105"/>
                      <a:pt x="2080" y="9105"/>
                    </a:cubicBezTo>
                    <a:cubicBezTo>
                      <a:pt x="1324" y="9105"/>
                      <a:pt x="694" y="8475"/>
                      <a:pt x="694" y="7719"/>
                    </a:cubicBezTo>
                    <a:lnTo>
                      <a:pt x="694" y="5261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0" y="945"/>
                      <a:pt x="0" y="2079"/>
                    </a:cubicBezTo>
                    <a:lnTo>
                      <a:pt x="0" y="7687"/>
                    </a:lnTo>
                    <a:cubicBezTo>
                      <a:pt x="0" y="8821"/>
                      <a:pt x="946" y="9767"/>
                      <a:pt x="2080" y="9767"/>
                    </a:cubicBezTo>
                    <a:cubicBezTo>
                      <a:pt x="3214" y="9767"/>
                      <a:pt x="4159" y="8821"/>
                      <a:pt x="4159" y="7687"/>
                    </a:cubicBezTo>
                    <a:lnTo>
                      <a:pt x="4159" y="2079"/>
                    </a:lnTo>
                    <a:cubicBezTo>
                      <a:pt x="4159" y="945"/>
                      <a:pt x="3277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39" name="Google Shape;1915;p36"/>
              <p:cNvSpPr/>
              <p:nvPr/>
            </p:nvSpPr>
            <p:spPr>
              <a:xfrm>
                <a:off x="-24501150" y="2375075"/>
                <a:ext cx="268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427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32" y="536"/>
                      <a:pt x="189" y="693"/>
                      <a:pt x="347" y="693"/>
                    </a:cubicBezTo>
                    <a:lnTo>
                      <a:pt x="347" y="2080"/>
                    </a:lnTo>
                    <a:cubicBezTo>
                      <a:pt x="347" y="2269"/>
                      <a:pt x="504" y="2426"/>
                      <a:pt x="693" y="2426"/>
                    </a:cubicBezTo>
                    <a:cubicBezTo>
                      <a:pt x="914" y="2426"/>
                      <a:pt x="1071" y="2269"/>
                      <a:pt x="1071" y="2080"/>
                    </a:cubicBezTo>
                    <a:lnTo>
                      <a:pt x="1071" y="693"/>
                    </a:lnTo>
                    <a:cubicBezTo>
                      <a:pt x="1071" y="315"/>
                      <a:pt x="75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</p:grpSp>
        <p:cxnSp>
          <p:nvCxnSpPr>
            <p:cNvPr id="35" name="Google Shape;1916;p36"/>
            <p:cNvCxnSpPr/>
            <p:nvPr/>
          </p:nvCxnSpPr>
          <p:spPr>
            <a:xfrm rot="10800000">
              <a:off x="5134675" y="3084825"/>
              <a:ext cx="79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40" name="Google Shape;1900;p36"/>
          <p:cNvGrpSpPr/>
          <p:nvPr/>
        </p:nvGrpSpPr>
        <p:grpSpPr>
          <a:xfrm>
            <a:off x="6263719" y="2557128"/>
            <a:ext cx="969944" cy="291990"/>
            <a:chOff x="3626630" y="2158905"/>
            <a:chExt cx="1113245" cy="334915"/>
          </a:xfrm>
        </p:grpSpPr>
        <p:grpSp>
          <p:nvGrpSpPr>
            <p:cNvPr id="41" name="Google Shape;1901;p36"/>
            <p:cNvGrpSpPr/>
            <p:nvPr/>
          </p:nvGrpSpPr>
          <p:grpSpPr>
            <a:xfrm>
              <a:off x="3626630" y="2158905"/>
              <a:ext cx="335791" cy="334915"/>
              <a:chOff x="-27358650" y="1961575"/>
              <a:chExt cx="296950" cy="296175"/>
            </a:xfrm>
          </p:grpSpPr>
          <p:sp>
            <p:nvSpPr>
              <p:cNvPr id="43" name="Google Shape;1902;p36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47" extrusionOk="0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44" name="Google Shape;1903;p36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</p:grpSp>
        <p:cxnSp>
          <p:nvCxnSpPr>
            <p:cNvPr id="42" name="Google Shape;1904;p36"/>
            <p:cNvCxnSpPr/>
            <p:nvPr/>
          </p:nvCxnSpPr>
          <p:spPr>
            <a:xfrm rot="10800000">
              <a:off x="3949675" y="2370975"/>
              <a:ext cx="79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45" name="Google Shape;1894;p36"/>
          <p:cNvGrpSpPr/>
          <p:nvPr/>
        </p:nvGrpSpPr>
        <p:grpSpPr>
          <a:xfrm>
            <a:off x="4451386" y="2592619"/>
            <a:ext cx="923660" cy="289673"/>
            <a:chOff x="1138777" y="2153859"/>
            <a:chExt cx="1060123" cy="332257"/>
          </a:xfrm>
        </p:grpSpPr>
        <p:grpSp>
          <p:nvGrpSpPr>
            <p:cNvPr id="46" name="Google Shape;1895;p36"/>
            <p:cNvGrpSpPr/>
            <p:nvPr/>
          </p:nvGrpSpPr>
          <p:grpSpPr>
            <a:xfrm>
              <a:off x="1138777" y="2153859"/>
              <a:ext cx="308171" cy="332257"/>
              <a:chOff x="-28461325" y="2701925"/>
              <a:chExt cx="272525" cy="293825"/>
            </a:xfrm>
          </p:grpSpPr>
          <p:sp>
            <p:nvSpPr>
              <p:cNvPr id="48" name="Google Shape;1896;p36"/>
              <p:cNvSpPr/>
              <p:nvPr/>
            </p:nvSpPr>
            <p:spPr>
              <a:xfrm>
                <a:off x="-28427475" y="2789200"/>
                <a:ext cx="54375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221" extrusionOk="0">
                    <a:moveTo>
                      <a:pt x="1805" y="1"/>
                    </a:moveTo>
                    <a:cubicBezTo>
                      <a:pt x="1782" y="1"/>
                      <a:pt x="1758" y="3"/>
                      <a:pt x="1734" y="7"/>
                    </a:cubicBezTo>
                    <a:cubicBezTo>
                      <a:pt x="946" y="164"/>
                      <a:pt x="285" y="826"/>
                      <a:pt x="127" y="1645"/>
                    </a:cubicBezTo>
                    <a:cubicBezTo>
                      <a:pt x="1" y="2275"/>
                      <a:pt x="190" y="2811"/>
                      <a:pt x="348" y="3063"/>
                    </a:cubicBezTo>
                    <a:cubicBezTo>
                      <a:pt x="442" y="3189"/>
                      <a:pt x="537" y="3220"/>
                      <a:pt x="663" y="3220"/>
                    </a:cubicBezTo>
                    <a:cubicBezTo>
                      <a:pt x="694" y="3220"/>
                      <a:pt x="789" y="3220"/>
                      <a:pt x="820" y="3189"/>
                    </a:cubicBezTo>
                    <a:cubicBezTo>
                      <a:pt x="978" y="3126"/>
                      <a:pt x="1072" y="2874"/>
                      <a:pt x="946" y="2716"/>
                    </a:cubicBezTo>
                    <a:cubicBezTo>
                      <a:pt x="820" y="2527"/>
                      <a:pt x="726" y="2181"/>
                      <a:pt x="789" y="1740"/>
                    </a:cubicBezTo>
                    <a:cubicBezTo>
                      <a:pt x="883" y="1173"/>
                      <a:pt x="1356" y="763"/>
                      <a:pt x="1860" y="637"/>
                    </a:cubicBezTo>
                    <a:cubicBezTo>
                      <a:pt x="2049" y="605"/>
                      <a:pt x="2175" y="448"/>
                      <a:pt x="2112" y="227"/>
                    </a:cubicBezTo>
                    <a:cubicBezTo>
                      <a:pt x="2084" y="90"/>
                      <a:pt x="1961" y="1"/>
                      <a:pt x="18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49" name="Google Shape;1897;p36"/>
              <p:cNvSpPr/>
              <p:nvPr/>
            </p:nvSpPr>
            <p:spPr>
              <a:xfrm>
                <a:off x="-28362875" y="2824025"/>
                <a:ext cx="1244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4128" extrusionOk="0">
                    <a:moveTo>
                      <a:pt x="3434" y="693"/>
                    </a:moveTo>
                    <a:cubicBezTo>
                      <a:pt x="3844" y="693"/>
                      <a:pt x="4159" y="1008"/>
                      <a:pt x="4159" y="1418"/>
                    </a:cubicBezTo>
                    <a:cubicBezTo>
                      <a:pt x="4159" y="1922"/>
                      <a:pt x="3592" y="2394"/>
                      <a:pt x="2741" y="3056"/>
                    </a:cubicBezTo>
                    <a:cubicBezTo>
                      <a:pt x="2615" y="3151"/>
                      <a:pt x="2521" y="3214"/>
                      <a:pt x="2426" y="3340"/>
                    </a:cubicBezTo>
                    <a:cubicBezTo>
                      <a:pt x="2300" y="3245"/>
                      <a:pt x="2174" y="3182"/>
                      <a:pt x="2111" y="3056"/>
                    </a:cubicBezTo>
                    <a:cubicBezTo>
                      <a:pt x="1229" y="2394"/>
                      <a:pt x="694" y="1922"/>
                      <a:pt x="694" y="1418"/>
                    </a:cubicBezTo>
                    <a:cubicBezTo>
                      <a:pt x="694" y="977"/>
                      <a:pt x="1009" y="693"/>
                      <a:pt x="1387" y="693"/>
                    </a:cubicBezTo>
                    <a:cubicBezTo>
                      <a:pt x="1891" y="693"/>
                      <a:pt x="2111" y="1260"/>
                      <a:pt x="2111" y="1292"/>
                    </a:cubicBezTo>
                    <a:cubicBezTo>
                      <a:pt x="2143" y="1449"/>
                      <a:pt x="2269" y="1512"/>
                      <a:pt x="2426" y="1512"/>
                    </a:cubicBezTo>
                    <a:cubicBezTo>
                      <a:pt x="2584" y="1512"/>
                      <a:pt x="2678" y="1418"/>
                      <a:pt x="2741" y="1292"/>
                    </a:cubicBezTo>
                    <a:cubicBezTo>
                      <a:pt x="2741" y="1260"/>
                      <a:pt x="2930" y="693"/>
                      <a:pt x="3434" y="693"/>
                    </a:cubicBezTo>
                    <a:close/>
                    <a:moveTo>
                      <a:pt x="1387" y="0"/>
                    </a:moveTo>
                    <a:cubicBezTo>
                      <a:pt x="599" y="0"/>
                      <a:pt x="0" y="630"/>
                      <a:pt x="0" y="1418"/>
                    </a:cubicBezTo>
                    <a:cubicBezTo>
                      <a:pt x="0" y="2268"/>
                      <a:pt x="725" y="2835"/>
                      <a:pt x="1702" y="3623"/>
                    </a:cubicBezTo>
                    <a:cubicBezTo>
                      <a:pt x="1859" y="3718"/>
                      <a:pt x="2048" y="3875"/>
                      <a:pt x="2269" y="4033"/>
                    </a:cubicBezTo>
                    <a:cubicBezTo>
                      <a:pt x="2332" y="4064"/>
                      <a:pt x="2426" y="4127"/>
                      <a:pt x="2489" y="4127"/>
                    </a:cubicBezTo>
                    <a:cubicBezTo>
                      <a:pt x="2584" y="4127"/>
                      <a:pt x="2647" y="4064"/>
                      <a:pt x="2741" y="4033"/>
                    </a:cubicBezTo>
                    <a:cubicBezTo>
                      <a:pt x="2930" y="3875"/>
                      <a:pt x="3088" y="3718"/>
                      <a:pt x="3277" y="3623"/>
                    </a:cubicBezTo>
                    <a:cubicBezTo>
                      <a:pt x="4254" y="2835"/>
                      <a:pt x="4978" y="2268"/>
                      <a:pt x="4978" y="1418"/>
                    </a:cubicBezTo>
                    <a:cubicBezTo>
                      <a:pt x="4852" y="630"/>
                      <a:pt x="4222" y="0"/>
                      <a:pt x="3434" y="0"/>
                    </a:cubicBezTo>
                    <a:cubicBezTo>
                      <a:pt x="3056" y="0"/>
                      <a:pt x="2647" y="158"/>
                      <a:pt x="2426" y="504"/>
                    </a:cubicBezTo>
                    <a:cubicBezTo>
                      <a:pt x="2143" y="189"/>
                      <a:pt x="1796" y="0"/>
                      <a:pt x="138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50" name="Google Shape;1898;p36"/>
              <p:cNvSpPr/>
              <p:nvPr/>
            </p:nvSpPr>
            <p:spPr>
              <a:xfrm>
                <a:off x="-28461325" y="2701925"/>
                <a:ext cx="272525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11753" extrusionOk="0">
                    <a:moveTo>
                      <a:pt x="7845" y="2647"/>
                    </a:moveTo>
                    <a:cubicBezTo>
                      <a:pt x="9168" y="2647"/>
                      <a:pt x="10208" y="3781"/>
                      <a:pt x="10208" y="5136"/>
                    </a:cubicBezTo>
                    <a:cubicBezTo>
                      <a:pt x="10208" y="5577"/>
                      <a:pt x="10145" y="5924"/>
                      <a:pt x="9987" y="6239"/>
                    </a:cubicBezTo>
                    <a:lnTo>
                      <a:pt x="8034" y="10303"/>
                    </a:lnTo>
                    <a:cubicBezTo>
                      <a:pt x="7814" y="10807"/>
                      <a:pt x="7341" y="11090"/>
                      <a:pt x="6837" y="11090"/>
                    </a:cubicBezTo>
                    <a:cubicBezTo>
                      <a:pt x="6396" y="11090"/>
                      <a:pt x="6049" y="10901"/>
                      <a:pt x="5766" y="10555"/>
                    </a:cubicBezTo>
                    <a:cubicBezTo>
                      <a:pt x="5703" y="10460"/>
                      <a:pt x="5608" y="10429"/>
                      <a:pt x="5482" y="10429"/>
                    </a:cubicBezTo>
                    <a:cubicBezTo>
                      <a:pt x="5388" y="10429"/>
                      <a:pt x="5293" y="10460"/>
                      <a:pt x="5230" y="10555"/>
                    </a:cubicBezTo>
                    <a:cubicBezTo>
                      <a:pt x="4947" y="10901"/>
                      <a:pt x="4537" y="11090"/>
                      <a:pt x="4159" y="11090"/>
                    </a:cubicBezTo>
                    <a:cubicBezTo>
                      <a:pt x="3655" y="11090"/>
                      <a:pt x="3182" y="10775"/>
                      <a:pt x="2930" y="10303"/>
                    </a:cubicBezTo>
                    <a:lnTo>
                      <a:pt x="1008" y="6239"/>
                    </a:lnTo>
                    <a:cubicBezTo>
                      <a:pt x="851" y="5892"/>
                      <a:pt x="756" y="5546"/>
                      <a:pt x="756" y="5136"/>
                    </a:cubicBezTo>
                    <a:cubicBezTo>
                      <a:pt x="756" y="3781"/>
                      <a:pt x="1828" y="2647"/>
                      <a:pt x="3119" y="2647"/>
                    </a:cubicBezTo>
                    <a:cubicBezTo>
                      <a:pt x="3970" y="2647"/>
                      <a:pt x="4758" y="3120"/>
                      <a:pt x="5167" y="3876"/>
                    </a:cubicBezTo>
                    <a:cubicBezTo>
                      <a:pt x="5262" y="4002"/>
                      <a:pt x="5325" y="4033"/>
                      <a:pt x="5482" y="4033"/>
                    </a:cubicBezTo>
                    <a:cubicBezTo>
                      <a:pt x="5640" y="4033"/>
                      <a:pt x="5734" y="3970"/>
                      <a:pt x="5797" y="3876"/>
                    </a:cubicBezTo>
                    <a:cubicBezTo>
                      <a:pt x="6238" y="3120"/>
                      <a:pt x="7026" y="2647"/>
                      <a:pt x="7845" y="2647"/>
                    </a:cubicBezTo>
                    <a:close/>
                    <a:moveTo>
                      <a:pt x="6774" y="1"/>
                    </a:moveTo>
                    <a:cubicBezTo>
                      <a:pt x="5829" y="1"/>
                      <a:pt x="5104" y="788"/>
                      <a:pt x="5104" y="1734"/>
                    </a:cubicBezTo>
                    <a:lnTo>
                      <a:pt x="5104" y="2773"/>
                    </a:lnTo>
                    <a:cubicBezTo>
                      <a:pt x="4537" y="2301"/>
                      <a:pt x="3844" y="1986"/>
                      <a:pt x="3088" y="1986"/>
                    </a:cubicBezTo>
                    <a:cubicBezTo>
                      <a:pt x="1386" y="1986"/>
                      <a:pt x="0" y="3403"/>
                      <a:pt x="0" y="5136"/>
                    </a:cubicBezTo>
                    <a:cubicBezTo>
                      <a:pt x="0" y="5609"/>
                      <a:pt x="126" y="6081"/>
                      <a:pt x="315" y="6522"/>
                    </a:cubicBezTo>
                    <a:lnTo>
                      <a:pt x="2269" y="10586"/>
                    </a:lnTo>
                    <a:cubicBezTo>
                      <a:pt x="2615" y="11343"/>
                      <a:pt x="3308" y="11752"/>
                      <a:pt x="4096" y="11752"/>
                    </a:cubicBezTo>
                    <a:cubicBezTo>
                      <a:pt x="4632" y="11752"/>
                      <a:pt x="5104" y="11563"/>
                      <a:pt x="5451" y="11248"/>
                    </a:cubicBezTo>
                    <a:cubicBezTo>
                      <a:pt x="5797" y="11563"/>
                      <a:pt x="6270" y="11752"/>
                      <a:pt x="6774" y="11752"/>
                    </a:cubicBezTo>
                    <a:cubicBezTo>
                      <a:pt x="7561" y="11752"/>
                      <a:pt x="8286" y="11280"/>
                      <a:pt x="8633" y="10586"/>
                    </a:cubicBezTo>
                    <a:lnTo>
                      <a:pt x="10554" y="6522"/>
                    </a:lnTo>
                    <a:cubicBezTo>
                      <a:pt x="10775" y="6081"/>
                      <a:pt x="10901" y="5609"/>
                      <a:pt x="10901" y="5136"/>
                    </a:cubicBezTo>
                    <a:cubicBezTo>
                      <a:pt x="10869" y="3466"/>
                      <a:pt x="9515" y="1986"/>
                      <a:pt x="7814" y="1986"/>
                    </a:cubicBezTo>
                    <a:cubicBezTo>
                      <a:pt x="7057" y="1986"/>
                      <a:pt x="6364" y="2269"/>
                      <a:pt x="5797" y="2773"/>
                    </a:cubicBezTo>
                    <a:lnTo>
                      <a:pt x="5797" y="1734"/>
                    </a:lnTo>
                    <a:cubicBezTo>
                      <a:pt x="5797" y="1135"/>
                      <a:pt x="6238" y="694"/>
                      <a:pt x="6774" y="694"/>
                    </a:cubicBezTo>
                    <a:cubicBezTo>
                      <a:pt x="6994" y="694"/>
                      <a:pt x="7152" y="536"/>
                      <a:pt x="7152" y="347"/>
                    </a:cubicBezTo>
                    <a:cubicBezTo>
                      <a:pt x="7152" y="158"/>
                      <a:pt x="6994" y="1"/>
                      <a:pt x="6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</p:grpSp>
        <p:cxnSp>
          <p:nvCxnSpPr>
            <p:cNvPr id="47" name="Google Shape;1899;p36"/>
            <p:cNvCxnSpPr/>
            <p:nvPr/>
          </p:nvCxnSpPr>
          <p:spPr>
            <a:xfrm rot="10800000">
              <a:off x="1408700" y="2370975"/>
              <a:ext cx="79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51" name="Google Shape;1905;p36"/>
          <p:cNvGrpSpPr/>
          <p:nvPr/>
        </p:nvGrpSpPr>
        <p:grpSpPr>
          <a:xfrm>
            <a:off x="5342327" y="3228667"/>
            <a:ext cx="958070" cy="291226"/>
            <a:chOff x="2339108" y="2912984"/>
            <a:chExt cx="1099617" cy="334038"/>
          </a:xfrm>
        </p:grpSpPr>
        <p:grpSp>
          <p:nvGrpSpPr>
            <p:cNvPr id="52" name="Google Shape;1906;p36"/>
            <p:cNvGrpSpPr/>
            <p:nvPr/>
          </p:nvGrpSpPr>
          <p:grpSpPr>
            <a:xfrm>
              <a:off x="2339108" y="2912984"/>
              <a:ext cx="334915" cy="334038"/>
              <a:chOff x="-24709875" y="1970225"/>
              <a:chExt cx="296175" cy="295400"/>
            </a:xfrm>
          </p:grpSpPr>
          <p:sp>
            <p:nvSpPr>
              <p:cNvPr id="54" name="Google Shape;1907;p36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6" extrusionOk="0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55" name="Google Shape;1908;p36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Light" panose="020B0502040204020203" pitchFamily="34" charset="0"/>
                </a:endParaRPr>
              </a:p>
            </p:txBody>
          </p:sp>
        </p:grpSp>
        <p:cxnSp>
          <p:nvCxnSpPr>
            <p:cNvPr id="53" name="Google Shape;1909;p36"/>
            <p:cNvCxnSpPr/>
            <p:nvPr/>
          </p:nvCxnSpPr>
          <p:spPr>
            <a:xfrm rot="10800000">
              <a:off x="2648525" y="3084825"/>
              <a:ext cx="790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56" name="Google Shape;1888;p36"/>
          <p:cNvSpPr txBox="1"/>
          <p:nvPr/>
        </p:nvSpPr>
        <p:spPr>
          <a:xfrm>
            <a:off x="1234867" y="3865215"/>
            <a:ext cx="1709056" cy="3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APPOINTMENT BOOKING</a:t>
            </a:r>
            <a:endParaRPr sz="11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57" name="Google Shape;1888;p36"/>
          <p:cNvSpPr txBox="1"/>
          <p:nvPr/>
        </p:nvSpPr>
        <p:spPr>
          <a:xfrm>
            <a:off x="2408524" y="1399987"/>
            <a:ext cx="1407818" cy="54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ONLINE OR OFFLINE CONSULTATION</a:t>
            </a:r>
            <a:endParaRPr sz="11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58" name="Google Shape;1888;p36"/>
          <p:cNvSpPr txBox="1"/>
          <p:nvPr/>
        </p:nvSpPr>
        <p:spPr>
          <a:xfrm>
            <a:off x="3345623" y="3859380"/>
            <a:ext cx="1539219" cy="57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ONLINE PURCHASE OF MEDICINES &amp; DELIVERY </a:t>
            </a:r>
            <a:endParaRPr sz="11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59" name="Google Shape;1888;p36"/>
          <p:cNvSpPr txBox="1"/>
          <p:nvPr/>
        </p:nvSpPr>
        <p:spPr>
          <a:xfrm>
            <a:off x="4606049" y="1377977"/>
            <a:ext cx="1539219" cy="87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COVID VACCINATION REGISTERATION &amp; UPDATES</a:t>
            </a:r>
            <a:endParaRPr sz="11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60" name="Google Shape;1888;p36"/>
          <p:cNvSpPr txBox="1"/>
          <p:nvPr/>
        </p:nvSpPr>
        <p:spPr>
          <a:xfrm>
            <a:off x="5441340" y="3874367"/>
            <a:ext cx="1539219" cy="57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COMMUNITY FOR OPEN DISCUSSIONS WITH DOCTORS AND OTHER PATIENTS</a:t>
            </a:r>
            <a:endParaRPr sz="11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61" name="Google Shape;1888;p36"/>
          <p:cNvSpPr txBox="1"/>
          <p:nvPr/>
        </p:nvSpPr>
        <p:spPr>
          <a:xfrm>
            <a:off x="6477078" y="1337328"/>
            <a:ext cx="1563455" cy="57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SYSTEM FOR DOCTORS TO TRANSFER PATIENTS</a:t>
            </a:r>
            <a:endParaRPr sz="11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  <p:sp>
        <p:nvSpPr>
          <p:cNvPr id="62" name="Google Shape;1888;p36"/>
          <p:cNvSpPr txBox="1"/>
          <p:nvPr/>
        </p:nvSpPr>
        <p:spPr>
          <a:xfrm>
            <a:off x="7079978" y="3946782"/>
            <a:ext cx="1539219" cy="105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 smtClean="0">
                <a:solidFill>
                  <a:srgbClr val="434343"/>
                </a:solidFill>
                <a:latin typeface="Bahnschrift Light" panose="020B0502040204020203" pitchFamily="34" charset="0"/>
                <a:ea typeface="Quattrocento"/>
                <a:cs typeface="Quattrocento"/>
                <a:sym typeface="Quattrocento"/>
              </a:rPr>
              <a:t>PERSONALIZED HELP FOR USERS THROUGH CHATBOT &amp; VOICE ASSISTANCE</a:t>
            </a:r>
            <a:endParaRPr sz="1100" dirty="0">
              <a:solidFill>
                <a:srgbClr val="434343"/>
              </a:solidFill>
              <a:latin typeface="Bahnschrift Light" panose="020B0502040204020203" pitchFamily="34" charset="0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288" y="524693"/>
            <a:ext cx="1589400" cy="290400"/>
          </a:xfrm>
        </p:spPr>
        <p:txBody>
          <a:bodyPr/>
          <a:lstStyle/>
          <a:p>
            <a:r>
              <a:rPr lang="en-US" dirty="0" smtClean="0">
                <a:latin typeface="Bahnschrift Light" panose="020B0502040204020203" pitchFamily="34" charset="0"/>
              </a:rPr>
              <a:t>WHY HEALTHIFY?</a:t>
            </a:r>
            <a:endParaRPr lang="en-IN" dirty="0">
              <a:latin typeface="Bahnschrift Light" panose="020B0502040204020203" pitchFamily="34" charset="0"/>
            </a:endParaRPr>
          </a:p>
        </p:txBody>
      </p:sp>
      <p:grpSp>
        <p:nvGrpSpPr>
          <p:cNvPr id="4" name="Google Shape;1531;p58"/>
          <p:cNvGrpSpPr/>
          <p:nvPr/>
        </p:nvGrpSpPr>
        <p:grpSpPr>
          <a:xfrm flipH="1">
            <a:off x="-1" y="1858297"/>
            <a:ext cx="2477729" cy="3082519"/>
            <a:chOff x="6530856" y="2008041"/>
            <a:chExt cx="2598838" cy="3135003"/>
          </a:xfrm>
        </p:grpSpPr>
        <p:sp>
          <p:nvSpPr>
            <p:cNvPr id="5" name="Google Shape;1532;p58"/>
            <p:cNvSpPr/>
            <p:nvPr/>
          </p:nvSpPr>
          <p:spPr>
            <a:xfrm>
              <a:off x="8155599" y="2181752"/>
              <a:ext cx="319186" cy="823653"/>
            </a:xfrm>
            <a:custGeom>
              <a:avLst/>
              <a:gdLst/>
              <a:ahLst/>
              <a:cxnLst/>
              <a:rect l="l" t="t" r="r" b="b"/>
              <a:pathLst>
                <a:path w="9959" h="25699" extrusionOk="0">
                  <a:moveTo>
                    <a:pt x="8304" y="1"/>
                  </a:moveTo>
                  <a:lnTo>
                    <a:pt x="0" y="25164"/>
                  </a:lnTo>
                  <a:lnTo>
                    <a:pt x="1654" y="25699"/>
                  </a:lnTo>
                  <a:lnTo>
                    <a:pt x="9958" y="536"/>
                  </a:lnTo>
                  <a:lnTo>
                    <a:pt x="8304" y="1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33;p58"/>
            <p:cNvSpPr/>
            <p:nvPr/>
          </p:nvSpPr>
          <p:spPr>
            <a:xfrm>
              <a:off x="8754293" y="2379372"/>
              <a:ext cx="319731" cy="824166"/>
            </a:xfrm>
            <a:custGeom>
              <a:avLst/>
              <a:gdLst/>
              <a:ahLst/>
              <a:cxnLst/>
              <a:rect l="l" t="t" r="r" b="b"/>
              <a:pathLst>
                <a:path w="9976" h="25715" extrusionOk="0">
                  <a:moveTo>
                    <a:pt x="8321" y="0"/>
                  </a:moveTo>
                  <a:lnTo>
                    <a:pt x="0" y="25163"/>
                  </a:lnTo>
                  <a:lnTo>
                    <a:pt x="1671" y="25715"/>
                  </a:lnTo>
                  <a:lnTo>
                    <a:pt x="9975" y="552"/>
                  </a:lnTo>
                  <a:lnTo>
                    <a:pt x="8321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34;p58"/>
            <p:cNvSpPr/>
            <p:nvPr/>
          </p:nvSpPr>
          <p:spPr>
            <a:xfrm>
              <a:off x="7796254" y="3473944"/>
              <a:ext cx="588021" cy="1613525"/>
            </a:xfrm>
            <a:custGeom>
              <a:avLst/>
              <a:gdLst/>
              <a:ahLst/>
              <a:cxnLst/>
              <a:rect l="l" t="t" r="r" b="b"/>
              <a:pathLst>
                <a:path w="18347" h="50344" extrusionOk="0">
                  <a:moveTo>
                    <a:pt x="16408" y="1"/>
                  </a:moveTo>
                  <a:lnTo>
                    <a:pt x="1" y="49708"/>
                  </a:lnTo>
                  <a:lnTo>
                    <a:pt x="1939" y="50343"/>
                  </a:lnTo>
                  <a:lnTo>
                    <a:pt x="18347" y="635"/>
                  </a:lnTo>
                  <a:lnTo>
                    <a:pt x="16408" y="1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35;p58"/>
            <p:cNvSpPr/>
            <p:nvPr/>
          </p:nvSpPr>
          <p:spPr>
            <a:xfrm>
              <a:off x="8420652" y="2008041"/>
              <a:ext cx="709042" cy="389023"/>
            </a:xfrm>
            <a:custGeom>
              <a:avLst/>
              <a:gdLst/>
              <a:ahLst/>
              <a:cxnLst/>
              <a:rect l="l" t="t" r="r" b="b"/>
              <a:pathLst>
                <a:path w="22123" h="12138" extrusionOk="0">
                  <a:moveTo>
                    <a:pt x="2586" y="0"/>
                  </a:moveTo>
                  <a:cubicBezTo>
                    <a:pt x="2121" y="0"/>
                    <a:pt x="1672" y="342"/>
                    <a:pt x="1505" y="859"/>
                  </a:cubicBezTo>
                  <a:lnTo>
                    <a:pt x="1" y="5404"/>
                  </a:lnTo>
                  <a:lnTo>
                    <a:pt x="485" y="5571"/>
                  </a:lnTo>
                  <a:lnTo>
                    <a:pt x="19934" y="11987"/>
                  </a:lnTo>
                  <a:lnTo>
                    <a:pt x="20419" y="12138"/>
                  </a:lnTo>
                  <a:lnTo>
                    <a:pt x="21906" y="7610"/>
                  </a:lnTo>
                  <a:cubicBezTo>
                    <a:pt x="22123" y="6975"/>
                    <a:pt x="21856" y="6323"/>
                    <a:pt x="21321" y="6139"/>
                  </a:cubicBezTo>
                  <a:cubicBezTo>
                    <a:pt x="21231" y="6111"/>
                    <a:pt x="21140" y="6098"/>
                    <a:pt x="21049" y="6098"/>
                  </a:cubicBezTo>
                  <a:cubicBezTo>
                    <a:pt x="20595" y="6098"/>
                    <a:pt x="20148" y="6430"/>
                    <a:pt x="19968" y="6958"/>
                  </a:cubicBezTo>
                  <a:lnTo>
                    <a:pt x="19483" y="8512"/>
                  </a:lnTo>
                  <a:lnTo>
                    <a:pt x="2942" y="3065"/>
                  </a:lnTo>
                  <a:lnTo>
                    <a:pt x="3443" y="1511"/>
                  </a:lnTo>
                  <a:cubicBezTo>
                    <a:pt x="3660" y="876"/>
                    <a:pt x="3393" y="225"/>
                    <a:pt x="2858" y="41"/>
                  </a:cubicBezTo>
                  <a:cubicBezTo>
                    <a:pt x="2768" y="13"/>
                    <a:pt x="2677" y="0"/>
                    <a:pt x="25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36;p58"/>
            <p:cNvSpPr/>
            <p:nvPr/>
          </p:nvSpPr>
          <p:spPr>
            <a:xfrm>
              <a:off x="8149157" y="2975470"/>
              <a:ext cx="222267" cy="552221"/>
            </a:xfrm>
            <a:custGeom>
              <a:avLst/>
              <a:gdLst/>
              <a:ahLst/>
              <a:cxnLst/>
              <a:rect l="l" t="t" r="r" b="b"/>
              <a:pathLst>
                <a:path w="6935" h="17230" extrusionOk="0">
                  <a:moveTo>
                    <a:pt x="903" y="0"/>
                  </a:moveTo>
                  <a:cubicBezTo>
                    <a:pt x="796" y="0"/>
                    <a:pt x="687" y="26"/>
                    <a:pt x="585" y="81"/>
                  </a:cubicBezTo>
                  <a:cubicBezTo>
                    <a:pt x="184" y="299"/>
                    <a:pt x="1" y="767"/>
                    <a:pt x="151" y="1201"/>
                  </a:cubicBezTo>
                  <a:lnTo>
                    <a:pt x="5397" y="16757"/>
                  </a:lnTo>
                  <a:cubicBezTo>
                    <a:pt x="5482" y="17045"/>
                    <a:pt x="5747" y="17230"/>
                    <a:pt x="6027" y="17230"/>
                  </a:cubicBezTo>
                  <a:cubicBezTo>
                    <a:pt x="6136" y="17230"/>
                    <a:pt x="6247" y="17202"/>
                    <a:pt x="6350" y="17141"/>
                  </a:cubicBezTo>
                  <a:cubicBezTo>
                    <a:pt x="6751" y="16924"/>
                    <a:pt x="6935" y="16456"/>
                    <a:pt x="6784" y="16021"/>
                  </a:cubicBezTo>
                  <a:lnTo>
                    <a:pt x="1538" y="482"/>
                  </a:lnTo>
                  <a:cubicBezTo>
                    <a:pt x="1453" y="180"/>
                    <a:pt x="1184" y="0"/>
                    <a:pt x="903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37;p58"/>
            <p:cNvSpPr/>
            <p:nvPr/>
          </p:nvSpPr>
          <p:spPr>
            <a:xfrm>
              <a:off x="8323733" y="3175719"/>
              <a:ext cx="485750" cy="353896"/>
            </a:xfrm>
            <a:custGeom>
              <a:avLst/>
              <a:gdLst/>
              <a:ahLst/>
              <a:cxnLst/>
              <a:rect l="l" t="t" r="r" b="b"/>
              <a:pathLst>
                <a:path w="15156" h="11042" extrusionOk="0">
                  <a:moveTo>
                    <a:pt x="14381" y="0"/>
                  </a:moveTo>
                  <a:cubicBezTo>
                    <a:pt x="14245" y="0"/>
                    <a:pt x="14105" y="43"/>
                    <a:pt x="13986" y="133"/>
                  </a:cubicBezTo>
                  <a:lnTo>
                    <a:pt x="502" y="9506"/>
                  </a:lnTo>
                  <a:cubicBezTo>
                    <a:pt x="134" y="9757"/>
                    <a:pt x="1" y="10241"/>
                    <a:pt x="184" y="10659"/>
                  </a:cubicBezTo>
                  <a:cubicBezTo>
                    <a:pt x="292" y="10905"/>
                    <a:pt x="529" y="11042"/>
                    <a:pt x="774" y="11042"/>
                  </a:cubicBezTo>
                  <a:cubicBezTo>
                    <a:pt x="911" y="11042"/>
                    <a:pt x="1050" y="10999"/>
                    <a:pt x="1170" y="10910"/>
                  </a:cubicBezTo>
                  <a:lnTo>
                    <a:pt x="14654" y="1553"/>
                  </a:lnTo>
                  <a:cubicBezTo>
                    <a:pt x="15022" y="1285"/>
                    <a:pt x="15155" y="801"/>
                    <a:pt x="14971" y="383"/>
                  </a:cubicBezTo>
                  <a:cubicBezTo>
                    <a:pt x="14864" y="137"/>
                    <a:pt x="14626" y="0"/>
                    <a:pt x="14381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38;p58"/>
            <p:cNvSpPr/>
            <p:nvPr/>
          </p:nvSpPr>
          <p:spPr>
            <a:xfrm>
              <a:off x="8144606" y="2977297"/>
              <a:ext cx="656288" cy="254797"/>
            </a:xfrm>
            <a:custGeom>
              <a:avLst/>
              <a:gdLst/>
              <a:ahLst/>
              <a:cxnLst/>
              <a:rect l="l" t="t" r="r" b="b"/>
              <a:pathLst>
                <a:path w="20477" h="7950" extrusionOk="0">
                  <a:moveTo>
                    <a:pt x="1470" y="1"/>
                  </a:moveTo>
                  <a:cubicBezTo>
                    <a:pt x="422" y="1"/>
                    <a:pt x="1" y="1671"/>
                    <a:pt x="1212" y="2029"/>
                  </a:cubicBezTo>
                  <a:lnTo>
                    <a:pt x="18973" y="7894"/>
                  </a:lnTo>
                  <a:cubicBezTo>
                    <a:pt x="19086" y="7932"/>
                    <a:pt x="19201" y="7950"/>
                    <a:pt x="19314" y="7950"/>
                  </a:cubicBezTo>
                  <a:cubicBezTo>
                    <a:pt x="19749" y="7950"/>
                    <a:pt x="20151" y="7681"/>
                    <a:pt x="20310" y="7243"/>
                  </a:cubicBezTo>
                  <a:cubicBezTo>
                    <a:pt x="20477" y="6708"/>
                    <a:pt x="20159" y="6123"/>
                    <a:pt x="19608" y="5939"/>
                  </a:cubicBezTo>
                  <a:lnTo>
                    <a:pt x="1864" y="75"/>
                  </a:lnTo>
                  <a:cubicBezTo>
                    <a:pt x="1725" y="24"/>
                    <a:pt x="1593" y="1"/>
                    <a:pt x="1470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39;p58"/>
            <p:cNvSpPr/>
            <p:nvPr/>
          </p:nvSpPr>
          <p:spPr>
            <a:xfrm>
              <a:off x="7762537" y="5010966"/>
              <a:ext cx="130155" cy="132078"/>
            </a:xfrm>
            <a:custGeom>
              <a:avLst/>
              <a:gdLst/>
              <a:ahLst/>
              <a:cxnLst/>
              <a:rect l="l" t="t" r="r" b="b"/>
              <a:pathLst>
                <a:path w="4061" h="4121" extrusionOk="0">
                  <a:moveTo>
                    <a:pt x="1287" y="1"/>
                  </a:moveTo>
                  <a:cubicBezTo>
                    <a:pt x="1126" y="1"/>
                    <a:pt x="966" y="95"/>
                    <a:pt x="902" y="248"/>
                  </a:cubicBezTo>
                  <a:lnTo>
                    <a:pt x="50" y="2854"/>
                  </a:lnTo>
                  <a:cubicBezTo>
                    <a:pt x="0" y="3071"/>
                    <a:pt x="134" y="3289"/>
                    <a:pt x="351" y="3339"/>
                  </a:cubicBezTo>
                  <a:lnTo>
                    <a:pt x="2607" y="4091"/>
                  </a:lnTo>
                  <a:cubicBezTo>
                    <a:pt x="2659" y="4111"/>
                    <a:pt x="2712" y="4120"/>
                    <a:pt x="2764" y="4120"/>
                  </a:cubicBezTo>
                  <a:cubicBezTo>
                    <a:pt x="2928" y="4120"/>
                    <a:pt x="3078" y="4026"/>
                    <a:pt x="3141" y="3873"/>
                  </a:cubicBezTo>
                  <a:lnTo>
                    <a:pt x="3993" y="1284"/>
                  </a:lnTo>
                  <a:cubicBezTo>
                    <a:pt x="4060" y="1066"/>
                    <a:pt x="3927" y="832"/>
                    <a:pt x="3709" y="782"/>
                  </a:cubicBezTo>
                  <a:lnTo>
                    <a:pt x="1437" y="30"/>
                  </a:lnTo>
                  <a:cubicBezTo>
                    <a:pt x="1389" y="10"/>
                    <a:pt x="1338" y="1"/>
                    <a:pt x="128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0;p58"/>
            <p:cNvSpPr/>
            <p:nvPr/>
          </p:nvSpPr>
          <p:spPr>
            <a:xfrm>
              <a:off x="7480850" y="2425941"/>
              <a:ext cx="520556" cy="735836"/>
            </a:xfrm>
            <a:custGeom>
              <a:avLst/>
              <a:gdLst/>
              <a:ahLst/>
              <a:cxnLst/>
              <a:rect l="l" t="t" r="r" b="b"/>
              <a:pathLst>
                <a:path w="16242" h="22959" extrusionOk="0">
                  <a:moveTo>
                    <a:pt x="14787" y="1"/>
                  </a:moveTo>
                  <a:lnTo>
                    <a:pt x="0" y="21989"/>
                  </a:lnTo>
                  <a:lnTo>
                    <a:pt x="1454" y="22958"/>
                  </a:lnTo>
                  <a:lnTo>
                    <a:pt x="16241" y="970"/>
                  </a:lnTo>
                  <a:lnTo>
                    <a:pt x="14787" y="1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41;p58"/>
            <p:cNvSpPr/>
            <p:nvPr/>
          </p:nvSpPr>
          <p:spPr>
            <a:xfrm>
              <a:off x="8004579" y="2777786"/>
              <a:ext cx="520011" cy="736349"/>
            </a:xfrm>
            <a:custGeom>
              <a:avLst/>
              <a:gdLst/>
              <a:ahLst/>
              <a:cxnLst/>
              <a:rect l="l" t="t" r="r" b="b"/>
              <a:pathLst>
                <a:path w="16225" h="22975" extrusionOk="0">
                  <a:moveTo>
                    <a:pt x="14787" y="0"/>
                  </a:moveTo>
                  <a:lnTo>
                    <a:pt x="0" y="21989"/>
                  </a:lnTo>
                  <a:lnTo>
                    <a:pt x="1454" y="22975"/>
                  </a:lnTo>
                  <a:lnTo>
                    <a:pt x="16224" y="970"/>
                  </a:lnTo>
                  <a:lnTo>
                    <a:pt x="14787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42;p58"/>
            <p:cNvSpPr/>
            <p:nvPr/>
          </p:nvSpPr>
          <p:spPr>
            <a:xfrm>
              <a:off x="6574764" y="3643713"/>
              <a:ext cx="990185" cy="1428757"/>
            </a:xfrm>
            <a:custGeom>
              <a:avLst/>
              <a:gdLst/>
              <a:ahLst/>
              <a:cxnLst/>
              <a:rect l="l" t="t" r="r" b="b"/>
              <a:pathLst>
                <a:path w="30895" h="44579" extrusionOk="0">
                  <a:moveTo>
                    <a:pt x="29207" y="0"/>
                  </a:moveTo>
                  <a:lnTo>
                    <a:pt x="0" y="43442"/>
                  </a:lnTo>
                  <a:lnTo>
                    <a:pt x="1705" y="44578"/>
                  </a:lnTo>
                  <a:lnTo>
                    <a:pt x="30895" y="1136"/>
                  </a:lnTo>
                  <a:lnTo>
                    <a:pt x="29207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3;p58"/>
            <p:cNvSpPr/>
            <p:nvPr/>
          </p:nvSpPr>
          <p:spPr>
            <a:xfrm>
              <a:off x="7953684" y="2279601"/>
              <a:ext cx="669428" cy="529819"/>
            </a:xfrm>
            <a:custGeom>
              <a:avLst/>
              <a:gdLst/>
              <a:ahLst/>
              <a:cxnLst/>
              <a:rect l="l" t="t" r="r" b="b"/>
              <a:pathLst>
                <a:path w="20887" h="16531" extrusionOk="0">
                  <a:moveTo>
                    <a:pt x="3678" y="1"/>
                  </a:moveTo>
                  <a:cubicBezTo>
                    <a:pt x="3308" y="1"/>
                    <a:pt x="2920" y="205"/>
                    <a:pt x="2674" y="574"/>
                  </a:cubicBezTo>
                  <a:lnTo>
                    <a:pt x="1" y="4550"/>
                  </a:lnTo>
                  <a:lnTo>
                    <a:pt x="435" y="4834"/>
                  </a:lnTo>
                  <a:lnTo>
                    <a:pt x="17428" y="16246"/>
                  </a:lnTo>
                  <a:lnTo>
                    <a:pt x="17846" y="16530"/>
                  </a:lnTo>
                  <a:lnTo>
                    <a:pt x="20519" y="12570"/>
                  </a:lnTo>
                  <a:cubicBezTo>
                    <a:pt x="20887" y="12019"/>
                    <a:pt x="20803" y="11317"/>
                    <a:pt x="20335" y="11000"/>
                  </a:cubicBezTo>
                  <a:cubicBezTo>
                    <a:pt x="20180" y="10895"/>
                    <a:pt x="20001" y="10844"/>
                    <a:pt x="19818" y="10844"/>
                  </a:cubicBezTo>
                  <a:cubicBezTo>
                    <a:pt x="19448" y="10844"/>
                    <a:pt x="19061" y="11049"/>
                    <a:pt x="18815" y="11417"/>
                  </a:cubicBezTo>
                  <a:lnTo>
                    <a:pt x="17913" y="12788"/>
                  </a:lnTo>
                  <a:lnTo>
                    <a:pt x="3460" y="3080"/>
                  </a:lnTo>
                  <a:lnTo>
                    <a:pt x="4379" y="1727"/>
                  </a:lnTo>
                  <a:cubicBezTo>
                    <a:pt x="4746" y="1175"/>
                    <a:pt x="4663" y="473"/>
                    <a:pt x="4195" y="156"/>
                  </a:cubicBezTo>
                  <a:cubicBezTo>
                    <a:pt x="4040" y="51"/>
                    <a:pt x="3861" y="1"/>
                    <a:pt x="3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4;p58"/>
            <p:cNvSpPr/>
            <p:nvPr/>
          </p:nvSpPr>
          <p:spPr>
            <a:xfrm>
              <a:off x="7471748" y="3123669"/>
              <a:ext cx="78202" cy="577958"/>
            </a:xfrm>
            <a:custGeom>
              <a:avLst/>
              <a:gdLst/>
              <a:ahLst/>
              <a:cxnLst/>
              <a:rect l="l" t="t" r="r" b="b"/>
              <a:pathLst>
                <a:path w="2440" h="18033" extrusionOk="0">
                  <a:moveTo>
                    <a:pt x="892" y="0"/>
                  </a:moveTo>
                  <a:cubicBezTo>
                    <a:pt x="840" y="0"/>
                    <a:pt x="788" y="6"/>
                    <a:pt x="735" y="19"/>
                  </a:cubicBezTo>
                  <a:cubicBezTo>
                    <a:pt x="301" y="136"/>
                    <a:pt x="0" y="537"/>
                    <a:pt x="17" y="988"/>
                  </a:cubicBezTo>
                  <a:lnTo>
                    <a:pt x="886" y="17379"/>
                  </a:lnTo>
                  <a:cubicBezTo>
                    <a:pt x="886" y="17744"/>
                    <a:pt x="1192" y="18033"/>
                    <a:pt x="1548" y="18033"/>
                  </a:cubicBezTo>
                  <a:cubicBezTo>
                    <a:pt x="1600" y="18033"/>
                    <a:pt x="1652" y="18027"/>
                    <a:pt x="1705" y="18014"/>
                  </a:cubicBezTo>
                  <a:cubicBezTo>
                    <a:pt x="2139" y="17897"/>
                    <a:pt x="2440" y="17496"/>
                    <a:pt x="2423" y="17045"/>
                  </a:cubicBezTo>
                  <a:lnTo>
                    <a:pt x="1554" y="654"/>
                  </a:lnTo>
                  <a:cubicBezTo>
                    <a:pt x="1554" y="289"/>
                    <a:pt x="1248" y="0"/>
                    <a:pt x="89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45;p58"/>
            <p:cNvSpPr/>
            <p:nvPr/>
          </p:nvSpPr>
          <p:spPr>
            <a:xfrm>
              <a:off x="7503862" y="3480033"/>
              <a:ext cx="549465" cy="225087"/>
            </a:xfrm>
            <a:custGeom>
              <a:avLst/>
              <a:gdLst/>
              <a:ahLst/>
              <a:cxnLst/>
              <a:rect l="l" t="t" r="r" b="b"/>
              <a:pathLst>
                <a:path w="17144" h="7023" extrusionOk="0">
                  <a:moveTo>
                    <a:pt x="16425" y="0"/>
                  </a:moveTo>
                  <a:cubicBezTo>
                    <a:pt x="16347" y="0"/>
                    <a:pt x="16268" y="15"/>
                    <a:pt x="16191" y="44"/>
                  </a:cubicBezTo>
                  <a:lnTo>
                    <a:pt x="686" y="5441"/>
                  </a:lnTo>
                  <a:cubicBezTo>
                    <a:pt x="251" y="5592"/>
                    <a:pt x="1" y="6026"/>
                    <a:pt x="68" y="6461"/>
                  </a:cubicBezTo>
                  <a:cubicBezTo>
                    <a:pt x="121" y="6795"/>
                    <a:pt x="410" y="7022"/>
                    <a:pt x="721" y="7022"/>
                  </a:cubicBezTo>
                  <a:cubicBezTo>
                    <a:pt x="798" y="7022"/>
                    <a:pt x="877" y="7008"/>
                    <a:pt x="953" y="6979"/>
                  </a:cubicBezTo>
                  <a:lnTo>
                    <a:pt x="16459" y="1598"/>
                  </a:lnTo>
                  <a:cubicBezTo>
                    <a:pt x="16893" y="1431"/>
                    <a:pt x="17144" y="997"/>
                    <a:pt x="17077" y="562"/>
                  </a:cubicBezTo>
                  <a:cubicBezTo>
                    <a:pt x="17037" y="228"/>
                    <a:pt x="16739" y="0"/>
                    <a:pt x="16425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46;p58"/>
            <p:cNvSpPr/>
            <p:nvPr/>
          </p:nvSpPr>
          <p:spPr>
            <a:xfrm>
              <a:off x="7462101" y="3129278"/>
              <a:ext cx="585329" cy="401683"/>
            </a:xfrm>
            <a:custGeom>
              <a:avLst/>
              <a:gdLst/>
              <a:ahLst/>
              <a:cxnLst/>
              <a:rect l="l" t="t" r="r" b="b"/>
              <a:pathLst>
                <a:path w="18263" h="12533" extrusionOk="0">
                  <a:moveTo>
                    <a:pt x="1508" y="0"/>
                  </a:moveTo>
                  <a:cubicBezTo>
                    <a:pt x="619" y="0"/>
                    <a:pt x="1" y="1300"/>
                    <a:pt x="986" y="1916"/>
                  </a:cubicBezTo>
                  <a:lnTo>
                    <a:pt x="16492" y="12342"/>
                  </a:lnTo>
                  <a:cubicBezTo>
                    <a:pt x="16679" y="12471"/>
                    <a:pt x="16892" y="12533"/>
                    <a:pt x="17100" y="12533"/>
                  </a:cubicBezTo>
                  <a:cubicBezTo>
                    <a:pt x="17431" y="12533"/>
                    <a:pt x="17751" y="12378"/>
                    <a:pt x="17946" y="12091"/>
                  </a:cubicBezTo>
                  <a:cubicBezTo>
                    <a:pt x="18263" y="11607"/>
                    <a:pt x="18129" y="10955"/>
                    <a:pt x="17645" y="10638"/>
                  </a:cubicBezTo>
                  <a:lnTo>
                    <a:pt x="2122" y="211"/>
                  </a:lnTo>
                  <a:cubicBezTo>
                    <a:pt x="1914" y="63"/>
                    <a:pt x="1704" y="0"/>
                    <a:pt x="150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47;p58"/>
            <p:cNvSpPr/>
            <p:nvPr/>
          </p:nvSpPr>
          <p:spPr>
            <a:xfrm>
              <a:off x="6530856" y="4983563"/>
              <a:ext cx="142462" cy="140988"/>
            </a:xfrm>
            <a:custGeom>
              <a:avLst/>
              <a:gdLst/>
              <a:ahLst/>
              <a:cxnLst/>
              <a:rect l="l" t="t" r="r" b="b"/>
              <a:pathLst>
                <a:path w="4445" h="4399" extrusionOk="0">
                  <a:moveTo>
                    <a:pt x="1954" y="1"/>
                  </a:moveTo>
                  <a:cubicBezTo>
                    <a:pt x="1833" y="1"/>
                    <a:pt x="1716" y="53"/>
                    <a:pt x="1638" y="150"/>
                  </a:cubicBezTo>
                  <a:lnTo>
                    <a:pt x="101" y="2423"/>
                  </a:lnTo>
                  <a:cubicBezTo>
                    <a:pt x="0" y="2623"/>
                    <a:pt x="67" y="2874"/>
                    <a:pt x="251" y="2974"/>
                  </a:cubicBezTo>
                  <a:lnTo>
                    <a:pt x="2239" y="4311"/>
                  </a:lnTo>
                  <a:cubicBezTo>
                    <a:pt x="2319" y="4369"/>
                    <a:pt x="2411" y="4398"/>
                    <a:pt x="2501" y="4398"/>
                  </a:cubicBezTo>
                  <a:cubicBezTo>
                    <a:pt x="2619" y="4398"/>
                    <a:pt x="2732" y="4348"/>
                    <a:pt x="2807" y="4244"/>
                  </a:cubicBezTo>
                  <a:lnTo>
                    <a:pt x="4345" y="1971"/>
                  </a:lnTo>
                  <a:cubicBezTo>
                    <a:pt x="4445" y="1771"/>
                    <a:pt x="4378" y="1537"/>
                    <a:pt x="4177" y="1420"/>
                  </a:cubicBezTo>
                  <a:lnTo>
                    <a:pt x="2206" y="83"/>
                  </a:lnTo>
                  <a:cubicBezTo>
                    <a:pt x="2129" y="28"/>
                    <a:pt x="2041" y="1"/>
                    <a:pt x="195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548;p58"/>
          <p:cNvGrpSpPr/>
          <p:nvPr/>
        </p:nvGrpSpPr>
        <p:grpSpPr>
          <a:xfrm rot="-9899886" flipH="1">
            <a:off x="7483411" y="-492949"/>
            <a:ext cx="1438691" cy="1903923"/>
            <a:chOff x="780975" y="321469"/>
            <a:chExt cx="1772521" cy="2345704"/>
          </a:xfrm>
        </p:grpSpPr>
        <p:sp>
          <p:nvSpPr>
            <p:cNvPr id="22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64771" y="1362980"/>
            <a:ext cx="51174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hnschrift Light" panose="020B0502040204020203" pitchFamily="34" charset="0"/>
              </a:rPr>
              <a:t>Allowing clinics and health care centers to </a:t>
            </a:r>
            <a:r>
              <a:rPr lang="en-US" dirty="0">
                <a:latin typeface="Bahnschrift Light" panose="020B0502040204020203" pitchFamily="34" charset="0"/>
              </a:rPr>
              <a:t>access patient data </a:t>
            </a:r>
            <a:r>
              <a:rPr lang="en-US" dirty="0" smtClean="0">
                <a:latin typeface="Bahnschrift Light" panose="020B0502040204020203" pitchFamily="34" charset="0"/>
              </a:rPr>
              <a:t>for </a:t>
            </a:r>
            <a:r>
              <a:rPr lang="en-US" dirty="0">
                <a:latin typeface="Bahnschrift Light" panose="020B0502040204020203" pitchFamily="34" charset="0"/>
              </a:rPr>
              <a:t>better diagnosis. 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algn="ctr"/>
            <a:endParaRPr lang="en-US" dirty="0" smtClean="0">
              <a:latin typeface="Bahnschrift Light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" panose="020B0502040204020203" pitchFamily="34" charset="0"/>
              </a:rPr>
              <a:t>Many </a:t>
            </a:r>
            <a:r>
              <a:rPr lang="en-US" dirty="0">
                <a:latin typeface="Bahnschrift Light" panose="020B0502040204020203" pitchFamily="34" charset="0"/>
              </a:rPr>
              <a:t>attempts have been made by various global companies to solve healthcare issues and provide a more personalized and hassle-free experience, however, </a:t>
            </a:r>
            <a:r>
              <a:rPr lang="en-US" dirty="0" smtClean="0">
                <a:latin typeface="Bahnschrift Light" panose="020B0502040204020203" pitchFamily="34" charset="0"/>
              </a:rPr>
              <a:t>all </a:t>
            </a:r>
            <a:r>
              <a:rPr lang="en-US" dirty="0">
                <a:latin typeface="Bahnschrift Light" panose="020B0502040204020203" pitchFamily="34" charset="0"/>
              </a:rPr>
              <a:t>these organizations are limited to themselves and have not collaborated under one common umbrella. 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algn="ctr"/>
            <a:endParaRPr lang="en-US" dirty="0" smtClean="0">
              <a:latin typeface="Bahnschrift Light" panose="020B0502040204020203" pitchFamily="34" charset="0"/>
            </a:endParaRPr>
          </a:p>
          <a:p>
            <a:pPr algn="ctr"/>
            <a:r>
              <a:rPr lang="en-US" dirty="0">
                <a:latin typeface="Bahnschrift Light" panose="020B0502040204020203" pitchFamily="34" charset="0"/>
              </a:rPr>
              <a:t>However, with our application, we aim at providing a solution to all the healthcare needs of people from the comfort of their homes with an assurance of efficiency, authenticity, safety, and security.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Light" panose="020B0502040204020203" pitchFamily="34" charset="0"/>
              </a:rPr>
              <a:t>FUTURE SCOPE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341" y="1785298"/>
            <a:ext cx="2827177" cy="22556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Bahnschrift Light" panose="020B0502040204020203" pitchFamily="34" charset="0"/>
            </a:endParaRPr>
          </a:p>
        </p:txBody>
      </p:sp>
      <p:grpSp>
        <p:nvGrpSpPr>
          <p:cNvPr id="5" name="Google Shape;1422;p25"/>
          <p:cNvGrpSpPr/>
          <p:nvPr/>
        </p:nvGrpSpPr>
        <p:grpSpPr>
          <a:xfrm>
            <a:off x="1172871" y="1279140"/>
            <a:ext cx="682353" cy="748881"/>
            <a:chOff x="2041677" y="2165800"/>
            <a:chExt cx="733647" cy="811925"/>
          </a:xfrm>
        </p:grpSpPr>
        <p:sp>
          <p:nvSpPr>
            <p:cNvPr id="6" name="Google Shape;1423;p25"/>
            <p:cNvSpPr/>
            <p:nvPr/>
          </p:nvSpPr>
          <p:spPr>
            <a:xfrm rot="10800000">
              <a:off x="2041677" y="2165800"/>
              <a:ext cx="733647" cy="811925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  <p:sp>
          <p:nvSpPr>
            <p:cNvPr id="7" name="Google Shape;1424;p25"/>
            <p:cNvSpPr/>
            <p:nvPr/>
          </p:nvSpPr>
          <p:spPr>
            <a:xfrm>
              <a:off x="2241492" y="2349107"/>
              <a:ext cx="334010" cy="335791"/>
            </a:xfrm>
            <a:custGeom>
              <a:avLst/>
              <a:gdLst/>
              <a:ahLst/>
              <a:cxnLst/>
              <a:rect l="l" t="t" r="r" b="b"/>
              <a:pathLst>
                <a:path w="11815" h="11878" extrusionOk="0">
                  <a:moveTo>
                    <a:pt x="6301" y="725"/>
                  </a:moveTo>
                  <a:lnTo>
                    <a:pt x="6301" y="1670"/>
                  </a:lnTo>
                  <a:cubicBezTo>
                    <a:pt x="6301" y="2143"/>
                    <a:pt x="6490" y="2584"/>
                    <a:pt x="6805" y="2899"/>
                  </a:cubicBezTo>
                  <a:lnTo>
                    <a:pt x="7120" y="3214"/>
                  </a:lnTo>
                  <a:cubicBezTo>
                    <a:pt x="7026" y="3340"/>
                    <a:pt x="6868" y="3529"/>
                    <a:pt x="6742" y="3781"/>
                  </a:cubicBezTo>
                  <a:lnTo>
                    <a:pt x="6648" y="3781"/>
                  </a:lnTo>
                  <a:cubicBezTo>
                    <a:pt x="6459" y="3576"/>
                    <a:pt x="6191" y="3474"/>
                    <a:pt x="5923" y="3474"/>
                  </a:cubicBezTo>
                  <a:cubicBezTo>
                    <a:pt x="5656" y="3474"/>
                    <a:pt x="5388" y="3576"/>
                    <a:pt x="5199" y="3781"/>
                  </a:cubicBezTo>
                  <a:lnTo>
                    <a:pt x="5167" y="3813"/>
                  </a:lnTo>
                  <a:cubicBezTo>
                    <a:pt x="5167" y="3813"/>
                    <a:pt x="5167" y="3781"/>
                    <a:pt x="5136" y="3781"/>
                  </a:cubicBezTo>
                  <a:cubicBezTo>
                    <a:pt x="5010" y="3529"/>
                    <a:pt x="4884" y="3372"/>
                    <a:pt x="4758" y="3214"/>
                  </a:cubicBezTo>
                  <a:lnTo>
                    <a:pt x="5073" y="2899"/>
                  </a:lnTo>
                  <a:cubicBezTo>
                    <a:pt x="5388" y="2584"/>
                    <a:pt x="5608" y="2143"/>
                    <a:pt x="5608" y="1670"/>
                  </a:cubicBezTo>
                  <a:lnTo>
                    <a:pt x="5608" y="725"/>
                  </a:lnTo>
                  <a:close/>
                  <a:moveTo>
                    <a:pt x="3970" y="3529"/>
                  </a:moveTo>
                  <a:cubicBezTo>
                    <a:pt x="4159" y="3529"/>
                    <a:pt x="4348" y="3687"/>
                    <a:pt x="4506" y="4002"/>
                  </a:cubicBezTo>
                  <a:cubicBezTo>
                    <a:pt x="4569" y="4128"/>
                    <a:pt x="4600" y="4285"/>
                    <a:pt x="4663" y="4474"/>
                  </a:cubicBezTo>
                  <a:cubicBezTo>
                    <a:pt x="4758" y="4852"/>
                    <a:pt x="4821" y="5293"/>
                    <a:pt x="4852" y="5829"/>
                  </a:cubicBezTo>
                  <a:lnTo>
                    <a:pt x="3812" y="6837"/>
                  </a:lnTo>
                  <a:lnTo>
                    <a:pt x="3340" y="6396"/>
                  </a:lnTo>
                  <a:cubicBezTo>
                    <a:pt x="3293" y="6333"/>
                    <a:pt x="3206" y="6302"/>
                    <a:pt x="3115" y="6302"/>
                  </a:cubicBezTo>
                  <a:cubicBezTo>
                    <a:pt x="3025" y="6302"/>
                    <a:pt x="2930" y="6333"/>
                    <a:pt x="2867" y="6396"/>
                  </a:cubicBezTo>
                  <a:cubicBezTo>
                    <a:pt x="2804" y="6491"/>
                    <a:pt x="2804" y="6554"/>
                    <a:pt x="2804" y="6648"/>
                  </a:cubicBezTo>
                  <a:cubicBezTo>
                    <a:pt x="2804" y="6711"/>
                    <a:pt x="2836" y="6837"/>
                    <a:pt x="2930" y="6869"/>
                  </a:cubicBezTo>
                  <a:lnTo>
                    <a:pt x="3340" y="7310"/>
                  </a:lnTo>
                  <a:lnTo>
                    <a:pt x="2206" y="8444"/>
                  </a:lnTo>
                  <a:cubicBezTo>
                    <a:pt x="2080" y="8570"/>
                    <a:pt x="2080" y="8822"/>
                    <a:pt x="2206" y="8916"/>
                  </a:cubicBezTo>
                  <a:cubicBezTo>
                    <a:pt x="2300" y="9011"/>
                    <a:pt x="2363" y="9042"/>
                    <a:pt x="2458" y="9042"/>
                  </a:cubicBezTo>
                  <a:cubicBezTo>
                    <a:pt x="2521" y="9042"/>
                    <a:pt x="2647" y="9011"/>
                    <a:pt x="2678" y="8916"/>
                  </a:cubicBezTo>
                  <a:lnTo>
                    <a:pt x="4852" y="6743"/>
                  </a:lnTo>
                  <a:lnTo>
                    <a:pt x="4852" y="6806"/>
                  </a:lnTo>
                  <a:cubicBezTo>
                    <a:pt x="4758" y="7971"/>
                    <a:pt x="4569" y="8979"/>
                    <a:pt x="4254" y="9358"/>
                  </a:cubicBezTo>
                  <a:cubicBezTo>
                    <a:pt x="3970" y="9767"/>
                    <a:pt x="3529" y="9988"/>
                    <a:pt x="3056" y="10271"/>
                  </a:cubicBezTo>
                  <a:cubicBezTo>
                    <a:pt x="2867" y="10397"/>
                    <a:pt x="2710" y="10492"/>
                    <a:pt x="2521" y="10618"/>
                  </a:cubicBezTo>
                  <a:cubicBezTo>
                    <a:pt x="2111" y="10901"/>
                    <a:pt x="1702" y="11185"/>
                    <a:pt x="1292" y="11185"/>
                  </a:cubicBezTo>
                  <a:cubicBezTo>
                    <a:pt x="851" y="11122"/>
                    <a:pt x="662" y="10712"/>
                    <a:pt x="693" y="9862"/>
                  </a:cubicBezTo>
                  <a:cubicBezTo>
                    <a:pt x="756" y="8759"/>
                    <a:pt x="1261" y="7152"/>
                    <a:pt x="1954" y="5766"/>
                  </a:cubicBezTo>
                  <a:cubicBezTo>
                    <a:pt x="2332" y="5104"/>
                    <a:pt x="2710" y="4506"/>
                    <a:pt x="3056" y="4128"/>
                  </a:cubicBezTo>
                  <a:cubicBezTo>
                    <a:pt x="3434" y="3781"/>
                    <a:pt x="3749" y="3529"/>
                    <a:pt x="3970" y="3529"/>
                  </a:cubicBezTo>
                  <a:close/>
                  <a:moveTo>
                    <a:pt x="7845" y="3624"/>
                  </a:moveTo>
                  <a:cubicBezTo>
                    <a:pt x="8066" y="3624"/>
                    <a:pt x="8381" y="3813"/>
                    <a:pt x="8759" y="4191"/>
                  </a:cubicBezTo>
                  <a:cubicBezTo>
                    <a:pt x="9105" y="4600"/>
                    <a:pt x="9483" y="5136"/>
                    <a:pt x="9861" y="5860"/>
                  </a:cubicBezTo>
                  <a:cubicBezTo>
                    <a:pt x="10555" y="7247"/>
                    <a:pt x="11059" y="8853"/>
                    <a:pt x="11122" y="9956"/>
                  </a:cubicBezTo>
                  <a:cubicBezTo>
                    <a:pt x="11153" y="10744"/>
                    <a:pt x="10933" y="11185"/>
                    <a:pt x="10523" y="11185"/>
                  </a:cubicBezTo>
                  <a:cubicBezTo>
                    <a:pt x="10504" y="11186"/>
                    <a:pt x="10485" y="11187"/>
                    <a:pt x="10466" y="11187"/>
                  </a:cubicBezTo>
                  <a:cubicBezTo>
                    <a:pt x="10072" y="11187"/>
                    <a:pt x="9655" y="10888"/>
                    <a:pt x="9294" y="10618"/>
                  </a:cubicBezTo>
                  <a:cubicBezTo>
                    <a:pt x="9105" y="10492"/>
                    <a:pt x="8948" y="10397"/>
                    <a:pt x="8727" y="10271"/>
                  </a:cubicBezTo>
                  <a:cubicBezTo>
                    <a:pt x="8286" y="9988"/>
                    <a:pt x="7845" y="9767"/>
                    <a:pt x="7562" y="9358"/>
                  </a:cubicBezTo>
                  <a:cubicBezTo>
                    <a:pt x="7278" y="8979"/>
                    <a:pt x="7057" y="7971"/>
                    <a:pt x="6963" y="6869"/>
                  </a:cubicBezTo>
                  <a:lnTo>
                    <a:pt x="6963" y="6837"/>
                  </a:lnTo>
                  <a:lnTo>
                    <a:pt x="9137" y="9011"/>
                  </a:lnTo>
                  <a:cubicBezTo>
                    <a:pt x="9200" y="9074"/>
                    <a:pt x="9294" y="9137"/>
                    <a:pt x="9357" y="9137"/>
                  </a:cubicBezTo>
                  <a:cubicBezTo>
                    <a:pt x="9452" y="9137"/>
                    <a:pt x="9578" y="9074"/>
                    <a:pt x="9609" y="9011"/>
                  </a:cubicBezTo>
                  <a:cubicBezTo>
                    <a:pt x="9735" y="8885"/>
                    <a:pt x="9735" y="8633"/>
                    <a:pt x="9609" y="8538"/>
                  </a:cubicBezTo>
                  <a:lnTo>
                    <a:pt x="8475" y="7404"/>
                  </a:lnTo>
                  <a:lnTo>
                    <a:pt x="8885" y="6963"/>
                  </a:lnTo>
                  <a:cubicBezTo>
                    <a:pt x="9011" y="6837"/>
                    <a:pt x="9011" y="6617"/>
                    <a:pt x="8885" y="6491"/>
                  </a:cubicBezTo>
                  <a:cubicBezTo>
                    <a:pt x="8838" y="6428"/>
                    <a:pt x="8751" y="6396"/>
                    <a:pt x="8660" y="6396"/>
                  </a:cubicBezTo>
                  <a:cubicBezTo>
                    <a:pt x="8570" y="6396"/>
                    <a:pt x="8475" y="6428"/>
                    <a:pt x="8412" y="6491"/>
                  </a:cubicBezTo>
                  <a:lnTo>
                    <a:pt x="8003" y="6932"/>
                  </a:lnTo>
                  <a:lnTo>
                    <a:pt x="6963" y="5892"/>
                  </a:lnTo>
                  <a:cubicBezTo>
                    <a:pt x="6994" y="5388"/>
                    <a:pt x="7057" y="4915"/>
                    <a:pt x="7152" y="4569"/>
                  </a:cubicBezTo>
                  <a:cubicBezTo>
                    <a:pt x="7215" y="4411"/>
                    <a:pt x="7278" y="4222"/>
                    <a:pt x="7310" y="4096"/>
                  </a:cubicBezTo>
                  <a:cubicBezTo>
                    <a:pt x="7499" y="3781"/>
                    <a:pt x="7656" y="3624"/>
                    <a:pt x="7845" y="3624"/>
                  </a:cubicBezTo>
                  <a:close/>
                  <a:moveTo>
                    <a:pt x="5230" y="1"/>
                  </a:moveTo>
                  <a:cubicBezTo>
                    <a:pt x="5041" y="1"/>
                    <a:pt x="4884" y="158"/>
                    <a:pt x="4884" y="347"/>
                  </a:cubicBez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8"/>
                  </a:lnTo>
                  <a:lnTo>
                    <a:pt x="4002" y="2868"/>
                  </a:lnTo>
                  <a:cubicBezTo>
                    <a:pt x="3991" y="2867"/>
                    <a:pt x="3981" y="2867"/>
                    <a:pt x="3970" y="2867"/>
                  </a:cubicBezTo>
                  <a:cubicBezTo>
                    <a:pt x="2880" y="2867"/>
                    <a:pt x="1886" y="4484"/>
                    <a:pt x="1387" y="5451"/>
                  </a:cubicBezTo>
                  <a:cubicBezTo>
                    <a:pt x="599" y="6963"/>
                    <a:pt x="63" y="8601"/>
                    <a:pt x="32" y="9862"/>
                  </a:cubicBezTo>
                  <a:cubicBezTo>
                    <a:pt x="0" y="10429"/>
                    <a:pt x="63" y="10901"/>
                    <a:pt x="284" y="11216"/>
                  </a:cubicBezTo>
                  <a:cubicBezTo>
                    <a:pt x="473" y="11657"/>
                    <a:pt x="820" y="11878"/>
                    <a:pt x="1292" y="11878"/>
                  </a:cubicBezTo>
                  <a:lnTo>
                    <a:pt x="1387" y="11878"/>
                  </a:lnTo>
                  <a:cubicBezTo>
                    <a:pt x="1954" y="11878"/>
                    <a:pt x="2489" y="11531"/>
                    <a:pt x="2962" y="11216"/>
                  </a:cubicBezTo>
                  <a:cubicBezTo>
                    <a:pt x="3119" y="11090"/>
                    <a:pt x="3277" y="10964"/>
                    <a:pt x="3434" y="10901"/>
                  </a:cubicBezTo>
                  <a:cubicBezTo>
                    <a:pt x="3970" y="10586"/>
                    <a:pt x="4474" y="10303"/>
                    <a:pt x="4852" y="9799"/>
                  </a:cubicBezTo>
                  <a:cubicBezTo>
                    <a:pt x="5199" y="9263"/>
                    <a:pt x="5482" y="8223"/>
                    <a:pt x="5545" y="6963"/>
                  </a:cubicBezTo>
                  <a:cubicBezTo>
                    <a:pt x="5545" y="6648"/>
                    <a:pt x="5577" y="6365"/>
                    <a:pt x="5545" y="6081"/>
                  </a:cubicBezTo>
                  <a:lnTo>
                    <a:pt x="5545" y="5987"/>
                  </a:lnTo>
                  <a:cubicBezTo>
                    <a:pt x="5545" y="5451"/>
                    <a:pt x="5482" y="4978"/>
                    <a:pt x="5388" y="4569"/>
                  </a:cubicBezTo>
                  <a:lnTo>
                    <a:pt x="5671" y="4285"/>
                  </a:lnTo>
                  <a:cubicBezTo>
                    <a:pt x="5734" y="4222"/>
                    <a:pt x="5821" y="4191"/>
                    <a:pt x="5908" y="4191"/>
                  </a:cubicBezTo>
                  <a:cubicBezTo>
                    <a:pt x="5994" y="4191"/>
                    <a:pt x="6081" y="4222"/>
                    <a:pt x="6144" y="4285"/>
                  </a:cubicBezTo>
                  <a:lnTo>
                    <a:pt x="6427" y="4569"/>
                  </a:lnTo>
                  <a:cubicBezTo>
                    <a:pt x="6270" y="5230"/>
                    <a:pt x="6207" y="6050"/>
                    <a:pt x="6270" y="6963"/>
                  </a:cubicBezTo>
                  <a:cubicBezTo>
                    <a:pt x="6333" y="8223"/>
                    <a:pt x="6616" y="9295"/>
                    <a:pt x="6963" y="9799"/>
                  </a:cubicBezTo>
                  <a:cubicBezTo>
                    <a:pt x="7310" y="10303"/>
                    <a:pt x="7845" y="10618"/>
                    <a:pt x="8381" y="10901"/>
                  </a:cubicBezTo>
                  <a:cubicBezTo>
                    <a:pt x="8538" y="10964"/>
                    <a:pt x="8696" y="11090"/>
                    <a:pt x="8853" y="11216"/>
                  </a:cubicBezTo>
                  <a:cubicBezTo>
                    <a:pt x="9326" y="11531"/>
                    <a:pt x="9830" y="11878"/>
                    <a:pt x="10429" y="11878"/>
                  </a:cubicBezTo>
                  <a:lnTo>
                    <a:pt x="10523" y="11878"/>
                  </a:lnTo>
                  <a:cubicBezTo>
                    <a:pt x="10996" y="11846"/>
                    <a:pt x="11342" y="11594"/>
                    <a:pt x="11531" y="11216"/>
                  </a:cubicBezTo>
                  <a:cubicBezTo>
                    <a:pt x="11720" y="10870"/>
                    <a:pt x="11815" y="10429"/>
                    <a:pt x="11783" y="9862"/>
                  </a:cubicBezTo>
                  <a:cubicBezTo>
                    <a:pt x="11720" y="8664"/>
                    <a:pt x="11216" y="6963"/>
                    <a:pt x="10429" y="5451"/>
                  </a:cubicBezTo>
                  <a:cubicBezTo>
                    <a:pt x="9924" y="4474"/>
                    <a:pt x="8885" y="2868"/>
                    <a:pt x="7782" y="2868"/>
                  </a:cubicBezTo>
                  <a:lnTo>
                    <a:pt x="7751" y="2868"/>
                  </a:lnTo>
                  <a:lnTo>
                    <a:pt x="7278" y="2395"/>
                  </a:lnTo>
                  <a:cubicBezTo>
                    <a:pt x="7089" y="2206"/>
                    <a:pt x="6963" y="1922"/>
                    <a:pt x="6963" y="1639"/>
                  </a:cubicBezTo>
                  <a:lnTo>
                    <a:pt x="6963" y="347"/>
                  </a:lnTo>
                  <a:cubicBezTo>
                    <a:pt x="6963" y="158"/>
                    <a:pt x="6805" y="1"/>
                    <a:pt x="66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Light" panose="020B0502040204020203" pitchFamily="34" charset="0"/>
              </a:endParaRPr>
            </a:p>
          </p:txBody>
        </p:sp>
      </p:grpSp>
      <p:sp>
        <p:nvSpPr>
          <p:cNvPr id="18" name="Google Shape;1419;p25"/>
          <p:cNvSpPr txBox="1">
            <a:spLocks/>
          </p:cNvSpPr>
          <p:nvPr/>
        </p:nvSpPr>
        <p:spPr>
          <a:xfrm>
            <a:off x="100460" y="2368133"/>
            <a:ext cx="2827177" cy="1026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dirty="0" smtClean="0">
                <a:latin typeface="Bahnschrift Light" panose="020B0502040204020203" pitchFamily="34" charset="0"/>
              </a:rPr>
              <a:t>Reporting and </a:t>
            </a:r>
            <a:r>
              <a:rPr lang="en-US" sz="1200" b="1" dirty="0" smtClean="0">
                <a:latin typeface="Bahnschrift Light" panose="020B0502040204020203" pitchFamily="34" charset="0"/>
              </a:rPr>
              <a:t>Monitoring &amp; AI Diagnosis</a:t>
            </a:r>
            <a:endParaRPr lang="en-US" sz="1200" dirty="0" smtClean="0">
              <a:latin typeface="Bahnschrift Light" panose="020B0502040204020203" pitchFamily="34" charset="0"/>
            </a:endParaRPr>
          </a:p>
          <a:p>
            <a:pPr algn="ctr"/>
            <a:r>
              <a:rPr lang="en-US" sz="1200" dirty="0" smtClean="0">
                <a:latin typeface="Bahnschrift Light" panose="020B0502040204020203" pitchFamily="34" charset="0"/>
              </a:rPr>
              <a:t>By means of a smart medical device connected to the smartphone app, </a:t>
            </a:r>
            <a:r>
              <a:rPr lang="en-US" sz="1200" dirty="0" smtClean="0">
                <a:latin typeface="Bahnschrift Light" panose="020B0502040204020203" pitchFamily="34" charset="0"/>
              </a:rPr>
              <a:t>collecting medical and other required health data will not be challenging. </a:t>
            </a:r>
            <a:r>
              <a:rPr lang="en-US" sz="1200" dirty="0" err="1" smtClean="0">
                <a:latin typeface="Bahnschrift Light" panose="020B0502040204020203" pitchFamily="34" charset="0"/>
              </a:rPr>
              <a:t>IoT</a:t>
            </a:r>
            <a:r>
              <a:rPr lang="en-US" sz="1200" dirty="0" smtClean="0">
                <a:latin typeface="Bahnschrift Light" panose="020B0502040204020203" pitchFamily="34" charset="0"/>
              </a:rPr>
              <a:t> devices collect and transfer health data like- blood pressure, oxygen, and blood sugar levels, weight, and ECGs.</a:t>
            </a:r>
            <a:endParaRPr lang="en-US" sz="1200" dirty="0">
              <a:latin typeface="Bahnschrift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93364" y="1798234"/>
            <a:ext cx="2827177" cy="22556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Bahnschrift Light" panose="020B0502040204020203" pitchFamily="34" charset="0"/>
            </a:endParaRPr>
          </a:p>
        </p:txBody>
      </p:sp>
      <p:grpSp>
        <p:nvGrpSpPr>
          <p:cNvPr id="13" name="Google Shape;1430;p25"/>
          <p:cNvGrpSpPr/>
          <p:nvPr/>
        </p:nvGrpSpPr>
        <p:grpSpPr>
          <a:xfrm>
            <a:off x="4140128" y="1234488"/>
            <a:ext cx="733647" cy="811925"/>
            <a:chOff x="4205177" y="2165800"/>
            <a:chExt cx="733647" cy="811925"/>
          </a:xfrm>
        </p:grpSpPr>
        <p:sp>
          <p:nvSpPr>
            <p:cNvPr id="14" name="Google Shape;1431;p25"/>
            <p:cNvSpPr/>
            <p:nvPr/>
          </p:nvSpPr>
          <p:spPr>
            <a:xfrm rot="10800000">
              <a:off x="4205177" y="2165800"/>
              <a:ext cx="733647" cy="811925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432;p25"/>
            <p:cNvGrpSpPr/>
            <p:nvPr/>
          </p:nvGrpSpPr>
          <p:grpSpPr>
            <a:xfrm>
              <a:off x="4402783" y="2349544"/>
              <a:ext cx="334915" cy="334915"/>
              <a:chOff x="-23229150" y="2710600"/>
              <a:chExt cx="296175" cy="296175"/>
            </a:xfrm>
          </p:grpSpPr>
          <p:sp>
            <p:nvSpPr>
              <p:cNvPr id="16" name="Google Shape;1433;p25"/>
              <p:cNvSpPr/>
              <p:nvPr/>
            </p:nvSpPr>
            <p:spPr>
              <a:xfrm>
                <a:off x="-23177150" y="2727925"/>
                <a:ext cx="19140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10335" extrusionOk="0">
                    <a:moveTo>
                      <a:pt x="3812" y="725"/>
                    </a:moveTo>
                    <a:cubicBezTo>
                      <a:pt x="4033" y="725"/>
                      <a:pt x="4190" y="883"/>
                      <a:pt x="4190" y="1072"/>
                    </a:cubicBezTo>
                    <a:lnTo>
                      <a:pt x="4190" y="1418"/>
                    </a:lnTo>
                    <a:lnTo>
                      <a:pt x="3466" y="1418"/>
                    </a:lnTo>
                    <a:lnTo>
                      <a:pt x="3466" y="1072"/>
                    </a:lnTo>
                    <a:cubicBezTo>
                      <a:pt x="3466" y="883"/>
                      <a:pt x="3623" y="725"/>
                      <a:pt x="3812" y="725"/>
                    </a:cubicBezTo>
                    <a:close/>
                    <a:moveTo>
                      <a:pt x="6238" y="1387"/>
                    </a:moveTo>
                    <a:cubicBezTo>
                      <a:pt x="6648" y="1418"/>
                      <a:pt x="6931" y="1702"/>
                      <a:pt x="6931" y="2111"/>
                    </a:cubicBezTo>
                    <a:cubicBezTo>
                      <a:pt x="6931" y="2206"/>
                      <a:pt x="6900" y="2363"/>
                      <a:pt x="6805" y="2458"/>
                    </a:cubicBezTo>
                    <a:cubicBezTo>
                      <a:pt x="6585" y="2206"/>
                      <a:pt x="6238" y="2111"/>
                      <a:pt x="5860" y="2111"/>
                    </a:cubicBezTo>
                    <a:lnTo>
                      <a:pt x="4852" y="2111"/>
                    </a:lnTo>
                    <a:lnTo>
                      <a:pt x="4852" y="1387"/>
                    </a:lnTo>
                    <a:close/>
                    <a:moveTo>
                      <a:pt x="2804" y="1418"/>
                    </a:moveTo>
                    <a:lnTo>
                      <a:pt x="2804" y="2143"/>
                    </a:lnTo>
                    <a:lnTo>
                      <a:pt x="1796" y="2143"/>
                    </a:lnTo>
                    <a:cubicBezTo>
                      <a:pt x="1418" y="2143"/>
                      <a:pt x="1071" y="2300"/>
                      <a:pt x="851" y="2489"/>
                    </a:cubicBezTo>
                    <a:cubicBezTo>
                      <a:pt x="756" y="2363"/>
                      <a:pt x="725" y="2269"/>
                      <a:pt x="725" y="2143"/>
                    </a:cubicBezTo>
                    <a:cubicBezTo>
                      <a:pt x="725" y="1702"/>
                      <a:pt x="1040" y="1418"/>
                      <a:pt x="1418" y="1418"/>
                    </a:cubicBezTo>
                    <a:close/>
                    <a:moveTo>
                      <a:pt x="4190" y="2111"/>
                    </a:moveTo>
                    <a:lnTo>
                      <a:pt x="4190" y="2804"/>
                    </a:lnTo>
                    <a:lnTo>
                      <a:pt x="3466" y="2804"/>
                    </a:lnTo>
                    <a:lnTo>
                      <a:pt x="3466" y="2111"/>
                    </a:lnTo>
                    <a:close/>
                    <a:moveTo>
                      <a:pt x="2772" y="2773"/>
                    </a:moveTo>
                    <a:lnTo>
                      <a:pt x="2772" y="3466"/>
                    </a:lnTo>
                    <a:lnTo>
                      <a:pt x="2079" y="3466"/>
                    </a:lnTo>
                    <a:cubicBezTo>
                      <a:pt x="1733" y="3466"/>
                      <a:pt x="1386" y="3624"/>
                      <a:pt x="1134" y="3844"/>
                    </a:cubicBezTo>
                    <a:cubicBezTo>
                      <a:pt x="1071" y="3718"/>
                      <a:pt x="1040" y="3592"/>
                      <a:pt x="1040" y="3466"/>
                    </a:cubicBezTo>
                    <a:cubicBezTo>
                      <a:pt x="1040" y="3088"/>
                      <a:pt x="1355" y="2773"/>
                      <a:pt x="1733" y="2773"/>
                    </a:cubicBezTo>
                    <a:close/>
                    <a:moveTo>
                      <a:pt x="5860" y="2804"/>
                    </a:moveTo>
                    <a:cubicBezTo>
                      <a:pt x="6270" y="2804"/>
                      <a:pt x="6585" y="3119"/>
                      <a:pt x="6585" y="3529"/>
                    </a:cubicBezTo>
                    <a:cubicBezTo>
                      <a:pt x="6585" y="3624"/>
                      <a:pt x="6553" y="3781"/>
                      <a:pt x="6459" y="3876"/>
                    </a:cubicBezTo>
                    <a:cubicBezTo>
                      <a:pt x="6270" y="3624"/>
                      <a:pt x="5923" y="3466"/>
                      <a:pt x="5576" y="3466"/>
                    </a:cubicBezTo>
                    <a:lnTo>
                      <a:pt x="4852" y="3466"/>
                    </a:lnTo>
                    <a:lnTo>
                      <a:pt x="4852" y="2804"/>
                    </a:lnTo>
                    <a:close/>
                    <a:moveTo>
                      <a:pt x="4190" y="3466"/>
                    </a:moveTo>
                    <a:lnTo>
                      <a:pt x="4190" y="4191"/>
                    </a:lnTo>
                    <a:lnTo>
                      <a:pt x="3466" y="4191"/>
                    </a:lnTo>
                    <a:lnTo>
                      <a:pt x="3466" y="3466"/>
                    </a:lnTo>
                    <a:close/>
                    <a:moveTo>
                      <a:pt x="4190" y="4884"/>
                    </a:moveTo>
                    <a:lnTo>
                      <a:pt x="4190" y="5608"/>
                    </a:lnTo>
                    <a:lnTo>
                      <a:pt x="3466" y="5608"/>
                    </a:lnTo>
                    <a:lnTo>
                      <a:pt x="3466" y="4884"/>
                    </a:lnTo>
                    <a:close/>
                    <a:moveTo>
                      <a:pt x="4190" y="6270"/>
                    </a:moveTo>
                    <a:lnTo>
                      <a:pt x="4190" y="7152"/>
                    </a:lnTo>
                    <a:lnTo>
                      <a:pt x="4190" y="7310"/>
                    </a:lnTo>
                    <a:cubicBezTo>
                      <a:pt x="4190" y="7499"/>
                      <a:pt x="4033" y="7656"/>
                      <a:pt x="3812" y="7656"/>
                    </a:cubicBezTo>
                    <a:cubicBezTo>
                      <a:pt x="3623" y="7656"/>
                      <a:pt x="3466" y="7499"/>
                      <a:pt x="3466" y="7310"/>
                    </a:cubicBezTo>
                    <a:lnTo>
                      <a:pt x="3466" y="7152"/>
                    </a:lnTo>
                    <a:lnTo>
                      <a:pt x="3466" y="6270"/>
                    </a:lnTo>
                    <a:close/>
                    <a:moveTo>
                      <a:pt x="5923" y="7656"/>
                    </a:moveTo>
                    <a:cubicBezTo>
                      <a:pt x="6112" y="7656"/>
                      <a:pt x="6270" y="7814"/>
                      <a:pt x="6270" y="8003"/>
                    </a:cubicBezTo>
                    <a:cubicBezTo>
                      <a:pt x="6270" y="8192"/>
                      <a:pt x="6144" y="8286"/>
                      <a:pt x="5986" y="8318"/>
                    </a:cubicBezTo>
                    <a:cubicBezTo>
                      <a:pt x="5734" y="8412"/>
                      <a:pt x="5450" y="8475"/>
                      <a:pt x="5198" y="8633"/>
                    </a:cubicBezTo>
                    <a:cubicBezTo>
                      <a:pt x="4789" y="8885"/>
                      <a:pt x="4411" y="9200"/>
                      <a:pt x="4096" y="9578"/>
                    </a:cubicBezTo>
                    <a:cubicBezTo>
                      <a:pt x="4064" y="9609"/>
                      <a:pt x="3938" y="9735"/>
                      <a:pt x="3812" y="9735"/>
                    </a:cubicBezTo>
                    <a:cubicBezTo>
                      <a:pt x="3655" y="9735"/>
                      <a:pt x="3592" y="9672"/>
                      <a:pt x="3560" y="9578"/>
                    </a:cubicBezTo>
                    <a:cubicBezTo>
                      <a:pt x="3088" y="8948"/>
                      <a:pt x="2426" y="8507"/>
                      <a:pt x="1670" y="8349"/>
                    </a:cubicBezTo>
                    <a:cubicBezTo>
                      <a:pt x="1544" y="8318"/>
                      <a:pt x="1386" y="8192"/>
                      <a:pt x="1386" y="8003"/>
                    </a:cubicBezTo>
                    <a:cubicBezTo>
                      <a:pt x="1386" y="7814"/>
                      <a:pt x="1544" y="7656"/>
                      <a:pt x="1733" y="7656"/>
                    </a:cubicBezTo>
                    <a:lnTo>
                      <a:pt x="2835" y="7656"/>
                    </a:lnTo>
                    <a:cubicBezTo>
                      <a:pt x="2993" y="8034"/>
                      <a:pt x="3371" y="8349"/>
                      <a:pt x="3844" y="8349"/>
                    </a:cubicBezTo>
                    <a:cubicBezTo>
                      <a:pt x="4316" y="8349"/>
                      <a:pt x="4663" y="8097"/>
                      <a:pt x="4820" y="7656"/>
                    </a:cubicBezTo>
                    <a:close/>
                    <a:moveTo>
                      <a:pt x="3812" y="0"/>
                    </a:moveTo>
                    <a:cubicBezTo>
                      <a:pt x="3371" y="0"/>
                      <a:pt x="2993" y="284"/>
                      <a:pt x="2835" y="725"/>
                    </a:cubicBezTo>
                    <a:lnTo>
                      <a:pt x="1386" y="725"/>
                    </a:lnTo>
                    <a:cubicBezTo>
                      <a:pt x="630" y="725"/>
                      <a:pt x="0" y="1355"/>
                      <a:pt x="0" y="2111"/>
                    </a:cubicBezTo>
                    <a:cubicBezTo>
                      <a:pt x="0" y="2489"/>
                      <a:pt x="158" y="2804"/>
                      <a:pt x="410" y="3088"/>
                    </a:cubicBezTo>
                    <a:cubicBezTo>
                      <a:pt x="378" y="3214"/>
                      <a:pt x="315" y="3340"/>
                      <a:pt x="315" y="3466"/>
                    </a:cubicBezTo>
                    <a:cubicBezTo>
                      <a:pt x="315" y="3876"/>
                      <a:pt x="473" y="4191"/>
                      <a:pt x="725" y="4474"/>
                    </a:cubicBezTo>
                    <a:cubicBezTo>
                      <a:pt x="693" y="4569"/>
                      <a:pt x="630" y="4726"/>
                      <a:pt x="630" y="4852"/>
                    </a:cubicBezTo>
                    <a:cubicBezTo>
                      <a:pt x="630" y="5608"/>
                      <a:pt x="1260" y="6238"/>
                      <a:pt x="2016" y="6238"/>
                    </a:cubicBezTo>
                    <a:cubicBezTo>
                      <a:pt x="2205" y="6238"/>
                      <a:pt x="2363" y="6081"/>
                      <a:pt x="2363" y="5892"/>
                    </a:cubicBezTo>
                    <a:cubicBezTo>
                      <a:pt x="2363" y="5671"/>
                      <a:pt x="2205" y="5514"/>
                      <a:pt x="2016" y="5514"/>
                    </a:cubicBezTo>
                    <a:cubicBezTo>
                      <a:pt x="1638" y="5514"/>
                      <a:pt x="1323" y="5199"/>
                      <a:pt x="1323" y="4821"/>
                    </a:cubicBezTo>
                    <a:cubicBezTo>
                      <a:pt x="1323" y="4411"/>
                      <a:pt x="1638" y="4096"/>
                      <a:pt x="2016" y="4096"/>
                    </a:cubicBezTo>
                    <a:lnTo>
                      <a:pt x="2741" y="4096"/>
                    </a:lnTo>
                    <a:lnTo>
                      <a:pt x="2741" y="6869"/>
                    </a:lnTo>
                    <a:lnTo>
                      <a:pt x="1701" y="6869"/>
                    </a:lnTo>
                    <a:cubicBezTo>
                      <a:pt x="1103" y="6869"/>
                      <a:pt x="693" y="7341"/>
                      <a:pt x="693" y="7877"/>
                    </a:cubicBezTo>
                    <a:cubicBezTo>
                      <a:pt x="693" y="8349"/>
                      <a:pt x="1008" y="8759"/>
                      <a:pt x="1481" y="8916"/>
                    </a:cubicBezTo>
                    <a:cubicBezTo>
                      <a:pt x="2048" y="9074"/>
                      <a:pt x="2615" y="9420"/>
                      <a:pt x="2961" y="9893"/>
                    </a:cubicBezTo>
                    <a:cubicBezTo>
                      <a:pt x="3151" y="10177"/>
                      <a:pt x="3466" y="10334"/>
                      <a:pt x="3781" y="10334"/>
                    </a:cubicBezTo>
                    <a:cubicBezTo>
                      <a:pt x="4096" y="10334"/>
                      <a:pt x="4411" y="10177"/>
                      <a:pt x="4631" y="9924"/>
                    </a:cubicBezTo>
                    <a:cubicBezTo>
                      <a:pt x="4852" y="9609"/>
                      <a:pt x="5135" y="9389"/>
                      <a:pt x="5482" y="9168"/>
                    </a:cubicBezTo>
                    <a:cubicBezTo>
                      <a:pt x="5671" y="9074"/>
                      <a:pt x="5891" y="8979"/>
                      <a:pt x="6112" y="8948"/>
                    </a:cubicBezTo>
                    <a:cubicBezTo>
                      <a:pt x="6585" y="8822"/>
                      <a:pt x="6900" y="8444"/>
                      <a:pt x="6900" y="7971"/>
                    </a:cubicBezTo>
                    <a:cubicBezTo>
                      <a:pt x="6900" y="7373"/>
                      <a:pt x="6427" y="6932"/>
                      <a:pt x="5891" y="6932"/>
                    </a:cubicBezTo>
                    <a:lnTo>
                      <a:pt x="4852" y="6932"/>
                    </a:lnTo>
                    <a:lnTo>
                      <a:pt x="4852" y="4191"/>
                    </a:lnTo>
                    <a:lnTo>
                      <a:pt x="5576" y="4191"/>
                    </a:lnTo>
                    <a:cubicBezTo>
                      <a:pt x="5954" y="4191"/>
                      <a:pt x="6270" y="4506"/>
                      <a:pt x="6270" y="4884"/>
                    </a:cubicBezTo>
                    <a:cubicBezTo>
                      <a:pt x="6270" y="5293"/>
                      <a:pt x="5954" y="5608"/>
                      <a:pt x="5576" y="5608"/>
                    </a:cubicBezTo>
                    <a:cubicBezTo>
                      <a:pt x="5356" y="5608"/>
                      <a:pt x="5198" y="5766"/>
                      <a:pt x="5198" y="5955"/>
                    </a:cubicBezTo>
                    <a:cubicBezTo>
                      <a:pt x="5198" y="6144"/>
                      <a:pt x="5356" y="6301"/>
                      <a:pt x="5576" y="6301"/>
                    </a:cubicBezTo>
                    <a:cubicBezTo>
                      <a:pt x="6301" y="6301"/>
                      <a:pt x="6931" y="5671"/>
                      <a:pt x="6931" y="4915"/>
                    </a:cubicBezTo>
                    <a:cubicBezTo>
                      <a:pt x="6931" y="4758"/>
                      <a:pt x="6900" y="4663"/>
                      <a:pt x="6868" y="4537"/>
                    </a:cubicBezTo>
                    <a:cubicBezTo>
                      <a:pt x="7152" y="4254"/>
                      <a:pt x="7246" y="3939"/>
                      <a:pt x="7246" y="3561"/>
                    </a:cubicBezTo>
                    <a:cubicBezTo>
                      <a:pt x="7246" y="3403"/>
                      <a:pt x="7215" y="3277"/>
                      <a:pt x="7183" y="3151"/>
                    </a:cubicBezTo>
                    <a:cubicBezTo>
                      <a:pt x="7498" y="2836"/>
                      <a:pt x="7656" y="2489"/>
                      <a:pt x="7656" y="2111"/>
                    </a:cubicBezTo>
                    <a:cubicBezTo>
                      <a:pt x="7656" y="1355"/>
                      <a:pt x="7026" y="725"/>
                      <a:pt x="6270" y="725"/>
                    </a:cubicBezTo>
                    <a:lnTo>
                      <a:pt x="4820" y="725"/>
                    </a:lnTo>
                    <a:cubicBezTo>
                      <a:pt x="4663" y="316"/>
                      <a:pt x="4285" y="0"/>
                      <a:pt x="381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34;p25"/>
              <p:cNvSpPr/>
              <p:nvPr/>
            </p:nvSpPr>
            <p:spPr>
              <a:xfrm>
                <a:off x="-23229150" y="2710600"/>
                <a:ext cx="296175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7" extrusionOk="0">
                    <a:moveTo>
                      <a:pt x="10775" y="693"/>
                    </a:moveTo>
                    <a:cubicBezTo>
                      <a:pt x="10996" y="693"/>
                      <a:pt x="11153" y="851"/>
                      <a:pt x="11153" y="1072"/>
                    </a:cubicBezTo>
                    <a:lnTo>
                      <a:pt x="11153" y="10775"/>
                    </a:lnTo>
                    <a:cubicBezTo>
                      <a:pt x="11153" y="10996"/>
                      <a:pt x="10996" y="11153"/>
                      <a:pt x="10775" y="11153"/>
                    </a:cubicBezTo>
                    <a:lnTo>
                      <a:pt x="1072" y="11153"/>
                    </a:lnTo>
                    <a:cubicBezTo>
                      <a:pt x="851" y="11153"/>
                      <a:pt x="694" y="10996"/>
                      <a:pt x="694" y="10775"/>
                    </a:cubicBezTo>
                    <a:lnTo>
                      <a:pt x="694" y="1072"/>
                    </a:lnTo>
                    <a:cubicBezTo>
                      <a:pt x="694" y="851"/>
                      <a:pt x="851" y="693"/>
                      <a:pt x="1072" y="693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lnTo>
                      <a:pt x="1" y="10775"/>
                    </a:lnTo>
                    <a:cubicBezTo>
                      <a:pt x="1" y="11374"/>
                      <a:pt x="473" y="11846"/>
                      <a:pt x="1072" y="11846"/>
                    </a:cubicBezTo>
                    <a:lnTo>
                      <a:pt x="10807" y="11846"/>
                    </a:lnTo>
                    <a:cubicBezTo>
                      <a:pt x="11374" y="11846"/>
                      <a:pt x="11847" y="11374"/>
                      <a:pt x="11847" y="10775"/>
                    </a:cubicBezTo>
                    <a:lnTo>
                      <a:pt x="11847" y="1072"/>
                    </a:lnTo>
                    <a:cubicBezTo>
                      <a:pt x="11847" y="473"/>
                      <a:pt x="11342" y="0"/>
                      <a:pt x="108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1419;p25"/>
          <p:cNvSpPr txBox="1">
            <a:spLocks/>
          </p:cNvSpPr>
          <p:nvPr/>
        </p:nvSpPr>
        <p:spPr>
          <a:xfrm>
            <a:off x="3055058" y="2361268"/>
            <a:ext cx="2827177" cy="1026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dirty="0">
                <a:latin typeface="Bahnschrift Light" panose="020B0502040204020203" pitchFamily="34" charset="0"/>
              </a:rPr>
              <a:t>Alerts and Tracking</a:t>
            </a:r>
            <a:endParaRPr lang="en-US" sz="1200" dirty="0">
              <a:latin typeface="Bahnschrift Light" panose="020B0502040204020203" pitchFamily="34" charset="0"/>
            </a:endParaRPr>
          </a:p>
          <a:p>
            <a:pPr algn="ctr"/>
            <a:r>
              <a:rPr lang="en-US" sz="1200" dirty="0">
                <a:latin typeface="Bahnschrift Light" panose="020B0502040204020203" pitchFamily="34" charset="0"/>
              </a:rPr>
              <a:t>In life-threatening circumstances, on-time alerts become quite critical.</a:t>
            </a:r>
          </a:p>
          <a:p>
            <a:pPr algn="ctr"/>
            <a:r>
              <a:rPr lang="en-US" sz="1200" dirty="0" smtClean="0">
                <a:latin typeface="Bahnschrift Light" panose="020B0502040204020203" pitchFamily="34" charset="0"/>
              </a:rPr>
              <a:t>To combat such situations, medical </a:t>
            </a:r>
            <a:r>
              <a:rPr lang="en-US" sz="1200" dirty="0" err="1">
                <a:latin typeface="Bahnschrift Light" panose="020B0502040204020203" pitchFamily="34" charset="0"/>
              </a:rPr>
              <a:t>IoT</a:t>
            </a:r>
            <a:r>
              <a:rPr lang="en-US" sz="1200" dirty="0">
                <a:latin typeface="Bahnschrift Light" panose="020B0502040204020203" pitchFamily="34" charset="0"/>
              </a:rPr>
              <a:t> devices and applications can gather vital data and transfer it to doctors and health personnel for real-time tracking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18147" y="1785298"/>
            <a:ext cx="2827177" cy="22556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Bahnschrift Light" panose="020B0502040204020203" pitchFamily="34" charset="0"/>
            </a:endParaRPr>
          </a:p>
        </p:txBody>
      </p:sp>
      <p:grpSp>
        <p:nvGrpSpPr>
          <p:cNvPr id="8" name="Google Shape;1425;p25"/>
          <p:cNvGrpSpPr/>
          <p:nvPr/>
        </p:nvGrpSpPr>
        <p:grpSpPr>
          <a:xfrm>
            <a:off x="7163211" y="1197110"/>
            <a:ext cx="733647" cy="811925"/>
            <a:chOff x="6429727" y="2165800"/>
            <a:chExt cx="733647" cy="811925"/>
          </a:xfrm>
        </p:grpSpPr>
        <p:sp>
          <p:nvSpPr>
            <p:cNvPr id="9" name="Google Shape;1426;p25"/>
            <p:cNvSpPr/>
            <p:nvPr/>
          </p:nvSpPr>
          <p:spPr>
            <a:xfrm rot="10800000">
              <a:off x="6429727" y="2165800"/>
              <a:ext cx="733647" cy="811925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427;p25"/>
            <p:cNvGrpSpPr/>
            <p:nvPr/>
          </p:nvGrpSpPr>
          <p:grpSpPr>
            <a:xfrm>
              <a:off x="6668719" y="2349103"/>
              <a:ext cx="255646" cy="335791"/>
              <a:chOff x="-23177950" y="2340425"/>
              <a:chExt cx="226075" cy="296950"/>
            </a:xfrm>
          </p:grpSpPr>
          <p:sp>
            <p:nvSpPr>
              <p:cNvPr id="11" name="Google Shape;1428;p25"/>
              <p:cNvSpPr/>
              <p:nvPr/>
            </p:nvSpPr>
            <p:spPr>
              <a:xfrm>
                <a:off x="-23177950" y="2340425"/>
                <a:ext cx="226075" cy="296950"/>
              </a:xfrm>
              <a:custGeom>
                <a:avLst/>
                <a:gdLst/>
                <a:ahLst/>
                <a:cxnLst/>
                <a:rect l="l" t="t" r="r" b="b"/>
                <a:pathLst>
                  <a:path w="9043" h="11878" extrusionOk="0">
                    <a:moveTo>
                      <a:pt x="1418" y="693"/>
                    </a:moveTo>
                    <a:lnTo>
                      <a:pt x="1418" y="1449"/>
                    </a:lnTo>
                    <a:cubicBezTo>
                      <a:pt x="1418" y="2048"/>
                      <a:pt x="1891" y="2457"/>
                      <a:pt x="2426" y="2457"/>
                    </a:cubicBezTo>
                    <a:lnTo>
                      <a:pt x="2804" y="2457"/>
                    </a:lnTo>
                    <a:cubicBezTo>
                      <a:pt x="2899" y="2457"/>
                      <a:pt x="2993" y="2426"/>
                      <a:pt x="3057" y="2300"/>
                    </a:cubicBezTo>
                    <a:cubicBezTo>
                      <a:pt x="3340" y="1953"/>
                      <a:pt x="3750" y="1764"/>
                      <a:pt x="4159" y="1764"/>
                    </a:cubicBezTo>
                    <a:cubicBezTo>
                      <a:pt x="6459" y="1764"/>
                      <a:pt x="8349" y="3623"/>
                      <a:pt x="8349" y="5923"/>
                    </a:cubicBezTo>
                    <a:cubicBezTo>
                      <a:pt x="8349" y="8254"/>
                      <a:pt x="6491" y="10113"/>
                      <a:pt x="4159" y="10113"/>
                    </a:cubicBezTo>
                    <a:cubicBezTo>
                      <a:pt x="3750" y="10113"/>
                      <a:pt x="3340" y="9924"/>
                      <a:pt x="3057" y="9578"/>
                    </a:cubicBezTo>
                    <a:cubicBezTo>
                      <a:pt x="2993" y="9483"/>
                      <a:pt x="2899" y="9389"/>
                      <a:pt x="2804" y="9389"/>
                    </a:cubicBezTo>
                    <a:lnTo>
                      <a:pt x="2426" y="9389"/>
                    </a:lnTo>
                    <a:cubicBezTo>
                      <a:pt x="1859" y="9389"/>
                      <a:pt x="1418" y="9861"/>
                      <a:pt x="1418" y="10428"/>
                    </a:cubicBezTo>
                    <a:lnTo>
                      <a:pt x="1418" y="11153"/>
                    </a:lnTo>
                    <a:lnTo>
                      <a:pt x="694" y="11153"/>
                    </a:lnTo>
                    <a:lnTo>
                      <a:pt x="694" y="10428"/>
                    </a:lnTo>
                    <a:cubicBezTo>
                      <a:pt x="694" y="9483"/>
                      <a:pt x="1481" y="8695"/>
                      <a:pt x="2426" y="8695"/>
                    </a:cubicBezTo>
                    <a:lnTo>
                      <a:pt x="2489" y="8695"/>
                    </a:lnTo>
                    <a:cubicBezTo>
                      <a:pt x="2647" y="8695"/>
                      <a:pt x="2804" y="8569"/>
                      <a:pt x="2836" y="8412"/>
                    </a:cubicBezTo>
                    <a:cubicBezTo>
                      <a:pt x="2962" y="7782"/>
                      <a:pt x="3529" y="7309"/>
                      <a:pt x="4222" y="7309"/>
                    </a:cubicBezTo>
                    <a:cubicBezTo>
                      <a:pt x="4947" y="7309"/>
                      <a:pt x="5577" y="6679"/>
                      <a:pt x="5577" y="5923"/>
                    </a:cubicBezTo>
                    <a:cubicBezTo>
                      <a:pt x="5577" y="5198"/>
                      <a:pt x="4947" y="4568"/>
                      <a:pt x="4222" y="4568"/>
                    </a:cubicBezTo>
                    <a:cubicBezTo>
                      <a:pt x="3529" y="4568"/>
                      <a:pt x="2993" y="4096"/>
                      <a:pt x="2836" y="3466"/>
                    </a:cubicBezTo>
                    <a:cubicBezTo>
                      <a:pt x="2804" y="3308"/>
                      <a:pt x="2678" y="3182"/>
                      <a:pt x="2489" y="3182"/>
                    </a:cubicBezTo>
                    <a:lnTo>
                      <a:pt x="2426" y="3182"/>
                    </a:lnTo>
                    <a:cubicBezTo>
                      <a:pt x="1481" y="3182"/>
                      <a:pt x="694" y="2394"/>
                      <a:pt x="694" y="1449"/>
                    </a:cubicBezTo>
                    <a:lnTo>
                      <a:pt x="694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449"/>
                    </a:lnTo>
                    <a:cubicBezTo>
                      <a:pt x="1" y="2710"/>
                      <a:pt x="977" y="3749"/>
                      <a:pt x="2206" y="3844"/>
                    </a:cubicBezTo>
                    <a:cubicBezTo>
                      <a:pt x="2489" y="4694"/>
                      <a:pt x="3277" y="5261"/>
                      <a:pt x="4159" y="5261"/>
                    </a:cubicBezTo>
                    <a:cubicBezTo>
                      <a:pt x="4569" y="5261"/>
                      <a:pt x="4884" y="5576"/>
                      <a:pt x="4884" y="5986"/>
                    </a:cubicBezTo>
                    <a:cubicBezTo>
                      <a:pt x="4884" y="6364"/>
                      <a:pt x="4569" y="6679"/>
                      <a:pt x="4159" y="6679"/>
                    </a:cubicBezTo>
                    <a:cubicBezTo>
                      <a:pt x="3277" y="6679"/>
                      <a:pt x="2489" y="7278"/>
                      <a:pt x="2206" y="8097"/>
                    </a:cubicBezTo>
                    <a:cubicBezTo>
                      <a:pt x="977" y="8223"/>
                      <a:pt x="1" y="9263"/>
                      <a:pt x="1" y="10523"/>
                    </a:cubicBezTo>
                    <a:lnTo>
                      <a:pt x="1" y="11531"/>
                    </a:lnTo>
                    <a:cubicBezTo>
                      <a:pt x="1" y="11720"/>
                      <a:pt x="158" y="11877"/>
                      <a:pt x="347" y="11877"/>
                    </a:cubicBezTo>
                    <a:lnTo>
                      <a:pt x="1733" y="11877"/>
                    </a:lnTo>
                    <a:cubicBezTo>
                      <a:pt x="1922" y="11877"/>
                      <a:pt x="2080" y="11720"/>
                      <a:pt x="2080" y="11531"/>
                    </a:cubicBezTo>
                    <a:lnTo>
                      <a:pt x="2080" y="10523"/>
                    </a:lnTo>
                    <a:cubicBezTo>
                      <a:pt x="2080" y="10302"/>
                      <a:pt x="2237" y="10145"/>
                      <a:pt x="2426" y="10145"/>
                    </a:cubicBezTo>
                    <a:lnTo>
                      <a:pt x="2647" y="10145"/>
                    </a:lnTo>
                    <a:cubicBezTo>
                      <a:pt x="3025" y="10586"/>
                      <a:pt x="3592" y="10869"/>
                      <a:pt x="4159" y="10869"/>
                    </a:cubicBezTo>
                    <a:cubicBezTo>
                      <a:pt x="6837" y="10869"/>
                      <a:pt x="9011" y="8695"/>
                      <a:pt x="9011" y="6018"/>
                    </a:cubicBezTo>
                    <a:cubicBezTo>
                      <a:pt x="9042" y="3277"/>
                      <a:pt x="6837" y="1103"/>
                      <a:pt x="4159" y="1103"/>
                    </a:cubicBezTo>
                    <a:cubicBezTo>
                      <a:pt x="3592" y="1103"/>
                      <a:pt x="3025" y="1323"/>
                      <a:pt x="2647" y="1796"/>
                    </a:cubicBezTo>
                    <a:lnTo>
                      <a:pt x="2426" y="1796"/>
                    </a:lnTo>
                    <a:cubicBezTo>
                      <a:pt x="2237" y="1796"/>
                      <a:pt x="2080" y="1638"/>
                      <a:pt x="2080" y="1449"/>
                    </a:cubicBez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29;p25"/>
              <p:cNvSpPr/>
              <p:nvPr/>
            </p:nvSpPr>
            <p:spPr>
              <a:xfrm>
                <a:off x="-23081850" y="2425475"/>
                <a:ext cx="9610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6050" extrusionOk="0">
                    <a:moveTo>
                      <a:pt x="2568" y="1"/>
                    </a:moveTo>
                    <a:cubicBezTo>
                      <a:pt x="2481" y="1"/>
                      <a:pt x="2395" y="32"/>
                      <a:pt x="2332" y="95"/>
                    </a:cubicBezTo>
                    <a:cubicBezTo>
                      <a:pt x="2205" y="221"/>
                      <a:pt x="2205" y="442"/>
                      <a:pt x="2332" y="568"/>
                    </a:cubicBezTo>
                    <a:cubicBezTo>
                      <a:pt x="2867" y="1072"/>
                      <a:pt x="3151" y="1796"/>
                      <a:pt x="3151" y="2553"/>
                    </a:cubicBezTo>
                    <a:cubicBezTo>
                      <a:pt x="3151" y="3277"/>
                      <a:pt x="2899" y="3970"/>
                      <a:pt x="2332" y="4506"/>
                    </a:cubicBezTo>
                    <a:cubicBezTo>
                      <a:pt x="1827" y="5010"/>
                      <a:pt x="1134" y="5325"/>
                      <a:pt x="378" y="5325"/>
                    </a:cubicBezTo>
                    <a:cubicBezTo>
                      <a:pt x="189" y="5325"/>
                      <a:pt x="0" y="5482"/>
                      <a:pt x="0" y="5703"/>
                    </a:cubicBezTo>
                    <a:cubicBezTo>
                      <a:pt x="0" y="5892"/>
                      <a:pt x="189" y="6050"/>
                      <a:pt x="378" y="6050"/>
                    </a:cubicBezTo>
                    <a:cubicBezTo>
                      <a:pt x="1292" y="6050"/>
                      <a:pt x="2174" y="5703"/>
                      <a:pt x="2804" y="5010"/>
                    </a:cubicBezTo>
                    <a:cubicBezTo>
                      <a:pt x="3466" y="4348"/>
                      <a:pt x="3844" y="3498"/>
                      <a:pt x="3844" y="2584"/>
                    </a:cubicBezTo>
                    <a:cubicBezTo>
                      <a:pt x="3844" y="1670"/>
                      <a:pt x="3434" y="757"/>
                      <a:pt x="2804" y="95"/>
                    </a:cubicBezTo>
                    <a:cubicBezTo>
                      <a:pt x="2741" y="32"/>
                      <a:pt x="2654" y="1"/>
                      <a:pt x="256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1419;p25"/>
          <p:cNvSpPr txBox="1">
            <a:spLocks/>
          </p:cNvSpPr>
          <p:nvPr/>
        </p:nvSpPr>
        <p:spPr>
          <a:xfrm>
            <a:off x="6068081" y="2497612"/>
            <a:ext cx="2923908" cy="1026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dirty="0">
                <a:latin typeface="Bahnschrift Light" panose="020B0502040204020203" pitchFamily="34" charset="0"/>
              </a:rPr>
              <a:t>Remote Medical Assistance</a:t>
            </a:r>
            <a:endParaRPr lang="en-US" sz="1200" dirty="0">
              <a:latin typeface="Bahnschrift Light" panose="020B0502040204020203" pitchFamily="34" charset="0"/>
            </a:endParaRPr>
          </a:p>
          <a:p>
            <a:pPr algn="ctr"/>
            <a:r>
              <a:rPr lang="en-US" sz="1200" dirty="0">
                <a:latin typeface="Bahnschrift Light" panose="020B0502040204020203" pitchFamily="34" charset="0"/>
              </a:rPr>
              <a:t>For lone patients in a medical emergency, it is near next to impossible to contact a doctor who is available miles </a:t>
            </a:r>
            <a:r>
              <a:rPr lang="en-US" sz="1200" dirty="0" smtClean="0">
                <a:latin typeface="Bahnschrift Light" panose="020B0502040204020203" pitchFamily="34" charset="0"/>
              </a:rPr>
              <a:t>away. But </a:t>
            </a:r>
            <a:r>
              <a:rPr lang="en-US" sz="1200" dirty="0">
                <a:latin typeface="Bahnschrift Light" panose="020B0502040204020203" pitchFamily="34" charset="0"/>
              </a:rPr>
              <a:t>with </a:t>
            </a:r>
            <a:r>
              <a:rPr lang="en-US" sz="1200" dirty="0" err="1">
                <a:latin typeface="Bahnschrift Light" panose="020B0502040204020203" pitchFamily="34" charset="0"/>
              </a:rPr>
              <a:t>IoT</a:t>
            </a:r>
            <a:r>
              <a:rPr lang="en-US" sz="1200" dirty="0">
                <a:latin typeface="Bahnschrift Light" panose="020B0502040204020203" pitchFamily="34" charset="0"/>
              </a:rPr>
              <a:t> application in healthcare and other related devices, it is possible to do so. Not only this, the medics and health personnel can also check the patients to identify the ailments </a:t>
            </a:r>
            <a:r>
              <a:rPr lang="en-US" sz="1200" dirty="0" smtClean="0">
                <a:latin typeface="Bahnschrift Light" panose="020B0502040204020203" pitchFamily="34" charset="0"/>
              </a:rPr>
              <a:t>on the-go</a:t>
            </a:r>
            <a:r>
              <a:rPr lang="en-US" sz="1200" dirty="0">
                <a:latin typeface="Bahnschrift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7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37"/>
          <p:cNvSpPr txBox="1"/>
          <p:nvPr/>
        </p:nvSpPr>
        <p:spPr>
          <a:xfrm flipH="1">
            <a:off x="30134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1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23" name="Google Shape;1923;p37"/>
          <p:cNvSpPr txBox="1"/>
          <p:nvPr/>
        </p:nvSpPr>
        <p:spPr>
          <a:xfrm flipH="1">
            <a:off x="39650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2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24" name="Google Shape;1924;p37"/>
          <p:cNvSpPr txBox="1"/>
          <p:nvPr/>
        </p:nvSpPr>
        <p:spPr>
          <a:xfrm flipH="1">
            <a:off x="49272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3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25" name="Google Shape;1925;p37"/>
          <p:cNvSpPr txBox="1"/>
          <p:nvPr/>
        </p:nvSpPr>
        <p:spPr>
          <a:xfrm flipH="1">
            <a:off x="588937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4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26" name="Google Shape;1926;p37"/>
          <p:cNvSpPr txBox="1"/>
          <p:nvPr/>
        </p:nvSpPr>
        <p:spPr>
          <a:xfrm flipH="1">
            <a:off x="68515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5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54" name="Google Shape;1954;p37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hnschrift Light" panose="020B0502040204020203" pitchFamily="34" charset="0"/>
              </a:rPr>
              <a:t>T</a:t>
            </a:r>
            <a:r>
              <a:rPr lang="es" dirty="0" smtClean="0">
                <a:latin typeface="Bahnschrift Light" panose="020B0502040204020203" pitchFamily="34" charset="0"/>
              </a:rPr>
              <a:t>ECHNOLOGY STACK</a:t>
            </a:r>
            <a:endParaRPr dirty="0">
              <a:latin typeface="Bahnschrift Light" panose="020B0502040204020203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3" b="97947" l="8676" r="9543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5801" y="442310"/>
            <a:ext cx="2851450" cy="443993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5993800" y="841252"/>
            <a:ext cx="1874426" cy="348875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oogle Shape;1715;p61"/>
          <p:cNvGrpSpPr/>
          <p:nvPr/>
        </p:nvGrpSpPr>
        <p:grpSpPr>
          <a:xfrm>
            <a:off x="6167993" y="1095623"/>
            <a:ext cx="763741" cy="583602"/>
            <a:chOff x="3704529" y="2367212"/>
            <a:chExt cx="1764545" cy="1278282"/>
          </a:xfrm>
        </p:grpSpPr>
        <p:sp>
          <p:nvSpPr>
            <p:cNvPr id="39" name="Google Shape;1716;p61"/>
            <p:cNvSpPr/>
            <p:nvPr/>
          </p:nvSpPr>
          <p:spPr>
            <a:xfrm>
              <a:off x="4295211" y="2367212"/>
              <a:ext cx="583182" cy="314923"/>
            </a:xfrm>
            <a:custGeom>
              <a:avLst/>
              <a:gdLst/>
              <a:ahLst/>
              <a:cxnLst/>
              <a:rect l="l" t="t" r="r" b="b"/>
              <a:pathLst>
                <a:path w="18196" h="9826" extrusionOk="0">
                  <a:moveTo>
                    <a:pt x="14203" y="2156"/>
                  </a:moveTo>
                  <a:cubicBezTo>
                    <a:pt x="15005" y="2156"/>
                    <a:pt x="15656" y="2808"/>
                    <a:pt x="15656" y="3610"/>
                  </a:cubicBezTo>
                  <a:lnTo>
                    <a:pt x="15656" y="8021"/>
                  </a:lnTo>
                  <a:cubicBezTo>
                    <a:pt x="15656" y="8806"/>
                    <a:pt x="15005" y="9458"/>
                    <a:pt x="14203" y="9458"/>
                  </a:cubicBezTo>
                  <a:lnTo>
                    <a:pt x="3977" y="9458"/>
                  </a:lnTo>
                  <a:cubicBezTo>
                    <a:pt x="3175" y="9458"/>
                    <a:pt x="2540" y="8806"/>
                    <a:pt x="2540" y="8021"/>
                  </a:cubicBezTo>
                  <a:lnTo>
                    <a:pt x="2540" y="3610"/>
                  </a:lnTo>
                  <a:cubicBezTo>
                    <a:pt x="2540" y="2808"/>
                    <a:pt x="3175" y="2156"/>
                    <a:pt x="3977" y="2156"/>
                  </a:cubicBezTo>
                  <a:close/>
                  <a:moveTo>
                    <a:pt x="2005" y="0"/>
                  </a:moveTo>
                  <a:cubicBezTo>
                    <a:pt x="903" y="0"/>
                    <a:pt x="0" y="903"/>
                    <a:pt x="0" y="2022"/>
                  </a:cubicBezTo>
                  <a:lnTo>
                    <a:pt x="0" y="7820"/>
                  </a:lnTo>
                  <a:cubicBezTo>
                    <a:pt x="0" y="8923"/>
                    <a:pt x="903" y="9825"/>
                    <a:pt x="2005" y="9825"/>
                  </a:cubicBezTo>
                  <a:lnTo>
                    <a:pt x="16191" y="9825"/>
                  </a:lnTo>
                  <a:cubicBezTo>
                    <a:pt x="17294" y="9825"/>
                    <a:pt x="18196" y="8923"/>
                    <a:pt x="18196" y="7820"/>
                  </a:cubicBezTo>
                  <a:lnTo>
                    <a:pt x="18196" y="2022"/>
                  </a:lnTo>
                  <a:cubicBezTo>
                    <a:pt x="18196" y="903"/>
                    <a:pt x="17294" y="0"/>
                    <a:pt x="16191" y="0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17;p61"/>
            <p:cNvSpPr/>
            <p:nvPr/>
          </p:nvSpPr>
          <p:spPr>
            <a:xfrm>
              <a:off x="3846992" y="2484483"/>
              <a:ext cx="234574" cy="65895"/>
            </a:xfrm>
            <a:custGeom>
              <a:avLst/>
              <a:gdLst/>
              <a:ahLst/>
              <a:cxnLst/>
              <a:rect l="l" t="t" r="r" b="b"/>
              <a:pathLst>
                <a:path w="7319" h="2056" extrusionOk="0">
                  <a:moveTo>
                    <a:pt x="1370" y="1"/>
                  </a:moveTo>
                  <a:cubicBezTo>
                    <a:pt x="0" y="1"/>
                    <a:pt x="0" y="2056"/>
                    <a:pt x="1370" y="2056"/>
                  </a:cubicBezTo>
                  <a:lnTo>
                    <a:pt x="6299" y="2056"/>
                  </a:lnTo>
                  <a:cubicBezTo>
                    <a:pt x="6851" y="2056"/>
                    <a:pt x="7319" y="1588"/>
                    <a:pt x="7319" y="1037"/>
                  </a:cubicBezTo>
                  <a:cubicBezTo>
                    <a:pt x="7319" y="468"/>
                    <a:pt x="6851" y="1"/>
                    <a:pt x="6299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18;p61"/>
            <p:cNvSpPr/>
            <p:nvPr/>
          </p:nvSpPr>
          <p:spPr>
            <a:xfrm>
              <a:off x="5081333" y="2484483"/>
              <a:ext cx="234061" cy="65895"/>
            </a:xfrm>
            <a:custGeom>
              <a:avLst/>
              <a:gdLst/>
              <a:ahLst/>
              <a:cxnLst/>
              <a:rect l="l" t="t" r="r" b="b"/>
              <a:pathLst>
                <a:path w="7303" h="2056" extrusionOk="0">
                  <a:moveTo>
                    <a:pt x="1354" y="1"/>
                  </a:moveTo>
                  <a:cubicBezTo>
                    <a:pt x="0" y="1"/>
                    <a:pt x="0" y="2056"/>
                    <a:pt x="1354" y="2056"/>
                  </a:cubicBezTo>
                  <a:lnTo>
                    <a:pt x="6283" y="2056"/>
                  </a:lnTo>
                  <a:cubicBezTo>
                    <a:pt x="6851" y="2056"/>
                    <a:pt x="7302" y="1588"/>
                    <a:pt x="7302" y="1037"/>
                  </a:cubicBezTo>
                  <a:cubicBezTo>
                    <a:pt x="7302" y="468"/>
                    <a:pt x="6851" y="1"/>
                    <a:pt x="6283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19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0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FFFFFF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21;p61"/>
            <p:cNvSpPr/>
            <p:nvPr/>
          </p:nvSpPr>
          <p:spPr>
            <a:xfrm>
              <a:off x="3704529" y="3400729"/>
              <a:ext cx="238356" cy="244766"/>
            </a:xfrm>
            <a:custGeom>
              <a:avLst/>
              <a:gdLst/>
              <a:ahLst/>
              <a:cxnLst/>
              <a:rect l="l" t="t" r="r" b="b"/>
              <a:pathLst>
                <a:path w="7437" h="7637" extrusionOk="0">
                  <a:moveTo>
                    <a:pt x="318" y="1"/>
                  </a:moveTo>
                  <a:cubicBezTo>
                    <a:pt x="201" y="1"/>
                    <a:pt x="101" y="1"/>
                    <a:pt x="1" y="18"/>
                  </a:cubicBezTo>
                  <a:lnTo>
                    <a:pt x="1" y="5197"/>
                  </a:lnTo>
                  <a:cubicBezTo>
                    <a:pt x="1" y="6534"/>
                    <a:pt x="1087" y="7637"/>
                    <a:pt x="2440" y="7637"/>
                  </a:cubicBezTo>
                  <a:lnTo>
                    <a:pt x="6734" y="7637"/>
                  </a:lnTo>
                  <a:cubicBezTo>
                    <a:pt x="7436" y="3660"/>
                    <a:pt x="4362" y="1"/>
                    <a:pt x="3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22;p61"/>
            <p:cNvSpPr/>
            <p:nvPr/>
          </p:nvSpPr>
          <p:spPr>
            <a:xfrm>
              <a:off x="5230750" y="3400729"/>
              <a:ext cx="238324" cy="244766"/>
            </a:xfrm>
            <a:custGeom>
              <a:avLst/>
              <a:gdLst/>
              <a:ahLst/>
              <a:cxnLst/>
              <a:rect l="l" t="t" r="r" b="b"/>
              <a:pathLst>
                <a:path w="7436" h="7637" extrusionOk="0">
                  <a:moveTo>
                    <a:pt x="7118" y="1"/>
                  </a:moveTo>
                  <a:cubicBezTo>
                    <a:pt x="3075" y="1"/>
                    <a:pt x="0" y="3643"/>
                    <a:pt x="702" y="7637"/>
                  </a:cubicBezTo>
                  <a:lnTo>
                    <a:pt x="4996" y="7637"/>
                  </a:lnTo>
                  <a:cubicBezTo>
                    <a:pt x="6349" y="7637"/>
                    <a:pt x="7435" y="6534"/>
                    <a:pt x="7435" y="5197"/>
                  </a:cubicBezTo>
                  <a:lnTo>
                    <a:pt x="7435" y="18"/>
                  </a:lnTo>
                  <a:cubicBezTo>
                    <a:pt x="7335" y="1"/>
                    <a:pt x="7218" y="1"/>
                    <a:pt x="71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23;p61"/>
            <p:cNvSpPr/>
            <p:nvPr/>
          </p:nvSpPr>
          <p:spPr>
            <a:xfrm>
              <a:off x="3844043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7" y="1"/>
                  </a:moveTo>
                  <a:cubicBezTo>
                    <a:pt x="360" y="1"/>
                    <a:pt x="0" y="239"/>
                    <a:pt x="9" y="715"/>
                  </a:cubicBezTo>
                  <a:lnTo>
                    <a:pt x="9" y="22319"/>
                  </a:lnTo>
                  <a:cubicBezTo>
                    <a:pt x="0" y="22804"/>
                    <a:pt x="360" y="23046"/>
                    <a:pt x="717" y="23046"/>
                  </a:cubicBezTo>
                  <a:cubicBezTo>
                    <a:pt x="1074" y="23046"/>
                    <a:pt x="1429" y="22804"/>
                    <a:pt x="1412" y="22319"/>
                  </a:cubicBezTo>
                  <a:lnTo>
                    <a:pt x="1412" y="715"/>
                  </a:lnTo>
                  <a:cubicBezTo>
                    <a:pt x="1429" y="239"/>
                    <a:pt x="1074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24;p61"/>
            <p:cNvSpPr/>
            <p:nvPr/>
          </p:nvSpPr>
          <p:spPr>
            <a:xfrm>
              <a:off x="4023715" y="2623997"/>
              <a:ext cx="46056" cy="939834"/>
            </a:xfrm>
            <a:custGeom>
              <a:avLst/>
              <a:gdLst/>
              <a:ahLst/>
              <a:cxnLst/>
              <a:rect l="l" t="t" r="r" b="b"/>
              <a:pathLst>
                <a:path w="1437" h="29324" extrusionOk="0">
                  <a:moveTo>
                    <a:pt x="719" y="0"/>
                  </a:moveTo>
                  <a:cubicBezTo>
                    <a:pt x="376" y="0"/>
                    <a:pt x="33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9" y="29324"/>
                    <a:pt x="719" y="29324"/>
                  </a:cubicBezTo>
                  <a:cubicBezTo>
                    <a:pt x="1078" y="29324"/>
                    <a:pt x="1437" y="29081"/>
                    <a:pt x="1420" y="28597"/>
                  </a:cubicBezTo>
                  <a:lnTo>
                    <a:pt x="1420" y="677"/>
                  </a:lnTo>
                  <a:cubicBezTo>
                    <a:pt x="1404" y="226"/>
                    <a:pt x="1061" y="0"/>
                    <a:pt x="719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25;p61"/>
            <p:cNvSpPr/>
            <p:nvPr/>
          </p:nvSpPr>
          <p:spPr>
            <a:xfrm>
              <a:off x="4204157" y="2623196"/>
              <a:ext cx="45030" cy="939834"/>
            </a:xfrm>
            <a:custGeom>
              <a:avLst/>
              <a:gdLst/>
              <a:ahLst/>
              <a:cxnLst/>
              <a:rect l="l" t="t" r="r" b="b"/>
              <a:pathLst>
                <a:path w="1405" h="29324" extrusionOk="0">
                  <a:moveTo>
                    <a:pt x="703" y="0"/>
                  </a:moveTo>
                  <a:cubicBezTo>
                    <a:pt x="352" y="0"/>
                    <a:pt x="1" y="234"/>
                    <a:pt x="1" y="702"/>
                  </a:cubicBezTo>
                  <a:lnTo>
                    <a:pt x="1" y="28622"/>
                  </a:lnTo>
                  <a:cubicBezTo>
                    <a:pt x="1" y="29090"/>
                    <a:pt x="352" y="29324"/>
                    <a:pt x="703" y="29324"/>
                  </a:cubicBezTo>
                  <a:cubicBezTo>
                    <a:pt x="1053" y="29324"/>
                    <a:pt x="1404" y="29090"/>
                    <a:pt x="1404" y="28622"/>
                  </a:cubicBezTo>
                  <a:lnTo>
                    <a:pt x="1404" y="702"/>
                  </a:lnTo>
                  <a:cubicBezTo>
                    <a:pt x="1404" y="234"/>
                    <a:pt x="1053" y="0"/>
                    <a:pt x="703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26;p61"/>
            <p:cNvSpPr/>
            <p:nvPr/>
          </p:nvSpPr>
          <p:spPr>
            <a:xfrm>
              <a:off x="4383829" y="2623580"/>
              <a:ext cx="45832" cy="939866"/>
            </a:xfrm>
            <a:custGeom>
              <a:avLst/>
              <a:gdLst/>
              <a:ahLst/>
              <a:cxnLst/>
              <a:rect l="l" t="t" r="r" b="b"/>
              <a:pathLst>
                <a:path w="1430" h="29325" extrusionOk="0">
                  <a:moveTo>
                    <a:pt x="717" y="1"/>
                  </a:moveTo>
                  <a:cubicBezTo>
                    <a:pt x="372" y="1"/>
                    <a:pt x="26" y="230"/>
                    <a:pt x="9" y="690"/>
                  </a:cubicBezTo>
                  <a:lnTo>
                    <a:pt x="9" y="28610"/>
                  </a:lnTo>
                  <a:cubicBezTo>
                    <a:pt x="1" y="29086"/>
                    <a:pt x="360" y="29324"/>
                    <a:pt x="717" y="29324"/>
                  </a:cubicBezTo>
                  <a:cubicBezTo>
                    <a:pt x="1074" y="29324"/>
                    <a:pt x="1429" y="29086"/>
                    <a:pt x="1412" y="28610"/>
                  </a:cubicBezTo>
                  <a:lnTo>
                    <a:pt x="1412" y="690"/>
                  </a:lnTo>
                  <a:cubicBezTo>
                    <a:pt x="1404" y="230"/>
                    <a:pt x="1062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27;p61"/>
            <p:cNvSpPr/>
            <p:nvPr/>
          </p:nvSpPr>
          <p:spPr>
            <a:xfrm>
              <a:off x="4564046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28;p61"/>
            <p:cNvSpPr/>
            <p:nvPr/>
          </p:nvSpPr>
          <p:spPr>
            <a:xfrm>
              <a:off x="4743975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29;p61"/>
            <p:cNvSpPr/>
            <p:nvPr/>
          </p:nvSpPr>
          <p:spPr>
            <a:xfrm>
              <a:off x="4923904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0;p61"/>
            <p:cNvSpPr/>
            <p:nvPr/>
          </p:nvSpPr>
          <p:spPr>
            <a:xfrm>
              <a:off x="5103832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31;p61"/>
            <p:cNvSpPr/>
            <p:nvPr/>
          </p:nvSpPr>
          <p:spPr>
            <a:xfrm>
              <a:off x="5283761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3" y="1"/>
                  </a:moveTo>
                  <a:cubicBezTo>
                    <a:pt x="355" y="1"/>
                    <a:pt x="0" y="239"/>
                    <a:pt x="17" y="715"/>
                  </a:cubicBezTo>
                  <a:lnTo>
                    <a:pt x="17" y="22319"/>
                  </a:lnTo>
                  <a:cubicBezTo>
                    <a:pt x="0" y="22804"/>
                    <a:pt x="355" y="23046"/>
                    <a:pt x="713" y="23046"/>
                  </a:cubicBezTo>
                  <a:cubicBezTo>
                    <a:pt x="1070" y="23046"/>
                    <a:pt x="1429" y="22804"/>
                    <a:pt x="1421" y="22319"/>
                  </a:cubicBezTo>
                  <a:lnTo>
                    <a:pt x="1421" y="715"/>
                  </a:lnTo>
                  <a:cubicBezTo>
                    <a:pt x="1429" y="239"/>
                    <a:pt x="1070" y="1"/>
                    <a:pt x="713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32;p61"/>
            <p:cNvSpPr/>
            <p:nvPr/>
          </p:nvSpPr>
          <p:spPr>
            <a:xfrm>
              <a:off x="4179542" y="2761299"/>
              <a:ext cx="790449" cy="663563"/>
            </a:xfrm>
            <a:custGeom>
              <a:avLst/>
              <a:gdLst/>
              <a:ahLst/>
              <a:cxnLst/>
              <a:rect l="l" t="t" r="r" b="b"/>
              <a:pathLst>
                <a:path w="24663" h="20704" extrusionOk="0">
                  <a:moveTo>
                    <a:pt x="18220" y="0"/>
                  </a:moveTo>
                  <a:cubicBezTo>
                    <a:pt x="16014" y="0"/>
                    <a:pt x="13905" y="1128"/>
                    <a:pt x="12699" y="3076"/>
                  </a:cubicBezTo>
                  <a:cubicBezTo>
                    <a:pt x="11474" y="1075"/>
                    <a:pt x="9353" y="5"/>
                    <a:pt x="7199" y="5"/>
                  </a:cubicBezTo>
                  <a:cubicBezTo>
                    <a:pt x="5738" y="5"/>
                    <a:pt x="4263" y="496"/>
                    <a:pt x="3041" y="1522"/>
                  </a:cubicBezTo>
                  <a:cubicBezTo>
                    <a:pt x="34" y="4079"/>
                    <a:pt x="0" y="8724"/>
                    <a:pt x="2974" y="11314"/>
                  </a:cubicBezTo>
                  <a:lnTo>
                    <a:pt x="12114" y="20453"/>
                  </a:lnTo>
                  <a:cubicBezTo>
                    <a:pt x="12281" y="20620"/>
                    <a:pt x="12494" y="20704"/>
                    <a:pt x="12707" y="20704"/>
                  </a:cubicBezTo>
                  <a:cubicBezTo>
                    <a:pt x="12920" y="20704"/>
                    <a:pt x="13133" y="20620"/>
                    <a:pt x="13300" y="20453"/>
                  </a:cubicBezTo>
                  <a:lnTo>
                    <a:pt x="22440" y="11314"/>
                  </a:lnTo>
                  <a:cubicBezTo>
                    <a:pt x="23843" y="10094"/>
                    <a:pt x="24645" y="8323"/>
                    <a:pt x="24645" y="6451"/>
                  </a:cubicBezTo>
                  <a:cubicBezTo>
                    <a:pt x="24662" y="3561"/>
                    <a:pt x="22741" y="1021"/>
                    <a:pt x="19950" y="236"/>
                  </a:cubicBezTo>
                  <a:cubicBezTo>
                    <a:pt x="19376" y="77"/>
                    <a:pt x="18795" y="0"/>
                    <a:pt x="1822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33;p61"/>
            <p:cNvSpPr/>
            <p:nvPr/>
          </p:nvSpPr>
          <p:spPr>
            <a:xfrm>
              <a:off x="4452640" y="2947157"/>
              <a:ext cx="268323" cy="268323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275" y="1"/>
                  </a:moveTo>
                  <a:cubicBezTo>
                    <a:pt x="3075" y="1"/>
                    <a:pt x="2908" y="151"/>
                    <a:pt x="2908" y="352"/>
                  </a:cubicBezTo>
                  <a:lnTo>
                    <a:pt x="2908" y="2908"/>
                  </a:lnTo>
                  <a:lnTo>
                    <a:pt x="368" y="2908"/>
                  </a:lnTo>
                  <a:cubicBezTo>
                    <a:pt x="168" y="2908"/>
                    <a:pt x="1" y="3075"/>
                    <a:pt x="1" y="3276"/>
                  </a:cubicBezTo>
                  <a:lnTo>
                    <a:pt x="1" y="5097"/>
                  </a:lnTo>
                  <a:cubicBezTo>
                    <a:pt x="1" y="5297"/>
                    <a:pt x="168" y="5448"/>
                    <a:pt x="368" y="5448"/>
                  </a:cubicBezTo>
                  <a:lnTo>
                    <a:pt x="2908" y="5448"/>
                  </a:lnTo>
                  <a:lnTo>
                    <a:pt x="2908" y="8004"/>
                  </a:lnTo>
                  <a:cubicBezTo>
                    <a:pt x="2908" y="8205"/>
                    <a:pt x="3075" y="8372"/>
                    <a:pt x="3275" y="8372"/>
                  </a:cubicBezTo>
                  <a:lnTo>
                    <a:pt x="5097" y="8372"/>
                  </a:lnTo>
                  <a:cubicBezTo>
                    <a:pt x="5297" y="8372"/>
                    <a:pt x="5464" y="8205"/>
                    <a:pt x="5464" y="8004"/>
                  </a:cubicBezTo>
                  <a:lnTo>
                    <a:pt x="5464" y="5448"/>
                  </a:lnTo>
                  <a:lnTo>
                    <a:pt x="8004" y="5448"/>
                  </a:lnTo>
                  <a:cubicBezTo>
                    <a:pt x="8205" y="5448"/>
                    <a:pt x="8372" y="5297"/>
                    <a:pt x="8372" y="5097"/>
                  </a:cubicBezTo>
                  <a:lnTo>
                    <a:pt x="8372" y="3276"/>
                  </a:lnTo>
                  <a:cubicBezTo>
                    <a:pt x="8372" y="3075"/>
                    <a:pt x="8205" y="2908"/>
                    <a:pt x="8004" y="2908"/>
                  </a:cubicBezTo>
                  <a:lnTo>
                    <a:pt x="5464" y="2908"/>
                  </a:lnTo>
                  <a:lnTo>
                    <a:pt x="5464" y="352"/>
                  </a:lnTo>
                  <a:cubicBezTo>
                    <a:pt x="5464" y="151"/>
                    <a:pt x="5297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531;p58"/>
          <p:cNvGrpSpPr/>
          <p:nvPr/>
        </p:nvGrpSpPr>
        <p:grpSpPr>
          <a:xfrm flipH="1">
            <a:off x="6129104" y="1888579"/>
            <a:ext cx="1093611" cy="1215220"/>
            <a:chOff x="6530856" y="2008041"/>
            <a:chExt cx="2598838" cy="3135003"/>
          </a:xfrm>
        </p:grpSpPr>
        <p:sp>
          <p:nvSpPr>
            <p:cNvPr id="58" name="Google Shape;1532;p58"/>
            <p:cNvSpPr/>
            <p:nvPr/>
          </p:nvSpPr>
          <p:spPr>
            <a:xfrm>
              <a:off x="8155599" y="2181752"/>
              <a:ext cx="319186" cy="823653"/>
            </a:xfrm>
            <a:custGeom>
              <a:avLst/>
              <a:gdLst/>
              <a:ahLst/>
              <a:cxnLst/>
              <a:rect l="l" t="t" r="r" b="b"/>
              <a:pathLst>
                <a:path w="9959" h="25699" extrusionOk="0">
                  <a:moveTo>
                    <a:pt x="8304" y="1"/>
                  </a:moveTo>
                  <a:lnTo>
                    <a:pt x="0" y="25164"/>
                  </a:lnTo>
                  <a:lnTo>
                    <a:pt x="1654" y="25699"/>
                  </a:lnTo>
                  <a:lnTo>
                    <a:pt x="9958" y="536"/>
                  </a:lnTo>
                  <a:lnTo>
                    <a:pt x="8304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3;p58"/>
            <p:cNvSpPr/>
            <p:nvPr/>
          </p:nvSpPr>
          <p:spPr>
            <a:xfrm>
              <a:off x="8754293" y="2379372"/>
              <a:ext cx="319731" cy="824166"/>
            </a:xfrm>
            <a:custGeom>
              <a:avLst/>
              <a:gdLst/>
              <a:ahLst/>
              <a:cxnLst/>
              <a:rect l="l" t="t" r="r" b="b"/>
              <a:pathLst>
                <a:path w="9976" h="25715" extrusionOk="0">
                  <a:moveTo>
                    <a:pt x="8321" y="0"/>
                  </a:moveTo>
                  <a:lnTo>
                    <a:pt x="0" y="25163"/>
                  </a:lnTo>
                  <a:lnTo>
                    <a:pt x="1671" y="25715"/>
                  </a:lnTo>
                  <a:lnTo>
                    <a:pt x="9975" y="552"/>
                  </a:lnTo>
                  <a:lnTo>
                    <a:pt x="83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4;p58"/>
            <p:cNvSpPr/>
            <p:nvPr/>
          </p:nvSpPr>
          <p:spPr>
            <a:xfrm>
              <a:off x="7796254" y="3473944"/>
              <a:ext cx="588021" cy="1613525"/>
            </a:xfrm>
            <a:custGeom>
              <a:avLst/>
              <a:gdLst/>
              <a:ahLst/>
              <a:cxnLst/>
              <a:rect l="l" t="t" r="r" b="b"/>
              <a:pathLst>
                <a:path w="18347" h="50344" extrusionOk="0">
                  <a:moveTo>
                    <a:pt x="16408" y="1"/>
                  </a:moveTo>
                  <a:lnTo>
                    <a:pt x="1" y="49708"/>
                  </a:lnTo>
                  <a:lnTo>
                    <a:pt x="1939" y="50343"/>
                  </a:lnTo>
                  <a:lnTo>
                    <a:pt x="18347" y="635"/>
                  </a:lnTo>
                  <a:lnTo>
                    <a:pt x="16408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5;p58"/>
            <p:cNvSpPr/>
            <p:nvPr/>
          </p:nvSpPr>
          <p:spPr>
            <a:xfrm>
              <a:off x="8420652" y="2008041"/>
              <a:ext cx="709042" cy="389023"/>
            </a:xfrm>
            <a:custGeom>
              <a:avLst/>
              <a:gdLst/>
              <a:ahLst/>
              <a:cxnLst/>
              <a:rect l="l" t="t" r="r" b="b"/>
              <a:pathLst>
                <a:path w="22123" h="12138" extrusionOk="0">
                  <a:moveTo>
                    <a:pt x="2586" y="0"/>
                  </a:moveTo>
                  <a:cubicBezTo>
                    <a:pt x="2121" y="0"/>
                    <a:pt x="1672" y="342"/>
                    <a:pt x="1505" y="859"/>
                  </a:cubicBezTo>
                  <a:lnTo>
                    <a:pt x="1" y="5404"/>
                  </a:lnTo>
                  <a:lnTo>
                    <a:pt x="485" y="5571"/>
                  </a:lnTo>
                  <a:lnTo>
                    <a:pt x="19934" y="11987"/>
                  </a:lnTo>
                  <a:lnTo>
                    <a:pt x="20419" y="12138"/>
                  </a:lnTo>
                  <a:lnTo>
                    <a:pt x="21906" y="7610"/>
                  </a:lnTo>
                  <a:cubicBezTo>
                    <a:pt x="22123" y="6975"/>
                    <a:pt x="21856" y="6323"/>
                    <a:pt x="21321" y="6139"/>
                  </a:cubicBezTo>
                  <a:cubicBezTo>
                    <a:pt x="21231" y="6111"/>
                    <a:pt x="21140" y="6098"/>
                    <a:pt x="21049" y="6098"/>
                  </a:cubicBezTo>
                  <a:cubicBezTo>
                    <a:pt x="20595" y="6098"/>
                    <a:pt x="20148" y="6430"/>
                    <a:pt x="19968" y="6958"/>
                  </a:cubicBezTo>
                  <a:lnTo>
                    <a:pt x="19483" y="8512"/>
                  </a:lnTo>
                  <a:lnTo>
                    <a:pt x="2942" y="3065"/>
                  </a:lnTo>
                  <a:lnTo>
                    <a:pt x="3443" y="1511"/>
                  </a:lnTo>
                  <a:cubicBezTo>
                    <a:pt x="3660" y="876"/>
                    <a:pt x="3393" y="225"/>
                    <a:pt x="2858" y="41"/>
                  </a:cubicBezTo>
                  <a:cubicBezTo>
                    <a:pt x="2768" y="13"/>
                    <a:pt x="2677" y="0"/>
                    <a:pt x="25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6;p58"/>
            <p:cNvSpPr/>
            <p:nvPr/>
          </p:nvSpPr>
          <p:spPr>
            <a:xfrm>
              <a:off x="8149157" y="2975470"/>
              <a:ext cx="222267" cy="552221"/>
            </a:xfrm>
            <a:custGeom>
              <a:avLst/>
              <a:gdLst/>
              <a:ahLst/>
              <a:cxnLst/>
              <a:rect l="l" t="t" r="r" b="b"/>
              <a:pathLst>
                <a:path w="6935" h="17230" extrusionOk="0">
                  <a:moveTo>
                    <a:pt x="903" y="0"/>
                  </a:moveTo>
                  <a:cubicBezTo>
                    <a:pt x="796" y="0"/>
                    <a:pt x="687" y="26"/>
                    <a:pt x="585" y="81"/>
                  </a:cubicBezTo>
                  <a:cubicBezTo>
                    <a:pt x="184" y="299"/>
                    <a:pt x="1" y="767"/>
                    <a:pt x="151" y="1201"/>
                  </a:cubicBezTo>
                  <a:lnTo>
                    <a:pt x="5397" y="16757"/>
                  </a:lnTo>
                  <a:cubicBezTo>
                    <a:pt x="5482" y="17045"/>
                    <a:pt x="5747" y="17230"/>
                    <a:pt x="6027" y="17230"/>
                  </a:cubicBezTo>
                  <a:cubicBezTo>
                    <a:pt x="6136" y="17230"/>
                    <a:pt x="6247" y="17202"/>
                    <a:pt x="6350" y="17141"/>
                  </a:cubicBezTo>
                  <a:cubicBezTo>
                    <a:pt x="6751" y="16924"/>
                    <a:pt x="6935" y="16456"/>
                    <a:pt x="6784" y="16021"/>
                  </a:cubicBezTo>
                  <a:lnTo>
                    <a:pt x="1538" y="482"/>
                  </a:lnTo>
                  <a:cubicBezTo>
                    <a:pt x="1453" y="180"/>
                    <a:pt x="1184" y="0"/>
                    <a:pt x="90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7;p58"/>
            <p:cNvSpPr/>
            <p:nvPr/>
          </p:nvSpPr>
          <p:spPr>
            <a:xfrm>
              <a:off x="8323733" y="3175719"/>
              <a:ext cx="485750" cy="353896"/>
            </a:xfrm>
            <a:custGeom>
              <a:avLst/>
              <a:gdLst/>
              <a:ahLst/>
              <a:cxnLst/>
              <a:rect l="l" t="t" r="r" b="b"/>
              <a:pathLst>
                <a:path w="15156" h="11042" extrusionOk="0">
                  <a:moveTo>
                    <a:pt x="14381" y="0"/>
                  </a:moveTo>
                  <a:cubicBezTo>
                    <a:pt x="14245" y="0"/>
                    <a:pt x="14105" y="43"/>
                    <a:pt x="13986" y="133"/>
                  </a:cubicBezTo>
                  <a:lnTo>
                    <a:pt x="502" y="9506"/>
                  </a:lnTo>
                  <a:cubicBezTo>
                    <a:pt x="134" y="9757"/>
                    <a:pt x="1" y="10241"/>
                    <a:pt x="184" y="10659"/>
                  </a:cubicBezTo>
                  <a:cubicBezTo>
                    <a:pt x="292" y="10905"/>
                    <a:pt x="529" y="11042"/>
                    <a:pt x="774" y="11042"/>
                  </a:cubicBezTo>
                  <a:cubicBezTo>
                    <a:pt x="911" y="11042"/>
                    <a:pt x="1050" y="10999"/>
                    <a:pt x="1170" y="10910"/>
                  </a:cubicBezTo>
                  <a:lnTo>
                    <a:pt x="14654" y="1553"/>
                  </a:lnTo>
                  <a:cubicBezTo>
                    <a:pt x="15022" y="1285"/>
                    <a:pt x="15155" y="801"/>
                    <a:pt x="14971" y="383"/>
                  </a:cubicBezTo>
                  <a:cubicBezTo>
                    <a:pt x="14864" y="137"/>
                    <a:pt x="14626" y="0"/>
                    <a:pt x="1438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8;p58"/>
            <p:cNvSpPr/>
            <p:nvPr/>
          </p:nvSpPr>
          <p:spPr>
            <a:xfrm>
              <a:off x="8144605" y="2977297"/>
              <a:ext cx="656288" cy="254797"/>
            </a:xfrm>
            <a:custGeom>
              <a:avLst/>
              <a:gdLst/>
              <a:ahLst/>
              <a:cxnLst/>
              <a:rect l="l" t="t" r="r" b="b"/>
              <a:pathLst>
                <a:path w="20477" h="7950" extrusionOk="0">
                  <a:moveTo>
                    <a:pt x="1470" y="1"/>
                  </a:moveTo>
                  <a:cubicBezTo>
                    <a:pt x="422" y="1"/>
                    <a:pt x="1" y="1671"/>
                    <a:pt x="1212" y="2029"/>
                  </a:cubicBezTo>
                  <a:lnTo>
                    <a:pt x="18973" y="7894"/>
                  </a:lnTo>
                  <a:cubicBezTo>
                    <a:pt x="19086" y="7932"/>
                    <a:pt x="19201" y="7950"/>
                    <a:pt x="19314" y="7950"/>
                  </a:cubicBezTo>
                  <a:cubicBezTo>
                    <a:pt x="19749" y="7950"/>
                    <a:pt x="20151" y="7681"/>
                    <a:pt x="20310" y="7243"/>
                  </a:cubicBezTo>
                  <a:cubicBezTo>
                    <a:pt x="20477" y="6708"/>
                    <a:pt x="20159" y="6123"/>
                    <a:pt x="19608" y="5939"/>
                  </a:cubicBezTo>
                  <a:lnTo>
                    <a:pt x="1864" y="75"/>
                  </a:lnTo>
                  <a:cubicBezTo>
                    <a:pt x="1725" y="24"/>
                    <a:pt x="1593" y="1"/>
                    <a:pt x="147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9;p58"/>
            <p:cNvSpPr/>
            <p:nvPr/>
          </p:nvSpPr>
          <p:spPr>
            <a:xfrm>
              <a:off x="7762537" y="5010966"/>
              <a:ext cx="130155" cy="132078"/>
            </a:xfrm>
            <a:custGeom>
              <a:avLst/>
              <a:gdLst/>
              <a:ahLst/>
              <a:cxnLst/>
              <a:rect l="l" t="t" r="r" b="b"/>
              <a:pathLst>
                <a:path w="4061" h="4121" extrusionOk="0">
                  <a:moveTo>
                    <a:pt x="1287" y="1"/>
                  </a:moveTo>
                  <a:cubicBezTo>
                    <a:pt x="1126" y="1"/>
                    <a:pt x="966" y="95"/>
                    <a:pt x="902" y="248"/>
                  </a:cubicBezTo>
                  <a:lnTo>
                    <a:pt x="50" y="2854"/>
                  </a:lnTo>
                  <a:cubicBezTo>
                    <a:pt x="0" y="3071"/>
                    <a:pt x="134" y="3289"/>
                    <a:pt x="351" y="3339"/>
                  </a:cubicBezTo>
                  <a:lnTo>
                    <a:pt x="2607" y="4091"/>
                  </a:lnTo>
                  <a:cubicBezTo>
                    <a:pt x="2659" y="4111"/>
                    <a:pt x="2712" y="4120"/>
                    <a:pt x="2764" y="4120"/>
                  </a:cubicBezTo>
                  <a:cubicBezTo>
                    <a:pt x="2928" y="4120"/>
                    <a:pt x="3078" y="4026"/>
                    <a:pt x="3141" y="3873"/>
                  </a:cubicBezTo>
                  <a:lnTo>
                    <a:pt x="3993" y="1284"/>
                  </a:lnTo>
                  <a:cubicBezTo>
                    <a:pt x="4060" y="1066"/>
                    <a:pt x="3927" y="832"/>
                    <a:pt x="3709" y="782"/>
                  </a:cubicBezTo>
                  <a:lnTo>
                    <a:pt x="1437" y="30"/>
                  </a:lnTo>
                  <a:cubicBezTo>
                    <a:pt x="1389" y="10"/>
                    <a:pt x="1338" y="1"/>
                    <a:pt x="128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0;p58"/>
            <p:cNvSpPr/>
            <p:nvPr/>
          </p:nvSpPr>
          <p:spPr>
            <a:xfrm>
              <a:off x="7480849" y="2425941"/>
              <a:ext cx="520556" cy="735836"/>
            </a:xfrm>
            <a:custGeom>
              <a:avLst/>
              <a:gdLst/>
              <a:ahLst/>
              <a:cxnLst/>
              <a:rect l="l" t="t" r="r" b="b"/>
              <a:pathLst>
                <a:path w="16242" h="22959" extrusionOk="0">
                  <a:moveTo>
                    <a:pt x="14787" y="1"/>
                  </a:moveTo>
                  <a:lnTo>
                    <a:pt x="0" y="21989"/>
                  </a:lnTo>
                  <a:lnTo>
                    <a:pt x="1454" y="22958"/>
                  </a:lnTo>
                  <a:lnTo>
                    <a:pt x="16241" y="970"/>
                  </a:lnTo>
                  <a:lnTo>
                    <a:pt x="14787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1;p58"/>
            <p:cNvSpPr/>
            <p:nvPr/>
          </p:nvSpPr>
          <p:spPr>
            <a:xfrm>
              <a:off x="8004579" y="2777786"/>
              <a:ext cx="520011" cy="736349"/>
            </a:xfrm>
            <a:custGeom>
              <a:avLst/>
              <a:gdLst/>
              <a:ahLst/>
              <a:cxnLst/>
              <a:rect l="l" t="t" r="r" b="b"/>
              <a:pathLst>
                <a:path w="16225" h="22975" extrusionOk="0">
                  <a:moveTo>
                    <a:pt x="14787" y="0"/>
                  </a:moveTo>
                  <a:lnTo>
                    <a:pt x="0" y="21989"/>
                  </a:lnTo>
                  <a:lnTo>
                    <a:pt x="1454" y="22975"/>
                  </a:lnTo>
                  <a:lnTo>
                    <a:pt x="16224" y="970"/>
                  </a:lnTo>
                  <a:lnTo>
                    <a:pt x="14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2;p58"/>
            <p:cNvSpPr/>
            <p:nvPr/>
          </p:nvSpPr>
          <p:spPr>
            <a:xfrm>
              <a:off x="6574764" y="3643713"/>
              <a:ext cx="990185" cy="1428757"/>
            </a:xfrm>
            <a:custGeom>
              <a:avLst/>
              <a:gdLst/>
              <a:ahLst/>
              <a:cxnLst/>
              <a:rect l="l" t="t" r="r" b="b"/>
              <a:pathLst>
                <a:path w="30895" h="44579" extrusionOk="0">
                  <a:moveTo>
                    <a:pt x="29207" y="0"/>
                  </a:moveTo>
                  <a:lnTo>
                    <a:pt x="0" y="43442"/>
                  </a:lnTo>
                  <a:lnTo>
                    <a:pt x="1705" y="44578"/>
                  </a:lnTo>
                  <a:lnTo>
                    <a:pt x="30895" y="1136"/>
                  </a:lnTo>
                  <a:lnTo>
                    <a:pt x="2920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3;p58"/>
            <p:cNvSpPr/>
            <p:nvPr/>
          </p:nvSpPr>
          <p:spPr>
            <a:xfrm>
              <a:off x="7953684" y="2279601"/>
              <a:ext cx="669428" cy="529819"/>
            </a:xfrm>
            <a:custGeom>
              <a:avLst/>
              <a:gdLst/>
              <a:ahLst/>
              <a:cxnLst/>
              <a:rect l="l" t="t" r="r" b="b"/>
              <a:pathLst>
                <a:path w="20887" h="16531" extrusionOk="0">
                  <a:moveTo>
                    <a:pt x="3678" y="1"/>
                  </a:moveTo>
                  <a:cubicBezTo>
                    <a:pt x="3308" y="1"/>
                    <a:pt x="2920" y="205"/>
                    <a:pt x="2674" y="574"/>
                  </a:cubicBezTo>
                  <a:lnTo>
                    <a:pt x="1" y="4550"/>
                  </a:lnTo>
                  <a:lnTo>
                    <a:pt x="435" y="4834"/>
                  </a:lnTo>
                  <a:lnTo>
                    <a:pt x="17428" y="16246"/>
                  </a:lnTo>
                  <a:lnTo>
                    <a:pt x="17846" y="16530"/>
                  </a:lnTo>
                  <a:lnTo>
                    <a:pt x="20519" y="12570"/>
                  </a:lnTo>
                  <a:cubicBezTo>
                    <a:pt x="20887" y="12019"/>
                    <a:pt x="20803" y="11317"/>
                    <a:pt x="20335" y="11000"/>
                  </a:cubicBezTo>
                  <a:cubicBezTo>
                    <a:pt x="20180" y="10895"/>
                    <a:pt x="20001" y="10844"/>
                    <a:pt x="19818" y="10844"/>
                  </a:cubicBezTo>
                  <a:cubicBezTo>
                    <a:pt x="19448" y="10844"/>
                    <a:pt x="19061" y="11049"/>
                    <a:pt x="18815" y="11417"/>
                  </a:cubicBezTo>
                  <a:lnTo>
                    <a:pt x="17913" y="12788"/>
                  </a:lnTo>
                  <a:lnTo>
                    <a:pt x="3460" y="3080"/>
                  </a:lnTo>
                  <a:lnTo>
                    <a:pt x="4379" y="1727"/>
                  </a:lnTo>
                  <a:cubicBezTo>
                    <a:pt x="4746" y="1175"/>
                    <a:pt x="4663" y="473"/>
                    <a:pt x="4195" y="156"/>
                  </a:cubicBezTo>
                  <a:cubicBezTo>
                    <a:pt x="4040" y="51"/>
                    <a:pt x="3861" y="1"/>
                    <a:pt x="3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4;p58"/>
            <p:cNvSpPr/>
            <p:nvPr/>
          </p:nvSpPr>
          <p:spPr>
            <a:xfrm>
              <a:off x="7471747" y="3123669"/>
              <a:ext cx="78202" cy="577958"/>
            </a:xfrm>
            <a:custGeom>
              <a:avLst/>
              <a:gdLst/>
              <a:ahLst/>
              <a:cxnLst/>
              <a:rect l="l" t="t" r="r" b="b"/>
              <a:pathLst>
                <a:path w="2440" h="18033" extrusionOk="0">
                  <a:moveTo>
                    <a:pt x="892" y="0"/>
                  </a:moveTo>
                  <a:cubicBezTo>
                    <a:pt x="840" y="0"/>
                    <a:pt x="788" y="6"/>
                    <a:pt x="735" y="19"/>
                  </a:cubicBezTo>
                  <a:cubicBezTo>
                    <a:pt x="301" y="136"/>
                    <a:pt x="0" y="537"/>
                    <a:pt x="17" y="988"/>
                  </a:cubicBezTo>
                  <a:lnTo>
                    <a:pt x="886" y="17379"/>
                  </a:lnTo>
                  <a:cubicBezTo>
                    <a:pt x="886" y="17744"/>
                    <a:pt x="1192" y="18033"/>
                    <a:pt x="1548" y="18033"/>
                  </a:cubicBezTo>
                  <a:cubicBezTo>
                    <a:pt x="1600" y="18033"/>
                    <a:pt x="1652" y="18027"/>
                    <a:pt x="1705" y="18014"/>
                  </a:cubicBezTo>
                  <a:cubicBezTo>
                    <a:pt x="2139" y="17897"/>
                    <a:pt x="2440" y="17496"/>
                    <a:pt x="2423" y="17045"/>
                  </a:cubicBezTo>
                  <a:lnTo>
                    <a:pt x="1554" y="654"/>
                  </a:lnTo>
                  <a:cubicBezTo>
                    <a:pt x="1554" y="289"/>
                    <a:pt x="1248" y="0"/>
                    <a:pt x="89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5;p58"/>
            <p:cNvSpPr/>
            <p:nvPr/>
          </p:nvSpPr>
          <p:spPr>
            <a:xfrm>
              <a:off x="7503862" y="3480033"/>
              <a:ext cx="549465" cy="225087"/>
            </a:xfrm>
            <a:custGeom>
              <a:avLst/>
              <a:gdLst/>
              <a:ahLst/>
              <a:cxnLst/>
              <a:rect l="l" t="t" r="r" b="b"/>
              <a:pathLst>
                <a:path w="17144" h="7023" extrusionOk="0">
                  <a:moveTo>
                    <a:pt x="16425" y="0"/>
                  </a:moveTo>
                  <a:cubicBezTo>
                    <a:pt x="16347" y="0"/>
                    <a:pt x="16268" y="15"/>
                    <a:pt x="16191" y="44"/>
                  </a:cubicBezTo>
                  <a:lnTo>
                    <a:pt x="686" y="5441"/>
                  </a:lnTo>
                  <a:cubicBezTo>
                    <a:pt x="251" y="5592"/>
                    <a:pt x="1" y="6026"/>
                    <a:pt x="68" y="6461"/>
                  </a:cubicBezTo>
                  <a:cubicBezTo>
                    <a:pt x="121" y="6795"/>
                    <a:pt x="410" y="7022"/>
                    <a:pt x="721" y="7022"/>
                  </a:cubicBezTo>
                  <a:cubicBezTo>
                    <a:pt x="798" y="7022"/>
                    <a:pt x="877" y="7008"/>
                    <a:pt x="953" y="6979"/>
                  </a:cubicBezTo>
                  <a:lnTo>
                    <a:pt x="16459" y="1598"/>
                  </a:lnTo>
                  <a:cubicBezTo>
                    <a:pt x="16893" y="1431"/>
                    <a:pt x="17144" y="997"/>
                    <a:pt x="17077" y="562"/>
                  </a:cubicBezTo>
                  <a:cubicBezTo>
                    <a:pt x="17037" y="228"/>
                    <a:pt x="16739" y="0"/>
                    <a:pt x="1642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6;p58"/>
            <p:cNvSpPr/>
            <p:nvPr/>
          </p:nvSpPr>
          <p:spPr>
            <a:xfrm>
              <a:off x="7462101" y="3129278"/>
              <a:ext cx="585329" cy="401683"/>
            </a:xfrm>
            <a:custGeom>
              <a:avLst/>
              <a:gdLst/>
              <a:ahLst/>
              <a:cxnLst/>
              <a:rect l="l" t="t" r="r" b="b"/>
              <a:pathLst>
                <a:path w="18263" h="12533" extrusionOk="0">
                  <a:moveTo>
                    <a:pt x="1508" y="0"/>
                  </a:moveTo>
                  <a:cubicBezTo>
                    <a:pt x="619" y="0"/>
                    <a:pt x="1" y="1300"/>
                    <a:pt x="986" y="1916"/>
                  </a:cubicBezTo>
                  <a:lnTo>
                    <a:pt x="16492" y="12342"/>
                  </a:lnTo>
                  <a:cubicBezTo>
                    <a:pt x="16679" y="12471"/>
                    <a:pt x="16892" y="12533"/>
                    <a:pt x="17100" y="12533"/>
                  </a:cubicBezTo>
                  <a:cubicBezTo>
                    <a:pt x="17431" y="12533"/>
                    <a:pt x="17751" y="12378"/>
                    <a:pt x="17946" y="12091"/>
                  </a:cubicBezTo>
                  <a:cubicBezTo>
                    <a:pt x="18263" y="11607"/>
                    <a:pt x="18129" y="10955"/>
                    <a:pt x="17645" y="10638"/>
                  </a:cubicBezTo>
                  <a:lnTo>
                    <a:pt x="2122" y="211"/>
                  </a:lnTo>
                  <a:cubicBezTo>
                    <a:pt x="1914" y="63"/>
                    <a:pt x="1704" y="0"/>
                    <a:pt x="150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7;p58"/>
            <p:cNvSpPr/>
            <p:nvPr/>
          </p:nvSpPr>
          <p:spPr>
            <a:xfrm>
              <a:off x="6530856" y="4983563"/>
              <a:ext cx="142462" cy="140988"/>
            </a:xfrm>
            <a:custGeom>
              <a:avLst/>
              <a:gdLst/>
              <a:ahLst/>
              <a:cxnLst/>
              <a:rect l="l" t="t" r="r" b="b"/>
              <a:pathLst>
                <a:path w="4445" h="4399" extrusionOk="0">
                  <a:moveTo>
                    <a:pt x="1954" y="1"/>
                  </a:moveTo>
                  <a:cubicBezTo>
                    <a:pt x="1833" y="1"/>
                    <a:pt x="1716" y="53"/>
                    <a:pt x="1638" y="150"/>
                  </a:cubicBezTo>
                  <a:lnTo>
                    <a:pt x="101" y="2423"/>
                  </a:lnTo>
                  <a:cubicBezTo>
                    <a:pt x="0" y="2623"/>
                    <a:pt x="67" y="2874"/>
                    <a:pt x="251" y="2974"/>
                  </a:cubicBezTo>
                  <a:lnTo>
                    <a:pt x="2239" y="4311"/>
                  </a:lnTo>
                  <a:cubicBezTo>
                    <a:pt x="2319" y="4369"/>
                    <a:pt x="2411" y="4398"/>
                    <a:pt x="2501" y="4398"/>
                  </a:cubicBezTo>
                  <a:cubicBezTo>
                    <a:pt x="2619" y="4398"/>
                    <a:pt x="2732" y="4348"/>
                    <a:pt x="2807" y="4244"/>
                  </a:cubicBezTo>
                  <a:lnTo>
                    <a:pt x="4345" y="1971"/>
                  </a:lnTo>
                  <a:cubicBezTo>
                    <a:pt x="4445" y="1771"/>
                    <a:pt x="4378" y="1537"/>
                    <a:pt x="4177" y="1420"/>
                  </a:cubicBezTo>
                  <a:lnTo>
                    <a:pt x="2206" y="83"/>
                  </a:lnTo>
                  <a:cubicBezTo>
                    <a:pt x="2129" y="28"/>
                    <a:pt x="2041" y="1"/>
                    <a:pt x="195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449;p54"/>
          <p:cNvGrpSpPr/>
          <p:nvPr/>
        </p:nvGrpSpPr>
        <p:grpSpPr>
          <a:xfrm>
            <a:off x="7149499" y="3720177"/>
            <a:ext cx="117929" cy="182974"/>
            <a:chOff x="6481204" y="4412964"/>
            <a:chExt cx="410722" cy="569061"/>
          </a:xfrm>
        </p:grpSpPr>
        <p:sp>
          <p:nvSpPr>
            <p:cNvPr id="75" name="Google Shape;1450;p54"/>
            <p:cNvSpPr/>
            <p:nvPr/>
          </p:nvSpPr>
          <p:spPr>
            <a:xfrm rot="-6639112">
              <a:off x="6602729" y="4695751"/>
              <a:ext cx="258506" cy="244429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1;p54"/>
            <p:cNvSpPr/>
            <p:nvPr/>
          </p:nvSpPr>
          <p:spPr>
            <a:xfrm rot="-6639112">
              <a:off x="6512206" y="4454358"/>
              <a:ext cx="257543" cy="244429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452;p54"/>
          <p:cNvGrpSpPr/>
          <p:nvPr/>
        </p:nvGrpSpPr>
        <p:grpSpPr>
          <a:xfrm>
            <a:off x="7109593" y="3578372"/>
            <a:ext cx="163942" cy="141700"/>
            <a:chOff x="6694243" y="4219579"/>
            <a:chExt cx="570977" cy="440695"/>
          </a:xfrm>
        </p:grpSpPr>
        <p:sp>
          <p:nvSpPr>
            <p:cNvPr id="78" name="Google Shape;1453;p54"/>
            <p:cNvSpPr/>
            <p:nvPr/>
          </p:nvSpPr>
          <p:spPr>
            <a:xfrm rot="-9289757">
              <a:off x="6966995" y="4372469"/>
              <a:ext cx="258518" cy="24443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4;p54"/>
            <p:cNvSpPr/>
            <p:nvPr/>
          </p:nvSpPr>
          <p:spPr>
            <a:xfrm rot="-9289757">
              <a:off x="6733996" y="4262745"/>
              <a:ext cx="257555" cy="24443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456;p54"/>
          <p:cNvGrpSpPr/>
          <p:nvPr/>
        </p:nvGrpSpPr>
        <p:grpSpPr>
          <a:xfrm>
            <a:off x="7365070" y="3400044"/>
            <a:ext cx="332877" cy="783598"/>
            <a:chOff x="5107060" y="1410076"/>
            <a:chExt cx="1159343" cy="2437042"/>
          </a:xfrm>
        </p:grpSpPr>
        <p:sp>
          <p:nvSpPr>
            <p:cNvPr id="81" name="Google Shape;1457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8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59;p54"/>
            <p:cNvSpPr/>
            <p:nvPr/>
          </p:nvSpPr>
          <p:spPr>
            <a:xfrm>
              <a:off x="5750862" y="1675788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0;p54"/>
            <p:cNvSpPr/>
            <p:nvPr/>
          </p:nvSpPr>
          <p:spPr>
            <a:xfrm>
              <a:off x="5187228" y="1675788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1;p54"/>
            <p:cNvSpPr/>
            <p:nvPr/>
          </p:nvSpPr>
          <p:spPr>
            <a:xfrm>
              <a:off x="5750862" y="2212976"/>
              <a:ext cx="358905" cy="307095"/>
            </a:xfrm>
            <a:custGeom>
              <a:avLst/>
              <a:gdLst/>
              <a:ahLst/>
              <a:cxnLst/>
              <a:rect l="l" t="t" r="r" b="b"/>
              <a:pathLst>
                <a:path w="23477" h="20088" extrusionOk="0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2;p54"/>
            <p:cNvSpPr/>
            <p:nvPr/>
          </p:nvSpPr>
          <p:spPr>
            <a:xfrm>
              <a:off x="5187228" y="2212976"/>
              <a:ext cx="358920" cy="307095"/>
            </a:xfrm>
            <a:custGeom>
              <a:avLst/>
              <a:gdLst/>
              <a:ahLst/>
              <a:cxnLst/>
              <a:rect l="l" t="t" r="r" b="b"/>
              <a:pathLst>
                <a:path w="23478" h="20088" extrusionOk="0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3;p54"/>
            <p:cNvSpPr/>
            <p:nvPr/>
          </p:nvSpPr>
          <p:spPr>
            <a:xfrm>
              <a:off x="5750862" y="2750270"/>
              <a:ext cx="358905" cy="307523"/>
            </a:xfrm>
            <a:custGeom>
              <a:avLst/>
              <a:gdLst/>
              <a:ahLst/>
              <a:cxnLst/>
              <a:rect l="l" t="t" r="r" b="b"/>
              <a:pathLst>
                <a:path w="23477" h="20116" extrusionOk="0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4;p54"/>
            <p:cNvSpPr/>
            <p:nvPr/>
          </p:nvSpPr>
          <p:spPr>
            <a:xfrm>
              <a:off x="5187228" y="2750270"/>
              <a:ext cx="358920" cy="307523"/>
            </a:xfrm>
            <a:custGeom>
              <a:avLst/>
              <a:gdLst/>
              <a:ahLst/>
              <a:cxnLst/>
              <a:rect l="l" t="t" r="r" b="b"/>
              <a:pathLst>
                <a:path w="23478" h="20116" extrusionOk="0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5;p54"/>
            <p:cNvSpPr/>
            <p:nvPr/>
          </p:nvSpPr>
          <p:spPr>
            <a:xfrm>
              <a:off x="5750862" y="3287733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6;p54"/>
            <p:cNvSpPr/>
            <p:nvPr/>
          </p:nvSpPr>
          <p:spPr>
            <a:xfrm>
              <a:off x="5187228" y="3287733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304;p51"/>
          <p:cNvGrpSpPr/>
          <p:nvPr/>
        </p:nvGrpSpPr>
        <p:grpSpPr>
          <a:xfrm rot="10312717">
            <a:off x="7389676" y="946282"/>
            <a:ext cx="154523" cy="749421"/>
            <a:chOff x="1932519" y="1192092"/>
            <a:chExt cx="404538" cy="2862233"/>
          </a:xfrm>
        </p:grpSpPr>
        <p:sp>
          <p:nvSpPr>
            <p:cNvPr id="92" name="Google Shape;1305;p51"/>
            <p:cNvSpPr/>
            <p:nvPr/>
          </p:nvSpPr>
          <p:spPr>
            <a:xfrm>
              <a:off x="1932519" y="1192092"/>
              <a:ext cx="404538" cy="2862233"/>
            </a:xfrm>
            <a:custGeom>
              <a:avLst/>
              <a:gdLst/>
              <a:ahLst/>
              <a:cxnLst/>
              <a:rect l="l" t="t" r="r" b="b"/>
              <a:pathLst>
                <a:path w="26462" h="187227" extrusionOk="0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06;p51"/>
            <p:cNvSpPr/>
            <p:nvPr/>
          </p:nvSpPr>
          <p:spPr>
            <a:xfrm>
              <a:off x="2081740" y="1192092"/>
              <a:ext cx="106080" cy="167429"/>
            </a:xfrm>
            <a:custGeom>
              <a:avLst/>
              <a:gdLst/>
              <a:ahLst/>
              <a:cxnLst/>
              <a:rect l="l" t="t" r="r" b="b"/>
              <a:pathLst>
                <a:path w="6939" h="10952" extrusionOk="0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07;p51"/>
            <p:cNvSpPr/>
            <p:nvPr/>
          </p:nvSpPr>
          <p:spPr>
            <a:xfrm>
              <a:off x="1932519" y="3828604"/>
              <a:ext cx="404538" cy="225720"/>
            </a:xfrm>
            <a:custGeom>
              <a:avLst/>
              <a:gdLst/>
              <a:ahLst/>
              <a:cxnLst/>
              <a:rect l="l" t="t" r="r" b="b"/>
              <a:pathLst>
                <a:path w="26462" h="14765" extrusionOk="0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08;p51"/>
            <p:cNvSpPr/>
            <p:nvPr/>
          </p:nvSpPr>
          <p:spPr>
            <a:xfrm>
              <a:off x="2015148" y="2825928"/>
              <a:ext cx="263939" cy="878129"/>
            </a:xfrm>
            <a:custGeom>
              <a:avLst/>
              <a:gdLst/>
              <a:ahLst/>
              <a:cxnLst/>
              <a:rect l="l" t="t" r="r" b="b"/>
              <a:pathLst>
                <a:path w="17265" h="57441" extrusionOk="0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09;p51"/>
            <p:cNvSpPr/>
            <p:nvPr/>
          </p:nvSpPr>
          <p:spPr>
            <a:xfrm>
              <a:off x="2060781" y="2891282"/>
              <a:ext cx="166511" cy="407014"/>
            </a:xfrm>
            <a:custGeom>
              <a:avLst/>
              <a:gdLst/>
              <a:ahLst/>
              <a:cxnLst/>
              <a:rect l="l" t="t" r="r" b="b"/>
              <a:pathLst>
                <a:path w="10892" h="26624" extrusionOk="0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10;p51"/>
            <p:cNvSpPr/>
            <p:nvPr/>
          </p:nvSpPr>
          <p:spPr>
            <a:xfrm>
              <a:off x="2078040" y="3507949"/>
              <a:ext cx="127054" cy="128277"/>
            </a:xfrm>
            <a:custGeom>
              <a:avLst/>
              <a:gdLst/>
              <a:ahLst/>
              <a:cxnLst/>
              <a:rect l="l" t="t" r="r" b="b"/>
              <a:pathLst>
                <a:path w="8311" h="8391" extrusionOk="0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311;p51"/>
          <p:cNvGrpSpPr/>
          <p:nvPr/>
        </p:nvGrpSpPr>
        <p:grpSpPr>
          <a:xfrm rot="18715192">
            <a:off x="6059636" y="3455088"/>
            <a:ext cx="682629" cy="605119"/>
            <a:chOff x="7168681" y="1649764"/>
            <a:chExt cx="562580" cy="348867"/>
          </a:xfrm>
        </p:grpSpPr>
        <p:sp>
          <p:nvSpPr>
            <p:cNvPr id="99" name="Google Shape;1312;p51"/>
            <p:cNvSpPr/>
            <p:nvPr/>
          </p:nvSpPr>
          <p:spPr>
            <a:xfrm>
              <a:off x="7168681" y="1788798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13;p51"/>
            <p:cNvSpPr/>
            <p:nvPr/>
          </p:nvSpPr>
          <p:spPr>
            <a:xfrm>
              <a:off x="7477819" y="1929275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14;p51"/>
            <p:cNvSpPr/>
            <p:nvPr/>
          </p:nvSpPr>
          <p:spPr>
            <a:xfrm>
              <a:off x="7486413" y="1902981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15;p51"/>
            <p:cNvSpPr/>
            <p:nvPr/>
          </p:nvSpPr>
          <p:spPr>
            <a:xfrm>
              <a:off x="7505684" y="1919623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16;p51"/>
            <p:cNvSpPr/>
            <p:nvPr/>
          </p:nvSpPr>
          <p:spPr>
            <a:xfrm>
              <a:off x="7675532" y="1675993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17;p51"/>
            <p:cNvSpPr/>
            <p:nvPr/>
          </p:nvSpPr>
          <p:spPr>
            <a:xfrm>
              <a:off x="7693200" y="1727009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18;p51"/>
            <p:cNvSpPr/>
            <p:nvPr/>
          </p:nvSpPr>
          <p:spPr>
            <a:xfrm>
              <a:off x="7427990" y="1649764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19;p51"/>
            <p:cNvSpPr/>
            <p:nvPr/>
          </p:nvSpPr>
          <p:spPr>
            <a:xfrm>
              <a:off x="7461851" y="1746216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20;p51"/>
            <p:cNvSpPr/>
            <p:nvPr/>
          </p:nvSpPr>
          <p:spPr>
            <a:xfrm>
              <a:off x="7413529" y="1719794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2;p51"/>
            <p:cNvSpPr/>
            <p:nvPr/>
          </p:nvSpPr>
          <p:spPr>
            <a:xfrm>
              <a:off x="7168681" y="1788798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8;p51"/>
            <p:cNvSpPr/>
            <p:nvPr/>
          </p:nvSpPr>
          <p:spPr>
            <a:xfrm>
              <a:off x="7427990" y="1649764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9;p51"/>
            <p:cNvSpPr/>
            <p:nvPr/>
          </p:nvSpPr>
          <p:spPr>
            <a:xfrm>
              <a:off x="7461851" y="1746216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553;p39"/>
          <p:cNvGrpSpPr/>
          <p:nvPr/>
        </p:nvGrpSpPr>
        <p:grpSpPr>
          <a:xfrm>
            <a:off x="7008204" y="2001223"/>
            <a:ext cx="784269" cy="495632"/>
            <a:chOff x="720000" y="2258601"/>
            <a:chExt cx="3481228" cy="2303176"/>
          </a:xfrm>
        </p:grpSpPr>
        <p:grpSp>
          <p:nvGrpSpPr>
            <p:cNvPr id="112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114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" name="TextBox 2"/>
          <p:cNvSpPr txBox="1"/>
          <p:nvPr/>
        </p:nvSpPr>
        <p:spPr>
          <a:xfrm>
            <a:off x="1648340" y="1079152"/>
            <a:ext cx="192552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Light" panose="020B0502040204020203" pitchFamily="3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Light" panose="020B0502040204020203" pitchFamily="3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Light" panose="020B0502040204020203" pitchFamily="34" charset="0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Light" panose="020B0502040204020203" pitchFamily="34" charset="0"/>
              </a:rPr>
              <a:t>NODE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Light" panose="020B0502040204020203" pitchFamily="34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Light" panose="020B0502040204020203" pitchFamily="34" charset="0"/>
              </a:rPr>
              <a:t>MYSQL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IN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38"/>
          <p:cNvSpPr txBox="1">
            <a:spLocks noGrp="1"/>
          </p:cNvSpPr>
          <p:nvPr>
            <p:ph type="subTitle" idx="1"/>
          </p:nvPr>
        </p:nvSpPr>
        <p:spPr>
          <a:xfrm flipH="1">
            <a:off x="4064298" y="1684959"/>
            <a:ext cx="3939159" cy="2316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We can </a:t>
            </a:r>
            <a:r>
              <a:rPr lang="en-US" sz="1400" dirty="0">
                <a:solidFill>
                  <a:schemeClr val="tx2"/>
                </a:solidFill>
                <a:latin typeface="Bahnschrift Light" panose="020B0502040204020203" pitchFamily="34" charset="0"/>
              </a:rPr>
              <a:t>help patients contact their doctors in case of an emergency without visiting their clinics. Doctors can now remotely access patients’ health data, monitor their progress, and provide real-time guidance. They facilitate appointments, reminders, check-ups, supervision on the go, and offer a host of other benefits</a:t>
            </a:r>
            <a:endParaRPr sz="1400" dirty="0">
              <a:solidFill>
                <a:schemeClr val="tx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62" name="Google Shape;1962;p38"/>
          <p:cNvSpPr txBox="1">
            <a:spLocks noGrp="1"/>
          </p:cNvSpPr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hnschrift Light" panose="020B0502040204020203" pitchFamily="34" charset="0"/>
              </a:rPr>
              <a:t>CONCLUSIONS</a:t>
            </a:r>
            <a:endParaRPr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01-2019 by SlidesGo">
  <a:themeElements>
    <a:clrScheme name="Simple Light">
      <a:dk1>
        <a:srgbClr val="434343"/>
      </a:dk1>
      <a:lt1>
        <a:srgbClr val="CFD9E0"/>
      </a:lt1>
      <a:dk2>
        <a:srgbClr val="FF787F"/>
      </a:dk2>
      <a:lt2>
        <a:srgbClr val="FFFFFF"/>
      </a:lt2>
      <a:accent1>
        <a:srgbClr val="754255"/>
      </a:accent1>
      <a:accent2>
        <a:srgbClr val="86C7D8"/>
      </a:accent2>
      <a:accent3>
        <a:srgbClr val="285470"/>
      </a:accent3>
      <a:accent4>
        <a:srgbClr val="E9DDE2"/>
      </a:accent4>
      <a:accent5>
        <a:srgbClr val="4675AB"/>
      </a:accent5>
      <a:accent6>
        <a:srgbClr val="6D97D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594</Words>
  <Application>Microsoft Office PowerPoint</Application>
  <PresentationFormat>On-screen Show (16:9)</PresentationFormat>
  <Paragraphs>80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Poppins Light</vt:lpstr>
      <vt:lpstr>Fira Sans Extra Condensed Medium</vt:lpstr>
      <vt:lpstr>Bahnschrift Light</vt:lpstr>
      <vt:lpstr>Economica</vt:lpstr>
      <vt:lpstr>Arial</vt:lpstr>
      <vt:lpstr>Saira Condensed</vt:lpstr>
      <vt:lpstr>Quattrocento</vt:lpstr>
      <vt:lpstr>Roboto Slab Regular</vt:lpstr>
      <vt:lpstr>Clinical Case 01-2019 by SlidesGo</vt:lpstr>
      <vt:lpstr>HEALTHIFY</vt:lpstr>
      <vt:lpstr>TEAM MEMBERS</vt:lpstr>
      <vt:lpstr>INTRODUCTION</vt:lpstr>
      <vt:lpstr>FEATURES</vt:lpstr>
      <vt:lpstr>WORKFLOW</vt:lpstr>
      <vt:lpstr>WHY HEALTHIFY?</vt:lpstr>
      <vt:lpstr>FUTURE SCOPE</vt:lpstr>
      <vt:lpstr>TECHNOLOGY STACK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</dc:title>
  <dc:creator>Indulekha M</dc:creator>
  <cp:lastModifiedBy>Lenovo</cp:lastModifiedBy>
  <cp:revision>20</cp:revision>
  <dcterms:modified xsi:type="dcterms:W3CDTF">2021-04-26T07:56:28Z</dcterms:modified>
</cp:coreProperties>
</file>