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59" r:id="rId5"/>
    <p:sldId id="268" r:id="rId6"/>
    <p:sldId id="271" r:id="rId7"/>
    <p:sldId id="267" r:id="rId8"/>
    <p:sldId id="260" r:id="rId9"/>
    <p:sldId id="261" r:id="rId10"/>
    <p:sldId id="266" r:id="rId11"/>
    <p:sldId id="262"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2419" dt="2021-04-25T15:19:29.283"/>
    <p1510:client id="{33C7F04E-B1B7-F6D7-728E-6BF4E0F63939}" v="331" dt="2021-04-25T09:01:38.811"/>
    <p1510:client id="{86B86F16-460E-5DDE-3D2B-BE8766117C97}" v="520" dt="2021-04-25T14:02:50.424"/>
    <p1510:client id="{9493790D-39D4-1555-A152-15CF331AB401}" v="1266" dt="2021-04-25T14:40:38.148"/>
    <p1510:client id="{ADB1C19F-C0E4-0000-988A-BCD91706A642}" v="1558" dt="2021-04-25T12:35:16.423"/>
    <p1510:client id="{B5EE578D-13AB-004F-AF82-335F70A1C29D}" v="1693" dt="2021-04-25T15:10:10.4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YA NANDAKUMAR CSA19-23" userId="S::csa19-23.aryan@slots.saintgits.org::68119912-46e4-4ab0-b669-b8fac4e33a58" providerId="AD" clId="Web-{00000000-0000-0000-0000-000000000000}"/>
    <pc:docChg chg="addSld delSld modSld">
      <pc:chgData name="ARYA NANDAKUMAR CSA19-23" userId="S::csa19-23.aryan@slots.saintgits.org::68119912-46e4-4ab0-b669-b8fac4e33a58" providerId="AD" clId="Web-{00000000-0000-0000-0000-000000000000}" dt="2021-04-25T15:19:25.846" v="1330" actId="20577"/>
      <pc:docMkLst>
        <pc:docMk/>
      </pc:docMkLst>
      <pc:sldChg chg="modSp">
        <pc:chgData name="ARYA NANDAKUMAR CSA19-23" userId="S::csa19-23.aryan@slots.saintgits.org::68119912-46e4-4ab0-b669-b8fac4e33a58" providerId="AD" clId="Web-{00000000-0000-0000-0000-000000000000}" dt="2021-04-25T09:17:10.403" v="80" actId="20577"/>
        <pc:sldMkLst>
          <pc:docMk/>
          <pc:sldMk cId="206954936" sldId="258"/>
        </pc:sldMkLst>
        <pc:spChg chg="mod">
          <ac:chgData name="ARYA NANDAKUMAR CSA19-23" userId="S::csa19-23.aryan@slots.saintgits.org::68119912-46e4-4ab0-b669-b8fac4e33a58" providerId="AD" clId="Web-{00000000-0000-0000-0000-000000000000}" dt="2021-04-25T09:17:10.403" v="80" actId="20577"/>
          <ac:spMkLst>
            <pc:docMk/>
            <pc:sldMk cId="206954936" sldId="258"/>
            <ac:spMk id="3" creationId="{7B1A540B-9C89-4EE4-8759-7EDAEC564B5C}"/>
          </ac:spMkLst>
        </pc:spChg>
      </pc:sldChg>
      <pc:sldChg chg="modSp">
        <pc:chgData name="ARYA NANDAKUMAR CSA19-23" userId="S::csa19-23.aryan@slots.saintgits.org::68119912-46e4-4ab0-b669-b8fac4e33a58" providerId="AD" clId="Web-{00000000-0000-0000-0000-000000000000}" dt="2021-04-25T09:49:01.383" v="157" actId="20577"/>
        <pc:sldMkLst>
          <pc:docMk/>
          <pc:sldMk cId="3418924732" sldId="259"/>
        </pc:sldMkLst>
        <pc:spChg chg="mod">
          <ac:chgData name="ARYA NANDAKUMAR CSA19-23" userId="S::csa19-23.aryan@slots.saintgits.org::68119912-46e4-4ab0-b669-b8fac4e33a58" providerId="AD" clId="Web-{00000000-0000-0000-0000-000000000000}" dt="2021-04-25T09:49:01.383" v="157" actId="20577"/>
          <ac:spMkLst>
            <pc:docMk/>
            <pc:sldMk cId="3418924732" sldId="259"/>
            <ac:spMk id="3" creationId="{7B1A540B-9C89-4EE4-8759-7EDAEC564B5C}"/>
          </ac:spMkLst>
        </pc:spChg>
      </pc:sldChg>
      <pc:sldChg chg="modSp">
        <pc:chgData name="ARYA NANDAKUMAR CSA19-23" userId="S::csa19-23.aryan@slots.saintgits.org::68119912-46e4-4ab0-b669-b8fac4e33a58" providerId="AD" clId="Web-{00000000-0000-0000-0000-000000000000}" dt="2021-04-25T15:08:25.127" v="1273" actId="20577"/>
        <pc:sldMkLst>
          <pc:docMk/>
          <pc:sldMk cId="3944012312" sldId="265"/>
        </pc:sldMkLst>
        <pc:spChg chg="mod">
          <ac:chgData name="ARYA NANDAKUMAR CSA19-23" userId="S::csa19-23.aryan@slots.saintgits.org::68119912-46e4-4ab0-b669-b8fac4e33a58" providerId="AD" clId="Web-{00000000-0000-0000-0000-000000000000}" dt="2021-04-25T15:08:25.127" v="1273" actId="20577"/>
          <ac:spMkLst>
            <pc:docMk/>
            <pc:sldMk cId="3944012312" sldId="265"/>
            <ac:spMk id="3" creationId="{7B1A540B-9C89-4EE4-8759-7EDAEC564B5C}"/>
          </ac:spMkLst>
        </pc:spChg>
      </pc:sldChg>
      <pc:sldChg chg="modSp">
        <pc:chgData name="ARYA NANDAKUMAR CSA19-23" userId="S::csa19-23.aryan@slots.saintgits.org::68119912-46e4-4ab0-b669-b8fac4e33a58" providerId="AD" clId="Web-{00000000-0000-0000-0000-000000000000}" dt="2021-04-25T09:50:49.992" v="162" actId="20577"/>
        <pc:sldMkLst>
          <pc:docMk/>
          <pc:sldMk cId="1726683655" sldId="266"/>
        </pc:sldMkLst>
        <pc:spChg chg="mod">
          <ac:chgData name="ARYA NANDAKUMAR CSA19-23" userId="S::csa19-23.aryan@slots.saintgits.org::68119912-46e4-4ab0-b669-b8fac4e33a58" providerId="AD" clId="Web-{00000000-0000-0000-0000-000000000000}" dt="2021-04-25T09:50:49.992" v="162" actId="20577"/>
          <ac:spMkLst>
            <pc:docMk/>
            <pc:sldMk cId="1726683655" sldId="266"/>
            <ac:spMk id="3" creationId="{7E745BCF-D156-4752-BB50-F03026B5D2FA}"/>
          </ac:spMkLst>
        </pc:spChg>
      </pc:sldChg>
      <pc:sldChg chg="modSp new">
        <pc:chgData name="ARYA NANDAKUMAR CSA19-23" userId="S::csa19-23.aryan@slots.saintgits.org::68119912-46e4-4ab0-b669-b8fac4e33a58" providerId="AD" clId="Web-{00000000-0000-0000-0000-000000000000}" dt="2021-04-25T10:07:44.121" v="172" actId="20577"/>
        <pc:sldMkLst>
          <pc:docMk/>
          <pc:sldMk cId="365858740" sldId="267"/>
        </pc:sldMkLst>
        <pc:spChg chg="mod">
          <ac:chgData name="ARYA NANDAKUMAR CSA19-23" userId="S::csa19-23.aryan@slots.saintgits.org::68119912-46e4-4ab0-b669-b8fac4e33a58" providerId="AD" clId="Web-{00000000-0000-0000-0000-000000000000}" dt="2021-04-25T10:07:44.121" v="172" actId="20577"/>
          <ac:spMkLst>
            <pc:docMk/>
            <pc:sldMk cId="365858740" sldId="267"/>
            <ac:spMk id="2" creationId="{DD3D2982-4733-47B1-9BA8-36712998D668}"/>
          </ac:spMkLst>
        </pc:spChg>
        <pc:spChg chg="mod">
          <ac:chgData name="ARYA NANDAKUMAR CSA19-23" userId="S::csa19-23.aryan@slots.saintgits.org::68119912-46e4-4ab0-b669-b8fac4e33a58" providerId="AD" clId="Web-{00000000-0000-0000-0000-000000000000}" dt="2021-04-25T10:07:11.480" v="169" actId="14100"/>
          <ac:spMkLst>
            <pc:docMk/>
            <pc:sldMk cId="365858740" sldId="267"/>
            <ac:spMk id="3" creationId="{9E2CF4EA-683B-412F-AB6D-ABC141D53312}"/>
          </ac:spMkLst>
        </pc:spChg>
      </pc:sldChg>
      <pc:sldChg chg="modSp">
        <pc:chgData name="ARYA NANDAKUMAR CSA19-23" userId="S::csa19-23.aryan@slots.saintgits.org::68119912-46e4-4ab0-b669-b8fac4e33a58" providerId="AD" clId="Web-{00000000-0000-0000-0000-000000000000}" dt="2021-04-25T14:45:21.227" v="540" actId="20577"/>
        <pc:sldMkLst>
          <pc:docMk/>
          <pc:sldMk cId="282510870" sldId="268"/>
        </pc:sldMkLst>
        <pc:spChg chg="mod">
          <ac:chgData name="ARYA NANDAKUMAR CSA19-23" userId="S::csa19-23.aryan@slots.saintgits.org::68119912-46e4-4ab0-b669-b8fac4e33a58" providerId="AD" clId="Web-{00000000-0000-0000-0000-000000000000}" dt="2021-04-25T14:45:21.227" v="540" actId="20577"/>
          <ac:spMkLst>
            <pc:docMk/>
            <pc:sldMk cId="282510870" sldId="268"/>
            <ac:spMk id="3" creationId="{ED6D61B2-1EDF-48AC-8CEF-7AF407F8BD15}"/>
          </ac:spMkLst>
        </pc:spChg>
      </pc:sldChg>
      <pc:sldChg chg="modSp new del">
        <pc:chgData name="ARYA NANDAKUMAR CSA19-23" userId="S::csa19-23.aryan@slots.saintgits.org::68119912-46e4-4ab0-b669-b8fac4e33a58" providerId="AD" clId="Web-{00000000-0000-0000-0000-000000000000}" dt="2021-04-25T14:19:48.615" v="261"/>
        <pc:sldMkLst>
          <pc:docMk/>
          <pc:sldMk cId="3167235105" sldId="269"/>
        </pc:sldMkLst>
        <pc:spChg chg="mod">
          <ac:chgData name="ARYA NANDAKUMAR CSA19-23" userId="S::csa19-23.aryan@slots.saintgits.org::68119912-46e4-4ab0-b669-b8fac4e33a58" providerId="AD" clId="Web-{00000000-0000-0000-0000-000000000000}" dt="2021-04-25T14:18:23.006" v="236" actId="1076"/>
          <ac:spMkLst>
            <pc:docMk/>
            <pc:sldMk cId="3167235105" sldId="269"/>
            <ac:spMk id="2" creationId="{8CD9BA55-9FC0-457B-99DF-FBD03DD96417}"/>
          </ac:spMkLst>
        </pc:spChg>
        <pc:spChg chg="mod">
          <ac:chgData name="ARYA NANDAKUMAR CSA19-23" userId="S::csa19-23.aryan@slots.saintgits.org::68119912-46e4-4ab0-b669-b8fac4e33a58" providerId="AD" clId="Web-{00000000-0000-0000-0000-000000000000}" dt="2021-04-25T14:19:39.397" v="259" actId="20577"/>
          <ac:spMkLst>
            <pc:docMk/>
            <pc:sldMk cId="3167235105" sldId="269"/>
            <ac:spMk id="3" creationId="{0E685629-030A-4744-B720-EB58A56D7C23}"/>
          </ac:spMkLst>
        </pc:spChg>
      </pc:sldChg>
      <pc:sldChg chg="new del">
        <pc:chgData name="ARYA NANDAKUMAR CSA19-23" userId="S::csa19-23.aryan@slots.saintgits.org::68119912-46e4-4ab0-b669-b8fac4e33a58" providerId="AD" clId="Web-{00000000-0000-0000-0000-000000000000}" dt="2021-04-25T14:23:41.526" v="295"/>
        <pc:sldMkLst>
          <pc:docMk/>
          <pc:sldMk cId="3743894172" sldId="270"/>
        </pc:sldMkLst>
      </pc:sldChg>
      <pc:sldChg chg="delSp modSp new">
        <pc:chgData name="ARYA NANDAKUMAR CSA19-23" userId="S::csa19-23.aryan@slots.saintgits.org::68119912-46e4-4ab0-b669-b8fac4e33a58" providerId="AD" clId="Web-{00000000-0000-0000-0000-000000000000}" dt="2021-04-25T15:19:25.846" v="1330" actId="20577"/>
        <pc:sldMkLst>
          <pc:docMk/>
          <pc:sldMk cId="3182871148" sldId="271"/>
        </pc:sldMkLst>
        <pc:spChg chg="del mod">
          <ac:chgData name="ARYA NANDAKUMAR CSA19-23" userId="S::csa19-23.aryan@slots.saintgits.org::68119912-46e4-4ab0-b669-b8fac4e33a58" providerId="AD" clId="Web-{00000000-0000-0000-0000-000000000000}" dt="2021-04-25T14:20:58.307" v="268"/>
          <ac:spMkLst>
            <pc:docMk/>
            <pc:sldMk cId="3182871148" sldId="271"/>
            <ac:spMk id="2" creationId="{A998C317-87F7-449A-944C-986F85CFDF75}"/>
          </ac:spMkLst>
        </pc:spChg>
        <pc:spChg chg="mod">
          <ac:chgData name="ARYA NANDAKUMAR CSA19-23" userId="S::csa19-23.aryan@slots.saintgits.org::68119912-46e4-4ab0-b669-b8fac4e33a58" providerId="AD" clId="Web-{00000000-0000-0000-0000-000000000000}" dt="2021-04-25T15:19:25.846" v="1330" actId="20577"/>
          <ac:spMkLst>
            <pc:docMk/>
            <pc:sldMk cId="3182871148" sldId="271"/>
            <ac:spMk id="3" creationId="{34E146C7-91EF-4099-AC61-3D89AE341D59}"/>
          </ac:spMkLst>
        </pc:spChg>
      </pc:sldChg>
    </pc:docChg>
  </pc:docChgLst>
  <pc:docChgLst>
    <pc:chgData name="MADHAV B CSA19-23" userId="S::csa19-23.madhav@slots.saintgits.org::3e12533c-88b3-4aa1-b869-61c2824d77b7" providerId="AD" clId="Web-{ADB1C19F-C0E4-0000-988A-BCD91706A642}"/>
    <pc:docChg chg="modSld sldOrd addMainMaster delMainMaster">
      <pc:chgData name="MADHAV B CSA19-23" userId="S::csa19-23.madhav@slots.saintgits.org::3e12533c-88b3-4aa1-b869-61c2824d77b7" providerId="AD" clId="Web-{ADB1C19F-C0E4-0000-988A-BCD91706A642}" dt="2021-04-25T12:35:16.423" v="804" actId="20577"/>
      <pc:docMkLst>
        <pc:docMk/>
      </pc:docMkLst>
      <pc:sldChg chg="addSp modSp mod setBg modClrScheme addAnim chgLayout">
        <pc:chgData name="MADHAV B CSA19-23" userId="S::csa19-23.madhav@slots.saintgits.org::3e12533c-88b3-4aa1-b869-61c2824d77b7" providerId="AD" clId="Web-{ADB1C19F-C0E4-0000-988A-BCD91706A642}" dt="2021-04-25T12:29:45.237" v="793" actId="20577"/>
        <pc:sldMkLst>
          <pc:docMk/>
          <pc:sldMk cId="109857222" sldId="256"/>
        </pc:sldMkLst>
        <pc:spChg chg="mod ord">
          <ac:chgData name="MADHAV B CSA19-23" userId="S::csa19-23.madhav@slots.saintgits.org::3e12533c-88b3-4aa1-b869-61c2824d77b7" providerId="AD" clId="Web-{ADB1C19F-C0E4-0000-988A-BCD91706A642}" dt="2021-04-25T12:23:58.425" v="572"/>
          <ac:spMkLst>
            <pc:docMk/>
            <pc:sldMk cId="109857222" sldId="256"/>
            <ac:spMk id="2" creationId="{00000000-0000-0000-0000-000000000000}"/>
          </ac:spMkLst>
        </pc:spChg>
        <pc:spChg chg="mod ord">
          <ac:chgData name="MADHAV B CSA19-23" userId="S::csa19-23.madhav@slots.saintgits.org::3e12533c-88b3-4aa1-b869-61c2824d77b7" providerId="AD" clId="Web-{ADB1C19F-C0E4-0000-988A-BCD91706A642}" dt="2021-04-25T12:29:45.237" v="793" actId="20577"/>
          <ac:spMkLst>
            <pc:docMk/>
            <pc:sldMk cId="109857222" sldId="256"/>
            <ac:spMk id="3" creationId="{00000000-0000-0000-0000-000000000000}"/>
          </ac:spMkLst>
        </pc:spChg>
        <pc:spChg chg="add">
          <ac:chgData name="MADHAV B CSA19-23" userId="S::csa19-23.madhav@slots.saintgits.org::3e12533c-88b3-4aa1-b869-61c2824d77b7" providerId="AD" clId="Web-{ADB1C19F-C0E4-0000-988A-BCD91706A642}" dt="2021-04-25T12:23:58.425" v="572"/>
          <ac:spMkLst>
            <pc:docMk/>
            <pc:sldMk cId="109857222" sldId="256"/>
            <ac:spMk id="8" creationId="{9179DE42-5613-4B35-A1E6-6CCBAA13C743}"/>
          </ac:spMkLst>
        </pc:spChg>
        <pc:spChg chg="add">
          <ac:chgData name="MADHAV B CSA19-23" userId="S::csa19-23.madhav@slots.saintgits.org::3e12533c-88b3-4aa1-b869-61c2824d77b7" providerId="AD" clId="Web-{ADB1C19F-C0E4-0000-988A-BCD91706A642}" dt="2021-04-25T12:23:58.425" v="572"/>
          <ac:spMkLst>
            <pc:docMk/>
            <pc:sldMk cId="109857222" sldId="256"/>
            <ac:spMk id="14" creationId="{52FB45E9-914E-4471-AC87-E475CD51767D}"/>
          </ac:spMkLst>
        </pc:spChg>
        <pc:spChg chg="add">
          <ac:chgData name="MADHAV B CSA19-23" userId="S::csa19-23.madhav@slots.saintgits.org::3e12533c-88b3-4aa1-b869-61c2824d77b7" providerId="AD" clId="Web-{ADB1C19F-C0E4-0000-988A-BCD91706A642}" dt="2021-04-25T12:23:58.425" v="572"/>
          <ac:spMkLst>
            <pc:docMk/>
            <pc:sldMk cId="109857222" sldId="256"/>
            <ac:spMk id="16" creationId="{C310626D-5743-49D4-8F7D-88C4F8F05774}"/>
          </ac:spMkLst>
        </pc:spChg>
        <pc:spChg chg="add">
          <ac:chgData name="MADHAV B CSA19-23" userId="S::csa19-23.madhav@slots.saintgits.org::3e12533c-88b3-4aa1-b869-61c2824d77b7" providerId="AD" clId="Web-{ADB1C19F-C0E4-0000-988A-BCD91706A642}" dt="2021-04-25T12:23:58.425" v="572"/>
          <ac:spMkLst>
            <pc:docMk/>
            <pc:sldMk cId="109857222" sldId="256"/>
            <ac:spMk id="18" creationId="{3C195FC1-B568-4C72-9902-34CB35DDD7A1}"/>
          </ac:spMkLst>
        </pc:spChg>
        <pc:spChg chg="add">
          <ac:chgData name="MADHAV B CSA19-23" userId="S::csa19-23.madhav@slots.saintgits.org::3e12533c-88b3-4aa1-b869-61c2824d77b7" providerId="AD" clId="Web-{ADB1C19F-C0E4-0000-988A-BCD91706A642}" dt="2021-04-25T12:23:58.425" v="572"/>
          <ac:spMkLst>
            <pc:docMk/>
            <pc:sldMk cId="109857222" sldId="256"/>
            <ac:spMk id="20" creationId="{EF2BDF77-362C-43F0-8CBB-A969EC2AE0C4}"/>
          </ac:spMkLst>
        </pc:spChg>
        <pc:spChg chg="add">
          <ac:chgData name="MADHAV B CSA19-23" userId="S::csa19-23.madhav@slots.saintgits.org::3e12533c-88b3-4aa1-b869-61c2824d77b7" providerId="AD" clId="Web-{ADB1C19F-C0E4-0000-988A-BCD91706A642}" dt="2021-04-25T12:23:58.425" v="572"/>
          <ac:spMkLst>
            <pc:docMk/>
            <pc:sldMk cId="109857222" sldId="256"/>
            <ac:spMk id="22" creationId="{4BE96B01-3929-432D-B8C2-ADBCB74C2EF4}"/>
          </ac:spMkLst>
        </pc:spChg>
        <pc:spChg chg="add">
          <ac:chgData name="MADHAV B CSA19-23" userId="S::csa19-23.madhav@slots.saintgits.org::3e12533c-88b3-4aa1-b869-61c2824d77b7" providerId="AD" clId="Web-{ADB1C19F-C0E4-0000-988A-BCD91706A642}" dt="2021-04-25T12:23:58.425" v="572"/>
          <ac:spMkLst>
            <pc:docMk/>
            <pc:sldMk cId="109857222" sldId="256"/>
            <ac:spMk id="24" creationId="{2A6FCDE6-CDE2-4C51-B18E-A95CFB679714}"/>
          </ac:spMkLst>
        </pc:spChg>
        <pc:spChg chg="add">
          <ac:chgData name="MADHAV B CSA19-23" userId="S::csa19-23.madhav@slots.saintgits.org::3e12533c-88b3-4aa1-b869-61c2824d77b7" providerId="AD" clId="Web-{ADB1C19F-C0E4-0000-988A-BCD91706A642}" dt="2021-04-25T12:23:58.425" v="572"/>
          <ac:spMkLst>
            <pc:docMk/>
            <pc:sldMk cId="109857222" sldId="256"/>
            <ac:spMk id="26" creationId="{9D2E8756-2465-473A-BA2A-2DB1D6224745}"/>
          </ac:spMkLst>
        </pc:spChg>
        <pc:cxnChg chg="add">
          <ac:chgData name="MADHAV B CSA19-23" userId="S::csa19-23.madhav@slots.saintgits.org::3e12533c-88b3-4aa1-b869-61c2824d77b7" providerId="AD" clId="Web-{ADB1C19F-C0E4-0000-988A-BCD91706A642}" dt="2021-04-25T12:23:58.425" v="572"/>
          <ac:cxnSpMkLst>
            <pc:docMk/>
            <pc:sldMk cId="109857222" sldId="256"/>
            <ac:cxnSpMk id="10" creationId="{EB898B32-3891-4C3A-8F58-C5969D2E9033}"/>
          </ac:cxnSpMkLst>
        </pc:cxnChg>
        <pc:cxnChg chg="add">
          <ac:chgData name="MADHAV B CSA19-23" userId="S::csa19-23.madhav@slots.saintgits.org::3e12533c-88b3-4aa1-b869-61c2824d77b7" providerId="AD" clId="Web-{ADB1C19F-C0E4-0000-988A-BCD91706A642}" dt="2021-04-25T12:23:58.425" v="572"/>
          <ac:cxnSpMkLst>
            <pc:docMk/>
            <pc:sldMk cId="109857222" sldId="256"/>
            <ac:cxnSpMk id="12" creationId="{4AE4806D-B8F9-4679-A68A-9BD21C01A301}"/>
          </ac:cxnSpMkLst>
        </pc:cxnChg>
      </pc:sldChg>
      <pc:sldChg chg="addSp delSp modSp mod setBg modClrScheme setClrOvrMap chgLayout">
        <pc:chgData name="MADHAV B CSA19-23" userId="S::csa19-23.madhav@slots.saintgits.org::3e12533c-88b3-4aa1-b869-61c2824d77b7" providerId="AD" clId="Web-{ADB1C19F-C0E4-0000-988A-BCD91706A642}" dt="2021-04-25T12:24:35.772" v="585"/>
        <pc:sldMkLst>
          <pc:docMk/>
          <pc:sldMk cId="4246337078" sldId="257"/>
        </pc:sldMkLst>
        <pc:spChg chg="mod ord">
          <ac:chgData name="MADHAV B CSA19-23" userId="S::csa19-23.madhav@slots.saintgits.org::3e12533c-88b3-4aa1-b869-61c2824d77b7" providerId="AD" clId="Web-{ADB1C19F-C0E4-0000-988A-BCD91706A642}" dt="2021-04-25T12:24:35.772" v="585"/>
          <ac:spMkLst>
            <pc:docMk/>
            <pc:sldMk cId="4246337078" sldId="257"/>
            <ac:spMk id="2" creationId="{1A01D2A4-0D5B-4364-A6B3-3C35A5CA4F26}"/>
          </ac:spMkLst>
        </pc:spChg>
        <pc:spChg chg="mod ord">
          <ac:chgData name="MADHAV B CSA19-23" userId="S::csa19-23.madhav@slots.saintgits.org::3e12533c-88b3-4aa1-b869-61c2824d77b7" providerId="AD" clId="Web-{ADB1C19F-C0E4-0000-988A-BCD91706A642}" dt="2021-04-25T12:24:35.772" v="585"/>
          <ac:spMkLst>
            <pc:docMk/>
            <pc:sldMk cId="4246337078" sldId="257"/>
            <ac:spMk id="3" creationId="{92346BFF-BE9D-46C4-A219-4DE6743E4570}"/>
          </ac:spMkLst>
        </pc:spChg>
        <pc:spChg chg="add del">
          <ac:chgData name="MADHAV B CSA19-23" userId="S::csa19-23.madhav@slots.saintgits.org::3e12533c-88b3-4aa1-b869-61c2824d77b7" providerId="AD" clId="Web-{ADB1C19F-C0E4-0000-988A-BCD91706A642}" dt="2021-04-25T12:24:25.365" v="580"/>
          <ac:spMkLst>
            <pc:docMk/>
            <pc:sldMk cId="4246337078" sldId="257"/>
            <ac:spMk id="6" creationId="{A65AC7D1-EAA9-48F5-B509-60A7F50BF703}"/>
          </ac:spMkLst>
        </pc:spChg>
        <pc:spChg chg="add del">
          <ac:chgData name="MADHAV B CSA19-23" userId="S::csa19-23.madhav@slots.saintgits.org::3e12533c-88b3-4aa1-b869-61c2824d77b7" providerId="AD" clId="Web-{ADB1C19F-C0E4-0000-988A-BCD91706A642}" dt="2021-04-25T12:24:25.365" v="580"/>
          <ac:spMkLst>
            <pc:docMk/>
            <pc:sldMk cId="4246337078" sldId="257"/>
            <ac:spMk id="7" creationId="{D6320AF9-619A-4175-865B-5663E1AEF4C5}"/>
          </ac:spMkLst>
        </pc:spChg>
        <pc:spChg chg="add del">
          <ac:chgData name="MADHAV B CSA19-23" userId="S::csa19-23.madhav@slots.saintgits.org::3e12533c-88b3-4aa1-b869-61c2824d77b7" providerId="AD" clId="Web-{ADB1C19F-C0E4-0000-988A-BCD91706A642}" dt="2021-04-25T12:24:20.396" v="576"/>
          <ac:spMkLst>
            <pc:docMk/>
            <pc:sldMk cId="4246337078" sldId="257"/>
            <ac:spMk id="8" creationId="{C52ED567-06B3-4107-9773-BBB6BD78673C}"/>
          </ac:spMkLst>
        </pc:spChg>
        <pc:spChg chg="add del">
          <ac:chgData name="MADHAV B CSA19-23" userId="S::csa19-23.madhav@slots.saintgits.org::3e12533c-88b3-4aa1-b869-61c2824d77b7" providerId="AD" clId="Web-{ADB1C19F-C0E4-0000-988A-BCD91706A642}" dt="2021-04-25T12:24:20.396" v="576"/>
          <ac:spMkLst>
            <pc:docMk/>
            <pc:sldMk cId="4246337078" sldId="257"/>
            <ac:spMk id="10" creationId="{AF551D8B-3775-4477-88B7-7B7C350D34E4}"/>
          </ac:spMkLst>
        </pc:spChg>
        <pc:spChg chg="add del">
          <ac:chgData name="MADHAV B CSA19-23" userId="S::csa19-23.madhav@slots.saintgits.org::3e12533c-88b3-4aa1-b869-61c2824d77b7" providerId="AD" clId="Web-{ADB1C19F-C0E4-0000-988A-BCD91706A642}" dt="2021-04-25T12:24:25.365" v="580"/>
          <ac:spMkLst>
            <pc:docMk/>
            <pc:sldMk cId="4246337078" sldId="257"/>
            <ac:spMk id="13" creationId="{7E018740-5C2B-4A41-AC1A-7E68D1EC1954}"/>
          </ac:spMkLst>
        </pc:spChg>
        <pc:spChg chg="add del">
          <ac:chgData name="MADHAV B CSA19-23" userId="S::csa19-23.madhav@slots.saintgits.org::3e12533c-88b3-4aa1-b869-61c2824d77b7" providerId="AD" clId="Web-{ADB1C19F-C0E4-0000-988A-BCD91706A642}" dt="2021-04-25T12:24:25.365" v="580"/>
          <ac:spMkLst>
            <pc:docMk/>
            <pc:sldMk cId="4246337078" sldId="257"/>
            <ac:spMk id="15" creationId="{166F75A4-C475-4941-8EE2-B80A06A2C1BB}"/>
          </ac:spMkLst>
        </pc:spChg>
        <pc:spChg chg="add del">
          <ac:chgData name="MADHAV B CSA19-23" userId="S::csa19-23.madhav@slots.saintgits.org::3e12533c-88b3-4aa1-b869-61c2824d77b7" providerId="AD" clId="Web-{ADB1C19F-C0E4-0000-988A-BCD91706A642}" dt="2021-04-25T12:24:20.396" v="576"/>
          <ac:spMkLst>
            <pc:docMk/>
            <pc:sldMk cId="4246337078" sldId="257"/>
            <ac:spMk id="16" creationId="{BB934D2B-85E2-4375-94EE-B66C16BF7999}"/>
          </ac:spMkLst>
        </pc:spChg>
        <pc:spChg chg="add del">
          <ac:chgData name="MADHAV B CSA19-23" userId="S::csa19-23.madhav@slots.saintgits.org::3e12533c-88b3-4aa1-b869-61c2824d77b7" providerId="AD" clId="Web-{ADB1C19F-C0E4-0000-988A-BCD91706A642}" dt="2021-04-25T12:24:25.365" v="580"/>
          <ac:spMkLst>
            <pc:docMk/>
            <pc:sldMk cId="4246337078" sldId="257"/>
            <ac:spMk id="17" creationId="{A032553A-72E8-4B0D-8405-FF9771C9AF05}"/>
          </ac:spMkLst>
        </pc:spChg>
        <pc:spChg chg="add del">
          <ac:chgData name="MADHAV B CSA19-23" userId="S::csa19-23.madhav@slots.saintgits.org::3e12533c-88b3-4aa1-b869-61c2824d77b7" providerId="AD" clId="Web-{ADB1C19F-C0E4-0000-988A-BCD91706A642}" dt="2021-04-25T12:24:20.396" v="576"/>
          <ac:spMkLst>
            <pc:docMk/>
            <pc:sldMk cId="4246337078" sldId="257"/>
            <ac:spMk id="18" creationId="{9B445E02-D785-4565-B842-9567BBC09508}"/>
          </ac:spMkLst>
        </pc:spChg>
        <pc:spChg chg="add del">
          <ac:chgData name="MADHAV B CSA19-23" userId="S::csa19-23.madhav@slots.saintgits.org::3e12533c-88b3-4aa1-b869-61c2824d77b7" providerId="AD" clId="Web-{ADB1C19F-C0E4-0000-988A-BCD91706A642}" dt="2021-04-25T12:24:25.365" v="580"/>
          <ac:spMkLst>
            <pc:docMk/>
            <pc:sldMk cId="4246337078" sldId="257"/>
            <ac:spMk id="19" creationId="{765800AC-C3B9-498E-87BC-29FAE4C76B21}"/>
          </ac:spMkLst>
        </pc:spChg>
        <pc:spChg chg="add del">
          <ac:chgData name="MADHAV B CSA19-23" userId="S::csa19-23.madhav@slots.saintgits.org::3e12533c-88b3-4aa1-b869-61c2824d77b7" providerId="AD" clId="Web-{ADB1C19F-C0E4-0000-988A-BCD91706A642}" dt="2021-04-25T12:24:20.396" v="576"/>
          <ac:spMkLst>
            <pc:docMk/>
            <pc:sldMk cId="4246337078" sldId="257"/>
            <ac:spMk id="20" creationId="{2C153736-D102-4F57-9DE7-615AFC02B0AC}"/>
          </ac:spMkLst>
        </pc:spChg>
        <pc:spChg chg="add del">
          <ac:chgData name="MADHAV B CSA19-23" userId="S::csa19-23.madhav@slots.saintgits.org::3e12533c-88b3-4aa1-b869-61c2824d77b7" providerId="AD" clId="Web-{ADB1C19F-C0E4-0000-988A-BCD91706A642}" dt="2021-04-25T12:24:25.365" v="580"/>
          <ac:spMkLst>
            <pc:docMk/>
            <pc:sldMk cId="4246337078" sldId="257"/>
            <ac:spMk id="21" creationId="{1F9D6ACB-2FF4-49F9-978A-E0D5327FC635}"/>
          </ac:spMkLst>
        </pc:spChg>
        <pc:spChg chg="add del">
          <ac:chgData name="MADHAV B CSA19-23" userId="S::csa19-23.madhav@slots.saintgits.org::3e12533c-88b3-4aa1-b869-61c2824d77b7" providerId="AD" clId="Web-{ADB1C19F-C0E4-0000-988A-BCD91706A642}" dt="2021-04-25T12:24:20.396" v="576"/>
          <ac:spMkLst>
            <pc:docMk/>
            <pc:sldMk cId="4246337078" sldId="257"/>
            <ac:spMk id="22" creationId="{BA407A52-66F4-4CDE-A726-FF79F3EC342D}"/>
          </ac:spMkLst>
        </pc:spChg>
        <pc:spChg chg="add del">
          <ac:chgData name="MADHAV B CSA19-23" userId="S::csa19-23.madhav@slots.saintgits.org::3e12533c-88b3-4aa1-b869-61c2824d77b7" providerId="AD" clId="Web-{ADB1C19F-C0E4-0000-988A-BCD91706A642}" dt="2021-04-25T12:24:25.365" v="580"/>
          <ac:spMkLst>
            <pc:docMk/>
            <pc:sldMk cId="4246337078" sldId="257"/>
            <ac:spMk id="23" creationId="{142BFA2A-77A0-4F60-A32A-685681C84889}"/>
          </ac:spMkLst>
        </pc:spChg>
        <pc:spChg chg="add del">
          <ac:chgData name="MADHAV B CSA19-23" userId="S::csa19-23.madhav@slots.saintgits.org::3e12533c-88b3-4aa1-b869-61c2824d77b7" providerId="AD" clId="Web-{ADB1C19F-C0E4-0000-988A-BCD91706A642}" dt="2021-04-25T12:24:20.396" v="576"/>
          <ac:spMkLst>
            <pc:docMk/>
            <pc:sldMk cId="4246337078" sldId="257"/>
            <ac:spMk id="24" creationId="{D28FFB34-4FC3-46F5-B900-D3B774FD0BE6}"/>
          </ac:spMkLst>
        </pc:spChg>
        <pc:spChg chg="add del">
          <ac:chgData name="MADHAV B CSA19-23" userId="S::csa19-23.madhav@slots.saintgits.org::3e12533c-88b3-4aa1-b869-61c2824d77b7" providerId="AD" clId="Web-{ADB1C19F-C0E4-0000-988A-BCD91706A642}" dt="2021-04-25T12:24:20.396" v="576"/>
          <ac:spMkLst>
            <pc:docMk/>
            <pc:sldMk cId="4246337078" sldId="257"/>
            <ac:spMk id="26" creationId="{205F7B13-ACB5-46BE-8070-0431266B183B}"/>
          </ac:spMkLst>
        </pc:spChg>
        <pc:spChg chg="add del">
          <ac:chgData name="MADHAV B CSA19-23" userId="S::csa19-23.madhav@slots.saintgits.org::3e12533c-88b3-4aa1-b869-61c2824d77b7" providerId="AD" clId="Web-{ADB1C19F-C0E4-0000-988A-BCD91706A642}" dt="2021-04-25T12:24:35.756" v="584"/>
          <ac:spMkLst>
            <pc:docMk/>
            <pc:sldMk cId="4246337078" sldId="257"/>
            <ac:spMk id="27" creationId="{E80B86A7-A1EC-475B-9166-88902B033A38}"/>
          </ac:spMkLst>
        </pc:spChg>
        <pc:spChg chg="add del">
          <ac:chgData name="MADHAV B CSA19-23" userId="S::csa19-23.madhav@slots.saintgits.org::3e12533c-88b3-4aa1-b869-61c2824d77b7" providerId="AD" clId="Web-{ADB1C19F-C0E4-0000-988A-BCD91706A642}" dt="2021-04-25T12:24:20.396" v="576"/>
          <ac:spMkLst>
            <pc:docMk/>
            <pc:sldMk cId="4246337078" sldId="257"/>
            <ac:spMk id="28" creationId="{D52A0D23-45DD-4DF4-ADE6-A81F409BB9FB}"/>
          </ac:spMkLst>
        </pc:spChg>
        <pc:spChg chg="add del">
          <ac:chgData name="MADHAV B CSA19-23" userId="S::csa19-23.madhav@slots.saintgits.org::3e12533c-88b3-4aa1-b869-61c2824d77b7" providerId="AD" clId="Web-{ADB1C19F-C0E4-0000-988A-BCD91706A642}" dt="2021-04-25T12:24:35.756" v="584"/>
          <ac:spMkLst>
            <pc:docMk/>
            <pc:sldMk cId="4246337078" sldId="257"/>
            <ac:spMk id="29" creationId="{C2C29CB1-9F74-4879-A6AF-AEA67B6F1F4D}"/>
          </ac:spMkLst>
        </pc:spChg>
        <pc:spChg chg="add del">
          <ac:chgData name="MADHAV B CSA19-23" userId="S::csa19-23.madhav@slots.saintgits.org::3e12533c-88b3-4aa1-b869-61c2824d77b7" providerId="AD" clId="Web-{ADB1C19F-C0E4-0000-988A-BCD91706A642}" dt="2021-04-25T12:24:35.756" v="584"/>
          <ac:spMkLst>
            <pc:docMk/>
            <pc:sldMk cId="4246337078" sldId="257"/>
            <ac:spMk id="30" creationId="{7E2C7115-5336-410C-AD71-0F0952A2E5A7}"/>
          </ac:spMkLst>
        </pc:spChg>
        <pc:spChg chg="add">
          <ac:chgData name="MADHAV B CSA19-23" userId="S::csa19-23.madhav@slots.saintgits.org::3e12533c-88b3-4aa1-b869-61c2824d77b7" providerId="AD" clId="Web-{ADB1C19F-C0E4-0000-988A-BCD91706A642}" dt="2021-04-25T12:24:35.772" v="585"/>
          <ac:spMkLst>
            <pc:docMk/>
            <pc:sldMk cId="4246337078" sldId="257"/>
            <ac:spMk id="31" creationId="{603AE127-802C-459A-A612-DB85B67F0DC0}"/>
          </ac:spMkLst>
        </pc:spChg>
        <pc:spChg chg="add">
          <ac:chgData name="MADHAV B CSA19-23" userId="S::csa19-23.madhav@slots.saintgits.org::3e12533c-88b3-4aa1-b869-61c2824d77b7" providerId="AD" clId="Web-{ADB1C19F-C0E4-0000-988A-BCD91706A642}" dt="2021-04-25T12:24:35.772" v="585"/>
          <ac:spMkLst>
            <pc:docMk/>
            <pc:sldMk cId="4246337078" sldId="257"/>
            <ac:spMk id="32" creationId="{9323D83D-50D6-4040-A58B-FCEA340F886A}"/>
          </ac:spMkLst>
        </pc:spChg>
        <pc:spChg chg="add">
          <ac:chgData name="MADHAV B CSA19-23" userId="S::csa19-23.madhav@slots.saintgits.org::3e12533c-88b3-4aa1-b869-61c2824d77b7" providerId="AD" clId="Web-{ADB1C19F-C0E4-0000-988A-BCD91706A642}" dt="2021-04-25T12:24:35.772" v="585"/>
          <ac:spMkLst>
            <pc:docMk/>
            <pc:sldMk cId="4246337078" sldId="257"/>
            <ac:spMk id="34" creationId="{F10FD715-4DCE-4779-B634-EC78315EA213}"/>
          </ac:spMkLst>
        </pc:spChg>
        <pc:cxnChg chg="add del">
          <ac:chgData name="MADHAV B CSA19-23" userId="S::csa19-23.madhav@slots.saintgits.org::3e12533c-88b3-4aa1-b869-61c2824d77b7" providerId="AD" clId="Web-{ADB1C19F-C0E4-0000-988A-BCD91706A642}" dt="2021-04-25T12:24:22.865" v="578"/>
          <ac:cxnSpMkLst>
            <pc:docMk/>
            <pc:sldMk cId="4246337078" sldId="257"/>
            <ac:cxnSpMk id="5" creationId="{0B5F7E3B-C5F1-40E0-A491-558BAFBC1127}"/>
          </ac:cxnSpMkLst>
        </pc:cxnChg>
        <pc:cxnChg chg="add del">
          <ac:chgData name="MADHAV B CSA19-23" userId="S::csa19-23.madhav@slots.saintgits.org::3e12533c-88b3-4aa1-b869-61c2824d77b7" providerId="AD" clId="Web-{ADB1C19F-C0E4-0000-988A-BCD91706A642}" dt="2021-04-25T12:24:25.365" v="580"/>
          <ac:cxnSpMkLst>
            <pc:docMk/>
            <pc:sldMk cId="4246337078" sldId="257"/>
            <ac:cxnSpMk id="9" creationId="{063B6EC6-D752-4EE7-908B-F8F19E8C7FEA}"/>
          </ac:cxnSpMkLst>
        </pc:cxnChg>
        <pc:cxnChg chg="add del">
          <ac:chgData name="MADHAV B CSA19-23" userId="S::csa19-23.madhav@slots.saintgits.org::3e12533c-88b3-4aa1-b869-61c2824d77b7" providerId="AD" clId="Web-{ADB1C19F-C0E4-0000-988A-BCD91706A642}" dt="2021-04-25T12:24:25.365" v="580"/>
          <ac:cxnSpMkLst>
            <pc:docMk/>
            <pc:sldMk cId="4246337078" sldId="257"/>
            <ac:cxnSpMk id="11" creationId="{EFECD4E8-AD3E-4228-82A2-9461958EA94D}"/>
          </ac:cxnSpMkLst>
        </pc:cxnChg>
        <pc:cxnChg chg="add del">
          <ac:chgData name="MADHAV B CSA19-23" userId="S::csa19-23.madhav@slots.saintgits.org::3e12533c-88b3-4aa1-b869-61c2824d77b7" providerId="AD" clId="Web-{ADB1C19F-C0E4-0000-988A-BCD91706A642}" dt="2021-04-25T12:24:20.396" v="576"/>
          <ac:cxnSpMkLst>
            <pc:docMk/>
            <pc:sldMk cId="4246337078" sldId="257"/>
            <ac:cxnSpMk id="12" creationId="{1A901C3D-CFAE-460D-BD0E-7D22164D7DFB}"/>
          </ac:cxnSpMkLst>
        </pc:cxnChg>
        <pc:cxnChg chg="add del">
          <ac:chgData name="MADHAV B CSA19-23" userId="S::csa19-23.madhav@slots.saintgits.org::3e12533c-88b3-4aa1-b869-61c2824d77b7" providerId="AD" clId="Web-{ADB1C19F-C0E4-0000-988A-BCD91706A642}" dt="2021-04-25T12:24:20.396" v="576"/>
          <ac:cxnSpMkLst>
            <pc:docMk/>
            <pc:sldMk cId="4246337078" sldId="257"/>
            <ac:cxnSpMk id="14" creationId="{837C0EA9-1437-4437-9D20-2BBDA1AA9FF8}"/>
          </ac:cxnSpMkLst>
        </pc:cxnChg>
        <pc:cxnChg chg="add del">
          <ac:chgData name="MADHAV B CSA19-23" userId="S::csa19-23.madhav@slots.saintgits.org::3e12533c-88b3-4aa1-b869-61c2824d77b7" providerId="AD" clId="Web-{ADB1C19F-C0E4-0000-988A-BCD91706A642}" dt="2021-04-25T12:24:32.006" v="582"/>
          <ac:cxnSpMkLst>
            <pc:docMk/>
            <pc:sldMk cId="4246337078" sldId="257"/>
            <ac:cxnSpMk id="25" creationId="{0B5F7E3B-C5F1-40E0-A491-558BAFBC1127}"/>
          </ac:cxnSpMkLst>
        </pc:cxnChg>
        <pc:cxnChg chg="add">
          <ac:chgData name="MADHAV B CSA19-23" userId="S::csa19-23.madhav@slots.saintgits.org::3e12533c-88b3-4aa1-b869-61c2824d77b7" providerId="AD" clId="Web-{ADB1C19F-C0E4-0000-988A-BCD91706A642}" dt="2021-04-25T12:24:35.772" v="585"/>
          <ac:cxnSpMkLst>
            <pc:docMk/>
            <pc:sldMk cId="4246337078" sldId="257"/>
            <ac:cxnSpMk id="33" creationId="{1A1FE6BB-DFB2-4080-9B5E-076EF5DDE67B}"/>
          </ac:cxnSpMkLst>
        </pc:cxnChg>
      </pc:sldChg>
      <pc:sldChg chg="addSp modSp mod setBg modClrScheme chgLayout">
        <pc:chgData name="MADHAV B CSA19-23" userId="S::csa19-23.madhav@slots.saintgits.org::3e12533c-88b3-4aa1-b869-61c2824d77b7" providerId="AD" clId="Web-{ADB1C19F-C0E4-0000-988A-BCD91706A642}" dt="2021-04-25T12:23:43.002" v="571"/>
        <pc:sldMkLst>
          <pc:docMk/>
          <pc:sldMk cId="206954936" sldId="258"/>
        </pc:sldMkLst>
        <pc:spChg chg="mod ord">
          <ac:chgData name="MADHAV B CSA19-23" userId="S::csa19-23.madhav@slots.saintgits.org::3e12533c-88b3-4aa1-b869-61c2824d77b7" providerId="AD" clId="Web-{ADB1C19F-C0E4-0000-988A-BCD91706A642}" dt="2021-04-25T12:23:43.002" v="571"/>
          <ac:spMkLst>
            <pc:docMk/>
            <pc:sldMk cId="206954936" sldId="258"/>
            <ac:spMk id="2" creationId="{41BA6E48-BBD4-493A-B5E2-5D3F34E61C33}"/>
          </ac:spMkLst>
        </pc:spChg>
        <pc:spChg chg="mod ord">
          <ac:chgData name="MADHAV B CSA19-23" userId="S::csa19-23.madhav@slots.saintgits.org::3e12533c-88b3-4aa1-b869-61c2824d77b7" providerId="AD" clId="Web-{ADB1C19F-C0E4-0000-988A-BCD91706A642}" dt="2021-04-25T12:23:43.002" v="571"/>
          <ac:spMkLst>
            <pc:docMk/>
            <pc:sldMk cId="206954936" sldId="258"/>
            <ac:spMk id="3" creationId="{7B1A540B-9C89-4EE4-8759-7EDAEC564B5C}"/>
          </ac:spMkLst>
        </pc:spChg>
        <pc:spChg chg="add">
          <ac:chgData name="MADHAV B CSA19-23" userId="S::csa19-23.madhav@slots.saintgits.org::3e12533c-88b3-4aa1-b869-61c2824d77b7" providerId="AD" clId="Web-{ADB1C19F-C0E4-0000-988A-BCD91706A642}" dt="2021-04-25T12:23:43.002" v="571"/>
          <ac:spMkLst>
            <pc:docMk/>
            <pc:sldMk cId="206954936" sldId="258"/>
            <ac:spMk id="8" creationId="{A65AC7D1-EAA9-48F5-B509-60A7F50BF703}"/>
          </ac:spMkLst>
        </pc:spChg>
        <pc:spChg chg="add">
          <ac:chgData name="MADHAV B CSA19-23" userId="S::csa19-23.madhav@slots.saintgits.org::3e12533c-88b3-4aa1-b869-61c2824d77b7" providerId="AD" clId="Web-{ADB1C19F-C0E4-0000-988A-BCD91706A642}" dt="2021-04-25T12:23:43.002" v="571"/>
          <ac:spMkLst>
            <pc:docMk/>
            <pc:sldMk cId="206954936" sldId="258"/>
            <ac:spMk id="10" creationId="{D6320AF9-619A-4175-865B-5663E1AEF4C5}"/>
          </ac:spMkLst>
        </pc:spChg>
        <pc:spChg chg="add">
          <ac:chgData name="MADHAV B CSA19-23" userId="S::csa19-23.madhav@slots.saintgits.org::3e12533c-88b3-4aa1-b869-61c2824d77b7" providerId="AD" clId="Web-{ADB1C19F-C0E4-0000-988A-BCD91706A642}" dt="2021-04-25T12:23:43.002" v="571"/>
          <ac:spMkLst>
            <pc:docMk/>
            <pc:sldMk cId="206954936" sldId="258"/>
            <ac:spMk id="16" creationId="{7E018740-5C2B-4A41-AC1A-7E68D1EC1954}"/>
          </ac:spMkLst>
        </pc:spChg>
        <pc:spChg chg="add">
          <ac:chgData name="MADHAV B CSA19-23" userId="S::csa19-23.madhav@slots.saintgits.org::3e12533c-88b3-4aa1-b869-61c2824d77b7" providerId="AD" clId="Web-{ADB1C19F-C0E4-0000-988A-BCD91706A642}" dt="2021-04-25T12:23:43.002" v="571"/>
          <ac:spMkLst>
            <pc:docMk/>
            <pc:sldMk cId="206954936" sldId="258"/>
            <ac:spMk id="18" creationId="{166F75A4-C475-4941-8EE2-B80A06A2C1BB}"/>
          </ac:spMkLst>
        </pc:spChg>
        <pc:spChg chg="add">
          <ac:chgData name="MADHAV B CSA19-23" userId="S::csa19-23.madhav@slots.saintgits.org::3e12533c-88b3-4aa1-b869-61c2824d77b7" providerId="AD" clId="Web-{ADB1C19F-C0E4-0000-988A-BCD91706A642}" dt="2021-04-25T12:23:43.002" v="571"/>
          <ac:spMkLst>
            <pc:docMk/>
            <pc:sldMk cId="206954936" sldId="258"/>
            <ac:spMk id="20" creationId="{A032553A-72E8-4B0D-8405-FF9771C9AF05}"/>
          </ac:spMkLst>
        </pc:spChg>
        <pc:spChg chg="add">
          <ac:chgData name="MADHAV B CSA19-23" userId="S::csa19-23.madhav@slots.saintgits.org::3e12533c-88b3-4aa1-b869-61c2824d77b7" providerId="AD" clId="Web-{ADB1C19F-C0E4-0000-988A-BCD91706A642}" dt="2021-04-25T12:23:43.002" v="571"/>
          <ac:spMkLst>
            <pc:docMk/>
            <pc:sldMk cId="206954936" sldId="258"/>
            <ac:spMk id="22" creationId="{765800AC-C3B9-498E-87BC-29FAE4C76B21}"/>
          </ac:spMkLst>
        </pc:spChg>
        <pc:spChg chg="add">
          <ac:chgData name="MADHAV B CSA19-23" userId="S::csa19-23.madhav@slots.saintgits.org::3e12533c-88b3-4aa1-b869-61c2824d77b7" providerId="AD" clId="Web-{ADB1C19F-C0E4-0000-988A-BCD91706A642}" dt="2021-04-25T12:23:43.002" v="571"/>
          <ac:spMkLst>
            <pc:docMk/>
            <pc:sldMk cId="206954936" sldId="258"/>
            <ac:spMk id="24" creationId="{1F9D6ACB-2FF4-49F9-978A-E0D5327FC635}"/>
          </ac:spMkLst>
        </pc:spChg>
        <pc:spChg chg="add">
          <ac:chgData name="MADHAV B CSA19-23" userId="S::csa19-23.madhav@slots.saintgits.org::3e12533c-88b3-4aa1-b869-61c2824d77b7" providerId="AD" clId="Web-{ADB1C19F-C0E4-0000-988A-BCD91706A642}" dt="2021-04-25T12:23:43.002" v="571"/>
          <ac:spMkLst>
            <pc:docMk/>
            <pc:sldMk cId="206954936" sldId="258"/>
            <ac:spMk id="26" creationId="{142BFA2A-77A0-4F60-A32A-685681C84889}"/>
          </ac:spMkLst>
        </pc:spChg>
        <pc:cxnChg chg="add">
          <ac:chgData name="MADHAV B CSA19-23" userId="S::csa19-23.madhav@slots.saintgits.org::3e12533c-88b3-4aa1-b869-61c2824d77b7" providerId="AD" clId="Web-{ADB1C19F-C0E4-0000-988A-BCD91706A642}" dt="2021-04-25T12:23:43.002" v="571"/>
          <ac:cxnSpMkLst>
            <pc:docMk/>
            <pc:sldMk cId="206954936" sldId="258"/>
            <ac:cxnSpMk id="12" creationId="{063B6EC6-D752-4EE7-908B-F8F19E8C7FEA}"/>
          </ac:cxnSpMkLst>
        </pc:cxnChg>
        <pc:cxnChg chg="add">
          <ac:chgData name="MADHAV B CSA19-23" userId="S::csa19-23.madhav@slots.saintgits.org::3e12533c-88b3-4aa1-b869-61c2824d77b7" providerId="AD" clId="Web-{ADB1C19F-C0E4-0000-988A-BCD91706A642}" dt="2021-04-25T12:23:43.002" v="571"/>
          <ac:cxnSpMkLst>
            <pc:docMk/>
            <pc:sldMk cId="206954936" sldId="258"/>
            <ac:cxnSpMk id="14" creationId="{EFECD4E8-AD3E-4228-82A2-9461958EA94D}"/>
          </ac:cxnSpMkLst>
        </pc:cxnChg>
      </pc:sldChg>
      <pc:sldChg chg="addSp modSp mod modClrScheme chgLayout">
        <pc:chgData name="MADHAV B CSA19-23" userId="S::csa19-23.madhav@slots.saintgits.org::3e12533c-88b3-4aa1-b869-61c2824d77b7" providerId="AD" clId="Web-{ADB1C19F-C0E4-0000-988A-BCD91706A642}" dt="2021-04-25T12:35:16.423" v="804" actId="20577"/>
        <pc:sldMkLst>
          <pc:docMk/>
          <pc:sldMk cId="3418924732" sldId="259"/>
        </pc:sldMkLst>
        <pc:spChg chg="mod ord">
          <ac:chgData name="MADHAV B CSA19-23" userId="S::csa19-23.madhav@slots.saintgits.org::3e12533c-88b3-4aa1-b869-61c2824d77b7" providerId="AD" clId="Web-{ADB1C19F-C0E4-0000-988A-BCD91706A642}" dt="2021-04-25T12:23:28.516" v="570"/>
          <ac:spMkLst>
            <pc:docMk/>
            <pc:sldMk cId="3418924732" sldId="259"/>
            <ac:spMk id="2" creationId="{41BA6E48-BBD4-493A-B5E2-5D3F34E61C33}"/>
          </ac:spMkLst>
        </pc:spChg>
        <pc:spChg chg="mod ord">
          <ac:chgData name="MADHAV B CSA19-23" userId="S::csa19-23.madhav@slots.saintgits.org::3e12533c-88b3-4aa1-b869-61c2824d77b7" providerId="AD" clId="Web-{ADB1C19F-C0E4-0000-988A-BCD91706A642}" dt="2021-04-25T12:35:16.423" v="804" actId="20577"/>
          <ac:spMkLst>
            <pc:docMk/>
            <pc:sldMk cId="3418924732" sldId="259"/>
            <ac:spMk id="3" creationId="{7B1A540B-9C89-4EE4-8759-7EDAEC564B5C}"/>
          </ac:spMkLst>
        </pc:spChg>
        <pc:picChg chg="add mod">
          <ac:chgData name="MADHAV B CSA19-23" userId="S::csa19-23.madhav@slots.saintgits.org::3e12533c-88b3-4aa1-b869-61c2824d77b7" providerId="AD" clId="Web-{ADB1C19F-C0E4-0000-988A-BCD91706A642}" dt="2021-04-25T12:34:14.731" v="801" actId="1076"/>
          <ac:picMkLst>
            <pc:docMk/>
            <pc:sldMk cId="3418924732" sldId="259"/>
            <ac:picMk id="4" creationId="{385D84A7-578C-4EF5-8930-462D9CCFE230}"/>
          </ac:picMkLst>
        </pc:picChg>
      </pc:sldChg>
      <pc:sldChg chg="modSp mod modClrScheme chgLayout">
        <pc:chgData name="MADHAV B CSA19-23" userId="S::csa19-23.madhav@slots.saintgits.org::3e12533c-88b3-4aa1-b869-61c2824d77b7" providerId="AD" clId="Web-{ADB1C19F-C0E4-0000-988A-BCD91706A642}" dt="2021-04-25T12:23:28.516" v="570"/>
        <pc:sldMkLst>
          <pc:docMk/>
          <pc:sldMk cId="487548172" sldId="260"/>
        </pc:sldMkLst>
        <pc:spChg chg="mod ord">
          <ac:chgData name="MADHAV B CSA19-23" userId="S::csa19-23.madhav@slots.saintgits.org::3e12533c-88b3-4aa1-b869-61c2824d77b7" providerId="AD" clId="Web-{ADB1C19F-C0E4-0000-988A-BCD91706A642}" dt="2021-04-25T12:23:28.516" v="570"/>
          <ac:spMkLst>
            <pc:docMk/>
            <pc:sldMk cId="487548172" sldId="260"/>
            <ac:spMk id="2" creationId="{41BA6E48-BBD4-493A-B5E2-5D3F34E61C33}"/>
          </ac:spMkLst>
        </pc:spChg>
        <pc:spChg chg="mod ord">
          <ac:chgData name="MADHAV B CSA19-23" userId="S::csa19-23.madhav@slots.saintgits.org::3e12533c-88b3-4aa1-b869-61c2824d77b7" providerId="AD" clId="Web-{ADB1C19F-C0E4-0000-988A-BCD91706A642}" dt="2021-04-25T12:23:28.516" v="570"/>
          <ac:spMkLst>
            <pc:docMk/>
            <pc:sldMk cId="487548172" sldId="260"/>
            <ac:spMk id="3" creationId="{7B1A540B-9C89-4EE4-8759-7EDAEC564B5C}"/>
          </ac:spMkLst>
        </pc:spChg>
      </pc:sldChg>
      <pc:sldChg chg="modSp mod modClrScheme chgLayout">
        <pc:chgData name="MADHAV B CSA19-23" userId="S::csa19-23.madhav@slots.saintgits.org::3e12533c-88b3-4aa1-b869-61c2824d77b7" providerId="AD" clId="Web-{ADB1C19F-C0E4-0000-988A-BCD91706A642}" dt="2021-04-25T12:23:28.516" v="570"/>
        <pc:sldMkLst>
          <pc:docMk/>
          <pc:sldMk cId="3709329686" sldId="261"/>
        </pc:sldMkLst>
        <pc:spChg chg="mod ord">
          <ac:chgData name="MADHAV B CSA19-23" userId="S::csa19-23.madhav@slots.saintgits.org::3e12533c-88b3-4aa1-b869-61c2824d77b7" providerId="AD" clId="Web-{ADB1C19F-C0E4-0000-988A-BCD91706A642}" dt="2021-04-25T12:23:28.516" v="570"/>
          <ac:spMkLst>
            <pc:docMk/>
            <pc:sldMk cId="3709329686" sldId="261"/>
            <ac:spMk id="2" creationId="{41BA6E48-BBD4-493A-B5E2-5D3F34E61C33}"/>
          </ac:spMkLst>
        </pc:spChg>
        <pc:spChg chg="mod ord">
          <ac:chgData name="MADHAV B CSA19-23" userId="S::csa19-23.madhav@slots.saintgits.org::3e12533c-88b3-4aa1-b869-61c2824d77b7" providerId="AD" clId="Web-{ADB1C19F-C0E4-0000-988A-BCD91706A642}" dt="2021-04-25T12:23:28.516" v="570"/>
          <ac:spMkLst>
            <pc:docMk/>
            <pc:sldMk cId="3709329686" sldId="261"/>
            <ac:spMk id="3" creationId="{7B1A540B-9C89-4EE4-8759-7EDAEC564B5C}"/>
          </ac:spMkLst>
        </pc:spChg>
      </pc:sldChg>
      <pc:sldChg chg="modSp mod ord modClrScheme chgLayout">
        <pc:chgData name="MADHAV B CSA19-23" userId="S::csa19-23.madhav@slots.saintgits.org::3e12533c-88b3-4aa1-b869-61c2824d77b7" providerId="AD" clId="Web-{ADB1C19F-C0E4-0000-988A-BCD91706A642}" dt="2021-04-25T12:25:04.071" v="589" actId="20577"/>
        <pc:sldMkLst>
          <pc:docMk/>
          <pc:sldMk cId="1071112777" sldId="262"/>
        </pc:sldMkLst>
        <pc:spChg chg="mod ord">
          <ac:chgData name="MADHAV B CSA19-23" userId="S::csa19-23.madhav@slots.saintgits.org::3e12533c-88b3-4aa1-b869-61c2824d77b7" providerId="AD" clId="Web-{ADB1C19F-C0E4-0000-988A-BCD91706A642}" dt="2021-04-25T12:25:04.071" v="589" actId="20577"/>
          <ac:spMkLst>
            <pc:docMk/>
            <pc:sldMk cId="1071112777" sldId="262"/>
            <ac:spMk id="2" creationId="{41BA6E48-BBD4-493A-B5E2-5D3F34E61C33}"/>
          </ac:spMkLst>
        </pc:spChg>
        <pc:spChg chg="mod ord">
          <ac:chgData name="MADHAV B CSA19-23" userId="S::csa19-23.madhav@slots.saintgits.org::3e12533c-88b3-4aa1-b869-61c2824d77b7" providerId="AD" clId="Web-{ADB1C19F-C0E4-0000-988A-BCD91706A642}" dt="2021-04-25T12:23:28.516" v="570"/>
          <ac:spMkLst>
            <pc:docMk/>
            <pc:sldMk cId="1071112777" sldId="262"/>
            <ac:spMk id="3" creationId="{7B1A540B-9C89-4EE4-8759-7EDAEC564B5C}"/>
          </ac:spMkLst>
        </pc:spChg>
      </pc:sldChg>
      <pc:sldChg chg="modSp mod modClrScheme chgLayout">
        <pc:chgData name="MADHAV B CSA19-23" userId="S::csa19-23.madhav@slots.saintgits.org::3e12533c-88b3-4aa1-b869-61c2824d77b7" providerId="AD" clId="Web-{ADB1C19F-C0E4-0000-988A-BCD91706A642}" dt="2021-04-25T12:23:28.516" v="570"/>
        <pc:sldMkLst>
          <pc:docMk/>
          <pc:sldMk cId="1532557952" sldId="263"/>
        </pc:sldMkLst>
        <pc:spChg chg="mod ord">
          <ac:chgData name="MADHAV B CSA19-23" userId="S::csa19-23.madhav@slots.saintgits.org::3e12533c-88b3-4aa1-b869-61c2824d77b7" providerId="AD" clId="Web-{ADB1C19F-C0E4-0000-988A-BCD91706A642}" dt="2021-04-25T12:23:28.516" v="570"/>
          <ac:spMkLst>
            <pc:docMk/>
            <pc:sldMk cId="1532557952" sldId="263"/>
            <ac:spMk id="2" creationId="{41BA6E48-BBD4-493A-B5E2-5D3F34E61C33}"/>
          </ac:spMkLst>
        </pc:spChg>
        <pc:spChg chg="mod ord">
          <ac:chgData name="MADHAV B CSA19-23" userId="S::csa19-23.madhav@slots.saintgits.org::3e12533c-88b3-4aa1-b869-61c2824d77b7" providerId="AD" clId="Web-{ADB1C19F-C0E4-0000-988A-BCD91706A642}" dt="2021-04-25T12:23:28.516" v="570"/>
          <ac:spMkLst>
            <pc:docMk/>
            <pc:sldMk cId="1532557952" sldId="263"/>
            <ac:spMk id="3" creationId="{7B1A540B-9C89-4EE4-8759-7EDAEC564B5C}"/>
          </ac:spMkLst>
        </pc:spChg>
      </pc:sldChg>
      <pc:sldChg chg="modSp mod modClrScheme chgLayout">
        <pc:chgData name="MADHAV B CSA19-23" userId="S::csa19-23.madhav@slots.saintgits.org::3e12533c-88b3-4aa1-b869-61c2824d77b7" providerId="AD" clId="Web-{ADB1C19F-C0E4-0000-988A-BCD91706A642}" dt="2021-04-25T12:29:33.001" v="791" actId="20577"/>
        <pc:sldMkLst>
          <pc:docMk/>
          <pc:sldMk cId="603727561" sldId="264"/>
        </pc:sldMkLst>
        <pc:spChg chg="mod ord">
          <ac:chgData name="MADHAV B CSA19-23" userId="S::csa19-23.madhav@slots.saintgits.org::3e12533c-88b3-4aa1-b869-61c2824d77b7" providerId="AD" clId="Web-{ADB1C19F-C0E4-0000-988A-BCD91706A642}" dt="2021-04-25T12:26:26.516" v="643" actId="20577"/>
          <ac:spMkLst>
            <pc:docMk/>
            <pc:sldMk cId="603727561" sldId="264"/>
            <ac:spMk id="2" creationId="{41BA6E48-BBD4-493A-B5E2-5D3F34E61C33}"/>
          </ac:spMkLst>
        </pc:spChg>
        <pc:spChg chg="mod ord">
          <ac:chgData name="MADHAV B CSA19-23" userId="S::csa19-23.madhav@slots.saintgits.org::3e12533c-88b3-4aa1-b869-61c2824d77b7" providerId="AD" clId="Web-{ADB1C19F-C0E4-0000-988A-BCD91706A642}" dt="2021-04-25T12:29:33.001" v="791" actId="20577"/>
          <ac:spMkLst>
            <pc:docMk/>
            <pc:sldMk cId="603727561" sldId="264"/>
            <ac:spMk id="3" creationId="{7B1A540B-9C89-4EE4-8759-7EDAEC564B5C}"/>
          </ac:spMkLst>
        </pc:spChg>
      </pc:sldChg>
      <pc:sldChg chg="modSp mod modClrScheme chgLayout">
        <pc:chgData name="MADHAV B CSA19-23" userId="S::csa19-23.madhav@slots.saintgits.org::3e12533c-88b3-4aa1-b869-61c2824d77b7" providerId="AD" clId="Web-{ADB1C19F-C0E4-0000-988A-BCD91706A642}" dt="2021-04-25T12:23:28.516" v="570"/>
        <pc:sldMkLst>
          <pc:docMk/>
          <pc:sldMk cId="3944012312" sldId="265"/>
        </pc:sldMkLst>
        <pc:spChg chg="mod ord">
          <ac:chgData name="MADHAV B CSA19-23" userId="S::csa19-23.madhav@slots.saintgits.org::3e12533c-88b3-4aa1-b869-61c2824d77b7" providerId="AD" clId="Web-{ADB1C19F-C0E4-0000-988A-BCD91706A642}" dt="2021-04-25T12:23:28.516" v="570"/>
          <ac:spMkLst>
            <pc:docMk/>
            <pc:sldMk cId="3944012312" sldId="265"/>
            <ac:spMk id="2" creationId="{41BA6E48-BBD4-493A-B5E2-5D3F34E61C33}"/>
          </ac:spMkLst>
        </pc:spChg>
        <pc:spChg chg="mod ord">
          <ac:chgData name="MADHAV B CSA19-23" userId="S::csa19-23.madhav@slots.saintgits.org::3e12533c-88b3-4aa1-b869-61c2824d77b7" providerId="AD" clId="Web-{ADB1C19F-C0E4-0000-988A-BCD91706A642}" dt="2021-04-25T12:23:28.516" v="570"/>
          <ac:spMkLst>
            <pc:docMk/>
            <pc:sldMk cId="3944012312" sldId="265"/>
            <ac:spMk id="3" creationId="{7B1A540B-9C89-4EE4-8759-7EDAEC564B5C}"/>
          </ac:spMkLst>
        </pc:spChg>
      </pc:sldChg>
      <pc:sldChg chg="modSp mod modClrScheme chgLayout">
        <pc:chgData name="MADHAV B CSA19-23" userId="S::csa19-23.madhav@slots.saintgits.org::3e12533c-88b3-4aa1-b869-61c2824d77b7" providerId="AD" clId="Web-{ADB1C19F-C0E4-0000-988A-BCD91706A642}" dt="2021-04-25T12:23:28.516" v="570"/>
        <pc:sldMkLst>
          <pc:docMk/>
          <pc:sldMk cId="1726683655" sldId="266"/>
        </pc:sldMkLst>
        <pc:spChg chg="mod ord">
          <ac:chgData name="MADHAV B CSA19-23" userId="S::csa19-23.madhav@slots.saintgits.org::3e12533c-88b3-4aa1-b869-61c2824d77b7" providerId="AD" clId="Web-{ADB1C19F-C0E4-0000-988A-BCD91706A642}" dt="2021-04-25T12:23:28.516" v="570"/>
          <ac:spMkLst>
            <pc:docMk/>
            <pc:sldMk cId="1726683655" sldId="266"/>
            <ac:spMk id="2" creationId="{16EEC78D-B5AB-4D28-8C08-7A1128C806EE}"/>
          </ac:spMkLst>
        </pc:spChg>
        <pc:spChg chg="mod ord">
          <ac:chgData name="MADHAV B CSA19-23" userId="S::csa19-23.madhav@slots.saintgits.org::3e12533c-88b3-4aa1-b869-61c2824d77b7" providerId="AD" clId="Web-{ADB1C19F-C0E4-0000-988A-BCD91706A642}" dt="2021-04-25T12:23:28.516" v="570"/>
          <ac:spMkLst>
            <pc:docMk/>
            <pc:sldMk cId="1726683655" sldId="266"/>
            <ac:spMk id="3" creationId="{7E745BCF-D156-4752-BB50-F03026B5D2FA}"/>
          </ac:spMkLst>
        </pc:spChg>
      </pc:sldChg>
      <pc:sldChg chg="modSp mod modClrScheme chgLayout">
        <pc:chgData name="MADHAV B CSA19-23" userId="S::csa19-23.madhav@slots.saintgits.org::3e12533c-88b3-4aa1-b869-61c2824d77b7" providerId="AD" clId="Web-{ADB1C19F-C0E4-0000-988A-BCD91706A642}" dt="2021-04-25T12:23:28.516" v="570"/>
        <pc:sldMkLst>
          <pc:docMk/>
          <pc:sldMk cId="365858740" sldId="267"/>
        </pc:sldMkLst>
        <pc:spChg chg="mod ord">
          <ac:chgData name="MADHAV B CSA19-23" userId="S::csa19-23.madhav@slots.saintgits.org::3e12533c-88b3-4aa1-b869-61c2824d77b7" providerId="AD" clId="Web-{ADB1C19F-C0E4-0000-988A-BCD91706A642}" dt="2021-04-25T12:23:28.516" v="570"/>
          <ac:spMkLst>
            <pc:docMk/>
            <pc:sldMk cId="365858740" sldId="267"/>
            <ac:spMk id="2" creationId="{DD3D2982-4733-47B1-9BA8-36712998D668}"/>
          </ac:spMkLst>
        </pc:spChg>
        <pc:spChg chg="mod ord">
          <ac:chgData name="MADHAV B CSA19-23" userId="S::csa19-23.madhav@slots.saintgits.org::3e12533c-88b3-4aa1-b869-61c2824d77b7" providerId="AD" clId="Web-{ADB1C19F-C0E4-0000-988A-BCD91706A642}" dt="2021-04-25T12:23:28.516" v="570"/>
          <ac:spMkLst>
            <pc:docMk/>
            <pc:sldMk cId="365858740" sldId="267"/>
            <ac:spMk id="3" creationId="{9E2CF4EA-683B-412F-AB6D-ABC141D53312}"/>
          </ac:spMkLst>
        </pc:spChg>
      </pc:sldChg>
      <pc:sldMasterChg chg="del delSldLayout">
        <pc:chgData name="MADHAV B CSA19-23" userId="S::csa19-23.madhav@slots.saintgits.org::3e12533c-88b3-4aa1-b869-61c2824d77b7" providerId="AD" clId="Web-{ADB1C19F-C0E4-0000-988A-BCD91706A642}" dt="2021-04-25T12:23:06.327" v="567"/>
        <pc:sldMasterMkLst>
          <pc:docMk/>
          <pc:sldMasterMk cId="4224890227" sldId="2147483684"/>
        </pc:sldMasterMkLst>
        <pc:sldLayoutChg chg="del">
          <pc:chgData name="MADHAV B CSA19-23" userId="S::csa19-23.madhav@slots.saintgits.org::3e12533c-88b3-4aa1-b869-61c2824d77b7" providerId="AD" clId="Web-{ADB1C19F-C0E4-0000-988A-BCD91706A642}" dt="2021-04-25T12:23:06.327" v="567"/>
          <pc:sldLayoutMkLst>
            <pc:docMk/>
            <pc:sldMasterMk cId="4224890227" sldId="2147483684"/>
            <pc:sldLayoutMk cId="1933215813" sldId="2147483685"/>
          </pc:sldLayoutMkLst>
        </pc:sldLayoutChg>
        <pc:sldLayoutChg chg="del">
          <pc:chgData name="MADHAV B CSA19-23" userId="S::csa19-23.madhav@slots.saintgits.org::3e12533c-88b3-4aa1-b869-61c2824d77b7" providerId="AD" clId="Web-{ADB1C19F-C0E4-0000-988A-BCD91706A642}" dt="2021-04-25T12:23:06.327" v="567"/>
          <pc:sldLayoutMkLst>
            <pc:docMk/>
            <pc:sldMasterMk cId="4224890227" sldId="2147483684"/>
            <pc:sldLayoutMk cId="2725287200" sldId="2147483686"/>
          </pc:sldLayoutMkLst>
        </pc:sldLayoutChg>
        <pc:sldLayoutChg chg="del">
          <pc:chgData name="MADHAV B CSA19-23" userId="S::csa19-23.madhav@slots.saintgits.org::3e12533c-88b3-4aa1-b869-61c2824d77b7" providerId="AD" clId="Web-{ADB1C19F-C0E4-0000-988A-BCD91706A642}" dt="2021-04-25T12:23:06.327" v="567"/>
          <pc:sldLayoutMkLst>
            <pc:docMk/>
            <pc:sldMasterMk cId="4224890227" sldId="2147483684"/>
            <pc:sldLayoutMk cId="495138693" sldId="2147483687"/>
          </pc:sldLayoutMkLst>
        </pc:sldLayoutChg>
        <pc:sldLayoutChg chg="del">
          <pc:chgData name="MADHAV B CSA19-23" userId="S::csa19-23.madhav@slots.saintgits.org::3e12533c-88b3-4aa1-b869-61c2824d77b7" providerId="AD" clId="Web-{ADB1C19F-C0E4-0000-988A-BCD91706A642}" dt="2021-04-25T12:23:06.327" v="567"/>
          <pc:sldLayoutMkLst>
            <pc:docMk/>
            <pc:sldMasterMk cId="4224890227" sldId="2147483684"/>
            <pc:sldLayoutMk cId="2747275305" sldId="2147483688"/>
          </pc:sldLayoutMkLst>
        </pc:sldLayoutChg>
        <pc:sldLayoutChg chg="del">
          <pc:chgData name="MADHAV B CSA19-23" userId="S::csa19-23.madhav@slots.saintgits.org::3e12533c-88b3-4aa1-b869-61c2824d77b7" providerId="AD" clId="Web-{ADB1C19F-C0E4-0000-988A-BCD91706A642}" dt="2021-04-25T12:23:06.327" v="567"/>
          <pc:sldLayoutMkLst>
            <pc:docMk/>
            <pc:sldMasterMk cId="4224890227" sldId="2147483684"/>
            <pc:sldLayoutMk cId="3218674851" sldId="2147483689"/>
          </pc:sldLayoutMkLst>
        </pc:sldLayoutChg>
        <pc:sldLayoutChg chg="del">
          <pc:chgData name="MADHAV B CSA19-23" userId="S::csa19-23.madhav@slots.saintgits.org::3e12533c-88b3-4aa1-b869-61c2824d77b7" providerId="AD" clId="Web-{ADB1C19F-C0E4-0000-988A-BCD91706A642}" dt="2021-04-25T12:23:06.327" v="567"/>
          <pc:sldLayoutMkLst>
            <pc:docMk/>
            <pc:sldMasterMk cId="4224890227" sldId="2147483684"/>
            <pc:sldLayoutMk cId="4095775276" sldId="2147483690"/>
          </pc:sldLayoutMkLst>
        </pc:sldLayoutChg>
        <pc:sldLayoutChg chg="del">
          <pc:chgData name="MADHAV B CSA19-23" userId="S::csa19-23.madhav@slots.saintgits.org::3e12533c-88b3-4aa1-b869-61c2824d77b7" providerId="AD" clId="Web-{ADB1C19F-C0E4-0000-988A-BCD91706A642}" dt="2021-04-25T12:23:06.327" v="567"/>
          <pc:sldLayoutMkLst>
            <pc:docMk/>
            <pc:sldMasterMk cId="4224890227" sldId="2147483684"/>
            <pc:sldLayoutMk cId="1754685343" sldId="2147483691"/>
          </pc:sldLayoutMkLst>
        </pc:sldLayoutChg>
        <pc:sldLayoutChg chg="del">
          <pc:chgData name="MADHAV B CSA19-23" userId="S::csa19-23.madhav@slots.saintgits.org::3e12533c-88b3-4aa1-b869-61c2824d77b7" providerId="AD" clId="Web-{ADB1C19F-C0E4-0000-988A-BCD91706A642}" dt="2021-04-25T12:23:06.327" v="567"/>
          <pc:sldLayoutMkLst>
            <pc:docMk/>
            <pc:sldMasterMk cId="4224890227" sldId="2147483684"/>
            <pc:sldLayoutMk cId="1243583344" sldId="2147483692"/>
          </pc:sldLayoutMkLst>
        </pc:sldLayoutChg>
        <pc:sldLayoutChg chg="del">
          <pc:chgData name="MADHAV B CSA19-23" userId="S::csa19-23.madhav@slots.saintgits.org::3e12533c-88b3-4aa1-b869-61c2824d77b7" providerId="AD" clId="Web-{ADB1C19F-C0E4-0000-988A-BCD91706A642}" dt="2021-04-25T12:23:06.327" v="567"/>
          <pc:sldLayoutMkLst>
            <pc:docMk/>
            <pc:sldMasterMk cId="4224890227" sldId="2147483684"/>
            <pc:sldLayoutMk cId="3487571505" sldId="2147483693"/>
          </pc:sldLayoutMkLst>
        </pc:sldLayoutChg>
        <pc:sldLayoutChg chg="del">
          <pc:chgData name="MADHAV B CSA19-23" userId="S::csa19-23.madhav@slots.saintgits.org::3e12533c-88b3-4aa1-b869-61c2824d77b7" providerId="AD" clId="Web-{ADB1C19F-C0E4-0000-988A-BCD91706A642}" dt="2021-04-25T12:23:06.327" v="567"/>
          <pc:sldLayoutMkLst>
            <pc:docMk/>
            <pc:sldMasterMk cId="4224890227" sldId="2147483684"/>
            <pc:sldLayoutMk cId="3892119403" sldId="2147483694"/>
          </pc:sldLayoutMkLst>
        </pc:sldLayoutChg>
        <pc:sldLayoutChg chg="del">
          <pc:chgData name="MADHAV B CSA19-23" userId="S::csa19-23.madhav@slots.saintgits.org::3e12533c-88b3-4aa1-b869-61c2824d77b7" providerId="AD" clId="Web-{ADB1C19F-C0E4-0000-988A-BCD91706A642}" dt="2021-04-25T12:23:06.327" v="567"/>
          <pc:sldLayoutMkLst>
            <pc:docMk/>
            <pc:sldMasterMk cId="4224890227" sldId="2147483684"/>
            <pc:sldLayoutMk cId="2676960466" sldId="2147483695"/>
          </pc:sldLayoutMkLst>
        </pc:sldLayoutChg>
        <pc:sldLayoutChg chg="del">
          <pc:chgData name="MADHAV B CSA19-23" userId="S::csa19-23.madhav@slots.saintgits.org::3e12533c-88b3-4aa1-b869-61c2824d77b7" providerId="AD" clId="Web-{ADB1C19F-C0E4-0000-988A-BCD91706A642}" dt="2021-04-25T12:23:06.327" v="567"/>
          <pc:sldLayoutMkLst>
            <pc:docMk/>
            <pc:sldMasterMk cId="4224890227" sldId="2147483684"/>
            <pc:sldLayoutMk cId="9729265" sldId="2147483696"/>
          </pc:sldLayoutMkLst>
        </pc:sldLayoutChg>
        <pc:sldLayoutChg chg="del">
          <pc:chgData name="MADHAV B CSA19-23" userId="S::csa19-23.madhav@slots.saintgits.org::3e12533c-88b3-4aa1-b869-61c2824d77b7" providerId="AD" clId="Web-{ADB1C19F-C0E4-0000-988A-BCD91706A642}" dt="2021-04-25T12:23:06.327" v="567"/>
          <pc:sldLayoutMkLst>
            <pc:docMk/>
            <pc:sldMasterMk cId="4224890227" sldId="2147483684"/>
            <pc:sldLayoutMk cId="1771445325" sldId="2147483697"/>
          </pc:sldLayoutMkLst>
        </pc:sldLayoutChg>
        <pc:sldLayoutChg chg="del">
          <pc:chgData name="MADHAV B CSA19-23" userId="S::csa19-23.madhav@slots.saintgits.org::3e12533c-88b3-4aa1-b869-61c2824d77b7" providerId="AD" clId="Web-{ADB1C19F-C0E4-0000-988A-BCD91706A642}" dt="2021-04-25T12:23:06.327" v="567"/>
          <pc:sldLayoutMkLst>
            <pc:docMk/>
            <pc:sldMasterMk cId="4224890227" sldId="2147483684"/>
            <pc:sldLayoutMk cId="2271420763" sldId="2147483698"/>
          </pc:sldLayoutMkLst>
        </pc:sldLayoutChg>
        <pc:sldLayoutChg chg="del">
          <pc:chgData name="MADHAV B CSA19-23" userId="S::csa19-23.madhav@slots.saintgits.org::3e12533c-88b3-4aa1-b869-61c2824d77b7" providerId="AD" clId="Web-{ADB1C19F-C0E4-0000-988A-BCD91706A642}" dt="2021-04-25T12:23:06.327" v="567"/>
          <pc:sldLayoutMkLst>
            <pc:docMk/>
            <pc:sldMasterMk cId="4224890227" sldId="2147483684"/>
            <pc:sldLayoutMk cId="191964179" sldId="2147483699"/>
          </pc:sldLayoutMkLst>
        </pc:sldLayoutChg>
        <pc:sldLayoutChg chg="del">
          <pc:chgData name="MADHAV B CSA19-23" userId="S::csa19-23.madhav@slots.saintgits.org::3e12533c-88b3-4aa1-b869-61c2824d77b7" providerId="AD" clId="Web-{ADB1C19F-C0E4-0000-988A-BCD91706A642}" dt="2021-04-25T12:23:06.327" v="567"/>
          <pc:sldLayoutMkLst>
            <pc:docMk/>
            <pc:sldMasterMk cId="4224890227" sldId="2147483684"/>
            <pc:sldLayoutMk cId="915940836" sldId="2147483700"/>
          </pc:sldLayoutMkLst>
        </pc:sldLayoutChg>
        <pc:sldLayoutChg chg="del">
          <pc:chgData name="MADHAV B CSA19-23" userId="S::csa19-23.madhav@slots.saintgits.org::3e12533c-88b3-4aa1-b869-61c2824d77b7" providerId="AD" clId="Web-{ADB1C19F-C0E4-0000-988A-BCD91706A642}" dt="2021-04-25T12:23:06.327" v="567"/>
          <pc:sldLayoutMkLst>
            <pc:docMk/>
            <pc:sldMasterMk cId="4224890227" sldId="2147483684"/>
            <pc:sldLayoutMk cId="3736734116" sldId="2147483701"/>
          </pc:sldLayoutMkLst>
        </pc:sldLayoutChg>
      </pc:sldMasterChg>
      <pc:sldMasterChg chg="add del addSldLayout delSldLayout modSldLayout">
        <pc:chgData name="MADHAV B CSA19-23" userId="S::csa19-23.madhav@slots.saintgits.org::3e12533c-88b3-4aa1-b869-61c2824d77b7" providerId="AD" clId="Web-{ADB1C19F-C0E4-0000-988A-BCD91706A642}" dt="2021-04-25T12:23:15.687" v="568"/>
        <pc:sldMasterMkLst>
          <pc:docMk/>
          <pc:sldMasterMk cId="3896179244" sldId="2147483702"/>
        </pc:sldMasterMkLst>
        <pc:sldLayoutChg chg="add del mod replId">
          <pc:chgData name="MADHAV B CSA19-23" userId="S::csa19-23.madhav@slots.saintgits.org::3e12533c-88b3-4aa1-b869-61c2824d77b7" providerId="AD" clId="Web-{ADB1C19F-C0E4-0000-988A-BCD91706A642}" dt="2021-04-25T12:23:15.687" v="568"/>
          <pc:sldLayoutMkLst>
            <pc:docMk/>
            <pc:sldMasterMk cId="3896179244" sldId="2147483702"/>
            <pc:sldLayoutMk cId="3734612126" sldId="2147483703"/>
          </pc:sldLayoutMkLst>
        </pc:sldLayoutChg>
        <pc:sldLayoutChg chg="add del mod replId">
          <pc:chgData name="MADHAV B CSA19-23" userId="S::csa19-23.madhav@slots.saintgits.org::3e12533c-88b3-4aa1-b869-61c2824d77b7" providerId="AD" clId="Web-{ADB1C19F-C0E4-0000-988A-BCD91706A642}" dt="2021-04-25T12:23:15.687" v="568"/>
          <pc:sldLayoutMkLst>
            <pc:docMk/>
            <pc:sldMasterMk cId="3896179244" sldId="2147483702"/>
            <pc:sldLayoutMk cId="170988906" sldId="2147483704"/>
          </pc:sldLayoutMkLst>
        </pc:sldLayoutChg>
        <pc:sldLayoutChg chg="add del mod replId">
          <pc:chgData name="MADHAV B CSA19-23" userId="S::csa19-23.madhav@slots.saintgits.org::3e12533c-88b3-4aa1-b869-61c2824d77b7" providerId="AD" clId="Web-{ADB1C19F-C0E4-0000-988A-BCD91706A642}" dt="2021-04-25T12:23:15.687" v="568"/>
          <pc:sldLayoutMkLst>
            <pc:docMk/>
            <pc:sldMasterMk cId="3896179244" sldId="2147483702"/>
            <pc:sldLayoutMk cId="4154548093" sldId="2147483705"/>
          </pc:sldLayoutMkLst>
        </pc:sldLayoutChg>
        <pc:sldLayoutChg chg="add del mod replId">
          <pc:chgData name="MADHAV B CSA19-23" userId="S::csa19-23.madhav@slots.saintgits.org::3e12533c-88b3-4aa1-b869-61c2824d77b7" providerId="AD" clId="Web-{ADB1C19F-C0E4-0000-988A-BCD91706A642}" dt="2021-04-25T12:23:15.687" v="568"/>
          <pc:sldLayoutMkLst>
            <pc:docMk/>
            <pc:sldMasterMk cId="3896179244" sldId="2147483702"/>
            <pc:sldLayoutMk cId="3933832495" sldId="2147483706"/>
          </pc:sldLayoutMkLst>
        </pc:sldLayoutChg>
        <pc:sldLayoutChg chg="add del mod replId">
          <pc:chgData name="MADHAV B CSA19-23" userId="S::csa19-23.madhav@slots.saintgits.org::3e12533c-88b3-4aa1-b869-61c2824d77b7" providerId="AD" clId="Web-{ADB1C19F-C0E4-0000-988A-BCD91706A642}" dt="2021-04-25T12:23:15.687" v="568"/>
          <pc:sldLayoutMkLst>
            <pc:docMk/>
            <pc:sldMasterMk cId="3896179244" sldId="2147483702"/>
            <pc:sldLayoutMk cId="3200471475" sldId="2147483707"/>
          </pc:sldLayoutMkLst>
        </pc:sldLayoutChg>
        <pc:sldLayoutChg chg="add del mod replId">
          <pc:chgData name="MADHAV B CSA19-23" userId="S::csa19-23.madhav@slots.saintgits.org::3e12533c-88b3-4aa1-b869-61c2824d77b7" providerId="AD" clId="Web-{ADB1C19F-C0E4-0000-988A-BCD91706A642}" dt="2021-04-25T12:23:15.687" v="568"/>
          <pc:sldLayoutMkLst>
            <pc:docMk/>
            <pc:sldMasterMk cId="3896179244" sldId="2147483702"/>
            <pc:sldLayoutMk cId="131486577" sldId="2147483708"/>
          </pc:sldLayoutMkLst>
        </pc:sldLayoutChg>
        <pc:sldLayoutChg chg="add del mod replId">
          <pc:chgData name="MADHAV B CSA19-23" userId="S::csa19-23.madhav@slots.saintgits.org::3e12533c-88b3-4aa1-b869-61c2824d77b7" providerId="AD" clId="Web-{ADB1C19F-C0E4-0000-988A-BCD91706A642}" dt="2021-04-25T12:23:15.687" v="568"/>
          <pc:sldLayoutMkLst>
            <pc:docMk/>
            <pc:sldMasterMk cId="3896179244" sldId="2147483702"/>
            <pc:sldLayoutMk cId="3943764315" sldId="2147483709"/>
          </pc:sldLayoutMkLst>
        </pc:sldLayoutChg>
        <pc:sldLayoutChg chg="add del mod replId">
          <pc:chgData name="MADHAV B CSA19-23" userId="S::csa19-23.madhav@slots.saintgits.org::3e12533c-88b3-4aa1-b869-61c2824d77b7" providerId="AD" clId="Web-{ADB1C19F-C0E4-0000-988A-BCD91706A642}" dt="2021-04-25T12:23:15.687" v="568"/>
          <pc:sldLayoutMkLst>
            <pc:docMk/>
            <pc:sldMasterMk cId="3896179244" sldId="2147483702"/>
            <pc:sldLayoutMk cId="2480186930" sldId="2147483710"/>
          </pc:sldLayoutMkLst>
        </pc:sldLayoutChg>
        <pc:sldLayoutChg chg="add del mod replId">
          <pc:chgData name="MADHAV B CSA19-23" userId="S::csa19-23.madhav@slots.saintgits.org::3e12533c-88b3-4aa1-b869-61c2824d77b7" providerId="AD" clId="Web-{ADB1C19F-C0E4-0000-988A-BCD91706A642}" dt="2021-04-25T12:23:15.687" v="568"/>
          <pc:sldLayoutMkLst>
            <pc:docMk/>
            <pc:sldMasterMk cId="3896179244" sldId="2147483702"/>
            <pc:sldLayoutMk cId="2063728469" sldId="2147483711"/>
          </pc:sldLayoutMkLst>
        </pc:sldLayoutChg>
        <pc:sldLayoutChg chg="add del mod replId">
          <pc:chgData name="MADHAV B CSA19-23" userId="S::csa19-23.madhav@slots.saintgits.org::3e12533c-88b3-4aa1-b869-61c2824d77b7" providerId="AD" clId="Web-{ADB1C19F-C0E4-0000-988A-BCD91706A642}" dt="2021-04-25T12:23:15.687" v="568"/>
          <pc:sldLayoutMkLst>
            <pc:docMk/>
            <pc:sldMasterMk cId="3896179244" sldId="2147483702"/>
            <pc:sldLayoutMk cId="1180987721" sldId="2147483712"/>
          </pc:sldLayoutMkLst>
        </pc:sldLayoutChg>
        <pc:sldLayoutChg chg="add del mod replId">
          <pc:chgData name="MADHAV B CSA19-23" userId="S::csa19-23.madhav@slots.saintgits.org::3e12533c-88b3-4aa1-b869-61c2824d77b7" providerId="AD" clId="Web-{ADB1C19F-C0E4-0000-988A-BCD91706A642}" dt="2021-04-25T12:23:15.687" v="568"/>
          <pc:sldLayoutMkLst>
            <pc:docMk/>
            <pc:sldMasterMk cId="3896179244" sldId="2147483702"/>
            <pc:sldLayoutMk cId="2500786652" sldId="2147483713"/>
          </pc:sldLayoutMkLst>
        </pc:sldLayoutChg>
        <pc:sldLayoutChg chg="add del mod replId">
          <pc:chgData name="MADHAV B CSA19-23" userId="S::csa19-23.madhav@slots.saintgits.org::3e12533c-88b3-4aa1-b869-61c2824d77b7" providerId="AD" clId="Web-{ADB1C19F-C0E4-0000-988A-BCD91706A642}" dt="2021-04-25T12:23:15.687" v="568"/>
          <pc:sldLayoutMkLst>
            <pc:docMk/>
            <pc:sldMasterMk cId="3896179244" sldId="2147483702"/>
            <pc:sldLayoutMk cId="940610762" sldId="2147483714"/>
          </pc:sldLayoutMkLst>
        </pc:sldLayoutChg>
        <pc:sldLayoutChg chg="add del mod replId">
          <pc:chgData name="MADHAV B CSA19-23" userId="S::csa19-23.madhav@slots.saintgits.org::3e12533c-88b3-4aa1-b869-61c2824d77b7" providerId="AD" clId="Web-{ADB1C19F-C0E4-0000-988A-BCD91706A642}" dt="2021-04-25T12:23:15.687" v="568"/>
          <pc:sldLayoutMkLst>
            <pc:docMk/>
            <pc:sldMasterMk cId="3896179244" sldId="2147483702"/>
            <pc:sldLayoutMk cId="764918456" sldId="2147483715"/>
          </pc:sldLayoutMkLst>
        </pc:sldLayoutChg>
        <pc:sldLayoutChg chg="add del mod replId">
          <pc:chgData name="MADHAV B CSA19-23" userId="S::csa19-23.madhav@slots.saintgits.org::3e12533c-88b3-4aa1-b869-61c2824d77b7" providerId="AD" clId="Web-{ADB1C19F-C0E4-0000-988A-BCD91706A642}" dt="2021-04-25T12:23:15.687" v="568"/>
          <pc:sldLayoutMkLst>
            <pc:docMk/>
            <pc:sldMasterMk cId="3896179244" sldId="2147483702"/>
            <pc:sldLayoutMk cId="3908835316" sldId="2147483716"/>
          </pc:sldLayoutMkLst>
        </pc:sldLayoutChg>
        <pc:sldLayoutChg chg="add del mod replId">
          <pc:chgData name="MADHAV B CSA19-23" userId="S::csa19-23.madhav@slots.saintgits.org::3e12533c-88b3-4aa1-b869-61c2824d77b7" providerId="AD" clId="Web-{ADB1C19F-C0E4-0000-988A-BCD91706A642}" dt="2021-04-25T12:23:15.687" v="568"/>
          <pc:sldLayoutMkLst>
            <pc:docMk/>
            <pc:sldMasterMk cId="3896179244" sldId="2147483702"/>
            <pc:sldLayoutMk cId="880275291" sldId="2147483717"/>
          </pc:sldLayoutMkLst>
        </pc:sldLayoutChg>
        <pc:sldLayoutChg chg="add del mod replId">
          <pc:chgData name="MADHAV B CSA19-23" userId="S::csa19-23.madhav@slots.saintgits.org::3e12533c-88b3-4aa1-b869-61c2824d77b7" providerId="AD" clId="Web-{ADB1C19F-C0E4-0000-988A-BCD91706A642}" dt="2021-04-25T12:23:15.687" v="568"/>
          <pc:sldLayoutMkLst>
            <pc:docMk/>
            <pc:sldMasterMk cId="3896179244" sldId="2147483702"/>
            <pc:sldLayoutMk cId="2795657661" sldId="2147483718"/>
          </pc:sldLayoutMkLst>
        </pc:sldLayoutChg>
      </pc:sldMasterChg>
      <pc:sldMasterChg chg="add del addSldLayout delSldLayout modSldLayout">
        <pc:chgData name="MADHAV B CSA19-23" userId="S::csa19-23.madhav@slots.saintgits.org::3e12533c-88b3-4aa1-b869-61c2824d77b7" providerId="AD" clId="Web-{ADB1C19F-C0E4-0000-988A-BCD91706A642}" dt="2021-04-25T12:23:23.953" v="569"/>
        <pc:sldMasterMkLst>
          <pc:docMk/>
          <pc:sldMasterMk cId="794036799" sldId="2147483719"/>
        </pc:sldMasterMkLst>
        <pc:sldLayoutChg chg="add del mod replId">
          <pc:chgData name="MADHAV B CSA19-23" userId="S::csa19-23.madhav@slots.saintgits.org::3e12533c-88b3-4aa1-b869-61c2824d77b7" providerId="AD" clId="Web-{ADB1C19F-C0E4-0000-988A-BCD91706A642}" dt="2021-04-25T12:23:23.953" v="569"/>
          <pc:sldLayoutMkLst>
            <pc:docMk/>
            <pc:sldMasterMk cId="794036799" sldId="2147483719"/>
            <pc:sldLayoutMk cId="3856384165" sldId="2147483720"/>
          </pc:sldLayoutMkLst>
        </pc:sldLayoutChg>
        <pc:sldLayoutChg chg="add del mod replId">
          <pc:chgData name="MADHAV B CSA19-23" userId="S::csa19-23.madhav@slots.saintgits.org::3e12533c-88b3-4aa1-b869-61c2824d77b7" providerId="AD" clId="Web-{ADB1C19F-C0E4-0000-988A-BCD91706A642}" dt="2021-04-25T12:23:23.953" v="569"/>
          <pc:sldLayoutMkLst>
            <pc:docMk/>
            <pc:sldMasterMk cId="794036799" sldId="2147483719"/>
            <pc:sldLayoutMk cId="2056617780" sldId="2147483721"/>
          </pc:sldLayoutMkLst>
        </pc:sldLayoutChg>
        <pc:sldLayoutChg chg="add del mod replId">
          <pc:chgData name="MADHAV B CSA19-23" userId="S::csa19-23.madhav@slots.saintgits.org::3e12533c-88b3-4aa1-b869-61c2824d77b7" providerId="AD" clId="Web-{ADB1C19F-C0E4-0000-988A-BCD91706A642}" dt="2021-04-25T12:23:23.953" v="569"/>
          <pc:sldLayoutMkLst>
            <pc:docMk/>
            <pc:sldMasterMk cId="794036799" sldId="2147483719"/>
            <pc:sldLayoutMk cId="2706045697" sldId="2147483722"/>
          </pc:sldLayoutMkLst>
        </pc:sldLayoutChg>
        <pc:sldLayoutChg chg="add del mod replId">
          <pc:chgData name="MADHAV B CSA19-23" userId="S::csa19-23.madhav@slots.saintgits.org::3e12533c-88b3-4aa1-b869-61c2824d77b7" providerId="AD" clId="Web-{ADB1C19F-C0E4-0000-988A-BCD91706A642}" dt="2021-04-25T12:23:23.953" v="569"/>
          <pc:sldLayoutMkLst>
            <pc:docMk/>
            <pc:sldMasterMk cId="794036799" sldId="2147483719"/>
            <pc:sldLayoutMk cId="3195953710" sldId="2147483723"/>
          </pc:sldLayoutMkLst>
        </pc:sldLayoutChg>
        <pc:sldLayoutChg chg="add del mod replId">
          <pc:chgData name="MADHAV B CSA19-23" userId="S::csa19-23.madhav@slots.saintgits.org::3e12533c-88b3-4aa1-b869-61c2824d77b7" providerId="AD" clId="Web-{ADB1C19F-C0E4-0000-988A-BCD91706A642}" dt="2021-04-25T12:23:23.953" v="569"/>
          <pc:sldLayoutMkLst>
            <pc:docMk/>
            <pc:sldMasterMk cId="794036799" sldId="2147483719"/>
            <pc:sldLayoutMk cId="3693109922" sldId="2147483724"/>
          </pc:sldLayoutMkLst>
        </pc:sldLayoutChg>
        <pc:sldLayoutChg chg="add del mod replId">
          <pc:chgData name="MADHAV B CSA19-23" userId="S::csa19-23.madhav@slots.saintgits.org::3e12533c-88b3-4aa1-b869-61c2824d77b7" providerId="AD" clId="Web-{ADB1C19F-C0E4-0000-988A-BCD91706A642}" dt="2021-04-25T12:23:23.953" v="569"/>
          <pc:sldLayoutMkLst>
            <pc:docMk/>
            <pc:sldMasterMk cId="794036799" sldId="2147483719"/>
            <pc:sldLayoutMk cId="1070028454" sldId="2147483725"/>
          </pc:sldLayoutMkLst>
        </pc:sldLayoutChg>
        <pc:sldLayoutChg chg="add del mod replId">
          <pc:chgData name="MADHAV B CSA19-23" userId="S::csa19-23.madhav@slots.saintgits.org::3e12533c-88b3-4aa1-b869-61c2824d77b7" providerId="AD" clId="Web-{ADB1C19F-C0E4-0000-988A-BCD91706A642}" dt="2021-04-25T12:23:23.953" v="569"/>
          <pc:sldLayoutMkLst>
            <pc:docMk/>
            <pc:sldMasterMk cId="794036799" sldId="2147483719"/>
            <pc:sldLayoutMk cId="4186155677" sldId="2147483726"/>
          </pc:sldLayoutMkLst>
        </pc:sldLayoutChg>
        <pc:sldLayoutChg chg="add del mod replId">
          <pc:chgData name="MADHAV B CSA19-23" userId="S::csa19-23.madhav@slots.saintgits.org::3e12533c-88b3-4aa1-b869-61c2824d77b7" providerId="AD" clId="Web-{ADB1C19F-C0E4-0000-988A-BCD91706A642}" dt="2021-04-25T12:23:23.953" v="569"/>
          <pc:sldLayoutMkLst>
            <pc:docMk/>
            <pc:sldMasterMk cId="794036799" sldId="2147483719"/>
            <pc:sldLayoutMk cId="550637391" sldId="2147483727"/>
          </pc:sldLayoutMkLst>
        </pc:sldLayoutChg>
        <pc:sldLayoutChg chg="add del mod replId">
          <pc:chgData name="MADHAV B CSA19-23" userId="S::csa19-23.madhav@slots.saintgits.org::3e12533c-88b3-4aa1-b869-61c2824d77b7" providerId="AD" clId="Web-{ADB1C19F-C0E4-0000-988A-BCD91706A642}" dt="2021-04-25T12:23:23.953" v="569"/>
          <pc:sldLayoutMkLst>
            <pc:docMk/>
            <pc:sldMasterMk cId="794036799" sldId="2147483719"/>
            <pc:sldLayoutMk cId="2569695602" sldId="2147483728"/>
          </pc:sldLayoutMkLst>
        </pc:sldLayoutChg>
        <pc:sldLayoutChg chg="add del mod replId">
          <pc:chgData name="MADHAV B CSA19-23" userId="S::csa19-23.madhav@slots.saintgits.org::3e12533c-88b3-4aa1-b869-61c2824d77b7" providerId="AD" clId="Web-{ADB1C19F-C0E4-0000-988A-BCD91706A642}" dt="2021-04-25T12:23:23.953" v="569"/>
          <pc:sldLayoutMkLst>
            <pc:docMk/>
            <pc:sldMasterMk cId="794036799" sldId="2147483719"/>
            <pc:sldLayoutMk cId="1562612184" sldId="2147483729"/>
          </pc:sldLayoutMkLst>
        </pc:sldLayoutChg>
        <pc:sldLayoutChg chg="add del mod replId">
          <pc:chgData name="MADHAV B CSA19-23" userId="S::csa19-23.madhav@slots.saintgits.org::3e12533c-88b3-4aa1-b869-61c2824d77b7" providerId="AD" clId="Web-{ADB1C19F-C0E4-0000-988A-BCD91706A642}" dt="2021-04-25T12:23:23.953" v="569"/>
          <pc:sldLayoutMkLst>
            <pc:docMk/>
            <pc:sldMasterMk cId="794036799" sldId="2147483719"/>
            <pc:sldLayoutMk cId="1967458546" sldId="2147483730"/>
          </pc:sldLayoutMkLst>
        </pc:sldLayoutChg>
        <pc:sldLayoutChg chg="add del mod replId">
          <pc:chgData name="MADHAV B CSA19-23" userId="S::csa19-23.madhav@slots.saintgits.org::3e12533c-88b3-4aa1-b869-61c2824d77b7" providerId="AD" clId="Web-{ADB1C19F-C0E4-0000-988A-BCD91706A642}" dt="2021-04-25T12:23:23.953" v="569"/>
          <pc:sldLayoutMkLst>
            <pc:docMk/>
            <pc:sldMasterMk cId="794036799" sldId="2147483719"/>
            <pc:sldLayoutMk cId="2947953623" sldId="2147483731"/>
          </pc:sldLayoutMkLst>
        </pc:sldLayoutChg>
        <pc:sldLayoutChg chg="add del mod replId">
          <pc:chgData name="MADHAV B CSA19-23" userId="S::csa19-23.madhav@slots.saintgits.org::3e12533c-88b3-4aa1-b869-61c2824d77b7" providerId="AD" clId="Web-{ADB1C19F-C0E4-0000-988A-BCD91706A642}" dt="2021-04-25T12:23:23.953" v="569"/>
          <pc:sldLayoutMkLst>
            <pc:docMk/>
            <pc:sldMasterMk cId="794036799" sldId="2147483719"/>
            <pc:sldLayoutMk cId="1305029968" sldId="2147483732"/>
          </pc:sldLayoutMkLst>
        </pc:sldLayoutChg>
        <pc:sldLayoutChg chg="add del mod replId">
          <pc:chgData name="MADHAV B CSA19-23" userId="S::csa19-23.madhav@slots.saintgits.org::3e12533c-88b3-4aa1-b869-61c2824d77b7" providerId="AD" clId="Web-{ADB1C19F-C0E4-0000-988A-BCD91706A642}" dt="2021-04-25T12:23:23.953" v="569"/>
          <pc:sldLayoutMkLst>
            <pc:docMk/>
            <pc:sldMasterMk cId="794036799" sldId="2147483719"/>
            <pc:sldLayoutMk cId="1442070803" sldId="2147483733"/>
          </pc:sldLayoutMkLst>
        </pc:sldLayoutChg>
        <pc:sldLayoutChg chg="add del mod replId">
          <pc:chgData name="MADHAV B CSA19-23" userId="S::csa19-23.madhav@slots.saintgits.org::3e12533c-88b3-4aa1-b869-61c2824d77b7" providerId="AD" clId="Web-{ADB1C19F-C0E4-0000-988A-BCD91706A642}" dt="2021-04-25T12:23:23.953" v="569"/>
          <pc:sldLayoutMkLst>
            <pc:docMk/>
            <pc:sldMasterMk cId="794036799" sldId="2147483719"/>
            <pc:sldLayoutMk cId="1490343850" sldId="2147483734"/>
          </pc:sldLayoutMkLst>
        </pc:sldLayoutChg>
        <pc:sldLayoutChg chg="add del mod replId">
          <pc:chgData name="MADHAV B CSA19-23" userId="S::csa19-23.madhav@slots.saintgits.org::3e12533c-88b3-4aa1-b869-61c2824d77b7" providerId="AD" clId="Web-{ADB1C19F-C0E4-0000-988A-BCD91706A642}" dt="2021-04-25T12:23:23.953" v="569"/>
          <pc:sldLayoutMkLst>
            <pc:docMk/>
            <pc:sldMasterMk cId="794036799" sldId="2147483719"/>
            <pc:sldLayoutMk cId="3750005523" sldId="2147483735"/>
          </pc:sldLayoutMkLst>
        </pc:sldLayoutChg>
      </pc:sldMasterChg>
      <pc:sldMasterChg chg="add del addSldLayout delSldLayout modSldLayout">
        <pc:chgData name="MADHAV B CSA19-23" userId="S::csa19-23.madhav@slots.saintgits.org::3e12533c-88b3-4aa1-b869-61c2824d77b7" providerId="AD" clId="Web-{ADB1C19F-C0E4-0000-988A-BCD91706A642}" dt="2021-04-25T12:23:28.516" v="570"/>
        <pc:sldMasterMkLst>
          <pc:docMk/>
          <pc:sldMasterMk cId="751254731" sldId="2147483736"/>
        </pc:sldMasterMkLst>
        <pc:sldLayoutChg chg="add del mod replId">
          <pc:chgData name="MADHAV B CSA19-23" userId="S::csa19-23.madhav@slots.saintgits.org::3e12533c-88b3-4aa1-b869-61c2824d77b7" providerId="AD" clId="Web-{ADB1C19F-C0E4-0000-988A-BCD91706A642}" dt="2021-04-25T12:23:28.516" v="570"/>
          <pc:sldLayoutMkLst>
            <pc:docMk/>
            <pc:sldMasterMk cId="751254731" sldId="2147483736"/>
            <pc:sldLayoutMk cId="1490874871" sldId="2147483737"/>
          </pc:sldLayoutMkLst>
        </pc:sldLayoutChg>
        <pc:sldLayoutChg chg="add del mod replId">
          <pc:chgData name="MADHAV B CSA19-23" userId="S::csa19-23.madhav@slots.saintgits.org::3e12533c-88b3-4aa1-b869-61c2824d77b7" providerId="AD" clId="Web-{ADB1C19F-C0E4-0000-988A-BCD91706A642}" dt="2021-04-25T12:23:28.516" v="570"/>
          <pc:sldLayoutMkLst>
            <pc:docMk/>
            <pc:sldMasterMk cId="751254731" sldId="2147483736"/>
            <pc:sldLayoutMk cId="1025568019" sldId="2147483738"/>
          </pc:sldLayoutMkLst>
        </pc:sldLayoutChg>
        <pc:sldLayoutChg chg="add del mod replId">
          <pc:chgData name="MADHAV B CSA19-23" userId="S::csa19-23.madhav@slots.saintgits.org::3e12533c-88b3-4aa1-b869-61c2824d77b7" providerId="AD" clId="Web-{ADB1C19F-C0E4-0000-988A-BCD91706A642}" dt="2021-04-25T12:23:28.516" v="570"/>
          <pc:sldLayoutMkLst>
            <pc:docMk/>
            <pc:sldMasterMk cId="751254731" sldId="2147483736"/>
            <pc:sldLayoutMk cId="2902604196" sldId="2147483739"/>
          </pc:sldLayoutMkLst>
        </pc:sldLayoutChg>
        <pc:sldLayoutChg chg="add del mod replId">
          <pc:chgData name="MADHAV B CSA19-23" userId="S::csa19-23.madhav@slots.saintgits.org::3e12533c-88b3-4aa1-b869-61c2824d77b7" providerId="AD" clId="Web-{ADB1C19F-C0E4-0000-988A-BCD91706A642}" dt="2021-04-25T12:23:28.516" v="570"/>
          <pc:sldLayoutMkLst>
            <pc:docMk/>
            <pc:sldMasterMk cId="751254731" sldId="2147483736"/>
            <pc:sldLayoutMk cId="1341703017" sldId="2147483740"/>
          </pc:sldLayoutMkLst>
        </pc:sldLayoutChg>
        <pc:sldLayoutChg chg="add del mod replId">
          <pc:chgData name="MADHAV B CSA19-23" userId="S::csa19-23.madhav@slots.saintgits.org::3e12533c-88b3-4aa1-b869-61c2824d77b7" providerId="AD" clId="Web-{ADB1C19F-C0E4-0000-988A-BCD91706A642}" dt="2021-04-25T12:23:28.516" v="570"/>
          <pc:sldLayoutMkLst>
            <pc:docMk/>
            <pc:sldMasterMk cId="751254731" sldId="2147483736"/>
            <pc:sldLayoutMk cId="1790459734" sldId="2147483741"/>
          </pc:sldLayoutMkLst>
        </pc:sldLayoutChg>
        <pc:sldLayoutChg chg="add del mod replId">
          <pc:chgData name="MADHAV B CSA19-23" userId="S::csa19-23.madhav@slots.saintgits.org::3e12533c-88b3-4aa1-b869-61c2824d77b7" providerId="AD" clId="Web-{ADB1C19F-C0E4-0000-988A-BCD91706A642}" dt="2021-04-25T12:23:28.516" v="570"/>
          <pc:sldLayoutMkLst>
            <pc:docMk/>
            <pc:sldMasterMk cId="751254731" sldId="2147483736"/>
            <pc:sldLayoutMk cId="2758994358" sldId="2147483742"/>
          </pc:sldLayoutMkLst>
        </pc:sldLayoutChg>
        <pc:sldLayoutChg chg="add del mod replId">
          <pc:chgData name="MADHAV B CSA19-23" userId="S::csa19-23.madhav@slots.saintgits.org::3e12533c-88b3-4aa1-b869-61c2824d77b7" providerId="AD" clId="Web-{ADB1C19F-C0E4-0000-988A-BCD91706A642}" dt="2021-04-25T12:23:28.516" v="570"/>
          <pc:sldLayoutMkLst>
            <pc:docMk/>
            <pc:sldMasterMk cId="751254731" sldId="2147483736"/>
            <pc:sldLayoutMk cId="159093364" sldId="2147483743"/>
          </pc:sldLayoutMkLst>
        </pc:sldLayoutChg>
        <pc:sldLayoutChg chg="add del mod replId">
          <pc:chgData name="MADHAV B CSA19-23" userId="S::csa19-23.madhav@slots.saintgits.org::3e12533c-88b3-4aa1-b869-61c2824d77b7" providerId="AD" clId="Web-{ADB1C19F-C0E4-0000-988A-BCD91706A642}" dt="2021-04-25T12:23:28.516" v="570"/>
          <pc:sldLayoutMkLst>
            <pc:docMk/>
            <pc:sldMasterMk cId="751254731" sldId="2147483736"/>
            <pc:sldLayoutMk cId="1229961353" sldId="2147483744"/>
          </pc:sldLayoutMkLst>
        </pc:sldLayoutChg>
        <pc:sldLayoutChg chg="add del mod replId">
          <pc:chgData name="MADHAV B CSA19-23" userId="S::csa19-23.madhav@slots.saintgits.org::3e12533c-88b3-4aa1-b869-61c2824d77b7" providerId="AD" clId="Web-{ADB1C19F-C0E4-0000-988A-BCD91706A642}" dt="2021-04-25T12:23:28.516" v="570"/>
          <pc:sldLayoutMkLst>
            <pc:docMk/>
            <pc:sldMasterMk cId="751254731" sldId="2147483736"/>
            <pc:sldLayoutMk cId="3892169104" sldId="2147483745"/>
          </pc:sldLayoutMkLst>
        </pc:sldLayoutChg>
        <pc:sldLayoutChg chg="add del mod replId">
          <pc:chgData name="MADHAV B CSA19-23" userId="S::csa19-23.madhav@slots.saintgits.org::3e12533c-88b3-4aa1-b869-61c2824d77b7" providerId="AD" clId="Web-{ADB1C19F-C0E4-0000-988A-BCD91706A642}" dt="2021-04-25T12:23:28.516" v="570"/>
          <pc:sldLayoutMkLst>
            <pc:docMk/>
            <pc:sldMasterMk cId="751254731" sldId="2147483736"/>
            <pc:sldLayoutMk cId="3083954418" sldId="2147483746"/>
          </pc:sldLayoutMkLst>
        </pc:sldLayoutChg>
        <pc:sldLayoutChg chg="add del mod replId">
          <pc:chgData name="MADHAV B CSA19-23" userId="S::csa19-23.madhav@slots.saintgits.org::3e12533c-88b3-4aa1-b869-61c2824d77b7" providerId="AD" clId="Web-{ADB1C19F-C0E4-0000-988A-BCD91706A642}" dt="2021-04-25T12:23:28.516" v="570"/>
          <pc:sldLayoutMkLst>
            <pc:docMk/>
            <pc:sldMasterMk cId="751254731" sldId="2147483736"/>
            <pc:sldLayoutMk cId="3284424581" sldId="2147483747"/>
          </pc:sldLayoutMkLst>
        </pc:sldLayoutChg>
        <pc:sldLayoutChg chg="add del mod replId">
          <pc:chgData name="MADHAV B CSA19-23" userId="S::csa19-23.madhav@slots.saintgits.org::3e12533c-88b3-4aa1-b869-61c2824d77b7" providerId="AD" clId="Web-{ADB1C19F-C0E4-0000-988A-BCD91706A642}" dt="2021-04-25T12:23:28.516" v="570"/>
          <pc:sldLayoutMkLst>
            <pc:docMk/>
            <pc:sldMasterMk cId="751254731" sldId="2147483736"/>
            <pc:sldLayoutMk cId="1622417497" sldId="2147483748"/>
          </pc:sldLayoutMkLst>
        </pc:sldLayoutChg>
        <pc:sldLayoutChg chg="add del mod replId">
          <pc:chgData name="MADHAV B CSA19-23" userId="S::csa19-23.madhav@slots.saintgits.org::3e12533c-88b3-4aa1-b869-61c2824d77b7" providerId="AD" clId="Web-{ADB1C19F-C0E4-0000-988A-BCD91706A642}" dt="2021-04-25T12:23:28.516" v="570"/>
          <pc:sldLayoutMkLst>
            <pc:docMk/>
            <pc:sldMasterMk cId="751254731" sldId="2147483736"/>
            <pc:sldLayoutMk cId="3753544242" sldId="2147483749"/>
          </pc:sldLayoutMkLst>
        </pc:sldLayoutChg>
        <pc:sldLayoutChg chg="add del mod replId">
          <pc:chgData name="MADHAV B CSA19-23" userId="S::csa19-23.madhav@slots.saintgits.org::3e12533c-88b3-4aa1-b869-61c2824d77b7" providerId="AD" clId="Web-{ADB1C19F-C0E4-0000-988A-BCD91706A642}" dt="2021-04-25T12:23:28.516" v="570"/>
          <pc:sldLayoutMkLst>
            <pc:docMk/>
            <pc:sldMasterMk cId="751254731" sldId="2147483736"/>
            <pc:sldLayoutMk cId="3629069845" sldId="2147483750"/>
          </pc:sldLayoutMkLst>
        </pc:sldLayoutChg>
        <pc:sldLayoutChg chg="add del mod replId">
          <pc:chgData name="MADHAV B CSA19-23" userId="S::csa19-23.madhav@slots.saintgits.org::3e12533c-88b3-4aa1-b869-61c2824d77b7" providerId="AD" clId="Web-{ADB1C19F-C0E4-0000-988A-BCD91706A642}" dt="2021-04-25T12:23:28.516" v="570"/>
          <pc:sldLayoutMkLst>
            <pc:docMk/>
            <pc:sldMasterMk cId="751254731" sldId="2147483736"/>
            <pc:sldLayoutMk cId="3572032212" sldId="2147483751"/>
          </pc:sldLayoutMkLst>
        </pc:sldLayoutChg>
        <pc:sldLayoutChg chg="add del mod replId">
          <pc:chgData name="MADHAV B CSA19-23" userId="S::csa19-23.madhav@slots.saintgits.org::3e12533c-88b3-4aa1-b869-61c2824d77b7" providerId="AD" clId="Web-{ADB1C19F-C0E4-0000-988A-BCD91706A642}" dt="2021-04-25T12:23:28.516" v="570"/>
          <pc:sldLayoutMkLst>
            <pc:docMk/>
            <pc:sldMasterMk cId="751254731" sldId="2147483736"/>
            <pc:sldLayoutMk cId="3095331351" sldId="2147483752"/>
          </pc:sldLayoutMkLst>
        </pc:sldLayoutChg>
      </pc:sldMasterChg>
      <pc:sldMasterChg chg="add addSldLayout modSldLayout">
        <pc:chgData name="MADHAV B CSA19-23" userId="S::csa19-23.madhav@slots.saintgits.org::3e12533c-88b3-4aa1-b869-61c2824d77b7" providerId="AD" clId="Web-{ADB1C19F-C0E4-0000-988A-BCD91706A642}" dt="2021-04-25T12:23:28.516" v="570"/>
        <pc:sldMasterMkLst>
          <pc:docMk/>
          <pc:sldMasterMk cId="2797383643" sldId="2147483753"/>
        </pc:sldMasterMkLst>
        <pc:sldLayoutChg chg="add mod replId">
          <pc:chgData name="MADHAV B CSA19-23" userId="S::csa19-23.madhav@slots.saintgits.org::3e12533c-88b3-4aa1-b869-61c2824d77b7" providerId="AD" clId="Web-{ADB1C19F-C0E4-0000-988A-BCD91706A642}" dt="2021-04-25T12:23:28.516" v="570"/>
          <pc:sldLayoutMkLst>
            <pc:docMk/>
            <pc:sldMasterMk cId="2797383643" sldId="2147483753"/>
            <pc:sldLayoutMk cId="2981813677" sldId="2147483754"/>
          </pc:sldLayoutMkLst>
        </pc:sldLayoutChg>
        <pc:sldLayoutChg chg="add mod replId">
          <pc:chgData name="MADHAV B CSA19-23" userId="S::csa19-23.madhav@slots.saintgits.org::3e12533c-88b3-4aa1-b869-61c2824d77b7" providerId="AD" clId="Web-{ADB1C19F-C0E4-0000-988A-BCD91706A642}" dt="2021-04-25T12:23:28.516" v="570"/>
          <pc:sldLayoutMkLst>
            <pc:docMk/>
            <pc:sldMasterMk cId="2797383643" sldId="2147483753"/>
            <pc:sldLayoutMk cId="693451712" sldId="2147483755"/>
          </pc:sldLayoutMkLst>
        </pc:sldLayoutChg>
        <pc:sldLayoutChg chg="add mod replId">
          <pc:chgData name="MADHAV B CSA19-23" userId="S::csa19-23.madhav@slots.saintgits.org::3e12533c-88b3-4aa1-b869-61c2824d77b7" providerId="AD" clId="Web-{ADB1C19F-C0E4-0000-988A-BCD91706A642}" dt="2021-04-25T12:23:28.516" v="570"/>
          <pc:sldLayoutMkLst>
            <pc:docMk/>
            <pc:sldMasterMk cId="2797383643" sldId="2147483753"/>
            <pc:sldLayoutMk cId="3112619150" sldId="2147483756"/>
          </pc:sldLayoutMkLst>
        </pc:sldLayoutChg>
        <pc:sldLayoutChg chg="add mod replId">
          <pc:chgData name="MADHAV B CSA19-23" userId="S::csa19-23.madhav@slots.saintgits.org::3e12533c-88b3-4aa1-b869-61c2824d77b7" providerId="AD" clId="Web-{ADB1C19F-C0E4-0000-988A-BCD91706A642}" dt="2021-04-25T12:23:28.516" v="570"/>
          <pc:sldLayoutMkLst>
            <pc:docMk/>
            <pc:sldMasterMk cId="2797383643" sldId="2147483753"/>
            <pc:sldLayoutMk cId="1834213396" sldId="2147483757"/>
          </pc:sldLayoutMkLst>
        </pc:sldLayoutChg>
        <pc:sldLayoutChg chg="add mod replId">
          <pc:chgData name="MADHAV B CSA19-23" userId="S::csa19-23.madhav@slots.saintgits.org::3e12533c-88b3-4aa1-b869-61c2824d77b7" providerId="AD" clId="Web-{ADB1C19F-C0E4-0000-988A-BCD91706A642}" dt="2021-04-25T12:23:28.516" v="570"/>
          <pc:sldLayoutMkLst>
            <pc:docMk/>
            <pc:sldMasterMk cId="2797383643" sldId="2147483753"/>
            <pc:sldLayoutMk cId="2746276765" sldId="2147483758"/>
          </pc:sldLayoutMkLst>
        </pc:sldLayoutChg>
        <pc:sldLayoutChg chg="add mod replId">
          <pc:chgData name="MADHAV B CSA19-23" userId="S::csa19-23.madhav@slots.saintgits.org::3e12533c-88b3-4aa1-b869-61c2824d77b7" providerId="AD" clId="Web-{ADB1C19F-C0E4-0000-988A-BCD91706A642}" dt="2021-04-25T12:23:28.516" v="570"/>
          <pc:sldLayoutMkLst>
            <pc:docMk/>
            <pc:sldMasterMk cId="2797383643" sldId="2147483753"/>
            <pc:sldLayoutMk cId="1190806588" sldId="2147483759"/>
          </pc:sldLayoutMkLst>
        </pc:sldLayoutChg>
        <pc:sldLayoutChg chg="add mod replId">
          <pc:chgData name="MADHAV B CSA19-23" userId="S::csa19-23.madhav@slots.saintgits.org::3e12533c-88b3-4aa1-b869-61c2824d77b7" providerId="AD" clId="Web-{ADB1C19F-C0E4-0000-988A-BCD91706A642}" dt="2021-04-25T12:23:28.516" v="570"/>
          <pc:sldLayoutMkLst>
            <pc:docMk/>
            <pc:sldMasterMk cId="2797383643" sldId="2147483753"/>
            <pc:sldLayoutMk cId="2919635552" sldId="2147483760"/>
          </pc:sldLayoutMkLst>
        </pc:sldLayoutChg>
        <pc:sldLayoutChg chg="add mod replId">
          <pc:chgData name="MADHAV B CSA19-23" userId="S::csa19-23.madhav@slots.saintgits.org::3e12533c-88b3-4aa1-b869-61c2824d77b7" providerId="AD" clId="Web-{ADB1C19F-C0E4-0000-988A-BCD91706A642}" dt="2021-04-25T12:23:28.516" v="570"/>
          <pc:sldLayoutMkLst>
            <pc:docMk/>
            <pc:sldMasterMk cId="2797383643" sldId="2147483753"/>
            <pc:sldLayoutMk cId="1491326757" sldId="2147483761"/>
          </pc:sldLayoutMkLst>
        </pc:sldLayoutChg>
        <pc:sldLayoutChg chg="add mod replId">
          <pc:chgData name="MADHAV B CSA19-23" userId="S::csa19-23.madhav@slots.saintgits.org::3e12533c-88b3-4aa1-b869-61c2824d77b7" providerId="AD" clId="Web-{ADB1C19F-C0E4-0000-988A-BCD91706A642}" dt="2021-04-25T12:23:28.516" v="570"/>
          <pc:sldLayoutMkLst>
            <pc:docMk/>
            <pc:sldMasterMk cId="2797383643" sldId="2147483753"/>
            <pc:sldLayoutMk cId="2636724270" sldId="2147483762"/>
          </pc:sldLayoutMkLst>
        </pc:sldLayoutChg>
        <pc:sldLayoutChg chg="add mod replId">
          <pc:chgData name="MADHAV B CSA19-23" userId="S::csa19-23.madhav@slots.saintgits.org::3e12533c-88b3-4aa1-b869-61c2824d77b7" providerId="AD" clId="Web-{ADB1C19F-C0E4-0000-988A-BCD91706A642}" dt="2021-04-25T12:23:28.516" v="570"/>
          <pc:sldLayoutMkLst>
            <pc:docMk/>
            <pc:sldMasterMk cId="2797383643" sldId="2147483753"/>
            <pc:sldLayoutMk cId="4173288137" sldId="2147483763"/>
          </pc:sldLayoutMkLst>
        </pc:sldLayoutChg>
        <pc:sldLayoutChg chg="add mod replId">
          <pc:chgData name="MADHAV B CSA19-23" userId="S::csa19-23.madhav@slots.saintgits.org::3e12533c-88b3-4aa1-b869-61c2824d77b7" providerId="AD" clId="Web-{ADB1C19F-C0E4-0000-988A-BCD91706A642}" dt="2021-04-25T12:23:28.516" v="570"/>
          <pc:sldLayoutMkLst>
            <pc:docMk/>
            <pc:sldMasterMk cId="2797383643" sldId="2147483753"/>
            <pc:sldLayoutMk cId="2767287744" sldId="2147483764"/>
          </pc:sldLayoutMkLst>
        </pc:sldLayoutChg>
        <pc:sldLayoutChg chg="add mod replId">
          <pc:chgData name="MADHAV B CSA19-23" userId="S::csa19-23.madhav@slots.saintgits.org::3e12533c-88b3-4aa1-b869-61c2824d77b7" providerId="AD" clId="Web-{ADB1C19F-C0E4-0000-988A-BCD91706A642}" dt="2021-04-25T12:23:28.516" v="570"/>
          <pc:sldLayoutMkLst>
            <pc:docMk/>
            <pc:sldMasterMk cId="2797383643" sldId="2147483753"/>
            <pc:sldLayoutMk cId="1557596525" sldId="2147483765"/>
          </pc:sldLayoutMkLst>
        </pc:sldLayoutChg>
        <pc:sldLayoutChg chg="add mod replId">
          <pc:chgData name="MADHAV B CSA19-23" userId="S::csa19-23.madhav@slots.saintgits.org::3e12533c-88b3-4aa1-b869-61c2824d77b7" providerId="AD" clId="Web-{ADB1C19F-C0E4-0000-988A-BCD91706A642}" dt="2021-04-25T12:23:28.516" v="570"/>
          <pc:sldLayoutMkLst>
            <pc:docMk/>
            <pc:sldMasterMk cId="2797383643" sldId="2147483753"/>
            <pc:sldLayoutMk cId="3474071084" sldId="2147483766"/>
          </pc:sldLayoutMkLst>
        </pc:sldLayoutChg>
        <pc:sldLayoutChg chg="add mod replId">
          <pc:chgData name="MADHAV B CSA19-23" userId="S::csa19-23.madhav@slots.saintgits.org::3e12533c-88b3-4aa1-b869-61c2824d77b7" providerId="AD" clId="Web-{ADB1C19F-C0E4-0000-988A-BCD91706A642}" dt="2021-04-25T12:23:28.516" v="570"/>
          <pc:sldLayoutMkLst>
            <pc:docMk/>
            <pc:sldMasterMk cId="2797383643" sldId="2147483753"/>
            <pc:sldLayoutMk cId="2935789113" sldId="2147483767"/>
          </pc:sldLayoutMkLst>
        </pc:sldLayoutChg>
        <pc:sldLayoutChg chg="add mod replId">
          <pc:chgData name="MADHAV B CSA19-23" userId="S::csa19-23.madhav@slots.saintgits.org::3e12533c-88b3-4aa1-b869-61c2824d77b7" providerId="AD" clId="Web-{ADB1C19F-C0E4-0000-988A-BCD91706A642}" dt="2021-04-25T12:23:28.516" v="570"/>
          <pc:sldLayoutMkLst>
            <pc:docMk/>
            <pc:sldMasterMk cId="2797383643" sldId="2147483753"/>
            <pc:sldLayoutMk cId="247233461" sldId="2147483768"/>
          </pc:sldLayoutMkLst>
        </pc:sldLayoutChg>
        <pc:sldLayoutChg chg="add mod replId">
          <pc:chgData name="MADHAV B CSA19-23" userId="S::csa19-23.madhav@slots.saintgits.org::3e12533c-88b3-4aa1-b869-61c2824d77b7" providerId="AD" clId="Web-{ADB1C19F-C0E4-0000-988A-BCD91706A642}" dt="2021-04-25T12:23:28.516" v="570"/>
          <pc:sldLayoutMkLst>
            <pc:docMk/>
            <pc:sldMasterMk cId="2797383643" sldId="2147483753"/>
            <pc:sldLayoutMk cId="1011063686" sldId="2147483769"/>
          </pc:sldLayoutMkLst>
        </pc:sldLayoutChg>
      </pc:sldMasterChg>
    </pc:docChg>
  </pc:docChgLst>
  <pc:docChgLst>
    <pc:chgData name="MADHAV B CSA19-23" userId="S::csa19-23.madhav@slots.saintgits.org::3e12533c-88b3-4aa1-b869-61c2824d77b7" providerId="AD" clId="Web-{5E3C5AB3-249B-4C76-97E0-C4A231A50C98}"/>
    <pc:docChg chg="addSld modSld addMainMaster delMainMaster">
      <pc:chgData name="MADHAV B CSA19-23" userId="S::csa19-23.madhav@slots.saintgits.org::3e12533c-88b3-4aa1-b869-61c2824d77b7" providerId="AD" clId="Web-{5E3C5AB3-249B-4C76-97E0-C4A231A50C98}" dt="2021-04-24T14:25:39.711" v="130" actId="20577"/>
      <pc:docMkLst>
        <pc:docMk/>
      </pc:docMkLst>
      <pc:sldChg chg="modSp mod modClrScheme chgLayout">
        <pc:chgData name="MADHAV B CSA19-23" userId="S::csa19-23.madhav@slots.saintgits.org::3e12533c-88b3-4aa1-b869-61c2824d77b7" providerId="AD" clId="Web-{5E3C5AB3-249B-4C76-97E0-C4A231A50C98}" dt="2021-04-24T14:19:13.411" v="25" actId="20577"/>
        <pc:sldMkLst>
          <pc:docMk/>
          <pc:sldMk cId="109857222" sldId="256"/>
        </pc:sldMkLst>
        <pc:spChg chg="mod ord">
          <ac:chgData name="MADHAV B CSA19-23" userId="S::csa19-23.madhav@slots.saintgits.org::3e12533c-88b3-4aa1-b869-61c2824d77b7" providerId="AD" clId="Web-{5E3C5AB3-249B-4C76-97E0-C4A231A50C98}" dt="2021-04-24T14:18:59.082" v="13" actId="20577"/>
          <ac:spMkLst>
            <pc:docMk/>
            <pc:sldMk cId="109857222" sldId="256"/>
            <ac:spMk id="2" creationId="{00000000-0000-0000-0000-000000000000}"/>
          </ac:spMkLst>
        </pc:spChg>
        <pc:spChg chg="mod ord">
          <ac:chgData name="MADHAV B CSA19-23" userId="S::csa19-23.madhav@slots.saintgits.org::3e12533c-88b3-4aa1-b869-61c2824d77b7" providerId="AD" clId="Web-{5E3C5AB3-249B-4C76-97E0-C4A231A50C98}" dt="2021-04-24T14:19:13.411" v="25" actId="20577"/>
          <ac:spMkLst>
            <pc:docMk/>
            <pc:sldMk cId="109857222" sldId="256"/>
            <ac:spMk id="3" creationId="{00000000-0000-0000-0000-000000000000}"/>
          </ac:spMkLst>
        </pc:spChg>
      </pc:sldChg>
      <pc:sldChg chg="modSp new mod modClrScheme chgLayout">
        <pc:chgData name="MADHAV B CSA19-23" userId="S::csa19-23.madhav@slots.saintgits.org::3e12533c-88b3-4aa1-b869-61c2824d77b7" providerId="AD" clId="Web-{5E3C5AB3-249B-4C76-97E0-C4A231A50C98}" dt="2021-04-24T14:23:49.207" v="90" actId="20577"/>
        <pc:sldMkLst>
          <pc:docMk/>
          <pc:sldMk cId="4246337078" sldId="257"/>
        </pc:sldMkLst>
        <pc:spChg chg="mod ord">
          <ac:chgData name="MADHAV B CSA19-23" userId="S::csa19-23.madhav@slots.saintgits.org::3e12533c-88b3-4aa1-b869-61c2824d77b7" providerId="AD" clId="Web-{5E3C5AB3-249B-4C76-97E0-C4A231A50C98}" dt="2021-04-24T14:19:21.958" v="28" actId="1076"/>
          <ac:spMkLst>
            <pc:docMk/>
            <pc:sldMk cId="4246337078" sldId="257"/>
            <ac:spMk id="2" creationId="{1A01D2A4-0D5B-4364-A6B3-3C35A5CA4F26}"/>
          </ac:spMkLst>
        </pc:spChg>
        <pc:spChg chg="mod ord">
          <ac:chgData name="MADHAV B CSA19-23" userId="S::csa19-23.madhav@slots.saintgits.org::3e12533c-88b3-4aa1-b869-61c2824d77b7" providerId="AD" clId="Web-{5E3C5AB3-249B-4C76-97E0-C4A231A50C98}" dt="2021-04-24T14:23:49.207" v="90" actId="20577"/>
          <ac:spMkLst>
            <pc:docMk/>
            <pc:sldMk cId="4246337078" sldId="257"/>
            <ac:spMk id="3" creationId="{92346BFF-BE9D-46C4-A219-4DE6743E4570}"/>
          </ac:spMkLst>
        </pc:spChg>
      </pc:sldChg>
      <pc:sldChg chg="modSp new">
        <pc:chgData name="MADHAV B CSA19-23" userId="S::csa19-23.madhav@slots.saintgits.org::3e12533c-88b3-4aa1-b869-61c2824d77b7" providerId="AD" clId="Web-{5E3C5AB3-249B-4C76-97E0-C4A231A50C98}" dt="2021-04-24T14:24:17.271" v="101" actId="20577"/>
        <pc:sldMkLst>
          <pc:docMk/>
          <pc:sldMk cId="206954936" sldId="258"/>
        </pc:sldMkLst>
        <pc:spChg chg="mod">
          <ac:chgData name="MADHAV B CSA19-23" userId="S::csa19-23.madhav@slots.saintgits.org::3e12533c-88b3-4aa1-b869-61c2824d77b7" providerId="AD" clId="Web-{5E3C5AB3-249B-4C76-97E0-C4A231A50C98}" dt="2021-04-24T14:24:17.271" v="101" actId="20577"/>
          <ac:spMkLst>
            <pc:docMk/>
            <pc:sldMk cId="206954936" sldId="258"/>
            <ac:spMk id="2" creationId="{41BA6E48-BBD4-493A-B5E2-5D3F34E61C33}"/>
          </ac:spMkLst>
        </pc:spChg>
        <pc:spChg chg="mod">
          <ac:chgData name="MADHAV B CSA19-23" userId="S::csa19-23.madhav@slots.saintgits.org::3e12533c-88b3-4aa1-b869-61c2824d77b7" providerId="AD" clId="Web-{5E3C5AB3-249B-4C76-97E0-C4A231A50C98}" dt="2021-04-24T14:24:00.504" v="92" actId="1076"/>
          <ac:spMkLst>
            <pc:docMk/>
            <pc:sldMk cId="206954936" sldId="258"/>
            <ac:spMk id="3" creationId="{7B1A540B-9C89-4EE4-8759-7EDAEC564B5C}"/>
          </ac:spMkLst>
        </pc:spChg>
      </pc:sldChg>
      <pc:sldChg chg="modSp add replId">
        <pc:chgData name="MADHAV B CSA19-23" userId="S::csa19-23.madhav@slots.saintgits.org::3e12533c-88b3-4aa1-b869-61c2824d77b7" providerId="AD" clId="Web-{5E3C5AB3-249B-4C76-97E0-C4A231A50C98}" dt="2021-04-24T14:24:36.209" v="105" actId="20577"/>
        <pc:sldMkLst>
          <pc:docMk/>
          <pc:sldMk cId="3418924732" sldId="259"/>
        </pc:sldMkLst>
        <pc:spChg chg="mod">
          <ac:chgData name="MADHAV B CSA19-23" userId="S::csa19-23.madhav@slots.saintgits.org::3e12533c-88b3-4aa1-b869-61c2824d77b7" providerId="AD" clId="Web-{5E3C5AB3-249B-4C76-97E0-C4A231A50C98}" dt="2021-04-24T14:24:36.209" v="105" actId="20577"/>
          <ac:spMkLst>
            <pc:docMk/>
            <pc:sldMk cId="3418924732" sldId="259"/>
            <ac:spMk id="2" creationId="{41BA6E48-BBD4-493A-B5E2-5D3F34E61C33}"/>
          </ac:spMkLst>
        </pc:spChg>
      </pc:sldChg>
      <pc:sldChg chg="modSp add replId">
        <pc:chgData name="MADHAV B CSA19-23" userId="S::csa19-23.madhav@slots.saintgits.org::3e12533c-88b3-4aa1-b869-61c2824d77b7" providerId="AD" clId="Web-{5E3C5AB3-249B-4C76-97E0-C4A231A50C98}" dt="2021-04-24T14:24:48.834" v="109" actId="20577"/>
        <pc:sldMkLst>
          <pc:docMk/>
          <pc:sldMk cId="487548172" sldId="260"/>
        </pc:sldMkLst>
        <pc:spChg chg="mod">
          <ac:chgData name="MADHAV B CSA19-23" userId="S::csa19-23.madhav@slots.saintgits.org::3e12533c-88b3-4aa1-b869-61c2824d77b7" providerId="AD" clId="Web-{5E3C5AB3-249B-4C76-97E0-C4A231A50C98}" dt="2021-04-24T14:24:48.834" v="109" actId="20577"/>
          <ac:spMkLst>
            <pc:docMk/>
            <pc:sldMk cId="487548172" sldId="260"/>
            <ac:spMk id="2" creationId="{41BA6E48-BBD4-493A-B5E2-5D3F34E61C33}"/>
          </ac:spMkLst>
        </pc:spChg>
      </pc:sldChg>
      <pc:sldChg chg="modSp add replId">
        <pc:chgData name="MADHAV B CSA19-23" userId="S::csa19-23.madhav@slots.saintgits.org::3e12533c-88b3-4aa1-b869-61c2824d77b7" providerId="AD" clId="Web-{5E3C5AB3-249B-4C76-97E0-C4A231A50C98}" dt="2021-04-24T14:24:57.741" v="114" actId="20577"/>
        <pc:sldMkLst>
          <pc:docMk/>
          <pc:sldMk cId="3709329686" sldId="261"/>
        </pc:sldMkLst>
        <pc:spChg chg="mod">
          <ac:chgData name="MADHAV B CSA19-23" userId="S::csa19-23.madhav@slots.saintgits.org::3e12533c-88b3-4aa1-b869-61c2824d77b7" providerId="AD" clId="Web-{5E3C5AB3-249B-4C76-97E0-C4A231A50C98}" dt="2021-04-24T14:24:57.741" v="114" actId="20577"/>
          <ac:spMkLst>
            <pc:docMk/>
            <pc:sldMk cId="3709329686" sldId="261"/>
            <ac:spMk id="2" creationId="{41BA6E48-BBD4-493A-B5E2-5D3F34E61C33}"/>
          </ac:spMkLst>
        </pc:spChg>
      </pc:sldChg>
      <pc:sldChg chg="modSp add replId">
        <pc:chgData name="MADHAV B CSA19-23" userId="S::csa19-23.madhav@slots.saintgits.org::3e12533c-88b3-4aa1-b869-61c2824d77b7" providerId="AD" clId="Web-{5E3C5AB3-249B-4C76-97E0-C4A231A50C98}" dt="2021-04-24T14:25:03.647" v="116" actId="20577"/>
        <pc:sldMkLst>
          <pc:docMk/>
          <pc:sldMk cId="1071112777" sldId="262"/>
        </pc:sldMkLst>
        <pc:spChg chg="mod">
          <ac:chgData name="MADHAV B CSA19-23" userId="S::csa19-23.madhav@slots.saintgits.org::3e12533c-88b3-4aa1-b869-61c2824d77b7" providerId="AD" clId="Web-{5E3C5AB3-249B-4C76-97E0-C4A231A50C98}" dt="2021-04-24T14:25:03.647" v="116" actId="20577"/>
          <ac:spMkLst>
            <pc:docMk/>
            <pc:sldMk cId="1071112777" sldId="262"/>
            <ac:spMk id="2" creationId="{41BA6E48-BBD4-493A-B5E2-5D3F34E61C33}"/>
          </ac:spMkLst>
        </pc:spChg>
      </pc:sldChg>
      <pc:sldChg chg="modSp add replId">
        <pc:chgData name="MADHAV B CSA19-23" userId="S::csa19-23.madhav@slots.saintgits.org::3e12533c-88b3-4aa1-b869-61c2824d77b7" providerId="AD" clId="Web-{5E3C5AB3-249B-4C76-97E0-C4A231A50C98}" dt="2021-04-24T14:25:16.007" v="119" actId="20577"/>
        <pc:sldMkLst>
          <pc:docMk/>
          <pc:sldMk cId="1532557952" sldId="263"/>
        </pc:sldMkLst>
        <pc:spChg chg="mod">
          <ac:chgData name="MADHAV B CSA19-23" userId="S::csa19-23.madhav@slots.saintgits.org::3e12533c-88b3-4aa1-b869-61c2824d77b7" providerId="AD" clId="Web-{5E3C5AB3-249B-4C76-97E0-C4A231A50C98}" dt="2021-04-24T14:25:16.007" v="119" actId="20577"/>
          <ac:spMkLst>
            <pc:docMk/>
            <pc:sldMk cId="1532557952" sldId="263"/>
            <ac:spMk id="2" creationId="{41BA6E48-BBD4-493A-B5E2-5D3F34E61C33}"/>
          </ac:spMkLst>
        </pc:spChg>
      </pc:sldChg>
      <pc:sldChg chg="modSp add replId">
        <pc:chgData name="MADHAV B CSA19-23" userId="S::csa19-23.madhav@slots.saintgits.org::3e12533c-88b3-4aa1-b869-61c2824d77b7" providerId="AD" clId="Web-{5E3C5AB3-249B-4C76-97E0-C4A231A50C98}" dt="2021-04-24T14:25:29.789" v="126" actId="20577"/>
        <pc:sldMkLst>
          <pc:docMk/>
          <pc:sldMk cId="603727561" sldId="264"/>
        </pc:sldMkLst>
        <pc:spChg chg="mod">
          <ac:chgData name="MADHAV B CSA19-23" userId="S::csa19-23.madhav@slots.saintgits.org::3e12533c-88b3-4aa1-b869-61c2824d77b7" providerId="AD" clId="Web-{5E3C5AB3-249B-4C76-97E0-C4A231A50C98}" dt="2021-04-24T14:25:29.789" v="126" actId="20577"/>
          <ac:spMkLst>
            <pc:docMk/>
            <pc:sldMk cId="603727561" sldId="264"/>
            <ac:spMk id="2" creationId="{41BA6E48-BBD4-493A-B5E2-5D3F34E61C33}"/>
          </ac:spMkLst>
        </pc:spChg>
      </pc:sldChg>
      <pc:sldChg chg="modSp add replId">
        <pc:chgData name="MADHAV B CSA19-23" userId="S::csa19-23.madhav@slots.saintgits.org::3e12533c-88b3-4aa1-b869-61c2824d77b7" providerId="AD" clId="Web-{5E3C5AB3-249B-4C76-97E0-C4A231A50C98}" dt="2021-04-24T14:25:39.711" v="130" actId="20577"/>
        <pc:sldMkLst>
          <pc:docMk/>
          <pc:sldMk cId="3944012312" sldId="265"/>
        </pc:sldMkLst>
        <pc:spChg chg="mod">
          <ac:chgData name="MADHAV B CSA19-23" userId="S::csa19-23.madhav@slots.saintgits.org::3e12533c-88b3-4aa1-b869-61c2824d77b7" providerId="AD" clId="Web-{5E3C5AB3-249B-4C76-97E0-C4A231A50C98}" dt="2021-04-24T14:25:39.711" v="130" actId="20577"/>
          <ac:spMkLst>
            <pc:docMk/>
            <pc:sldMk cId="3944012312" sldId="265"/>
            <ac:spMk id="2" creationId="{41BA6E48-BBD4-493A-B5E2-5D3F34E61C33}"/>
          </ac:spMkLst>
        </pc:spChg>
      </pc:sldChg>
      <pc:sldMasterChg chg="del delSldLayout">
        <pc:chgData name="MADHAV B CSA19-23" userId="S::csa19-23.madhav@slots.saintgits.org::3e12533c-88b3-4aa1-b869-61c2824d77b7" providerId="AD" clId="Web-{5E3C5AB3-249B-4C76-97E0-C4A231A50C98}" dt="2021-04-24T14:18:19.470" v="0"/>
        <pc:sldMasterMkLst>
          <pc:docMk/>
          <pc:sldMasterMk cId="2460954070" sldId="2147483660"/>
        </pc:sldMasterMkLst>
        <pc:sldLayoutChg chg="del">
          <pc:chgData name="MADHAV B CSA19-23" userId="S::csa19-23.madhav@slots.saintgits.org::3e12533c-88b3-4aa1-b869-61c2824d77b7" providerId="AD" clId="Web-{5E3C5AB3-249B-4C76-97E0-C4A231A50C98}" dt="2021-04-24T14:18:19.470" v="0"/>
          <pc:sldLayoutMkLst>
            <pc:docMk/>
            <pc:sldMasterMk cId="2460954070" sldId="2147483660"/>
            <pc:sldLayoutMk cId="2385387890" sldId="2147483661"/>
          </pc:sldLayoutMkLst>
        </pc:sldLayoutChg>
        <pc:sldLayoutChg chg="del">
          <pc:chgData name="MADHAV B CSA19-23" userId="S::csa19-23.madhav@slots.saintgits.org::3e12533c-88b3-4aa1-b869-61c2824d77b7" providerId="AD" clId="Web-{5E3C5AB3-249B-4C76-97E0-C4A231A50C98}" dt="2021-04-24T14:18:19.470" v="0"/>
          <pc:sldLayoutMkLst>
            <pc:docMk/>
            <pc:sldMasterMk cId="2460954070" sldId="2147483660"/>
            <pc:sldLayoutMk cId="949138452" sldId="2147483662"/>
          </pc:sldLayoutMkLst>
        </pc:sldLayoutChg>
        <pc:sldLayoutChg chg="del">
          <pc:chgData name="MADHAV B CSA19-23" userId="S::csa19-23.madhav@slots.saintgits.org::3e12533c-88b3-4aa1-b869-61c2824d77b7" providerId="AD" clId="Web-{5E3C5AB3-249B-4C76-97E0-C4A231A50C98}" dt="2021-04-24T14:18:19.470" v="0"/>
          <pc:sldLayoutMkLst>
            <pc:docMk/>
            <pc:sldMasterMk cId="2460954070" sldId="2147483660"/>
            <pc:sldLayoutMk cId="2591524520" sldId="2147483663"/>
          </pc:sldLayoutMkLst>
        </pc:sldLayoutChg>
        <pc:sldLayoutChg chg="del">
          <pc:chgData name="MADHAV B CSA19-23" userId="S::csa19-23.madhav@slots.saintgits.org::3e12533c-88b3-4aa1-b869-61c2824d77b7" providerId="AD" clId="Web-{5E3C5AB3-249B-4C76-97E0-C4A231A50C98}" dt="2021-04-24T14:18:19.470" v="0"/>
          <pc:sldLayoutMkLst>
            <pc:docMk/>
            <pc:sldMasterMk cId="2460954070" sldId="2147483660"/>
            <pc:sldLayoutMk cId="1203092039" sldId="2147483664"/>
          </pc:sldLayoutMkLst>
        </pc:sldLayoutChg>
        <pc:sldLayoutChg chg="del">
          <pc:chgData name="MADHAV B CSA19-23" userId="S::csa19-23.madhav@slots.saintgits.org::3e12533c-88b3-4aa1-b869-61c2824d77b7" providerId="AD" clId="Web-{5E3C5AB3-249B-4C76-97E0-C4A231A50C98}" dt="2021-04-24T14:18:19.470" v="0"/>
          <pc:sldLayoutMkLst>
            <pc:docMk/>
            <pc:sldMasterMk cId="2460954070" sldId="2147483660"/>
            <pc:sldLayoutMk cId="3733172339" sldId="2147483665"/>
          </pc:sldLayoutMkLst>
        </pc:sldLayoutChg>
        <pc:sldLayoutChg chg="del">
          <pc:chgData name="MADHAV B CSA19-23" userId="S::csa19-23.madhav@slots.saintgits.org::3e12533c-88b3-4aa1-b869-61c2824d77b7" providerId="AD" clId="Web-{5E3C5AB3-249B-4C76-97E0-C4A231A50C98}" dt="2021-04-24T14:18:19.470" v="0"/>
          <pc:sldLayoutMkLst>
            <pc:docMk/>
            <pc:sldMasterMk cId="2460954070" sldId="2147483660"/>
            <pc:sldLayoutMk cId="3210312558" sldId="2147483666"/>
          </pc:sldLayoutMkLst>
        </pc:sldLayoutChg>
        <pc:sldLayoutChg chg="del">
          <pc:chgData name="MADHAV B CSA19-23" userId="S::csa19-23.madhav@slots.saintgits.org::3e12533c-88b3-4aa1-b869-61c2824d77b7" providerId="AD" clId="Web-{5E3C5AB3-249B-4C76-97E0-C4A231A50C98}" dt="2021-04-24T14:18:19.470" v="0"/>
          <pc:sldLayoutMkLst>
            <pc:docMk/>
            <pc:sldMasterMk cId="2460954070" sldId="2147483660"/>
            <pc:sldLayoutMk cId="3146388984" sldId="2147483667"/>
          </pc:sldLayoutMkLst>
        </pc:sldLayoutChg>
        <pc:sldLayoutChg chg="del">
          <pc:chgData name="MADHAV B CSA19-23" userId="S::csa19-23.madhav@slots.saintgits.org::3e12533c-88b3-4aa1-b869-61c2824d77b7" providerId="AD" clId="Web-{5E3C5AB3-249B-4C76-97E0-C4A231A50C98}" dt="2021-04-24T14:18:19.470" v="0"/>
          <pc:sldLayoutMkLst>
            <pc:docMk/>
            <pc:sldMasterMk cId="2460954070" sldId="2147483660"/>
            <pc:sldLayoutMk cId="3171841454" sldId="2147483668"/>
          </pc:sldLayoutMkLst>
        </pc:sldLayoutChg>
        <pc:sldLayoutChg chg="del">
          <pc:chgData name="MADHAV B CSA19-23" userId="S::csa19-23.madhav@slots.saintgits.org::3e12533c-88b3-4aa1-b869-61c2824d77b7" providerId="AD" clId="Web-{5E3C5AB3-249B-4C76-97E0-C4A231A50C98}" dt="2021-04-24T14:18:19.470" v="0"/>
          <pc:sldLayoutMkLst>
            <pc:docMk/>
            <pc:sldMasterMk cId="2460954070" sldId="2147483660"/>
            <pc:sldLayoutMk cId="1718958274" sldId="2147483669"/>
          </pc:sldLayoutMkLst>
        </pc:sldLayoutChg>
        <pc:sldLayoutChg chg="del">
          <pc:chgData name="MADHAV B CSA19-23" userId="S::csa19-23.madhav@slots.saintgits.org::3e12533c-88b3-4aa1-b869-61c2824d77b7" providerId="AD" clId="Web-{5E3C5AB3-249B-4C76-97E0-C4A231A50C98}" dt="2021-04-24T14:18:19.470" v="0"/>
          <pc:sldLayoutMkLst>
            <pc:docMk/>
            <pc:sldMasterMk cId="2460954070" sldId="2147483660"/>
            <pc:sldLayoutMk cId="2202905451" sldId="2147483670"/>
          </pc:sldLayoutMkLst>
        </pc:sldLayoutChg>
        <pc:sldLayoutChg chg="del">
          <pc:chgData name="MADHAV B CSA19-23" userId="S::csa19-23.madhav@slots.saintgits.org::3e12533c-88b3-4aa1-b869-61c2824d77b7" providerId="AD" clId="Web-{5E3C5AB3-249B-4C76-97E0-C4A231A50C98}" dt="2021-04-24T14:18:19.470" v="0"/>
          <pc:sldLayoutMkLst>
            <pc:docMk/>
            <pc:sldMasterMk cId="2460954070" sldId="2147483660"/>
            <pc:sldLayoutMk cId="3479445657" sldId="2147483671"/>
          </pc:sldLayoutMkLst>
        </pc:sldLayoutChg>
      </pc:sldMasterChg>
      <pc:sldMasterChg chg="add del addSldLayout delSldLayout modSldLayout">
        <pc:chgData name="MADHAV B CSA19-23" userId="S::csa19-23.madhav@slots.saintgits.org::3e12533c-88b3-4aa1-b869-61c2824d77b7" providerId="AD" clId="Web-{5E3C5AB3-249B-4C76-97E0-C4A231A50C98}" dt="2021-04-24T14:18:35.581" v="2"/>
        <pc:sldMasterMkLst>
          <pc:docMk/>
          <pc:sldMasterMk cId="3595493261" sldId="2147483672"/>
        </pc:sldMasterMkLst>
        <pc:sldLayoutChg chg="add del mod replId">
          <pc:chgData name="MADHAV B CSA19-23" userId="S::csa19-23.madhav@slots.saintgits.org::3e12533c-88b3-4aa1-b869-61c2824d77b7" providerId="AD" clId="Web-{5E3C5AB3-249B-4C76-97E0-C4A231A50C98}" dt="2021-04-24T14:18:35.581" v="2"/>
          <pc:sldLayoutMkLst>
            <pc:docMk/>
            <pc:sldMasterMk cId="3595493261" sldId="2147483672"/>
            <pc:sldLayoutMk cId="1201032863" sldId="2147483673"/>
          </pc:sldLayoutMkLst>
        </pc:sldLayoutChg>
        <pc:sldLayoutChg chg="add del mod replId">
          <pc:chgData name="MADHAV B CSA19-23" userId="S::csa19-23.madhav@slots.saintgits.org::3e12533c-88b3-4aa1-b869-61c2824d77b7" providerId="AD" clId="Web-{5E3C5AB3-249B-4C76-97E0-C4A231A50C98}" dt="2021-04-24T14:18:35.581" v="2"/>
          <pc:sldLayoutMkLst>
            <pc:docMk/>
            <pc:sldMasterMk cId="3595493261" sldId="2147483672"/>
            <pc:sldLayoutMk cId="3908935513" sldId="2147483674"/>
          </pc:sldLayoutMkLst>
        </pc:sldLayoutChg>
        <pc:sldLayoutChg chg="add del mod replId">
          <pc:chgData name="MADHAV B CSA19-23" userId="S::csa19-23.madhav@slots.saintgits.org::3e12533c-88b3-4aa1-b869-61c2824d77b7" providerId="AD" clId="Web-{5E3C5AB3-249B-4C76-97E0-C4A231A50C98}" dt="2021-04-24T14:18:35.581" v="2"/>
          <pc:sldLayoutMkLst>
            <pc:docMk/>
            <pc:sldMasterMk cId="3595493261" sldId="2147483672"/>
            <pc:sldLayoutMk cId="1960720366" sldId="2147483675"/>
          </pc:sldLayoutMkLst>
        </pc:sldLayoutChg>
        <pc:sldLayoutChg chg="add del mod replId">
          <pc:chgData name="MADHAV B CSA19-23" userId="S::csa19-23.madhav@slots.saintgits.org::3e12533c-88b3-4aa1-b869-61c2824d77b7" providerId="AD" clId="Web-{5E3C5AB3-249B-4C76-97E0-C4A231A50C98}" dt="2021-04-24T14:18:35.581" v="2"/>
          <pc:sldLayoutMkLst>
            <pc:docMk/>
            <pc:sldMasterMk cId="3595493261" sldId="2147483672"/>
            <pc:sldLayoutMk cId="3256947775" sldId="2147483676"/>
          </pc:sldLayoutMkLst>
        </pc:sldLayoutChg>
        <pc:sldLayoutChg chg="add del mod replId">
          <pc:chgData name="MADHAV B CSA19-23" userId="S::csa19-23.madhav@slots.saintgits.org::3e12533c-88b3-4aa1-b869-61c2824d77b7" providerId="AD" clId="Web-{5E3C5AB3-249B-4C76-97E0-C4A231A50C98}" dt="2021-04-24T14:18:35.581" v="2"/>
          <pc:sldLayoutMkLst>
            <pc:docMk/>
            <pc:sldMasterMk cId="3595493261" sldId="2147483672"/>
            <pc:sldLayoutMk cId="3392636225" sldId="2147483677"/>
          </pc:sldLayoutMkLst>
        </pc:sldLayoutChg>
        <pc:sldLayoutChg chg="add del mod replId">
          <pc:chgData name="MADHAV B CSA19-23" userId="S::csa19-23.madhav@slots.saintgits.org::3e12533c-88b3-4aa1-b869-61c2824d77b7" providerId="AD" clId="Web-{5E3C5AB3-249B-4C76-97E0-C4A231A50C98}" dt="2021-04-24T14:18:35.581" v="2"/>
          <pc:sldLayoutMkLst>
            <pc:docMk/>
            <pc:sldMasterMk cId="3595493261" sldId="2147483672"/>
            <pc:sldLayoutMk cId="1136507778" sldId="2147483678"/>
          </pc:sldLayoutMkLst>
        </pc:sldLayoutChg>
        <pc:sldLayoutChg chg="add del mod replId">
          <pc:chgData name="MADHAV B CSA19-23" userId="S::csa19-23.madhav@slots.saintgits.org::3e12533c-88b3-4aa1-b869-61c2824d77b7" providerId="AD" clId="Web-{5E3C5AB3-249B-4C76-97E0-C4A231A50C98}" dt="2021-04-24T14:18:35.581" v="2"/>
          <pc:sldLayoutMkLst>
            <pc:docMk/>
            <pc:sldMasterMk cId="3595493261" sldId="2147483672"/>
            <pc:sldLayoutMk cId="768775734" sldId="2147483679"/>
          </pc:sldLayoutMkLst>
        </pc:sldLayoutChg>
        <pc:sldLayoutChg chg="add del mod replId">
          <pc:chgData name="MADHAV B CSA19-23" userId="S::csa19-23.madhav@slots.saintgits.org::3e12533c-88b3-4aa1-b869-61c2824d77b7" providerId="AD" clId="Web-{5E3C5AB3-249B-4C76-97E0-C4A231A50C98}" dt="2021-04-24T14:18:35.581" v="2"/>
          <pc:sldLayoutMkLst>
            <pc:docMk/>
            <pc:sldMasterMk cId="3595493261" sldId="2147483672"/>
            <pc:sldLayoutMk cId="112547164" sldId="2147483680"/>
          </pc:sldLayoutMkLst>
        </pc:sldLayoutChg>
        <pc:sldLayoutChg chg="add del mod replId">
          <pc:chgData name="MADHAV B CSA19-23" userId="S::csa19-23.madhav@slots.saintgits.org::3e12533c-88b3-4aa1-b869-61c2824d77b7" providerId="AD" clId="Web-{5E3C5AB3-249B-4C76-97E0-C4A231A50C98}" dt="2021-04-24T14:18:35.581" v="2"/>
          <pc:sldLayoutMkLst>
            <pc:docMk/>
            <pc:sldMasterMk cId="3595493261" sldId="2147483672"/>
            <pc:sldLayoutMk cId="4185150915" sldId="2147483681"/>
          </pc:sldLayoutMkLst>
        </pc:sldLayoutChg>
        <pc:sldLayoutChg chg="add del mod replId">
          <pc:chgData name="MADHAV B CSA19-23" userId="S::csa19-23.madhav@slots.saintgits.org::3e12533c-88b3-4aa1-b869-61c2824d77b7" providerId="AD" clId="Web-{5E3C5AB3-249B-4C76-97E0-C4A231A50C98}" dt="2021-04-24T14:18:35.581" v="2"/>
          <pc:sldLayoutMkLst>
            <pc:docMk/>
            <pc:sldMasterMk cId="3595493261" sldId="2147483672"/>
            <pc:sldLayoutMk cId="231359536" sldId="2147483682"/>
          </pc:sldLayoutMkLst>
        </pc:sldLayoutChg>
        <pc:sldLayoutChg chg="add del mod replId">
          <pc:chgData name="MADHAV B CSA19-23" userId="S::csa19-23.madhav@slots.saintgits.org::3e12533c-88b3-4aa1-b869-61c2824d77b7" providerId="AD" clId="Web-{5E3C5AB3-249B-4C76-97E0-C4A231A50C98}" dt="2021-04-24T14:18:35.581" v="2"/>
          <pc:sldLayoutMkLst>
            <pc:docMk/>
            <pc:sldMasterMk cId="3595493261" sldId="2147483672"/>
            <pc:sldLayoutMk cId="1956382663" sldId="2147483683"/>
          </pc:sldLayoutMkLst>
        </pc:sldLayoutChg>
      </pc:sldMasterChg>
      <pc:sldMasterChg chg="add addSldLayout modSldLayout">
        <pc:chgData name="MADHAV B CSA19-23" userId="S::csa19-23.madhav@slots.saintgits.org::3e12533c-88b3-4aa1-b869-61c2824d77b7" providerId="AD" clId="Web-{5E3C5AB3-249B-4C76-97E0-C4A231A50C98}" dt="2021-04-24T14:18:35.581" v="2"/>
        <pc:sldMasterMkLst>
          <pc:docMk/>
          <pc:sldMasterMk cId="4224890227" sldId="2147483684"/>
        </pc:sldMasterMkLst>
        <pc:sldLayoutChg chg="add mod replId">
          <pc:chgData name="MADHAV B CSA19-23" userId="S::csa19-23.madhav@slots.saintgits.org::3e12533c-88b3-4aa1-b869-61c2824d77b7" providerId="AD" clId="Web-{5E3C5AB3-249B-4C76-97E0-C4A231A50C98}" dt="2021-04-24T14:18:35.581" v="2"/>
          <pc:sldLayoutMkLst>
            <pc:docMk/>
            <pc:sldMasterMk cId="4224890227" sldId="2147483684"/>
            <pc:sldLayoutMk cId="1933215813" sldId="2147483685"/>
          </pc:sldLayoutMkLst>
        </pc:sldLayoutChg>
        <pc:sldLayoutChg chg="add mod replId">
          <pc:chgData name="MADHAV B CSA19-23" userId="S::csa19-23.madhav@slots.saintgits.org::3e12533c-88b3-4aa1-b869-61c2824d77b7" providerId="AD" clId="Web-{5E3C5AB3-249B-4C76-97E0-C4A231A50C98}" dt="2021-04-24T14:18:35.581" v="2"/>
          <pc:sldLayoutMkLst>
            <pc:docMk/>
            <pc:sldMasterMk cId="4224890227" sldId="2147483684"/>
            <pc:sldLayoutMk cId="2725287200" sldId="2147483686"/>
          </pc:sldLayoutMkLst>
        </pc:sldLayoutChg>
        <pc:sldLayoutChg chg="add mod replId">
          <pc:chgData name="MADHAV B CSA19-23" userId="S::csa19-23.madhav@slots.saintgits.org::3e12533c-88b3-4aa1-b869-61c2824d77b7" providerId="AD" clId="Web-{5E3C5AB3-249B-4C76-97E0-C4A231A50C98}" dt="2021-04-24T14:18:35.581" v="2"/>
          <pc:sldLayoutMkLst>
            <pc:docMk/>
            <pc:sldMasterMk cId="4224890227" sldId="2147483684"/>
            <pc:sldLayoutMk cId="495138693" sldId="2147483687"/>
          </pc:sldLayoutMkLst>
        </pc:sldLayoutChg>
        <pc:sldLayoutChg chg="add mod replId">
          <pc:chgData name="MADHAV B CSA19-23" userId="S::csa19-23.madhav@slots.saintgits.org::3e12533c-88b3-4aa1-b869-61c2824d77b7" providerId="AD" clId="Web-{5E3C5AB3-249B-4C76-97E0-C4A231A50C98}" dt="2021-04-24T14:18:35.581" v="2"/>
          <pc:sldLayoutMkLst>
            <pc:docMk/>
            <pc:sldMasterMk cId="4224890227" sldId="2147483684"/>
            <pc:sldLayoutMk cId="2747275305" sldId="2147483688"/>
          </pc:sldLayoutMkLst>
        </pc:sldLayoutChg>
        <pc:sldLayoutChg chg="add mod replId">
          <pc:chgData name="MADHAV B CSA19-23" userId="S::csa19-23.madhav@slots.saintgits.org::3e12533c-88b3-4aa1-b869-61c2824d77b7" providerId="AD" clId="Web-{5E3C5AB3-249B-4C76-97E0-C4A231A50C98}" dt="2021-04-24T14:18:35.581" v="2"/>
          <pc:sldLayoutMkLst>
            <pc:docMk/>
            <pc:sldMasterMk cId="4224890227" sldId="2147483684"/>
            <pc:sldLayoutMk cId="3218674851" sldId="2147483689"/>
          </pc:sldLayoutMkLst>
        </pc:sldLayoutChg>
        <pc:sldLayoutChg chg="add mod replId">
          <pc:chgData name="MADHAV B CSA19-23" userId="S::csa19-23.madhav@slots.saintgits.org::3e12533c-88b3-4aa1-b869-61c2824d77b7" providerId="AD" clId="Web-{5E3C5AB3-249B-4C76-97E0-C4A231A50C98}" dt="2021-04-24T14:18:35.581" v="2"/>
          <pc:sldLayoutMkLst>
            <pc:docMk/>
            <pc:sldMasterMk cId="4224890227" sldId="2147483684"/>
            <pc:sldLayoutMk cId="4095775276" sldId="2147483690"/>
          </pc:sldLayoutMkLst>
        </pc:sldLayoutChg>
        <pc:sldLayoutChg chg="add mod replId">
          <pc:chgData name="MADHAV B CSA19-23" userId="S::csa19-23.madhav@slots.saintgits.org::3e12533c-88b3-4aa1-b869-61c2824d77b7" providerId="AD" clId="Web-{5E3C5AB3-249B-4C76-97E0-C4A231A50C98}" dt="2021-04-24T14:18:35.581" v="2"/>
          <pc:sldLayoutMkLst>
            <pc:docMk/>
            <pc:sldMasterMk cId="4224890227" sldId="2147483684"/>
            <pc:sldLayoutMk cId="1754685343" sldId="2147483691"/>
          </pc:sldLayoutMkLst>
        </pc:sldLayoutChg>
        <pc:sldLayoutChg chg="add mod replId">
          <pc:chgData name="MADHAV B CSA19-23" userId="S::csa19-23.madhav@slots.saintgits.org::3e12533c-88b3-4aa1-b869-61c2824d77b7" providerId="AD" clId="Web-{5E3C5AB3-249B-4C76-97E0-C4A231A50C98}" dt="2021-04-24T14:18:35.581" v="2"/>
          <pc:sldLayoutMkLst>
            <pc:docMk/>
            <pc:sldMasterMk cId="4224890227" sldId="2147483684"/>
            <pc:sldLayoutMk cId="1243583344" sldId="2147483692"/>
          </pc:sldLayoutMkLst>
        </pc:sldLayoutChg>
        <pc:sldLayoutChg chg="add mod replId">
          <pc:chgData name="MADHAV B CSA19-23" userId="S::csa19-23.madhav@slots.saintgits.org::3e12533c-88b3-4aa1-b869-61c2824d77b7" providerId="AD" clId="Web-{5E3C5AB3-249B-4C76-97E0-C4A231A50C98}" dt="2021-04-24T14:18:35.581" v="2"/>
          <pc:sldLayoutMkLst>
            <pc:docMk/>
            <pc:sldMasterMk cId="4224890227" sldId="2147483684"/>
            <pc:sldLayoutMk cId="3487571505" sldId="2147483693"/>
          </pc:sldLayoutMkLst>
        </pc:sldLayoutChg>
        <pc:sldLayoutChg chg="add mod replId">
          <pc:chgData name="MADHAV B CSA19-23" userId="S::csa19-23.madhav@slots.saintgits.org::3e12533c-88b3-4aa1-b869-61c2824d77b7" providerId="AD" clId="Web-{5E3C5AB3-249B-4C76-97E0-C4A231A50C98}" dt="2021-04-24T14:18:35.581" v="2"/>
          <pc:sldLayoutMkLst>
            <pc:docMk/>
            <pc:sldMasterMk cId="4224890227" sldId="2147483684"/>
            <pc:sldLayoutMk cId="3892119403" sldId="2147483694"/>
          </pc:sldLayoutMkLst>
        </pc:sldLayoutChg>
        <pc:sldLayoutChg chg="add mod replId">
          <pc:chgData name="MADHAV B CSA19-23" userId="S::csa19-23.madhav@slots.saintgits.org::3e12533c-88b3-4aa1-b869-61c2824d77b7" providerId="AD" clId="Web-{5E3C5AB3-249B-4C76-97E0-C4A231A50C98}" dt="2021-04-24T14:18:35.581" v="2"/>
          <pc:sldLayoutMkLst>
            <pc:docMk/>
            <pc:sldMasterMk cId="4224890227" sldId="2147483684"/>
            <pc:sldLayoutMk cId="2676960466" sldId="2147483695"/>
          </pc:sldLayoutMkLst>
        </pc:sldLayoutChg>
        <pc:sldLayoutChg chg="add mod replId">
          <pc:chgData name="MADHAV B CSA19-23" userId="S::csa19-23.madhav@slots.saintgits.org::3e12533c-88b3-4aa1-b869-61c2824d77b7" providerId="AD" clId="Web-{5E3C5AB3-249B-4C76-97E0-C4A231A50C98}" dt="2021-04-24T14:18:35.581" v="2"/>
          <pc:sldLayoutMkLst>
            <pc:docMk/>
            <pc:sldMasterMk cId="4224890227" sldId="2147483684"/>
            <pc:sldLayoutMk cId="9729265" sldId="2147483696"/>
          </pc:sldLayoutMkLst>
        </pc:sldLayoutChg>
        <pc:sldLayoutChg chg="add mod replId">
          <pc:chgData name="MADHAV B CSA19-23" userId="S::csa19-23.madhav@slots.saintgits.org::3e12533c-88b3-4aa1-b869-61c2824d77b7" providerId="AD" clId="Web-{5E3C5AB3-249B-4C76-97E0-C4A231A50C98}" dt="2021-04-24T14:18:35.581" v="2"/>
          <pc:sldLayoutMkLst>
            <pc:docMk/>
            <pc:sldMasterMk cId="4224890227" sldId="2147483684"/>
            <pc:sldLayoutMk cId="1771445325" sldId="2147483697"/>
          </pc:sldLayoutMkLst>
        </pc:sldLayoutChg>
        <pc:sldLayoutChg chg="add mod replId">
          <pc:chgData name="MADHAV B CSA19-23" userId="S::csa19-23.madhav@slots.saintgits.org::3e12533c-88b3-4aa1-b869-61c2824d77b7" providerId="AD" clId="Web-{5E3C5AB3-249B-4C76-97E0-C4A231A50C98}" dt="2021-04-24T14:18:35.581" v="2"/>
          <pc:sldLayoutMkLst>
            <pc:docMk/>
            <pc:sldMasterMk cId="4224890227" sldId="2147483684"/>
            <pc:sldLayoutMk cId="2271420763" sldId="2147483698"/>
          </pc:sldLayoutMkLst>
        </pc:sldLayoutChg>
        <pc:sldLayoutChg chg="add mod replId">
          <pc:chgData name="MADHAV B CSA19-23" userId="S::csa19-23.madhav@slots.saintgits.org::3e12533c-88b3-4aa1-b869-61c2824d77b7" providerId="AD" clId="Web-{5E3C5AB3-249B-4C76-97E0-C4A231A50C98}" dt="2021-04-24T14:18:35.581" v="2"/>
          <pc:sldLayoutMkLst>
            <pc:docMk/>
            <pc:sldMasterMk cId="4224890227" sldId="2147483684"/>
            <pc:sldLayoutMk cId="191964179" sldId="2147483699"/>
          </pc:sldLayoutMkLst>
        </pc:sldLayoutChg>
        <pc:sldLayoutChg chg="add mod replId">
          <pc:chgData name="MADHAV B CSA19-23" userId="S::csa19-23.madhav@slots.saintgits.org::3e12533c-88b3-4aa1-b869-61c2824d77b7" providerId="AD" clId="Web-{5E3C5AB3-249B-4C76-97E0-C4A231A50C98}" dt="2021-04-24T14:18:35.581" v="2"/>
          <pc:sldLayoutMkLst>
            <pc:docMk/>
            <pc:sldMasterMk cId="4224890227" sldId="2147483684"/>
            <pc:sldLayoutMk cId="915940836" sldId="2147483700"/>
          </pc:sldLayoutMkLst>
        </pc:sldLayoutChg>
        <pc:sldLayoutChg chg="add mod replId">
          <pc:chgData name="MADHAV B CSA19-23" userId="S::csa19-23.madhav@slots.saintgits.org::3e12533c-88b3-4aa1-b869-61c2824d77b7" providerId="AD" clId="Web-{5E3C5AB3-249B-4C76-97E0-C4A231A50C98}" dt="2021-04-24T14:18:35.581" v="2"/>
          <pc:sldLayoutMkLst>
            <pc:docMk/>
            <pc:sldMasterMk cId="4224890227" sldId="2147483684"/>
            <pc:sldLayoutMk cId="3736734116" sldId="2147483701"/>
          </pc:sldLayoutMkLst>
        </pc:sldLayoutChg>
      </pc:sldMasterChg>
    </pc:docChg>
  </pc:docChgLst>
  <pc:docChgLst>
    <pc:chgData name="MADHAV B CSA19-23" userId="S::csa19-23.madhav@slots.saintgits.org::3e12533c-88b3-4aa1-b869-61c2824d77b7" providerId="AD" clId="Web-{9493790D-39D4-1555-A152-15CF331AB401}"/>
    <pc:docChg chg="modSld sldOrd">
      <pc:chgData name="MADHAV B CSA19-23" userId="S::csa19-23.madhav@slots.saintgits.org::3e12533c-88b3-4aa1-b869-61c2824d77b7" providerId="AD" clId="Web-{9493790D-39D4-1555-A152-15CF331AB401}" dt="2021-04-25T14:40:22.007" v="676" actId="20577"/>
      <pc:docMkLst>
        <pc:docMk/>
      </pc:docMkLst>
      <pc:sldChg chg="modSp">
        <pc:chgData name="MADHAV B CSA19-23" userId="S::csa19-23.madhav@slots.saintgits.org::3e12533c-88b3-4aa1-b869-61c2824d77b7" providerId="AD" clId="Web-{9493790D-39D4-1555-A152-15CF331AB401}" dt="2021-04-25T14:33:35.284" v="578" actId="20577"/>
        <pc:sldMkLst>
          <pc:docMk/>
          <pc:sldMk cId="109857222" sldId="256"/>
        </pc:sldMkLst>
        <pc:spChg chg="mod">
          <ac:chgData name="MADHAV B CSA19-23" userId="S::csa19-23.madhav@slots.saintgits.org::3e12533c-88b3-4aa1-b869-61c2824d77b7" providerId="AD" clId="Web-{9493790D-39D4-1555-A152-15CF331AB401}" dt="2021-04-25T14:33:35.284" v="578" actId="20577"/>
          <ac:spMkLst>
            <pc:docMk/>
            <pc:sldMk cId="109857222" sldId="256"/>
            <ac:spMk id="2" creationId="{00000000-0000-0000-0000-000000000000}"/>
          </ac:spMkLst>
        </pc:spChg>
      </pc:sldChg>
      <pc:sldChg chg="addSp delSp modSp">
        <pc:chgData name="MADHAV B CSA19-23" userId="S::csa19-23.madhav@slots.saintgits.org::3e12533c-88b3-4aa1-b869-61c2824d77b7" providerId="AD" clId="Web-{9493790D-39D4-1555-A152-15CF331AB401}" dt="2021-04-25T14:38:42.818" v="674"/>
        <pc:sldMkLst>
          <pc:docMk/>
          <pc:sldMk cId="4246337078" sldId="257"/>
        </pc:sldMkLst>
        <pc:spChg chg="mod">
          <ac:chgData name="MADHAV B CSA19-23" userId="S::csa19-23.madhav@slots.saintgits.org::3e12533c-88b3-4aa1-b869-61c2824d77b7" providerId="AD" clId="Web-{9493790D-39D4-1555-A152-15CF331AB401}" dt="2021-04-25T14:38:42.818" v="674"/>
          <ac:spMkLst>
            <pc:docMk/>
            <pc:sldMk cId="4246337078" sldId="257"/>
            <ac:spMk id="2" creationId="{1A01D2A4-0D5B-4364-A6B3-3C35A5CA4F26}"/>
          </ac:spMkLst>
        </pc:spChg>
        <pc:spChg chg="mod">
          <ac:chgData name="MADHAV B CSA19-23" userId="S::csa19-23.madhav@slots.saintgits.org::3e12533c-88b3-4aa1-b869-61c2824d77b7" providerId="AD" clId="Web-{9493790D-39D4-1555-A152-15CF331AB401}" dt="2021-04-25T14:38:42.818" v="674"/>
          <ac:spMkLst>
            <pc:docMk/>
            <pc:sldMk cId="4246337078" sldId="257"/>
            <ac:spMk id="3" creationId="{92346BFF-BE9D-46C4-A219-4DE6743E4570}"/>
          </ac:spMkLst>
        </pc:spChg>
        <pc:spChg chg="add del">
          <ac:chgData name="MADHAV B CSA19-23" userId="S::csa19-23.madhav@slots.saintgits.org::3e12533c-88b3-4aa1-b869-61c2824d77b7" providerId="AD" clId="Web-{9493790D-39D4-1555-A152-15CF331AB401}" dt="2021-04-25T14:38:42.818" v="674"/>
          <ac:spMkLst>
            <pc:docMk/>
            <pc:sldMk cId="4246337078" sldId="257"/>
            <ac:spMk id="31" creationId="{603AE127-802C-459A-A612-DB85B67F0DC0}"/>
          </ac:spMkLst>
        </pc:spChg>
        <pc:spChg chg="add del">
          <ac:chgData name="MADHAV B CSA19-23" userId="S::csa19-23.madhav@slots.saintgits.org::3e12533c-88b3-4aa1-b869-61c2824d77b7" providerId="AD" clId="Web-{9493790D-39D4-1555-A152-15CF331AB401}" dt="2021-04-25T14:38:42.818" v="674"/>
          <ac:spMkLst>
            <pc:docMk/>
            <pc:sldMk cId="4246337078" sldId="257"/>
            <ac:spMk id="32" creationId="{9323D83D-50D6-4040-A58B-FCEA340F886A}"/>
          </ac:spMkLst>
        </pc:spChg>
        <pc:spChg chg="add del">
          <ac:chgData name="MADHAV B CSA19-23" userId="S::csa19-23.madhav@slots.saintgits.org::3e12533c-88b3-4aa1-b869-61c2824d77b7" providerId="AD" clId="Web-{9493790D-39D4-1555-A152-15CF331AB401}" dt="2021-04-25T14:38:42.818" v="674"/>
          <ac:spMkLst>
            <pc:docMk/>
            <pc:sldMk cId="4246337078" sldId="257"/>
            <ac:spMk id="34" creationId="{F10FD715-4DCE-4779-B634-EC78315EA213}"/>
          </ac:spMkLst>
        </pc:spChg>
        <pc:spChg chg="add del">
          <ac:chgData name="MADHAV B CSA19-23" userId="S::csa19-23.madhav@slots.saintgits.org::3e12533c-88b3-4aa1-b869-61c2824d77b7" providerId="AD" clId="Web-{9493790D-39D4-1555-A152-15CF331AB401}" dt="2021-04-25T14:38:42.818" v="673"/>
          <ac:spMkLst>
            <pc:docMk/>
            <pc:sldMk cId="4246337078" sldId="257"/>
            <ac:spMk id="36" creationId="{A65AC7D1-EAA9-48F5-B509-60A7F50BF703}"/>
          </ac:spMkLst>
        </pc:spChg>
        <pc:spChg chg="add del">
          <ac:chgData name="MADHAV B CSA19-23" userId="S::csa19-23.madhav@slots.saintgits.org::3e12533c-88b3-4aa1-b869-61c2824d77b7" providerId="AD" clId="Web-{9493790D-39D4-1555-A152-15CF331AB401}" dt="2021-04-25T14:38:42.818" v="673"/>
          <ac:spMkLst>
            <pc:docMk/>
            <pc:sldMk cId="4246337078" sldId="257"/>
            <ac:spMk id="37" creationId="{D6320AF9-619A-4175-865B-5663E1AEF4C5}"/>
          </ac:spMkLst>
        </pc:spChg>
        <pc:spChg chg="add del">
          <ac:chgData name="MADHAV B CSA19-23" userId="S::csa19-23.madhav@slots.saintgits.org::3e12533c-88b3-4aa1-b869-61c2824d77b7" providerId="AD" clId="Web-{9493790D-39D4-1555-A152-15CF331AB401}" dt="2021-04-25T14:38:37.475" v="671"/>
          <ac:spMkLst>
            <pc:docMk/>
            <pc:sldMk cId="4246337078" sldId="257"/>
            <ac:spMk id="39" creationId="{86C16C40-7C29-4ACC-B851-7E08E459B596}"/>
          </ac:spMkLst>
        </pc:spChg>
        <pc:spChg chg="add del">
          <ac:chgData name="MADHAV B CSA19-23" userId="S::csa19-23.madhav@slots.saintgits.org::3e12533c-88b3-4aa1-b869-61c2824d77b7" providerId="AD" clId="Web-{9493790D-39D4-1555-A152-15CF331AB401}" dt="2021-04-25T14:38:42.818" v="673"/>
          <ac:spMkLst>
            <pc:docMk/>
            <pc:sldMk cId="4246337078" sldId="257"/>
            <ac:spMk id="47" creationId="{7E018740-5C2B-4A41-AC1A-7E68D1EC1954}"/>
          </ac:spMkLst>
        </pc:spChg>
        <pc:spChg chg="add del">
          <ac:chgData name="MADHAV B CSA19-23" userId="S::csa19-23.madhav@slots.saintgits.org::3e12533c-88b3-4aa1-b869-61c2824d77b7" providerId="AD" clId="Web-{9493790D-39D4-1555-A152-15CF331AB401}" dt="2021-04-25T14:38:42.818" v="673"/>
          <ac:spMkLst>
            <pc:docMk/>
            <pc:sldMk cId="4246337078" sldId="257"/>
            <ac:spMk id="49" creationId="{166F75A4-C475-4941-8EE2-B80A06A2C1BB}"/>
          </ac:spMkLst>
        </pc:spChg>
        <pc:spChg chg="add del">
          <ac:chgData name="MADHAV B CSA19-23" userId="S::csa19-23.madhav@slots.saintgits.org::3e12533c-88b3-4aa1-b869-61c2824d77b7" providerId="AD" clId="Web-{9493790D-39D4-1555-A152-15CF331AB401}" dt="2021-04-25T14:38:42.818" v="673"/>
          <ac:spMkLst>
            <pc:docMk/>
            <pc:sldMk cId="4246337078" sldId="257"/>
            <ac:spMk id="51" creationId="{A032553A-72E8-4B0D-8405-FF9771C9AF05}"/>
          </ac:spMkLst>
        </pc:spChg>
        <pc:spChg chg="add del">
          <ac:chgData name="MADHAV B CSA19-23" userId="S::csa19-23.madhav@slots.saintgits.org::3e12533c-88b3-4aa1-b869-61c2824d77b7" providerId="AD" clId="Web-{9493790D-39D4-1555-A152-15CF331AB401}" dt="2021-04-25T14:38:42.818" v="673"/>
          <ac:spMkLst>
            <pc:docMk/>
            <pc:sldMk cId="4246337078" sldId="257"/>
            <ac:spMk id="53" creationId="{765800AC-C3B9-498E-87BC-29FAE4C76B21}"/>
          </ac:spMkLst>
        </pc:spChg>
        <pc:spChg chg="add del">
          <ac:chgData name="MADHAV B CSA19-23" userId="S::csa19-23.madhav@slots.saintgits.org::3e12533c-88b3-4aa1-b869-61c2824d77b7" providerId="AD" clId="Web-{9493790D-39D4-1555-A152-15CF331AB401}" dt="2021-04-25T14:38:42.818" v="673"/>
          <ac:spMkLst>
            <pc:docMk/>
            <pc:sldMk cId="4246337078" sldId="257"/>
            <ac:spMk id="55" creationId="{1F9D6ACB-2FF4-49F9-978A-E0D5327FC635}"/>
          </ac:spMkLst>
        </pc:spChg>
        <pc:spChg chg="add del">
          <ac:chgData name="MADHAV B CSA19-23" userId="S::csa19-23.madhav@slots.saintgits.org::3e12533c-88b3-4aa1-b869-61c2824d77b7" providerId="AD" clId="Web-{9493790D-39D4-1555-A152-15CF331AB401}" dt="2021-04-25T14:38:42.818" v="673"/>
          <ac:spMkLst>
            <pc:docMk/>
            <pc:sldMk cId="4246337078" sldId="257"/>
            <ac:spMk id="57" creationId="{142BFA2A-77A0-4F60-A32A-685681C84889}"/>
          </ac:spMkLst>
        </pc:spChg>
        <pc:grpChg chg="add del">
          <ac:chgData name="MADHAV B CSA19-23" userId="S::csa19-23.madhav@slots.saintgits.org::3e12533c-88b3-4aa1-b869-61c2824d77b7" providerId="AD" clId="Web-{9493790D-39D4-1555-A152-15CF331AB401}" dt="2021-04-25T14:38:37.475" v="671"/>
          <ac:grpSpMkLst>
            <pc:docMk/>
            <pc:sldMk cId="4246337078" sldId="257"/>
            <ac:grpSpMk id="41" creationId="{C8C7BCF2-9254-495D-8120-F4C32A172F59}"/>
          </ac:grpSpMkLst>
        </pc:grpChg>
        <pc:cxnChg chg="add del">
          <ac:chgData name="MADHAV B CSA19-23" userId="S::csa19-23.madhav@slots.saintgits.org::3e12533c-88b3-4aa1-b869-61c2824d77b7" providerId="AD" clId="Web-{9493790D-39D4-1555-A152-15CF331AB401}" dt="2021-04-25T14:38:42.818" v="674"/>
          <ac:cxnSpMkLst>
            <pc:docMk/>
            <pc:sldMk cId="4246337078" sldId="257"/>
            <ac:cxnSpMk id="33" creationId="{1A1FE6BB-DFB2-4080-9B5E-076EF5DDE67B}"/>
          </ac:cxnSpMkLst>
        </pc:cxnChg>
        <pc:cxnChg chg="add">
          <ac:chgData name="MADHAV B CSA19-23" userId="S::csa19-23.madhav@slots.saintgits.org::3e12533c-88b3-4aa1-b869-61c2824d77b7" providerId="AD" clId="Web-{9493790D-39D4-1555-A152-15CF331AB401}" dt="2021-04-25T14:38:42.818" v="674"/>
          <ac:cxnSpMkLst>
            <pc:docMk/>
            <pc:sldMk cId="4246337078" sldId="257"/>
            <ac:cxnSpMk id="38" creationId="{0B5F7E3B-C5F1-40E0-A491-558BAFBC1127}"/>
          </ac:cxnSpMkLst>
        </pc:cxnChg>
        <pc:cxnChg chg="add del">
          <ac:chgData name="MADHAV B CSA19-23" userId="S::csa19-23.madhav@slots.saintgits.org::3e12533c-88b3-4aa1-b869-61c2824d77b7" providerId="AD" clId="Web-{9493790D-39D4-1555-A152-15CF331AB401}" dt="2021-04-25T14:38:42.818" v="673"/>
          <ac:cxnSpMkLst>
            <pc:docMk/>
            <pc:sldMk cId="4246337078" sldId="257"/>
            <ac:cxnSpMk id="43" creationId="{063B6EC6-D752-4EE7-908B-F8F19E8C7FEA}"/>
          </ac:cxnSpMkLst>
        </pc:cxnChg>
        <pc:cxnChg chg="add del">
          <ac:chgData name="MADHAV B CSA19-23" userId="S::csa19-23.madhav@slots.saintgits.org::3e12533c-88b3-4aa1-b869-61c2824d77b7" providerId="AD" clId="Web-{9493790D-39D4-1555-A152-15CF331AB401}" dt="2021-04-25T14:38:42.818" v="673"/>
          <ac:cxnSpMkLst>
            <pc:docMk/>
            <pc:sldMk cId="4246337078" sldId="257"/>
            <ac:cxnSpMk id="45" creationId="{EFECD4E8-AD3E-4228-82A2-9461958EA94D}"/>
          </ac:cxnSpMkLst>
        </pc:cxnChg>
      </pc:sldChg>
      <pc:sldChg chg="modSp">
        <pc:chgData name="MADHAV B CSA19-23" userId="S::csa19-23.madhav@slots.saintgits.org::3e12533c-88b3-4aa1-b869-61c2824d77b7" providerId="AD" clId="Web-{9493790D-39D4-1555-A152-15CF331AB401}" dt="2021-04-25T14:36:12.020" v="645" actId="20577"/>
        <pc:sldMkLst>
          <pc:docMk/>
          <pc:sldMk cId="206954936" sldId="258"/>
        </pc:sldMkLst>
        <pc:spChg chg="mod">
          <ac:chgData name="MADHAV B CSA19-23" userId="S::csa19-23.madhav@slots.saintgits.org::3e12533c-88b3-4aa1-b869-61c2824d77b7" providerId="AD" clId="Web-{9493790D-39D4-1555-A152-15CF331AB401}" dt="2021-04-25T14:36:12.020" v="645" actId="20577"/>
          <ac:spMkLst>
            <pc:docMk/>
            <pc:sldMk cId="206954936" sldId="258"/>
            <ac:spMk id="3" creationId="{7B1A540B-9C89-4EE4-8759-7EDAEC564B5C}"/>
          </ac:spMkLst>
        </pc:spChg>
      </pc:sldChg>
      <pc:sldChg chg="addSp delSp modSp mod ord setBg">
        <pc:chgData name="MADHAV B CSA19-23" userId="S::csa19-23.madhav@slots.saintgits.org::3e12533c-88b3-4aa1-b869-61c2824d77b7" providerId="AD" clId="Web-{9493790D-39D4-1555-A152-15CF331AB401}" dt="2021-04-25T14:38:12.146" v="669" actId="1076"/>
        <pc:sldMkLst>
          <pc:docMk/>
          <pc:sldMk cId="3418924732" sldId="259"/>
        </pc:sldMkLst>
        <pc:spChg chg="mod">
          <ac:chgData name="MADHAV B CSA19-23" userId="S::csa19-23.madhav@slots.saintgits.org::3e12533c-88b3-4aa1-b869-61c2824d77b7" providerId="AD" clId="Web-{9493790D-39D4-1555-A152-15CF331AB401}" dt="2021-04-25T14:37:49.521" v="662"/>
          <ac:spMkLst>
            <pc:docMk/>
            <pc:sldMk cId="3418924732" sldId="259"/>
            <ac:spMk id="2" creationId="{41BA6E48-BBD4-493A-B5E2-5D3F34E61C33}"/>
          </ac:spMkLst>
        </pc:spChg>
        <pc:spChg chg="mod">
          <ac:chgData name="MADHAV B CSA19-23" userId="S::csa19-23.madhav@slots.saintgits.org::3e12533c-88b3-4aa1-b869-61c2824d77b7" providerId="AD" clId="Web-{9493790D-39D4-1555-A152-15CF331AB401}" dt="2021-04-25T14:38:12.146" v="669" actId="1076"/>
          <ac:spMkLst>
            <pc:docMk/>
            <pc:sldMk cId="3418924732" sldId="259"/>
            <ac:spMk id="3" creationId="{7B1A540B-9C89-4EE4-8759-7EDAEC564B5C}"/>
          </ac:spMkLst>
        </pc:spChg>
        <pc:spChg chg="add del">
          <ac:chgData name="MADHAV B CSA19-23" userId="S::csa19-23.madhav@slots.saintgits.org::3e12533c-88b3-4aa1-b869-61c2824d77b7" providerId="AD" clId="Web-{9493790D-39D4-1555-A152-15CF331AB401}" dt="2021-04-25T14:37:08.271" v="651"/>
          <ac:spMkLst>
            <pc:docMk/>
            <pc:sldMk cId="3418924732" sldId="259"/>
            <ac:spMk id="7" creationId="{3BCB5F6A-9EB0-40B0-9D13-3023E9A20508}"/>
          </ac:spMkLst>
        </pc:spChg>
        <pc:spChg chg="add del">
          <ac:chgData name="MADHAV B CSA19-23" userId="S::csa19-23.madhav@slots.saintgits.org::3e12533c-88b3-4aa1-b869-61c2824d77b7" providerId="AD" clId="Web-{9493790D-39D4-1555-A152-15CF331AB401}" dt="2021-04-25T14:37:11.005" v="653"/>
          <ac:spMkLst>
            <pc:docMk/>
            <pc:sldMk cId="3418924732" sldId="259"/>
            <ac:spMk id="8" creationId="{D94A7024-D948-494D-8920-BBA2DA07D15B}"/>
          </ac:spMkLst>
        </pc:spChg>
        <pc:spChg chg="add del">
          <ac:chgData name="MADHAV B CSA19-23" userId="S::csa19-23.madhav@slots.saintgits.org::3e12533c-88b3-4aa1-b869-61c2824d77b7" providerId="AD" clId="Web-{9493790D-39D4-1555-A152-15CF331AB401}" dt="2021-04-25T14:37:02.036" v="647"/>
          <ac:spMkLst>
            <pc:docMk/>
            <pc:sldMk cId="3418924732" sldId="259"/>
            <ac:spMk id="9" creationId="{D94A7024-D948-494D-8920-BBA2DA07D15B}"/>
          </ac:spMkLst>
        </pc:spChg>
        <pc:spChg chg="add del">
          <ac:chgData name="MADHAV B CSA19-23" userId="S::csa19-23.madhav@slots.saintgits.org::3e12533c-88b3-4aa1-b869-61c2824d77b7" providerId="AD" clId="Web-{9493790D-39D4-1555-A152-15CF331AB401}" dt="2021-04-25T14:37:05.755" v="649"/>
          <ac:spMkLst>
            <pc:docMk/>
            <pc:sldMk cId="3418924732" sldId="259"/>
            <ac:spMk id="13" creationId="{3F088236-D655-4F88-B238-E16762358025}"/>
          </ac:spMkLst>
        </pc:spChg>
        <pc:spChg chg="add del">
          <ac:chgData name="MADHAV B CSA19-23" userId="S::csa19-23.madhav@slots.saintgits.org::3e12533c-88b3-4aa1-b869-61c2824d77b7" providerId="AD" clId="Web-{9493790D-39D4-1555-A152-15CF331AB401}" dt="2021-04-25T14:37:49.537" v="663"/>
          <ac:spMkLst>
            <pc:docMk/>
            <pc:sldMk cId="3418924732" sldId="259"/>
            <ac:spMk id="14" creationId="{3F088236-D655-4F88-B238-E16762358025}"/>
          </ac:spMkLst>
        </pc:spChg>
        <pc:spChg chg="add del">
          <ac:chgData name="MADHAV B CSA19-23" userId="S::csa19-23.madhav@slots.saintgits.org::3e12533c-88b3-4aa1-b869-61c2824d77b7" providerId="AD" clId="Web-{9493790D-39D4-1555-A152-15CF331AB401}" dt="2021-04-25T14:37:05.755" v="649"/>
          <ac:spMkLst>
            <pc:docMk/>
            <pc:sldMk cId="3418924732" sldId="259"/>
            <ac:spMk id="15" creationId="{3DAC0C92-199E-475C-9390-119A9B027276}"/>
          </ac:spMkLst>
        </pc:spChg>
        <pc:spChg chg="add del">
          <ac:chgData name="MADHAV B CSA19-23" userId="S::csa19-23.madhav@slots.saintgits.org::3e12533c-88b3-4aa1-b869-61c2824d77b7" providerId="AD" clId="Web-{9493790D-39D4-1555-A152-15CF331AB401}" dt="2021-04-25T14:37:49.537" v="663"/>
          <ac:spMkLst>
            <pc:docMk/>
            <pc:sldMk cId="3418924732" sldId="259"/>
            <ac:spMk id="16" creationId="{3DAC0C92-199E-475C-9390-119A9B027276}"/>
          </ac:spMkLst>
        </pc:spChg>
        <pc:spChg chg="add del">
          <ac:chgData name="MADHAV B CSA19-23" userId="S::csa19-23.madhav@slots.saintgits.org::3e12533c-88b3-4aa1-b869-61c2824d77b7" providerId="AD" clId="Web-{9493790D-39D4-1555-A152-15CF331AB401}" dt="2021-04-25T14:37:05.755" v="649"/>
          <ac:spMkLst>
            <pc:docMk/>
            <pc:sldMk cId="3418924732" sldId="259"/>
            <ac:spMk id="17" creationId="{C4CFB339-0ED8-4FE2-9EF1-6D1375B8499B}"/>
          </ac:spMkLst>
        </pc:spChg>
        <pc:spChg chg="add del">
          <ac:chgData name="MADHAV B CSA19-23" userId="S::csa19-23.madhav@slots.saintgits.org::3e12533c-88b3-4aa1-b869-61c2824d77b7" providerId="AD" clId="Web-{9493790D-39D4-1555-A152-15CF331AB401}" dt="2021-04-25T14:37:49.537" v="663"/>
          <ac:spMkLst>
            <pc:docMk/>
            <pc:sldMk cId="3418924732" sldId="259"/>
            <ac:spMk id="18" creationId="{C4CFB339-0ED8-4FE2-9EF1-6D1375B8499B}"/>
          </ac:spMkLst>
        </pc:spChg>
        <pc:spChg chg="add del">
          <ac:chgData name="MADHAV B CSA19-23" userId="S::csa19-23.madhav@slots.saintgits.org::3e12533c-88b3-4aa1-b869-61c2824d77b7" providerId="AD" clId="Web-{9493790D-39D4-1555-A152-15CF331AB401}" dt="2021-04-25T14:37:05.755" v="649"/>
          <ac:spMkLst>
            <pc:docMk/>
            <pc:sldMk cId="3418924732" sldId="259"/>
            <ac:spMk id="19" creationId="{31896C80-2069-4431-9C19-83B913734490}"/>
          </ac:spMkLst>
        </pc:spChg>
        <pc:spChg chg="add del">
          <ac:chgData name="MADHAV B CSA19-23" userId="S::csa19-23.madhav@slots.saintgits.org::3e12533c-88b3-4aa1-b869-61c2824d77b7" providerId="AD" clId="Web-{9493790D-39D4-1555-A152-15CF331AB401}" dt="2021-04-25T14:37:49.537" v="663"/>
          <ac:spMkLst>
            <pc:docMk/>
            <pc:sldMk cId="3418924732" sldId="259"/>
            <ac:spMk id="20" creationId="{31896C80-2069-4431-9C19-83B913734490}"/>
          </ac:spMkLst>
        </pc:spChg>
        <pc:spChg chg="add del">
          <ac:chgData name="MADHAV B CSA19-23" userId="S::csa19-23.madhav@slots.saintgits.org::3e12533c-88b3-4aa1-b869-61c2824d77b7" providerId="AD" clId="Web-{9493790D-39D4-1555-A152-15CF331AB401}" dt="2021-04-25T14:37:05.755" v="649"/>
          <ac:spMkLst>
            <pc:docMk/>
            <pc:sldMk cId="3418924732" sldId="259"/>
            <ac:spMk id="21" creationId="{BF120A21-0841-4823-B0C4-28AEBCEF9B78}"/>
          </ac:spMkLst>
        </pc:spChg>
        <pc:spChg chg="add del">
          <ac:chgData name="MADHAV B CSA19-23" userId="S::csa19-23.madhav@slots.saintgits.org::3e12533c-88b3-4aa1-b869-61c2824d77b7" providerId="AD" clId="Web-{9493790D-39D4-1555-A152-15CF331AB401}" dt="2021-04-25T14:37:49.537" v="663"/>
          <ac:spMkLst>
            <pc:docMk/>
            <pc:sldMk cId="3418924732" sldId="259"/>
            <ac:spMk id="22" creationId="{BF120A21-0841-4823-B0C4-28AEBCEF9B78}"/>
          </ac:spMkLst>
        </pc:spChg>
        <pc:spChg chg="add del">
          <ac:chgData name="MADHAV B CSA19-23" userId="S::csa19-23.madhav@slots.saintgits.org::3e12533c-88b3-4aa1-b869-61c2824d77b7" providerId="AD" clId="Web-{9493790D-39D4-1555-A152-15CF331AB401}" dt="2021-04-25T14:37:05.755" v="649"/>
          <ac:spMkLst>
            <pc:docMk/>
            <pc:sldMk cId="3418924732" sldId="259"/>
            <ac:spMk id="23" creationId="{DBB05BAE-BBD3-4289-899F-A6851503C6B0}"/>
          </ac:spMkLst>
        </pc:spChg>
        <pc:spChg chg="add del">
          <ac:chgData name="MADHAV B CSA19-23" userId="S::csa19-23.madhav@slots.saintgits.org::3e12533c-88b3-4aa1-b869-61c2824d77b7" providerId="AD" clId="Web-{9493790D-39D4-1555-A152-15CF331AB401}" dt="2021-04-25T14:37:49.537" v="663"/>
          <ac:spMkLst>
            <pc:docMk/>
            <pc:sldMk cId="3418924732" sldId="259"/>
            <ac:spMk id="24" creationId="{DBB05BAE-BBD3-4289-899F-A6851503C6B0}"/>
          </ac:spMkLst>
        </pc:spChg>
        <pc:spChg chg="add del">
          <ac:chgData name="MADHAV B CSA19-23" userId="S::csa19-23.madhav@slots.saintgits.org::3e12533c-88b3-4aa1-b869-61c2824d77b7" providerId="AD" clId="Web-{9493790D-39D4-1555-A152-15CF331AB401}" dt="2021-04-25T14:37:05.755" v="649"/>
          <ac:spMkLst>
            <pc:docMk/>
            <pc:sldMk cId="3418924732" sldId="259"/>
            <ac:spMk id="25" creationId="{9874D11C-36F5-4BBE-A490-019A54E953B0}"/>
          </ac:spMkLst>
        </pc:spChg>
        <pc:spChg chg="add del">
          <ac:chgData name="MADHAV B CSA19-23" userId="S::csa19-23.madhav@slots.saintgits.org::3e12533c-88b3-4aa1-b869-61c2824d77b7" providerId="AD" clId="Web-{9493790D-39D4-1555-A152-15CF331AB401}" dt="2021-04-25T14:37:49.537" v="663"/>
          <ac:spMkLst>
            <pc:docMk/>
            <pc:sldMk cId="3418924732" sldId="259"/>
            <ac:spMk id="26" creationId="{9874D11C-36F5-4BBE-A490-019A54E953B0}"/>
          </ac:spMkLst>
        </pc:spChg>
        <pc:spChg chg="add">
          <ac:chgData name="MADHAV B CSA19-23" userId="S::csa19-23.madhav@slots.saintgits.org::3e12533c-88b3-4aa1-b869-61c2824d77b7" providerId="AD" clId="Web-{9493790D-39D4-1555-A152-15CF331AB401}" dt="2021-04-25T14:37:49.537" v="663"/>
          <ac:spMkLst>
            <pc:docMk/>
            <pc:sldMk cId="3418924732" sldId="259"/>
            <ac:spMk id="30" creationId="{3F088236-D655-4F88-B238-E16762358025}"/>
          </ac:spMkLst>
        </pc:spChg>
        <pc:spChg chg="add del">
          <ac:chgData name="MADHAV B CSA19-23" userId="S::csa19-23.madhav@slots.saintgits.org::3e12533c-88b3-4aa1-b869-61c2824d77b7" providerId="AD" clId="Web-{9493790D-39D4-1555-A152-15CF331AB401}" dt="2021-04-25T14:37:49.521" v="662"/>
          <ac:spMkLst>
            <pc:docMk/>
            <pc:sldMk cId="3418924732" sldId="259"/>
            <ac:spMk id="31" creationId="{637F63F2-649A-41EF-BE19-652586482CF7}"/>
          </ac:spMkLst>
        </pc:spChg>
        <pc:spChg chg="add">
          <ac:chgData name="MADHAV B CSA19-23" userId="S::csa19-23.madhav@slots.saintgits.org::3e12533c-88b3-4aa1-b869-61c2824d77b7" providerId="AD" clId="Web-{9493790D-39D4-1555-A152-15CF331AB401}" dt="2021-04-25T14:37:49.537" v="663"/>
          <ac:spMkLst>
            <pc:docMk/>
            <pc:sldMk cId="3418924732" sldId="259"/>
            <ac:spMk id="32" creationId="{3DAC0C92-199E-475C-9390-119A9B027276}"/>
          </ac:spMkLst>
        </pc:spChg>
        <pc:spChg chg="add del">
          <ac:chgData name="MADHAV B CSA19-23" userId="S::csa19-23.madhav@slots.saintgits.org::3e12533c-88b3-4aa1-b869-61c2824d77b7" providerId="AD" clId="Web-{9493790D-39D4-1555-A152-15CF331AB401}" dt="2021-04-25T14:37:49.521" v="662"/>
          <ac:spMkLst>
            <pc:docMk/>
            <pc:sldMk cId="3418924732" sldId="259"/>
            <ac:spMk id="33" creationId="{054F7F79-F447-429D-8CB8-7459C972E489}"/>
          </ac:spMkLst>
        </pc:spChg>
        <pc:spChg chg="add">
          <ac:chgData name="MADHAV B CSA19-23" userId="S::csa19-23.madhav@slots.saintgits.org::3e12533c-88b3-4aa1-b869-61c2824d77b7" providerId="AD" clId="Web-{9493790D-39D4-1555-A152-15CF331AB401}" dt="2021-04-25T14:37:49.537" v="663"/>
          <ac:spMkLst>
            <pc:docMk/>
            <pc:sldMk cId="3418924732" sldId="259"/>
            <ac:spMk id="34" creationId="{C4CFB339-0ED8-4FE2-9EF1-6D1375B8499B}"/>
          </ac:spMkLst>
        </pc:spChg>
        <pc:spChg chg="add">
          <ac:chgData name="MADHAV B CSA19-23" userId="S::csa19-23.madhav@slots.saintgits.org::3e12533c-88b3-4aa1-b869-61c2824d77b7" providerId="AD" clId="Web-{9493790D-39D4-1555-A152-15CF331AB401}" dt="2021-04-25T14:37:49.537" v="663"/>
          <ac:spMkLst>
            <pc:docMk/>
            <pc:sldMk cId="3418924732" sldId="259"/>
            <ac:spMk id="36" creationId="{31896C80-2069-4431-9C19-83B913734490}"/>
          </ac:spMkLst>
        </pc:spChg>
        <pc:spChg chg="add">
          <ac:chgData name="MADHAV B CSA19-23" userId="S::csa19-23.madhav@slots.saintgits.org::3e12533c-88b3-4aa1-b869-61c2824d77b7" providerId="AD" clId="Web-{9493790D-39D4-1555-A152-15CF331AB401}" dt="2021-04-25T14:37:49.537" v="663"/>
          <ac:spMkLst>
            <pc:docMk/>
            <pc:sldMk cId="3418924732" sldId="259"/>
            <ac:spMk id="38" creationId="{BF120A21-0841-4823-B0C4-28AEBCEF9B78}"/>
          </ac:spMkLst>
        </pc:spChg>
        <pc:spChg chg="add del">
          <ac:chgData name="MADHAV B CSA19-23" userId="S::csa19-23.madhav@slots.saintgits.org::3e12533c-88b3-4aa1-b869-61c2824d77b7" providerId="AD" clId="Web-{9493790D-39D4-1555-A152-15CF331AB401}" dt="2021-04-25T14:37:49.521" v="662"/>
          <ac:spMkLst>
            <pc:docMk/>
            <pc:sldMk cId="3418924732" sldId="259"/>
            <ac:spMk id="39" creationId="{1D6D9E94-9FEE-4E26-AE7D-4E3E03A0650F}"/>
          </ac:spMkLst>
        </pc:spChg>
        <pc:spChg chg="add">
          <ac:chgData name="MADHAV B CSA19-23" userId="S::csa19-23.madhav@slots.saintgits.org::3e12533c-88b3-4aa1-b869-61c2824d77b7" providerId="AD" clId="Web-{9493790D-39D4-1555-A152-15CF331AB401}" dt="2021-04-25T14:37:49.537" v="663"/>
          <ac:spMkLst>
            <pc:docMk/>
            <pc:sldMk cId="3418924732" sldId="259"/>
            <ac:spMk id="40" creationId="{DBB05BAE-BBD3-4289-899F-A6851503C6B0}"/>
          </ac:spMkLst>
        </pc:spChg>
        <pc:spChg chg="add del">
          <ac:chgData name="MADHAV B CSA19-23" userId="S::csa19-23.madhav@slots.saintgits.org::3e12533c-88b3-4aa1-b869-61c2824d77b7" providerId="AD" clId="Web-{9493790D-39D4-1555-A152-15CF331AB401}" dt="2021-04-25T14:37:49.521" v="662"/>
          <ac:spMkLst>
            <pc:docMk/>
            <pc:sldMk cId="3418924732" sldId="259"/>
            <ac:spMk id="41" creationId="{0CC2471B-F98C-4D94-8777-C8D8912A961C}"/>
          </ac:spMkLst>
        </pc:spChg>
        <pc:spChg chg="add">
          <ac:chgData name="MADHAV B CSA19-23" userId="S::csa19-23.madhav@slots.saintgits.org::3e12533c-88b3-4aa1-b869-61c2824d77b7" providerId="AD" clId="Web-{9493790D-39D4-1555-A152-15CF331AB401}" dt="2021-04-25T14:37:49.537" v="663"/>
          <ac:spMkLst>
            <pc:docMk/>
            <pc:sldMk cId="3418924732" sldId="259"/>
            <ac:spMk id="42" creationId="{9874D11C-36F5-4BBE-A490-019A54E953B0}"/>
          </ac:spMkLst>
        </pc:spChg>
        <pc:spChg chg="add del">
          <ac:chgData name="MADHAV B CSA19-23" userId="S::csa19-23.madhav@slots.saintgits.org::3e12533c-88b3-4aa1-b869-61c2824d77b7" providerId="AD" clId="Web-{9493790D-39D4-1555-A152-15CF331AB401}" dt="2021-04-25T14:37:49.521" v="662"/>
          <ac:spMkLst>
            <pc:docMk/>
            <pc:sldMk cId="3418924732" sldId="259"/>
            <ac:spMk id="43" creationId="{E943A1EA-7FA0-4E82-9E41-7778E1659526}"/>
          </ac:spMkLst>
        </pc:spChg>
        <pc:spChg chg="add del">
          <ac:chgData name="MADHAV B CSA19-23" userId="S::csa19-23.madhav@slots.saintgits.org::3e12533c-88b3-4aa1-b869-61c2824d77b7" providerId="AD" clId="Web-{9493790D-39D4-1555-A152-15CF331AB401}" dt="2021-04-25T14:37:49.521" v="662"/>
          <ac:spMkLst>
            <pc:docMk/>
            <pc:sldMk cId="3418924732" sldId="259"/>
            <ac:spMk id="45" creationId="{AFAAF75F-1732-434D-983C-04B19185B321}"/>
          </ac:spMkLst>
        </pc:spChg>
        <pc:spChg chg="add del">
          <ac:chgData name="MADHAV B CSA19-23" userId="S::csa19-23.madhav@slots.saintgits.org::3e12533c-88b3-4aa1-b869-61c2824d77b7" providerId="AD" clId="Web-{9493790D-39D4-1555-A152-15CF331AB401}" dt="2021-04-25T14:37:49.521" v="662"/>
          <ac:spMkLst>
            <pc:docMk/>
            <pc:sldMk cId="3418924732" sldId="259"/>
            <ac:spMk id="47" creationId="{B5721446-F8B2-46D7-B9FA-197016D0D534}"/>
          </ac:spMkLst>
        </pc:spChg>
        <pc:spChg chg="add del">
          <ac:chgData name="MADHAV B CSA19-23" userId="S::csa19-23.madhav@slots.saintgits.org::3e12533c-88b3-4aa1-b869-61c2824d77b7" providerId="AD" clId="Web-{9493790D-39D4-1555-A152-15CF331AB401}" dt="2021-04-25T14:37:49.521" v="662"/>
          <ac:spMkLst>
            <pc:docMk/>
            <pc:sldMk cId="3418924732" sldId="259"/>
            <ac:spMk id="49" creationId="{AF09704D-A239-4559-A447-A072A7E86816}"/>
          </ac:spMkLst>
        </pc:spChg>
        <pc:spChg chg="add del">
          <ac:chgData name="MADHAV B CSA19-23" userId="S::csa19-23.madhav@slots.saintgits.org::3e12533c-88b3-4aa1-b869-61c2824d77b7" providerId="AD" clId="Web-{9493790D-39D4-1555-A152-15CF331AB401}" dt="2021-04-25T14:37:49.521" v="662"/>
          <ac:spMkLst>
            <pc:docMk/>
            <pc:sldMk cId="3418924732" sldId="259"/>
            <ac:spMk id="51" creationId="{CDB22AD5-4F36-43F4-985C-AF8CC39B9443}"/>
          </ac:spMkLst>
        </pc:spChg>
        <pc:picChg chg="mod ord">
          <ac:chgData name="MADHAV B CSA19-23" userId="S::csa19-23.madhav@slots.saintgits.org::3e12533c-88b3-4aa1-b869-61c2824d77b7" providerId="AD" clId="Web-{9493790D-39D4-1555-A152-15CF331AB401}" dt="2021-04-25T14:37:49.521" v="662"/>
          <ac:picMkLst>
            <pc:docMk/>
            <pc:sldMk cId="3418924732" sldId="259"/>
            <ac:picMk id="4" creationId="{385D84A7-578C-4EF5-8930-462D9CCFE230}"/>
          </ac:picMkLst>
        </pc:picChg>
        <pc:cxnChg chg="add del">
          <ac:chgData name="MADHAV B CSA19-23" userId="S::csa19-23.madhav@slots.saintgits.org::3e12533c-88b3-4aa1-b869-61c2824d77b7" providerId="AD" clId="Web-{9493790D-39D4-1555-A152-15CF331AB401}" dt="2021-04-25T14:37:05.755" v="649"/>
          <ac:cxnSpMkLst>
            <pc:docMk/>
            <pc:sldMk cId="3418924732" sldId="259"/>
            <ac:cxnSpMk id="6" creationId="{64FA5DFF-7FE6-4855-84E6-DFA78EE978BD}"/>
          </ac:cxnSpMkLst>
        </pc:cxnChg>
        <pc:cxnChg chg="add del">
          <ac:chgData name="MADHAV B CSA19-23" userId="S::csa19-23.madhav@slots.saintgits.org::3e12533c-88b3-4aa1-b869-61c2824d77b7" providerId="AD" clId="Web-{9493790D-39D4-1555-A152-15CF331AB401}" dt="2021-04-25T14:37:49.537" v="663"/>
          <ac:cxnSpMkLst>
            <pc:docMk/>
            <pc:sldMk cId="3418924732" sldId="259"/>
            <ac:cxnSpMk id="10" creationId="{64FA5DFF-7FE6-4855-84E6-DFA78EE978BD}"/>
          </ac:cxnSpMkLst>
        </pc:cxnChg>
        <pc:cxnChg chg="add del">
          <ac:chgData name="MADHAV B CSA19-23" userId="S::csa19-23.madhav@slots.saintgits.org::3e12533c-88b3-4aa1-b869-61c2824d77b7" providerId="AD" clId="Web-{9493790D-39D4-1555-A152-15CF331AB401}" dt="2021-04-25T14:37:05.755" v="649"/>
          <ac:cxnSpMkLst>
            <pc:docMk/>
            <pc:sldMk cId="3418924732" sldId="259"/>
            <ac:cxnSpMk id="11" creationId="{2AFD8CBA-54A3-4363-991B-B9C631BBFA74}"/>
          </ac:cxnSpMkLst>
        </pc:cxnChg>
        <pc:cxnChg chg="add del">
          <ac:chgData name="MADHAV B CSA19-23" userId="S::csa19-23.madhav@slots.saintgits.org::3e12533c-88b3-4aa1-b869-61c2824d77b7" providerId="AD" clId="Web-{9493790D-39D4-1555-A152-15CF331AB401}" dt="2021-04-25T14:37:49.537" v="663"/>
          <ac:cxnSpMkLst>
            <pc:docMk/>
            <pc:sldMk cId="3418924732" sldId="259"/>
            <ac:cxnSpMk id="12" creationId="{2AFD8CBA-54A3-4363-991B-B9C631BBFA74}"/>
          </ac:cxnSpMkLst>
        </pc:cxnChg>
        <pc:cxnChg chg="add">
          <ac:chgData name="MADHAV B CSA19-23" userId="S::csa19-23.madhav@slots.saintgits.org::3e12533c-88b3-4aa1-b869-61c2824d77b7" providerId="AD" clId="Web-{9493790D-39D4-1555-A152-15CF331AB401}" dt="2021-04-25T14:37:49.537" v="663"/>
          <ac:cxnSpMkLst>
            <pc:docMk/>
            <pc:sldMk cId="3418924732" sldId="259"/>
            <ac:cxnSpMk id="28" creationId="{64FA5DFF-7FE6-4855-84E6-DFA78EE978BD}"/>
          </ac:cxnSpMkLst>
        </pc:cxnChg>
        <pc:cxnChg chg="add">
          <ac:chgData name="MADHAV B CSA19-23" userId="S::csa19-23.madhav@slots.saintgits.org::3e12533c-88b3-4aa1-b869-61c2824d77b7" providerId="AD" clId="Web-{9493790D-39D4-1555-A152-15CF331AB401}" dt="2021-04-25T14:37:49.537" v="663"/>
          <ac:cxnSpMkLst>
            <pc:docMk/>
            <pc:sldMk cId="3418924732" sldId="259"/>
            <ac:cxnSpMk id="29" creationId="{2AFD8CBA-54A3-4363-991B-B9C631BBFA74}"/>
          </ac:cxnSpMkLst>
        </pc:cxnChg>
        <pc:cxnChg chg="add del">
          <ac:chgData name="MADHAV B CSA19-23" userId="S::csa19-23.madhav@slots.saintgits.org::3e12533c-88b3-4aa1-b869-61c2824d77b7" providerId="AD" clId="Web-{9493790D-39D4-1555-A152-15CF331AB401}" dt="2021-04-25T14:37:49.521" v="662"/>
          <ac:cxnSpMkLst>
            <pc:docMk/>
            <pc:sldMk cId="3418924732" sldId="259"/>
            <ac:cxnSpMk id="35" creationId="{8C18954F-0B0F-44A8-91E0-847BF7010516}"/>
          </ac:cxnSpMkLst>
        </pc:cxnChg>
        <pc:cxnChg chg="add del">
          <ac:chgData name="MADHAV B CSA19-23" userId="S::csa19-23.madhav@slots.saintgits.org::3e12533c-88b3-4aa1-b869-61c2824d77b7" providerId="AD" clId="Web-{9493790D-39D4-1555-A152-15CF331AB401}" dt="2021-04-25T14:37:49.521" v="662"/>
          <ac:cxnSpMkLst>
            <pc:docMk/>
            <pc:sldMk cId="3418924732" sldId="259"/>
            <ac:cxnSpMk id="37" creationId="{7C0A67AA-69E1-4F6D-A8A6-E7A2EAB7E1AC}"/>
          </ac:cxnSpMkLst>
        </pc:cxnChg>
      </pc:sldChg>
      <pc:sldChg chg="addSp modSp mod setBg">
        <pc:chgData name="MADHAV B CSA19-23" userId="S::csa19-23.madhav@slots.saintgits.org::3e12533c-88b3-4aa1-b869-61c2824d77b7" providerId="AD" clId="Web-{9493790D-39D4-1555-A152-15CF331AB401}" dt="2021-04-25T14:14:59.306" v="97" actId="20577"/>
        <pc:sldMkLst>
          <pc:docMk/>
          <pc:sldMk cId="487548172" sldId="260"/>
        </pc:sldMkLst>
        <pc:spChg chg="mod">
          <ac:chgData name="MADHAV B CSA19-23" userId="S::csa19-23.madhav@slots.saintgits.org::3e12533c-88b3-4aa1-b869-61c2824d77b7" providerId="AD" clId="Web-{9493790D-39D4-1555-A152-15CF331AB401}" dt="2021-04-25T14:12:02.460" v="17"/>
          <ac:spMkLst>
            <pc:docMk/>
            <pc:sldMk cId="487548172" sldId="260"/>
            <ac:spMk id="2" creationId="{41BA6E48-BBD4-493A-B5E2-5D3F34E61C33}"/>
          </ac:spMkLst>
        </pc:spChg>
        <pc:spChg chg="mod ord">
          <ac:chgData name="MADHAV B CSA19-23" userId="S::csa19-23.madhav@slots.saintgits.org::3e12533c-88b3-4aa1-b869-61c2824d77b7" providerId="AD" clId="Web-{9493790D-39D4-1555-A152-15CF331AB401}" dt="2021-04-25T14:14:59.306" v="97" actId="20577"/>
          <ac:spMkLst>
            <pc:docMk/>
            <pc:sldMk cId="487548172" sldId="260"/>
            <ac:spMk id="3" creationId="{7B1A540B-9C89-4EE4-8759-7EDAEC564B5C}"/>
          </ac:spMkLst>
        </pc:spChg>
        <pc:picChg chg="add mod">
          <ac:chgData name="MADHAV B CSA19-23" userId="S::csa19-23.madhav@slots.saintgits.org::3e12533c-88b3-4aa1-b869-61c2824d77b7" providerId="AD" clId="Web-{9493790D-39D4-1555-A152-15CF331AB401}" dt="2021-04-25T14:12:02.460" v="17"/>
          <ac:picMkLst>
            <pc:docMk/>
            <pc:sldMk cId="487548172" sldId="260"/>
            <ac:picMk id="4" creationId="{D15C17EA-7C31-4BE7-AB7B-374F19749241}"/>
          </ac:picMkLst>
        </pc:picChg>
      </pc:sldChg>
      <pc:sldChg chg="addSp modSp mod setBg">
        <pc:chgData name="MADHAV B CSA19-23" userId="S::csa19-23.madhav@slots.saintgits.org::3e12533c-88b3-4aa1-b869-61c2824d77b7" providerId="AD" clId="Web-{9493790D-39D4-1555-A152-15CF331AB401}" dt="2021-04-25T14:12:39.851" v="20"/>
        <pc:sldMkLst>
          <pc:docMk/>
          <pc:sldMk cId="3709329686" sldId="261"/>
        </pc:sldMkLst>
        <pc:spChg chg="mod">
          <ac:chgData name="MADHAV B CSA19-23" userId="S::csa19-23.madhav@slots.saintgits.org::3e12533c-88b3-4aa1-b869-61c2824d77b7" providerId="AD" clId="Web-{9493790D-39D4-1555-A152-15CF331AB401}" dt="2021-04-25T14:12:39.851" v="20"/>
          <ac:spMkLst>
            <pc:docMk/>
            <pc:sldMk cId="3709329686" sldId="261"/>
            <ac:spMk id="2" creationId="{41BA6E48-BBD4-493A-B5E2-5D3F34E61C33}"/>
          </ac:spMkLst>
        </pc:spChg>
        <pc:spChg chg="mod ord">
          <ac:chgData name="MADHAV B CSA19-23" userId="S::csa19-23.madhav@slots.saintgits.org::3e12533c-88b3-4aa1-b869-61c2824d77b7" providerId="AD" clId="Web-{9493790D-39D4-1555-A152-15CF331AB401}" dt="2021-04-25T14:12:39.851" v="20"/>
          <ac:spMkLst>
            <pc:docMk/>
            <pc:sldMk cId="3709329686" sldId="261"/>
            <ac:spMk id="3" creationId="{7B1A540B-9C89-4EE4-8759-7EDAEC564B5C}"/>
          </ac:spMkLst>
        </pc:spChg>
        <pc:picChg chg="add mod">
          <ac:chgData name="MADHAV B CSA19-23" userId="S::csa19-23.madhav@slots.saintgits.org::3e12533c-88b3-4aa1-b869-61c2824d77b7" providerId="AD" clId="Web-{9493790D-39D4-1555-A152-15CF331AB401}" dt="2021-04-25T14:12:39.851" v="20"/>
          <ac:picMkLst>
            <pc:docMk/>
            <pc:sldMk cId="3709329686" sldId="261"/>
            <ac:picMk id="4" creationId="{8BC3BB7D-2F67-4129-8C0E-729100F6BEA3}"/>
          </ac:picMkLst>
        </pc:picChg>
      </pc:sldChg>
      <pc:sldChg chg="addSp modSp mod setBg">
        <pc:chgData name="MADHAV B CSA19-23" userId="S::csa19-23.madhav@slots.saintgits.org::3e12533c-88b3-4aa1-b869-61c2824d77b7" providerId="AD" clId="Web-{9493790D-39D4-1555-A152-15CF331AB401}" dt="2021-04-25T14:17:39.651" v="220" actId="20577"/>
        <pc:sldMkLst>
          <pc:docMk/>
          <pc:sldMk cId="1071112777" sldId="262"/>
        </pc:sldMkLst>
        <pc:spChg chg="mod">
          <ac:chgData name="MADHAV B CSA19-23" userId="S::csa19-23.madhav@slots.saintgits.org::3e12533c-88b3-4aa1-b869-61c2824d77b7" providerId="AD" clId="Web-{9493790D-39D4-1555-A152-15CF331AB401}" dt="2021-04-25T14:13:22.867" v="26"/>
          <ac:spMkLst>
            <pc:docMk/>
            <pc:sldMk cId="1071112777" sldId="262"/>
            <ac:spMk id="2" creationId="{41BA6E48-BBD4-493A-B5E2-5D3F34E61C33}"/>
          </ac:spMkLst>
        </pc:spChg>
        <pc:spChg chg="mod ord">
          <ac:chgData name="MADHAV B CSA19-23" userId="S::csa19-23.madhav@slots.saintgits.org::3e12533c-88b3-4aa1-b869-61c2824d77b7" providerId="AD" clId="Web-{9493790D-39D4-1555-A152-15CF331AB401}" dt="2021-04-25T14:17:39.651" v="220" actId="20577"/>
          <ac:spMkLst>
            <pc:docMk/>
            <pc:sldMk cId="1071112777" sldId="262"/>
            <ac:spMk id="3" creationId="{7B1A540B-9C89-4EE4-8759-7EDAEC564B5C}"/>
          </ac:spMkLst>
        </pc:spChg>
        <pc:picChg chg="add mod">
          <ac:chgData name="MADHAV B CSA19-23" userId="S::csa19-23.madhav@slots.saintgits.org::3e12533c-88b3-4aa1-b869-61c2824d77b7" providerId="AD" clId="Web-{9493790D-39D4-1555-A152-15CF331AB401}" dt="2021-04-25T14:13:22.867" v="26"/>
          <ac:picMkLst>
            <pc:docMk/>
            <pc:sldMk cId="1071112777" sldId="262"/>
            <ac:picMk id="4" creationId="{65BED46E-613C-4BE6-8F4F-C75FC030A034}"/>
          </ac:picMkLst>
        </pc:picChg>
      </pc:sldChg>
      <pc:sldChg chg="ord">
        <pc:chgData name="MADHAV B CSA19-23" userId="S::csa19-23.madhav@slots.saintgits.org::3e12533c-88b3-4aa1-b869-61c2824d77b7" providerId="AD" clId="Web-{9493790D-39D4-1555-A152-15CF331AB401}" dt="2021-04-25T14:31:44.830" v="531"/>
        <pc:sldMkLst>
          <pc:docMk/>
          <pc:sldMk cId="1532557952" sldId="263"/>
        </pc:sldMkLst>
      </pc:sldChg>
      <pc:sldChg chg="addSp delSp modSp mod setBg">
        <pc:chgData name="MADHAV B CSA19-23" userId="S::csa19-23.madhav@slots.saintgits.org::3e12533c-88b3-4aa1-b869-61c2824d77b7" providerId="AD" clId="Web-{9493790D-39D4-1555-A152-15CF331AB401}" dt="2021-04-25T14:18:46.183" v="225"/>
        <pc:sldMkLst>
          <pc:docMk/>
          <pc:sldMk cId="603727561" sldId="264"/>
        </pc:sldMkLst>
        <pc:spChg chg="mod">
          <ac:chgData name="MADHAV B CSA19-23" userId="S::csa19-23.madhav@slots.saintgits.org::3e12533c-88b3-4aa1-b869-61c2824d77b7" providerId="AD" clId="Web-{9493790D-39D4-1555-A152-15CF331AB401}" dt="2021-04-25T14:18:42.917" v="222"/>
          <ac:spMkLst>
            <pc:docMk/>
            <pc:sldMk cId="603727561" sldId="264"/>
            <ac:spMk id="2" creationId="{41BA6E48-BBD4-493A-B5E2-5D3F34E61C33}"/>
          </ac:spMkLst>
        </pc:spChg>
        <pc:spChg chg="add del">
          <ac:chgData name="MADHAV B CSA19-23" userId="S::csa19-23.madhav@slots.saintgits.org::3e12533c-88b3-4aa1-b869-61c2824d77b7" providerId="AD" clId="Web-{9493790D-39D4-1555-A152-15CF331AB401}" dt="2021-04-25T14:18:46.183" v="225"/>
          <ac:spMkLst>
            <pc:docMk/>
            <pc:sldMk cId="603727561" sldId="264"/>
            <ac:spMk id="3" creationId="{7B1A540B-9C89-4EE4-8759-7EDAEC564B5C}"/>
          </ac:spMkLst>
        </pc:spChg>
        <pc:graphicFrameChg chg="add del">
          <ac:chgData name="MADHAV B CSA19-23" userId="S::csa19-23.madhav@slots.saintgits.org::3e12533c-88b3-4aa1-b869-61c2824d77b7" providerId="AD" clId="Web-{9493790D-39D4-1555-A152-15CF331AB401}" dt="2021-04-25T14:18:42.917" v="222"/>
          <ac:graphicFrameMkLst>
            <pc:docMk/>
            <pc:sldMk cId="603727561" sldId="264"/>
            <ac:graphicFrameMk id="5" creationId="{39C10E05-0C37-4B14-B3F3-E57276ACCAAD}"/>
          </ac:graphicFrameMkLst>
        </pc:graphicFrameChg>
        <pc:graphicFrameChg chg="add del">
          <ac:chgData name="MADHAV B CSA19-23" userId="S::csa19-23.madhav@slots.saintgits.org::3e12533c-88b3-4aa1-b869-61c2824d77b7" providerId="AD" clId="Web-{9493790D-39D4-1555-A152-15CF331AB401}" dt="2021-04-25T14:18:46.120" v="224"/>
          <ac:graphicFrameMkLst>
            <pc:docMk/>
            <pc:sldMk cId="603727561" sldId="264"/>
            <ac:graphicFrameMk id="6" creationId="{C806B155-60BF-4C2E-BD97-1413B7BA05FA}"/>
          </ac:graphicFrameMkLst>
        </pc:graphicFrameChg>
        <pc:graphicFrameChg chg="add">
          <ac:chgData name="MADHAV B CSA19-23" userId="S::csa19-23.madhav@slots.saintgits.org::3e12533c-88b3-4aa1-b869-61c2824d77b7" providerId="AD" clId="Web-{9493790D-39D4-1555-A152-15CF331AB401}" dt="2021-04-25T14:18:46.183" v="225"/>
          <ac:graphicFrameMkLst>
            <pc:docMk/>
            <pc:sldMk cId="603727561" sldId="264"/>
            <ac:graphicFrameMk id="7" creationId="{8B7D7E14-2EFC-477B-B7E1-3C982C759BDB}"/>
          </ac:graphicFrameMkLst>
        </pc:graphicFrameChg>
      </pc:sldChg>
      <pc:sldChg chg="addSp delSp modSp mod setBg">
        <pc:chgData name="MADHAV B CSA19-23" userId="S::csa19-23.madhav@slots.saintgits.org::3e12533c-88b3-4aa1-b869-61c2824d77b7" providerId="AD" clId="Web-{9493790D-39D4-1555-A152-15CF331AB401}" dt="2021-04-25T14:30:49.861" v="530" actId="20577"/>
        <pc:sldMkLst>
          <pc:docMk/>
          <pc:sldMk cId="3944012312" sldId="265"/>
        </pc:sldMkLst>
        <pc:spChg chg="mod">
          <ac:chgData name="MADHAV B CSA19-23" userId="S::csa19-23.madhav@slots.saintgits.org::3e12533c-88b3-4aa1-b869-61c2824d77b7" providerId="AD" clId="Web-{9493790D-39D4-1555-A152-15CF331AB401}" dt="2021-04-25T14:20:09.449" v="238"/>
          <ac:spMkLst>
            <pc:docMk/>
            <pc:sldMk cId="3944012312" sldId="265"/>
            <ac:spMk id="2" creationId="{41BA6E48-BBD4-493A-B5E2-5D3F34E61C33}"/>
          </ac:spMkLst>
        </pc:spChg>
        <pc:spChg chg="mod">
          <ac:chgData name="MADHAV B CSA19-23" userId="S::csa19-23.madhav@slots.saintgits.org::3e12533c-88b3-4aa1-b869-61c2824d77b7" providerId="AD" clId="Web-{9493790D-39D4-1555-A152-15CF331AB401}" dt="2021-04-25T14:30:49.861" v="530" actId="20577"/>
          <ac:spMkLst>
            <pc:docMk/>
            <pc:sldMk cId="3944012312" sldId="265"/>
            <ac:spMk id="3" creationId="{7B1A540B-9C89-4EE4-8759-7EDAEC564B5C}"/>
          </ac:spMkLst>
        </pc:spChg>
        <pc:spChg chg="add del">
          <ac:chgData name="MADHAV B CSA19-23" userId="S::csa19-23.madhav@slots.saintgits.org::3e12533c-88b3-4aa1-b869-61c2824d77b7" providerId="AD" clId="Web-{9493790D-39D4-1555-A152-15CF331AB401}" dt="2021-04-25T14:20:01.074" v="229"/>
          <ac:spMkLst>
            <pc:docMk/>
            <pc:sldMk cId="3944012312" sldId="265"/>
            <ac:spMk id="5" creationId="{603AE127-802C-459A-A612-DB85B67F0DC0}"/>
          </ac:spMkLst>
        </pc:spChg>
        <pc:spChg chg="add del">
          <ac:chgData name="MADHAV B CSA19-23" userId="S::csa19-23.madhav@slots.saintgits.org::3e12533c-88b3-4aa1-b869-61c2824d77b7" providerId="AD" clId="Web-{9493790D-39D4-1555-A152-15CF331AB401}" dt="2021-04-25T14:20:04.652" v="233"/>
          <ac:spMkLst>
            <pc:docMk/>
            <pc:sldMk cId="3944012312" sldId="265"/>
            <ac:spMk id="7" creationId="{A65AC7D1-EAA9-48F5-B509-60A7F50BF703}"/>
          </ac:spMkLst>
        </pc:spChg>
        <pc:spChg chg="add del">
          <ac:chgData name="MADHAV B CSA19-23" userId="S::csa19-23.madhav@slots.saintgits.org::3e12533c-88b3-4aa1-b869-61c2824d77b7" providerId="AD" clId="Web-{9493790D-39D4-1555-A152-15CF331AB401}" dt="2021-04-25T14:20:04.652" v="233"/>
          <ac:spMkLst>
            <pc:docMk/>
            <pc:sldMk cId="3944012312" sldId="265"/>
            <ac:spMk id="9" creationId="{D6320AF9-619A-4175-865B-5663E1AEF4C5}"/>
          </ac:spMkLst>
        </pc:spChg>
        <pc:spChg chg="add del">
          <ac:chgData name="MADHAV B CSA19-23" userId="S::csa19-23.madhav@slots.saintgits.org::3e12533c-88b3-4aa1-b869-61c2824d77b7" providerId="AD" clId="Web-{9493790D-39D4-1555-A152-15CF331AB401}" dt="2021-04-25T14:20:01.074" v="229"/>
          <ac:spMkLst>
            <pc:docMk/>
            <pc:sldMk cId="3944012312" sldId="265"/>
            <ac:spMk id="10" creationId="{9323D83D-50D6-4040-A58B-FCEA340F886A}"/>
          </ac:spMkLst>
        </pc:spChg>
        <pc:spChg chg="add del">
          <ac:chgData name="MADHAV B CSA19-23" userId="S::csa19-23.madhav@slots.saintgits.org::3e12533c-88b3-4aa1-b869-61c2824d77b7" providerId="AD" clId="Web-{9493790D-39D4-1555-A152-15CF331AB401}" dt="2021-04-25T14:20:01.074" v="229"/>
          <ac:spMkLst>
            <pc:docMk/>
            <pc:sldMk cId="3944012312" sldId="265"/>
            <ac:spMk id="14" creationId="{F10FD715-4DCE-4779-B634-EC78315EA213}"/>
          </ac:spMkLst>
        </pc:spChg>
        <pc:spChg chg="add del">
          <ac:chgData name="MADHAV B CSA19-23" userId="S::csa19-23.madhav@slots.saintgits.org::3e12533c-88b3-4aa1-b869-61c2824d77b7" providerId="AD" clId="Web-{9493790D-39D4-1555-A152-15CF331AB401}" dt="2021-04-25T14:20:07.543" v="235"/>
          <ac:spMkLst>
            <pc:docMk/>
            <pc:sldMk cId="3944012312" sldId="265"/>
            <ac:spMk id="15" creationId="{603AE127-802C-459A-A612-DB85B67F0DC0}"/>
          </ac:spMkLst>
        </pc:spChg>
        <pc:spChg chg="add del">
          <ac:chgData name="MADHAV B CSA19-23" userId="S::csa19-23.madhav@slots.saintgits.org::3e12533c-88b3-4aa1-b869-61c2824d77b7" providerId="AD" clId="Web-{9493790D-39D4-1555-A152-15CF331AB401}" dt="2021-04-25T14:20:04.652" v="233"/>
          <ac:spMkLst>
            <pc:docMk/>
            <pc:sldMk cId="3944012312" sldId="265"/>
            <ac:spMk id="16" creationId="{7E018740-5C2B-4A41-AC1A-7E68D1EC1954}"/>
          </ac:spMkLst>
        </pc:spChg>
        <pc:spChg chg="add del">
          <ac:chgData name="MADHAV B CSA19-23" userId="S::csa19-23.madhav@slots.saintgits.org::3e12533c-88b3-4aa1-b869-61c2824d77b7" providerId="AD" clId="Web-{9493790D-39D4-1555-A152-15CF331AB401}" dt="2021-04-25T14:20:07.543" v="235"/>
          <ac:spMkLst>
            <pc:docMk/>
            <pc:sldMk cId="3944012312" sldId="265"/>
            <ac:spMk id="17" creationId="{9323D83D-50D6-4040-A58B-FCEA340F886A}"/>
          </ac:spMkLst>
        </pc:spChg>
        <pc:spChg chg="add del">
          <ac:chgData name="MADHAV B CSA19-23" userId="S::csa19-23.madhav@slots.saintgits.org::3e12533c-88b3-4aa1-b869-61c2824d77b7" providerId="AD" clId="Web-{9493790D-39D4-1555-A152-15CF331AB401}" dt="2021-04-25T14:20:04.652" v="233"/>
          <ac:spMkLst>
            <pc:docMk/>
            <pc:sldMk cId="3944012312" sldId="265"/>
            <ac:spMk id="18" creationId="{166F75A4-C475-4941-8EE2-B80A06A2C1BB}"/>
          </ac:spMkLst>
        </pc:spChg>
        <pc:spChg chg="add del">
          <ac:chgData name="MADHAV B CSA19-23" userId="S::csa19-23.madhav@slots.saintgits.org::3e12533c-88b3-4aa1-b869-61c2824d77b7" providerId="AD" clId="Web-{9493790D-39D4-1555-A152-15CF331AB401}" dt="2021-04-25T14:20:04.652" v="233"/>
          <ac:spMkLst>
            <pc:docMk/>
            <pc:sldMk cId="3944012312" sldId="265"/>
            <ac:spMk id="20" creationId="{A032553A-72E8-4B0D-8405-FF9771C9AF05}"/>
          </ac:spMkLst>
        </pc:spChg>
        <pc:spChg chg="add del">
          <ac:chgData name="MADHAV B CSA19-23" userId="S::csa19-23.madhav@slots.saintgits.org::3e12533c-88b3-4aa1-b869-61c2824d77b7" providerId="AD" clId="Web-{9493790D-39D4-1555-A152-15CF331AB401}" dt="2021-04-25T14:20:07.543" v="235"/>
          <ac:spMkLst>
            <pc:docMk/>
            <pc:sldMk cId="3944012312" sldId="265"/>
            <ac:spMk id="21" creationId="{F10FD715-4DCE-4779-B634-EC78315EA213}"/>
          </ac:spMkLst>
        </pc:spChg>
        <pc:spChg chg="add del">
          <ac:chgData name="MADHAV B CSA19-23" userId="S::csa19-23.madhav@slots.saintgits.org::3e12533c-88b3-4aa1-b869-61c2824d77b7" providerId="AD" clId="Web-{9493790D-39D4-1555-A152-15CF331AB401}" dt="2021-04-25T14:20:04.652" v="233"/>
          <ac:spMkLst>
            <pc:docMk/>
            <pc:sldMk cId="3944012312" sldId="265"/>
            <ac:spMk id="22" creationId="{765800AC-C3B9-498E-87BC-29FAE4C76B21}"/>
          </ac:spMkLst>
        </pc:spChg>
        <pc:spChg chg="add del">
          <ac:chgData name="MADHAV B CSA19-23" userId="S::csa19-23.madhav@slots.saintgits.org::3e12533c-88b3-4aa1-b869-61c2824d77b7" providerId="AD" clId="Web-{9493790D-39D4-1555-A152-15CF331AB401}" dt="2021-04-25T14:20:04.652" v="233"/>
          <ac:spMkLst>
            <pc:docMk/>
            <pc:sldMk cId="3944012312" sldId="265"/>
            <ac:spMk id="24" creationId="{1F9D6ACB-2FF4-49F9-978A-E0D5327FC635}"/>
          </ac:spMkLst>
        </pc:spChg>
        <pc:spChg chg="add del">
          <ac:chgData name="MADHAV B CSA19-23" userId="S::csa19-23.madhav@slots.saintgits.org::3e12533c-88b3-4aa1-b869-61c2824d77b7" providerId="AD" clId="Web-{9493790D-39D4-1555-A152-15CF331AB401}" dt="2021-04-25T14:20:16.840" v="240"/>
          <ac:spMkLst>
            <pc:docMk/>
            <pc:sldMk cId="3944012312" sldId="265"/>
            <ac:spMk id="25" creationId="{603AE127-802C-459A-A612-DB85B67F0DC0}"/>
          </ac:spMkLst>
        </pc:spChg>
        <pc:spChg chg="add del">
          <ac:chgData name="MADHAV B CSA19-23" userId="S::csa19-23.madhav@slots.saintgits.org::3e12533c-88b3-4aa1-b869-61c2824d77b7" providerId="AD" clId="Web-{9493790D-39D4-1555-A152-15CF331AB401}" dt="2021-04-25T14:20:04.652" v="233"/>
          <ac:spMkLst>
            <pc:docMk/>
            <pc:sldMk cId="3944012312" sldId="265"/>
            <ac:spMk id="26" creationId="{142BFA2A-77A0-4F60-A32A-685681C84889}"/>
          </ac:spMkLst>
        </pc:spChg>
        <pc:spChg chg="add del">
          <ac:chgData name="MADHAV B CSA19-23" userId="S::csa19-23.madhav@slots.saintgits.org::3e12533c-88b3-4aa1-b869-61c2824d77b7" providerId="AD" clId="Web-{9493790D-39D4-1555-A152-15CF331AB401}" dt="2021-04-25T14:20:16.840" v="240"/>
          <ac:spMkLst>
            <pc:docMk/>
            <pc:sldMk cId="3944012312" sldId="265"/>
            <ac:spMk id="27" creationId="{9323D83D-50D6-4040-A58B-FCEA340F886A}"/>
          </ac:spMkLst>
        </pc:spChg>
        <pc:spChg chg="add del">
          <ac:chgData name="MADHAV B CSA19-23" userId="S::csa19-23.madhav@slots.saintgits.org::3e12533c-88b3-4aa1-b869-61c2824d77b7" providerId="AD" clId="Web-{9493790D-39D4-1555-A152-15CF331AB401}" dt="2021-04-25T14:20:16.840" v="240"/>
          <ac:spMkLst>
            <pc:docMk/>
            <pc:sldMk cId="3944012312" sldId="265"/>
            <ac:spMk id="29" creationId="{F10FD715-4DCE-4779-B634-EC78315EA213}"/>
          </ac:spMkLst>
        </pc:spChg>
        <pc:spChg chg="add">
          <ac:chgData name="MADHAV B CSA19-23" userId="S::csa19-23.madhav@slots.saintgits.org::3e12533c-88b3-4aa1-b869-61c2824d77b7" providerId="AD" clId="Web-{9493790D-39D4-1555-A152-15CF331AB401}" dt="2021-04-25T14:20:16.840" v="240"/>
          <ac:spMkLst>
            <pc:docMk/>
            <pc:sldMk cId="3944012312" sldId="265"/>
            <ac:spMk id="34" creationId="{603AE127-802C-459A-A612-DB85B67F0DC0}"/>
          </ac:spMkLst>
        </pc:spChg>
        <pc:spChg chg="add">
          <ac:chgData name="MADHAV B CSA19-23" userId="S::csa19-23.madhav@slots.saintgits.org::3e12533c-88b3-4aa1-b869-61c2824d77b7" providerId="AD" clId="Web-{9493790D-39D4-1555-A152-15CF331AB401}" dt="2021-04-25T14:20:16.840" v="240"/>
          <ac:spMkLst>
            <pc:docMk/>
            <pc:sldMk cId="3944012312" sldId="265"/>
            <ac:spMk id="36" creationId="{9323D83D-50D6-4040-A58B-FCEA340F886A}"/>
          </ac:spMkLst>
        </pc:spChg>
        <pc:spChg chg="add">
          <ac:chgData name="MADHAV B CSA19-23" userId="S::csa19-23.madhav@slots.saintgits.org::3e12533c-88b3-4aa1-b869-61c2824d77b7" providerId="AD" clId="Web-{9493790D-39D4-1555-A152-15CF331AB401}" dt="2021-04-25T14:20:16.840" v="240"/>
          <ac:spMkLst>
            <pc:docMk/>
            <pc:sldMk cId="3944012312" sldId="265"/>
            <ac:spMk id="40" creationId="{F10FD715-4DCE-4779-B634-EC78315EA213}"/>
          </ac:spMkLst>
        </pc:spChg>
        <pc:cxnChg chg="add del">
          <ac:chgData name="MADHAV B CSA19-23" userId="S::csa19-23.madhav@slots.saintgits.org::3e12533c-88b3-4aa1-b869-61c2824d77b7" providerId="AD" clId="Web-{9493790D-39D4-1555-A152-15CF331AB401}" dt="2021-04-25T14:20:02.543" v="231"/>
          <ac:cxnSpMkLst>
            <pc:docMk/>
            <pc:sldMk cId="3944012312" sldId="265"/>
            <ac:cxnSpMk id="6" creationId="{0B5F7E3B-C5F1-40E0-A491-558BAFBC1127}"/>
          </ac:cxnSpMkLst>
        </pc:cxnChg>
        <pc:cxnChg chg="add del">
          <ac:chgData name="MADHAV B CSA19-23" userId="S::csa19-23.madhav@slots.saintgits.org::3e12533c-88b3-4aa1-b869-61c2824d77b7" providerId="AD" clId="Web-{9493790D-39D4-1555-A152-15CF331AB401}" dt="2021-04-25T14:19:59.808" v="227"/>
          <ac:cxnSpMkLst>
            <pc:docMk/>
            <pc:sldMk cId="3944012312" sldId="265"/>
            <ac:cxnSpMk id="8" creationId="{0B5F7E3B-C5F1-40E0-A491-558BAFBC1127}"/>
          </ac:cxnSpMkLst>
        </pc:cxnChg>
        <pc:cxnChg chg="add del">
          <ac:chgData name="MADHAV B CSA19-23" userId="S::csa19-23.madhav@slots.saintgits.org::3e12533c-88b3-4aa1-b869-61c2824d77b7" providerId="AD" clId="Web-{9493790D-39D4-1555-A152-15CF331AB401}" dt="2021-04-25T14:20:04.652" v="233"/>
          <ac:cxnSpMkLst>
            <pc:docMk/>
            <pc:sldMk cId="3944012312" sldId="265"/>
            <ac:cxnSpMk id="11" creationId="{063B6EC6-D752-4EE7-908B-F8F19E8C7FEA}"/>
          </ac:cxnSpMkLst>
        </pc:cxnChg>
        <pc:cxnChg chg="add del">
          <ac:chgData name="MADHAV B CSA19-23" userId="S::csa19-23.madhav@slots.saintgits.org::3e12533c-88b3-4aa1-b869-61c2824d77b7" providerId="AD" clId="Web-{9493790D-39D4-1555-A152-15CF331AB401}" dt="2021-04-25T14:20:01.074" v="229"/>
          <ac:cxnSpMkLst>
            <pc:docMk/>
            <pc:sldMk cId="3944012312" sldId="265"/>
            <ac:cxnSpMk id="12" creationId="{1A1FE6BB-DFB2-4080-9B5E-076EF5DDE67B}"/>
          </ac:cxnSpMkLst>
        </pc:cxnChg>
        <pc:cxnChg chg="add del">
          <ac:chgData name="MADHAV B CSA19-23" userId="S::csa19-23.madhav@slots.saintgits.org::3e12533c-88b3-4aa1-b869-61c2824d77b7" providerId="AD" clId="Web-{9493790D-39D4-1555-A152-15CF331AB401}" dt="2021-04-25T14:20:04.652" v="233"/>
          <ac:cxnSpMkLst>
            <pc:docMk/>
            <pc:sldMk cId="3944012312" sldId="265"/>
            <ac:cxnSpMk id="13" creationId="{EFECD4E8-AD3E-4228-82A2-9461958EA94D}"/>
          </ac:cxnSpMkLst>
        </pc:cxnChg>
        <pc:cxnChg chg="add del">
          <ac:chgData name="MADHAV B CSA19-23" userId="S::csa19-23.madhav@slots.saintgits.org::3e12533c-88b3-4aa1-b869-61c2824d77b7" providerId="AD" clId="Web-{9493790D-39D4-1555-A152-15CF331AB401}" dt="2021-04-25T14:20:07.543" v="235"/>
          <ac:cxnSpMkLst>
            <pc:docMk/>
            <pc:sldMk cId="3944012312" sldId="265"/>
            <ac:cxnSpMk id="19" creationId="{1A1FE6BB-DFB2-4080-9B5E-076EF5DDE67B}"/>
          </ac:cxnSpMkLst>
        </pc:cxnChg>
        <pc:cxnChg chg="add del">
          <ac:chgData name="MADHAV B CSA19-23" userId="S::csa19-23.madhav@slots.saintgits.org::3e12533c-88b3-4aa1-b869-61c2824d77b7" providerId="AD" clId="Web-{9493790D-39D4-1555-A152-15CF331AB401}" dt="2021-04-25T14:20:09.449" v="237"/>
          <ac:cxnSpMkLst>
            <pc:docMk/>
            <pc:sldMk cId="3944012312" sldId="265"/>
            <ac:cxnSpMk id="23" creationId="{0B5F7E3B-C5F1-40E0-A491-558BAFBC1127}"/>
          </ac:cxnSpMkLst>
        </pc:cxnChg>
        <pc:cxnChg chg="add del">
          <ac:chgData name="MADHAV B CSA19-23" userId="S::csa19-23.madhav@slots.saintgits.org::3e12533c-88b3-4aa1-b869-61c2824d77b7" providerId="AD" clId="Web-{9493790D-39D4-1555-A152-15CF331AB401}" dt="2021-04-25T14:20:16.840" v="240"/>
          <ac:cxnSpMkLst>
            <pc:docMk/>
            <pc:sldMk cId="3944012312" sldId="265"/>
            <ac:cxnSpMk id="28" creationId="{1A1FE6BB-DFB2-4080-9B5E-076EF5DDE67B}"/>
          </ac:cxnSpMkLst>
        </pc:cxnChg>
        <pc:cxnChg chg="add">
          <ac:chgData name="MADHAV B CSA19-23" userId="S::csa19-23.madhav@slots.saintgits.org::3e12533c-88b3-4aa1-b869-61c2824d77b7" providerId="AD" clId="Web-{9493790D-39D4-1555-A152-15CF331AB401}" dt="2021-04-25T14:20:16.840" v="240"/>
          <ac:cxnSpMkLst>
            <pc:docMk/>
            <pc:sldMk cId="3944012312" sldId="265"/>
            <ac:cxnSpMk id="38" creationId="{1A1FE6BB-DFB2-4080-9B5E-076EF5DDE67B}"/>
          </ac:cxnSpMkLst>
        </pc:cxnChg>
      </pc:sldChg>
      <pc:sldChg chg="addSp modSp mod setBg">
        <pc:chgData name="MADHAV B CSA19-23" userId="S::csa19-23.madhav@slots.saintgits.org::3e12533c-88b3-4aa1-b869-61c2824d77b7" providerId="AD" clId="Web-{9493790D-39D4-1555-A152-15CF331AB401}" dt="2021-04-25T14:40:22.007" v="676" actId="20577"/>
        <pc:sldMkLst>
          <pc:docMk/>
          <pc:sldMk cId="1726683655" sldId="266"/>
        </pc:sldMkLst>
        <pc:spChg chg="mod">
          <ac:chgData name="MADHAV B CSA19-23" userId="S::csa19-23.madhav@slots.saintgits.org::3e12533c-88b3-4aa1-b869-61c2824d77b7" providerId="AD" clId="Web-{9493790D-39D4-1555-A152-15CF331AB401}" dt="2021-04-25T14:40:22.007" v="676" actId="20577"/>
          <ac:spMkLst>
            <pc:docMk/>
            <pc:sldMk cId="1726683655" sldId="266"/>
            <ac:spMk id="2" creationId="{16EEC78D-B5AB-4D28-8C08-7A1128C806EE}"/>
          </ac:spMkLst>
        </pc:spChg>
        <pc:spChg chg="mod ord">
          <ac:chgData name="MADHAV B CSA19-23" userId="S::csa19-23.madhav@slots.saintgits.org::3e12533c-88b3-4aa1-b869-61c2824d77b7" providerId="AD" clId="Web-{9493790D-39D4-1555-A152-15CF331AB401}" dt="2021-04-25T14:15:43.119" v="99" actId="20577"/>
          <ac:spMkLst>
            <pc:docMk/>
            <pc:sldMk cId="1726683655" sldId="266"/>
            <ac:spMk id="3" creationId="{7E745BCF-D156-4752-BB50-F03026B5D2FA}"/>
          </ac:spMkLst>
        </pc:spChg>
        <pc:picChg chg="add mod">
          <ac:chgData name="MADHAV B CSA19-23" userId="S::csa19-23.madhav@slots.saintgits.org::3e12533c-88b3-4aa1-b869-61c2824d77b7" providerId="AD" clId="Web-{9493790D-39D4-1555-A152-15CF331AB401}" dt="2021-04-25T14:12:58.398" v="22"/>
          <ac:picMkLst>
            <pc:docMk/>
            <pc:sldMk cId="1726683655" sldId="266"/>
            <ac:picMk id="4" creationId="{6952C6D8-0C78-48B4-936B-FDEC1DFB7914}"/>
          </ac:picMkLst>
        </pc:picChg>
      </pc:sldChg>
      <pc:sldChg chg="addSp modSp mod setBg">
        <pc:chgData name="MADHAV B CSA19-23" userId="S::csa19-23.madhav@slots.saintgits.org::3e12533c-88b3-4aa1-b869-61c2824d77b7" providerId="AD" clId="Web-{9493790D-39D4-1555-A152-15CF331AB401}" dt="2021-04-25T14:13:52.665" v="29" actId="20577"/>
        <pc:sldMkLst>
          <pc:docMk/>
          <pc:sldMk cId="365858740" sldId="267"/>
        </pc:sldMkLst>
        <pc:spChg chg="mod">
          <ac:chgData name="MADHAV B CSA19-23" userId="S::csa19-23.madhav@slots.saintgits.org::3e12533c-88b3-4aa1-b869-61c2824d77b7" providerId="AD" clId="Web-{9493790D-39D4-1555-A152-15CF331AB401}" dt="2021-04-25T14:12:12.742" v="18"/>
          <ac:spMkLst>
            <pc:docMk/>
            <pc:sldMk cId="365858740" sldId="267"/>
            <ac:spMk id="2" creationId="{DD3D2982-4733-47B1-9BA8-36712998D668}"/>
          </ac:spMkLst>
        </pc:spChg>
        <pc:spChg chg="mod ord">
          <ac:chgData name="MADHAV B CSA19-23" userId="S::csa19-23.madhav@slots.saintgits.org::3e12533c-88b3-4aa1-b869-61c2824d77b7" providerId="AD" clId="Web-{9493790D-39D4-1555-A152-15CF331AB401}" dt="2021-04-25T14:13:52.665" v="29" actId="20577"/>
          <ac:spMkLst>
            <pc:docMk/>
            <pc:sldMk cId="365858740" sldId="267"/>
            <ac:spMk id="3" creationId="{9E2CF4EA-683B-412F-AB6D-ABC141D53312}"/>
          </ac:spMkLst>
        </pc:spChg>
        <pc:picChg chg="add mod">
          <ac:chgData name="MADHAV B CSA19-23" userId="S::csa19-23.madhav@slots.saintgits.org::3e12533c-88b3-4aa1-b869-61c2824d77b7" providerId="AD" clId="Web-{9493790D-39D4-1555-A152-15CF331AB401}" dt="2021-04-25T14:12:12.742" v="18"/>
          <ac:picMkLst>
            <pc:docMk/>
            <pc:sldMk cId="365858740" sldId="267"/>
            <ac:picMk id="4" creationId="{6F9B10AB-1941-4FBE-B1D9-4AB0AA1AF4F4}"/>
          </ac:picMkLst>
        </pc:picChg>
      </pc:sldChg>
      <pc:sldChg chg="modSp">
        <pc:chgData name="MADHAV B CSA19-23" userId="S::csa19-23.madhav@slots.saintgits.org::3e12533c-88b3-4aa1-b869-61c2824d77b7" providerId="AD" clId="Web-{9493790D-39D4-1555-A152-15CF331AB401}" dt="2021-04-25T14:33:26.050" v="572" actId="20577"/>
        <pc:sldMkLst>
          <pc:docMk/>
          <pc:sldMk cId="282510870" sldId="268"/>
        </pc:sldMkLst>
        <pc:spChg chg="mod">
          <ac:chgData name="MADHAV B CSA19-23" userId="S::csa19-23.madhav@slots.saintgits.org::3e12533c-88b3-4aa1-b869-61c2824d77b7" providerId="AD" clId="Web-{9493790D-39D4-1555-A152-15CF331AB401}" dt="2021-04-25T14:33:26.050" v="572" actId="20577"/>
          <ac:spMkLst>
            <pc:docMk/>
            <pc:sldMk cId="282510870" sldId="268"/>
            <ac:spMk id="2" creationId="{89EFAF00-B197-48D7-B324-78D0AD9AD4D9}"/>
          </ac:spMkLst>
        </pc:spChg>
        <pc:spChg chg="mod">
          <ac:chgData name="MADHAV B CSA19-23" userId="S::csa19-23.madhav@slots.saintgits.org::3e12533c-88b3-4aa1-b869-61c2824d77b7" providerId="AD" clId="Web-{9493790D-39D4-1555-A152-15CF331AB401}" dt="2021-04-25T14:32:28.221" v="552" actId="20577"/>
          <ac:spMkLst>
            <pc:docMk/>
            <pc:sldMk cId="282510870" sldId="268"/>
            <ac:spMk id="3" creationId="{ED6D61B2-1EDF-48AC-8CEF-7AF407F8BD15}"/>
          </ac:spMkLst>
        </pc:spChg>
      </pc:sldChg>
      <pc:sldChg chg="modSp">
        <pc:chgData name="MADHAV B CSA19-23" userId="S::csa19-23.madhav@slots.saintgits.org::3e12533c-88b3-4aa1-b869-61c2824d77b7" providerId="AD" clId="Web-{9493790D-39D4-1555-A152-15CF331AB401}" dt="2021-04-25T14:32:56.019" v="559" actId="20577"/>
        <pc:sldMkLst>
          <pc:docMk/>
          <pc:sldMk cId="3182871148" sldId="271"/>
        </pc:sldMkLst>
        <pc:spChg chg="mod">
          <ac:chgData name="MADHAV B CSA19-23" userId="S::csa19-23.madhav@slots.saintgits.org::3e12533c-88b3-4aa1-b869-61c2824d77b7" providerId="AD" clId="Web-{9493790D-39D4-1555-A152-15CF331AB401}" dt="2021-04-25T14:32:56.019" v="559" actId="20577"/>
          <ac:spMkLst>
            <pc:docMk/>
            <pc:sldMk cId="3182871148" sldId="271"/>
            <ac:spMk id="3" creationId="{34E146C7-91EF-4099-AC61-3D89AE341D59}"/>
          </ac:spMkLst>
        </pc:spChg>
      </pc:sldChg>
    </pc:docChg>
  </pc:docChgLst>
  <pc:docChgLst>
    <pc:chgData name="ARYA NANDAKUMAR CSA19-23" userId="S::csa19-23.aryan@slots.saintgits.org::68119912-46e4-4ab0-b669-b8fac4e33a58" providerId="AD" clId="Web-{33C7F04E-B1B7-F6D7-728E-6BF4E0F63939}"/>
    <pc:docChg chg="addSld modSld">
      <pc:chgData name="ARYA NANDAKUMAR CSA19-23" userId="S::csa19-23.aryan@slots.saintgits.org::68119912-46e4-4ab0-b669-b8fac4e33a58" providerId="AD" clId="Web-{33C7F04E-B1B7-F6D7-728E-6BF4E0F63939}" dt="2021-04-25T09:01:38.811" v="165" actId="20577"/>
      <pc:docMkLst>
        <pc:docMk/>
      </pc:docMkLst>
      <pc:sldChg chg="modSp">
        <pc:chgData name="ARYA NANDAKUMAR CSA19-23" userId="S::csa19-23.aryan@slots.saintgits.org::68119912-46e4-4ab0-b669-b8fac4e33a58" providerId="AD" clId="Web-{33C7F04E-B1B7-F6D7-728E-6BF4E0F63939}" dt="2021-04-25T07:07:17.971" v="7" actId="20577"/>
        <pc:sldMkLst>
          <pc:docMk/>
          <pc:sldMk cId="4246337078" sldId="257"/>
        </pc:sldMkLst>
        <pc:spChg chg="mod">
          <ac:chgData name="ARYA NANDAKUMAR CSA19-23" userId="S::csa19-23.aryan@slots.saintgits.org::68119912-46e4-4ab0-b669-b8fac4e33a58" providerId="AD" clId="Web-{33C7F04E-B1B7-F6D7-728E-6BF4E0F63939}" dt="2021-04-25T07:07:17.971" v="7" actId="20577"/>
          <ac:spMkLst>
            <pc:docMk/>
            <pc:sldMk cId="4246337078" sldId="257"/>
            <ac:spMk id="3" creationId="{92346BFF-BE9D-46C4-A219-4DE6743E4570}"/>
          </ac:spMkLst>
        </pc:spChg>
      </pc:sldChg>
      <pc:sldChg chg="modSp">
        <pc:chgData name="ARYA NANDAKUMAR CSA19-23" userId="S::csa19-23.aryan@slots.saintgits.org::68119912-46e4-4ab0-b669-b8fac4e33a58" providerId="AD" clId="Web-{33C7F04E-B1B7-F6D7-728E-6BF4E0F63939}" dt="2021-04-25T09:01:38.811" v="165" actId="20577"/>
        <pc:sldMkLst>
          <pc:docMk/>
          <pc:sldMk cId="206954936" sldId="258"/>
        </pc:sldMkLst>
        <pc:spChg chg="mod">
          <ac:chgData name="ARYA NANDAKUMAR CSA19-23" userId="S::csa19-23.aryan@slots.saintgits.org::68119912-46e4-4ab0-b669-b8fac4e33a58" providerId="AD" clId="Web-{33C7F04E-B1B7-F6D7-728E-6BF4E0F63939}" dt="2021-04-25T09:01:38.811" v="165" actId="20577"/>
          <ac:spMkLst>
            <pc:docMk/>
            <pc:sldMk cId="206954936" sldId="258"/>
            <ac:spMk id="3" creationId="{7B1A540B-9C89-4EE4-8759-7EDAEC564B5C}"/>
          </ac:spMkLst>
        </pc:spChg>
      </pc:sldChg>
      <pc:sldChg chg="modSp new">
        <pc:chgData name="ARYA NANDAKUMAR CSA19-23" userId="S::csa19-23.aryan@slots.saintgits.org::68119912-46e4-4ab0-b669-b8fac4e33a58" providerId="AD" clId="Web-{33C7F04E-B1B7-F6D7-728E-6BF4E0F63939}" dt="2021-04-25T07:46:37.776" v="18" actId="20577"/>
        <pc:sldMkLst>
          <pc:docMk/>
          <pc:sldMk cId="1726683655" sldId="266"/>
        </pc:sldMkLst>
        <pc:spChg chg="mod">
          <ac:chgData name="ARYA NANDAKUMAR CSA19-23" userId="S::csa19-23.aryan@slots.saintgits.org::68119912-46e4-4ab0-b669-b8fac4e33a58" providerId="AD" clId="Web-{33C7F04E-B1B7-F6D7-728E-6BF4E0F63939}" dt="2021-04-25T07:46:37.776" v="18" actId="20577"/>
          <ac:spMkLst>
            <pc:docMk/>
            <pc:sldMk cId="1726683655" sldId="266"/>
            <ac:spMk id="2" creationId="{16EEC78D-B5AB-4D28-8C08-7A1128C806EE}"/>
          </ac:spMkLst>
        </pc:spChg>
        <pc:spChg chg="mod">
          <ac:chgData name="ARYA NANDAKUMAR CSA19-23" userId="S::csa19-23.aryan@slots.saintgits.org::68119912-46e4-4ab0-b669-b8fac4e33a58" providerId="AD" clId="Web-{33C7F04E-B1B7-F6D7-728E-6BF4E0F63939}" dt="2021-04-25T07:46:28.651" v="13" actId="14100"/>
          <ac:spMkLst>
            <pc:docMk/>
            <pc:sldMk cId="1726683655" sldId="266"/>
            <ac:spMk id="3" creationId="{7E745BCF-D156-4752-BB50-F03026B5D2FA}"/>
          </ac:spMkLst>
        </pc:spChg>
      </pc:sldChg>
    </pc:docChg>
  </pc:docChgLst>
  <pc:docChgLst>
    <pc:chgData name="ARYA NANDAKUMAR CSA19-23" userId="S::csa19-23.aryan@slots.saintgits.org::68119912-46e4-4ab0-b669-b8fac4e33a58" providerId="AD" clId="Web-{86B86F16-460E-5DDE-3D2B-BE8766117C97}"/>
    <pc:docChg chg="addSld modSld">
      <pc:chgData name="ARYA NANDAKUMAR CSA19-23" userId="S::csa19-23.aryan@slots.saintgits.org::68119912-46e4-4ab0-b669-b8fac4e33a58" providerId="AD" clId="Web-{86B86F16-460E-5DDE-3D2B-BE8766117C97}" dt="2021-04-25T14:02:50.424" v="255" actId="20577"/>
      <pc:docMkLst>
        <pc:docMk/>
      </pc:docMkLst>
      <pc:sldChg chg="modSp">
        <pc:chgData name="ARYA NANDAKUMAR CSA19-23" userId="S::csa19-23.aryan@slots.saintgits.org::68119912-46e4-4ab0-b669-b8fac4e33a58" providerId="AD" clId="Web-{86B86F16-460E-5DDE-3D2B-BE8766117C97}" dt="2021-04-25T13:17:35.202" v="87" actId="20577"/>
        <pc:sldMkLst>
          <pc:docMk/>
          <pc:sldMk cId="3418924732" sldId="259"/>
        </pc:sldMkLst>
        <pc:spChg chg="mod">
          <ac:chgData name="ARYA NANDAKUMAR CSA19-23" userId="S::csa19-23.aryan@slots.saintgits.org::68119912-46e4-4ab0-b669-b8fac4e33a58" providerId="AD" clId="Web-{86B86F16-460E-5DDE-3D2B-BE8766117C97}" dt="2021-04-25T13:17:35.202" v="87" actId="20577"/>
          <ac:spMkLst>
            <pc:docMk/>
            <pc:sldMk cId="3418924732" sldId="259"/>
            <ac:spMk id="3" creationId="{7B1A540B-9C89-4EE4-8759-7EDAEC564B5C}"/>
          </ac:spMkLst>
        </pc:spChg>
      </pc:sldChg>
      <pc:sldChg chg="modSp">
        <pc:chgData name="ARYA NANDAKUMAR CSA19-23" userId="S::csa19-23.aryan@slots.saintgits.org::68119912-46e4-4ab0-b669-b8fac4e33a58" providerId="AD" clId="Web-{86B86F16-460E-5DDE-3D2B-BE8766117C97}" dt="2021-04-25T13:19:47.648" v="89" actId="20577"/>
        <pc:sldMkLst>
          <pc:docMk/>
          <pc:sldMk cId="487548172" sldId="260"/>
        </pc:sldMkLst>
        <pc:spChg chg="mod">
          <ac:chgData name="ARYA NANDAKUMAR CSA19-23" userId="S::csa19-23.aryan@slots.saintgits.org::68119912-46e4-4ab0-b669-b8fac4e33a58" providerId="AD" clId="Web-{86B86F16-460E-5DDE-3D2B-BE8766117C97}" dt="2021-04-25T13:19:47.648" v="89" actId="20577"/>
          <ac:spMkLst>
            <pc:docMk/>
            <pc:sldMk cId="487548172" sldId="260"/>
            <ac:spMk id="3" creationId="{7B1A540B-9C89-4EE4-8759-7EDAEC564B5C}"/>
          </ac:spMkLst>
        </pc:spChg>
      </pc:sldChg>
      <pc:sldChg chg="modSp">
        <pc:chgData name="ARYA NANDAKUMAR CSA19-23" userId="S::csa19-23.aryan@slots.saintgits.org::68119912-46e4-4ab0-b669-b8fac4e33a58" providerId="AD" clId="Web-{86B86F16-460E-5DDE-3D2B-BE8766117C97}" dt="2021-04-25T13:20:09.024" v="90" actId="20577"/>
        <pc:sldMkLst>
          <pc:docMk/>
          <pc:sldMk cId="3709329686" sldId="261"/>
        </pc:sldMkLst>
        <pc:spChg chg="mod">
          <ac:chgData name="ARYA NANDAKUMAR CSA19-23" userId="S::csa19-23.aryan@slots.saintgits.org::68119912-46e4-4ab0-b669-b8fac4e33a58" providerId="AD" clId="Web-{86B86F16-460E-5DDE-3D2B-BE8766117C97}" dt="2021-04-25T13:20:09.024" v="90" actId="20577"/>
          <ac:spMkLst>
            <pc:docMk/>
            <pc:sldMk cId="3709329686" sldId="261"/>
            <ac:spMk id="3" creationId="{7B1A540B-9C89-4EE4-8759-7EDAEC564B5C}"/>
          </ac:spMkLst>
        </pc:spChg>
      </pc:sldChg>
      <pc:sldChg chg="modSp">
        <pc:chgData name="ARYA NANDAKUMAR CSA19-23" userId="S::csa19-23.aryan@slots.saintgits.org::68119912-46e4-4ab0-b669-b8fac4e33a58" providerId="AD" clId="Web-{86B86F16-460E-5DDE-3D2B-BE8766117C97}" dt="2021-04-25T13:16:23.978" v="85" actId="20577"/>
        <pc:sldMkLst>
          <pc:docMk/>
          <pc:sldMk cId="1532557952" sldId="263"/>
        </pc:sldMkLst>
        <pc:spChg chg="mod">
          <ac:chgData name="ARYA NANDAKUMAR CSA19-23" userId="S::csa19-23.aryan@slots.saintgits.org::68119912-46e4-4ab0-b669-b8fac4e33a58" providerId="AD" clId="Web-{86B86F16-460E-5DDE-3D2B-BE8766117C97}" dt="2021-04-25T13:16:23.978" v="85" actId="20577"/>
          <ac:spMkLst>
            <pc:docMk/>
            <pc:sldMk cId="1532557952" sldId="263"/>
            <ac:spMk id="3" creationId="{7B1A540B-9C89-4EE4-8759-7EDAEC564B5C}"/>
          </ac:spMkLst>
        </pc:spChg>
      </pc:sldChg>
      <pc:sldChg chg="modSp new">
        <pc:chgData name="ARYA NANDAKUMAR CSA19-23" userId="S::csa19-23.aryan@slots.saintgits.org::68119912-46e4-4ab0-b669-b8fac4e33a58" providerId="AD" clId="Web-{86B86F16-460E-5DDE-3D2B-BE8766117C97}" dt="2021-04-25T14:02:50.424" v="255" actId="20577"/>
        <pc:sldMkLst>
          <pc:docMk/>
          <pc:sldMk cId="282510870" sldId="268"/>
        </pc:sldMkLst>
        <pc:spChg chg="mod">
          <ac:chgData name="ARYA NANDAKUMAR CSA19-23" userId="S::csa19-23.aryan@slots.saintgits.org::68119912-46e4-4ab0-b669-b8fac4e33a58" providerId="AD" clId="Web-{86B86F16-460E-5DDE-3D2B-BE8766117C97}" dt="2021-04-25T13:40:51.763" v="105" actId="20577"/>
          <ac:spMkLst>
            <pc:docMk/>
            <pc:sldMk cId="282510870" sldId="268"/>
            <ac:spMk id="2" creationId="{89EFAF00-B197-48D7-B324-78D0AD9AD4D9}"/>
          </ac:spMkLst>
        </pc:spChg>
        <pc:spChg chg="mod">
          <ac:chgData name="ARYA NANDAKUMAR CSA19-23" userId="S::csa19-23.aryan@slots.saintgits.org::68119912-46e4-4ab0-b669-b8fac4e33a58" providerId="AD" clId="Web-{86B86F16-460E-5DDE-3D2B-BE8766117C97}" dt="2021-04-25T14:02:50.424" v="255" actId="20577"/>
          <ac:spMkLst>
            <pc:docMk/>
            <pc:sldMk cId="282510870" sldId="268"/>
            <ac:spMk id="3" creationId="{ED6D61B2-1EDF-48AC-8CEF-7AF407F8BD15}"/>
          </ac:spMkLst>
        </pc:spChg>
      </pc:sldChg>
    </pc:docChg>
  </pc:docChgLst>
  <pc:docChgLst>
    <pc:chgData name="DEVIKA JAYAN CSA19-23" userId="S::csa19-23.devika@slots.saintgits.org::0d60d43f-6043-480e-b2c8-665e5cb5a248" providerId="AD" clId="Web-{00000000-0000-0000-0000-000000000000}"/>
    <pc:docChg chg="modSld sldOrd">
      <pc:chgData name="DEVIKA JAYAN CSA19-23" userId="S::csa19-23.devika@slots.saintgits.org::0d60d43f-6043-480e-b2c8-665e5cb5a248" providerId="AD" clId="Web-{00000000-0000-0000-0000-000000000000}" dt="2021-04-25T14:22:09.608" v="593"/>
      <pc:docMkLst>
        <pc:docMk/>
      </pc:docMkLst>
      <pc:sldChg chg="ord">
        <pc:chgData name="DEVIKA JAYAN CSA19-23" userId="S::csa19-23.devika@slots.saintgits.org::0d60d43f-6043-480e-b2c8-665e5cb5a248" providerId="AD" clId="Web-{00000000-0000-0000-0000-000000000000}" dt="2021-04-25T14:22:09.608" v="593"/>
        <pc:sldMkLst>
          <pc:docMk/>
          <pc:sldMk cId="1532557952" sldId="263"/>
        </pc:sldMkLst>
      </pc:sldChg>
      <pc:sldChg chg="modSp">
        <pc:chgData name="DEVIKA JAYAN CSA19-23" userId="S::csa19-23.devika@slots.saintgits.org::0d60d43f-6043-480e-b2c8-665e5cb5a248" providerId="AD" clId="Web-{00000000-0000-0000-0000-000000000000}" dt="2021-04-25T14:15:34.859" v="592" actId="20577"/>
        <pc:sldMkLst>
          <pc:docMk/>
          <pc:sldMk cId="3944012312" sldId="265"/>
        </pc:sldMkLst>
        <pc:spChg chg="mod">
          <ac:chgData name="DEVIKA JAYAN CSA19-23" userId="S::csa19-23.devika@slots.saintgits.org::0d60d43f-6043-480e-b2c8-665e5cb5a248" providerId="AD" clId="Web-{00000000-0000-0000-0000-000000000000}" dt="2021-04-25T14:15:34.859" v="592" actId="20577"/>
          <ac:spMkLst>
            <pc:docMk/>
            <pc:sldMk cId="3944012312" sldId="265"/>
            <ac:spMk id="3" creationId="{7B1A540B-9C89-4EE4-8759-7EDAEC564B5C}"/>
          </ac:spMkLst>
        </pc:spChg>
      </pc:sldChg>
    </pc:docChg>
  </pc:docChgLst>
  <pc:docChgLst>
    <pc:chgData name="MADHAV B CSA19-23" userId="3e12533c-88b3-4aa1-b869-61c2824d77b7" providerId="ADAL" clId="{B5EE578D-13AB-004F-AF82-335F70A1C29D}"/>
    <pc:docChg chg="undo custSel modSld">
      <pc:chgData name="MADHAV B CSA19-23" userId="3e12533c-88b3-4aa1-b869-61c2824d77b7" providerId="ADAL" clId="{B5EE578D-13AB-004F-AF82-335F70A1C29D}" dt="2021-04-25T15:10:10.480" v="1693" actId="20577"/>
      <pc:docMkLst>
        <pc:docMk/>
      </pc:docMkLst>
      <pc:sldChg chg="modSp">
        <pc:chgData name="MADHAV B CSA19-23" userId="3e12533c-88b3-4aa1-b869-61c2824d77b7" providerId="ADAL" clId="{B5EE578D-13AB-004F-AF82-335F70A1C29D}" dt="2021-04-25T15:10:10.480" v="1693" actId="20577"/>
        <pc:sldMkLst>
          <pc:docMk/>
          <pc:sldMk cId="4246337078" sldId="257"/>
        </pc:sldMkLst>
        <pc:spChg chg="mod">
          <ac:chgData name="MADHAV B CSA19-23" userId="3e12533c-88b3-4aa1-b869-61c2824d77b7" providerId="ADAL" clId="{B5EE578D-13AB-004F-AF82-335F70A1C29D}" dt="2021-04-25T15:10:10.480" v="1693" actId="20577"/>
          <ac:spMkLst>
            <pc:docMk/>
            <pc:sldMk cId="4246337078" sldId="257"/>
            <ac:spMk id="3" creationId="{92346BFF-BE9D-46C4-A219-4DE6743E4570}"/>
          </ac:spMkLst>
        </pc:spChg>
      </pc:sldChg>
      <pc:sldChg chg="modSp">
        <pc:chgData name="MADHAV B CSA19-23" userId="3e12533c-88b3-4aa1-b869-61c2824d77b7" providerId="ADAL" clId="{B5EE578D-13AB-004F-AF82-335F70A1C29D}" dt="2021-04-25T09:12:15.105" v="719" actId="20577"/>
        <pc:sldMkLst>
          <pc:docMk/>
          <pc:sldMk cId="206954936" sldId="258"/>
        </pc:sldMkLst>
        <pc:spChg chg="mod">
          <ac:chgData name="MADHAV B CSA19-23" userId="3e12533c-88b3-4aa1-b869-61c2824d77b7" providerId="ADAL" clId="{B5EE578D-13AB-004F-AF82-335F70A1C29D}" dt="2021-04-25T09:12:15.105" v="719" actId="20577"/>
          <ac:spMkLst>
            <pc:docMk/>
            <pc:sldMk cId="206954936" sldId="258"/>
            <ac:spMk id="3" creationId="{7B1A540B-9C89-4EE4-8759-7EDAEC564B5C}"/>
          </ac:spMkLst>
        </pc:spChg>
      </pc:sldChg>
      <pc:sldChg chg="modSp">
        <pc:chgData name="MADHAV B CSA19-23" userId="3e12533c-88b3-4aa1-b869-61c2824d77b7" providerId="ADAL" clId="{B5EE578D-13AB-004F-AF82-335F70A1C29D}" dt="2021-04-25T09:29:39.580" v="1661" actId="20577"/>
        <pc:sldMkLst>
          <pc:docMk/>
          <pc:sldMk cId="3418924732" sldId="259"/>
        </pc:sldMkLst>
        <pc:spChg chg="mod">
          <ac:chgData name="MADHAV B CSA19-23" userId="3e12533c-88b3-4aa1-b869-61c2824d77b7" providerId="ADAL" clId="{B5EE578D-13AB-004F-AF82-335F70A1C29D}" dt="2021-04-25T09:14:14.986" v="734" actId="20577"/>
          <ac:spMkLst>
            <pc:docMk/>
            <pc:sldMk cId="3418924732" sldId="259"/>
            <ac:spMk id="2" creationId="{41BA6E48-BBD4-493A-B5E2-5D3F34E61C33}"/>
          </ac:spMkLst>
        </pc:spChg>
        <pc:spChg chg="mod">
          <ac:chgData name="MADHAV B CSA19-23" userId="3e12533c-88b3-4aa1-b869-61c2824d77b7" providerId="ADAL" clId="{B5EE578D-13AB-004F-AF82-335F70A1C29D}" dt="2021-04-25T09:29:39.580" v="1661" actId="20577"/>
          <ac:spMkLst>
            <pc:docMk/>
            <pc:sldMk cId="3418924732" sldId="259"/>
            <ac:spMk id="3" creationId="{7B1A540B-9C89-4EE4-8759-7EDAEC564B5C}"/>
          </ac:spMkLst>
        </pc:spChg>
      </pc:sldChg>
      <pc:sldChg chg="modSp">
        <pc:chgData name="MADHAV B CSA19-23" userId="3e12533c-88b3-4aa1-b869-61c2824d77b7" providerId="ADAL" clId="{B5EE578D-13AB-004F-AF82-335F70A1C29D}" dt="2021-04-25T15:09:48.422" v="1676" actId="20577"/>
        <pc:sldMkLst>
          <pc:docMk/>
          <pc:sldMk cId="1532557952" sldId="263"/>
        </pc:sldMkLst>
        <pc:spChg chg="mod">
          <ac:chgData name="MADHAV B CSA19-23" userId="3e12533c-88b3-4aa1-b869-61c2824d77b7" providerId="ADAL" clId="{B5EE578D-13AB-004F-AF82-335F70A1C29D}" dt="2021-04-25T15:09:48.422" v="1676" actId="20577"/>
          <ac:spMkLst>
            <pc:docMk/>
            <pc:sldMk cId="1532557952" sldId="263"/>
            <ac:spMk id="2" creationId="{41BA6E48-BBD4-493A-B5E2-5D3F34E61C33}"/>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97BAFA-3F89-4F0B-A6FA-7807A76B161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CE5ABF9-0211-4EE0-B0CA-9D907D5C57EE}">
      <dgm:prSet/>
      <dgm:spPr/>
      <dgm:t>
        <a:bodyPr/>
        <a:lstStyle/>
        <a:p>
          <a:pPr>
            <a:lnSpc>
              <a:spcPct val="100000"/>
            </a:lnSpc>
          </a:pPr>
          <a:r>
            <a:rPr lang="en-US"/>
            <a:t>Medical Data is something that needs to be securely stored</a:t>
          </a:r>
        </a:p>
      </dgm:t>
    </dgm:pt>
    <dgm:pt modelId="{039A1D6E-6684-4D3A-82C1-5B44959C88AE}" type="parTrans" cxnId="{3B118546-5F69-4DA2-9718-3E694BDCD5F7}">
      <dgm:prSet/>
      <dgm:spPr/>
      <dgm:t>
        <a:bodyPr/>
        <a:lstStyle/>
        <a:p>
          <a:endParaRPr lang="en-US"/>
        </a:p>
      </dgm:t>
    </dgm:pt>
    <dgm:pt modelId="{217C596E-E9C6-4523-8D8C-78BD3CFD14E9}" type="sibTrans" cxnId="{3B118546-5F69-4DA2-9718-3E694BDCD5F7}">
      <dgm:prSet/>
      <dgm:spPr/>
      <dgm:t>
        <a:bodyPr/>
        <a:lstStyle/>
        <a:p>
          <a:pPr>
            <a:lnSpc>
              <a:spcPct val="100000"/>
            </a:lnSpc>
          </a:pPr>
          <a:endParaRPr lang="en-US"/>
        </a:p>
      </dgm:t>
    </dgm:pt>
    <dgm:pt modelId="{CF375F88-D587-4215-856E-73A68467C3C3}">
      <dgm:prSet/>
      <dgm:spPr/>
      <dgm:t>
        <a:bodyPr/>
        <a:lstStyle/>
        <a:p>
          <a:pPr>
            <a:lnSpc>
              <a:spcPct val="100000"/>
            </a:lnSpc>
          </a:pPr>
          <a:r>
            <a:rPr lang="en-US"/>
            <a:t>Fully Encrypted Data Storing</a:t>
          </a:r>
        </a:p>
      </dgm:t>
    </dgm:pt>
    <dgm:pt modelId="{D978A83E-B564-41CB-91FA-0AA633FB91B8}" type="parTrans" cxnId="{901EF3D9-0F2D-486D-A1C5-11E05B71B2A8}">
      <dgm:prSet/>
      <dgm:spPr/>
      <dgm:t>
        <a:bodyPr/>
        <a:lstStyle/>
        <a:p>
          <a:endParaRPr lang="en-US"/>
        </a:p>
      </dgm:t>
    </dgm:pt>
    <dgm:pt modelId="{B1255774-351F-488F-8D5E-B1AB2ACF0BAA}" type="sibTrans" cxnId="{901EF3D9-0F2D-486D-A1C5-11E05B71B2A8}">
      <dgm:prSet/>
      <dgm:spPr/>
      <dgm:t>
        <a:bodyPr/>
        <a:lstStyle/>
        <a:p>
          <a:pPr>
            <a:lnSpc>
              <a:spcPct val="100000"/>
            </a:lnSpc>
          </a:pPr>
          <a:endParaRPr lang="en-US"/>
        </a:p>
      </dgm:t>
    </dgm:pt>
    <dgm:pt modelId="{33625EDF-1E4C-4DAE-9309-AD6752A974E8}">
      <dgm:prSet/>
      <dgm:spPr/>
      <dgm:t>
        <a:bodyPr/>
        <a:lstStyle/>
        <a:p>
          <a:pPr>
            <a:lnSpc>
              <a:spcPct val="100000"/>
            </a:lnSpc>
          </a:pPr>
          <a:r>
            <a:rPr lang="en-US"/>
            <a:t>Fully Open Source so anyone can go through the app's code and check for malicious code</a:t>
          </a:r>
        </a:p>
      </dgm:t>
    </dgm:pt>
    <dgm:pt modelId="{B03F9BB3-82E2-47D6-85EC-734D800A9717}" type="parTrans" cxnId="{59E9FF93-AF6D-49B8-B158-1C3B1E3F2742}">
      <dgm:prSet/>
      <dgm:spPr/>
      <dgm:t>
        <a:bodyPr/>
        <a:lstStyle/>
        <a:p>
          <a:endParaRPr lang="en-US"/>
        </a:p>
      </dgm:t>
    </dgm:pt>
    <dgm:pt modelId="{ECB1F4A9-8F7D-43F8-9329-057EC9FC12F2}" type="sibTrans" cxnId="{59E9FF93-AF6D-49B8-B158-1C3B1E3F2742}">
      <dgm:prSet/>
      <dgm:spPr/>
      <dgm:t>
        <a:bodyPr/>
        <a:lstStyle/>
        <a:p>
          <a:pPr>
            <a:lnSpc>
              <a:spcPct val="100000"/>
            </a:lnSpc>
          </a:pPr>
          <a:endParaRPr lang="en-US"/>
        </a:p>
      </dgm:t>
    </dgm:pt>
    <dgm:pt modelId="{9119CF32-3B3C-4D48-A868-D8DCB7B57428}">
      <dgm:prSet/>
      <dgm:spPr/>
      <dgm:t>
        <a:bodyPr/>
        <a:lstStyle/>
        <a:p>
          <a:pPr>
            <a:lnSpc>
              <a:spcPct val="100000"/>
            </a:lnSpc>
          </a:pPr>
          <a:r>
            <a:rPr lang="en-US"/>
            <a:t>Security flaws can be instantly found and the fix can be suggested by anyone in the community</a:t>
          </a:r>
        </a:p>
      </dgm:t>
    </dgm:pt>
    <dgm:pt modelId="{308853DF-A872-4F20-9BBB-971DB7FB3219}" type="parTrans" cxnId="{90EA4DFA-91E4-431C-9D66-837A89B8EF85}">
      <dgm:prSet/>
      <dgm:spPr/>
      <dgm:t>
        <a:bodyPr/>
        <a:lstStyle/>
        <a:p>
          <a:endParaRPr lang="en-US"/>
        </a:p>
      </dgm:t>
    </dgm:pt>
    <dgm:pt modelId="{ECBA6A27-5BED-4A01-967C-DB5833D22BD0}" type="sibTrans" cxnId="{90EA4DFA-91E4-431C-9D66-837A89B8EF85}">
      <dgm:prSet/>
      <dgm:spPr/>
      <dgm:t>
        <a:bodyPr/>
        <a:lstStyle/>
        <a:p>
          <a:endParaRPr lang="en-US"/>
        </a:p>
      </dgm:t>
    </dgm:pt>
    <dgm:pt modelId="{C6195D4A-E3E2-40AA-ACEA-A8225BC728FA}" type="pres">
      <dgm:prSet presAssocID="{9997BAFA-3F89-4F0B-A6FA-7807A76B1612}" presName="root" presStyleCnt="0">
        <dgm:presLayoutVars>
          <dgm:dir/>
          <dgm:resizeHandles val="exact"/>
        </dgm:presLayoutVars>
      </dgm:prSet>
      <dgm:spPr/>
    </dgm:pt>
    <dgm:pt modelId="{BAB47837-00AA-4BA1-BE2C-0C8D9B3460F7}" type="pres">
      <dgm:prSet presAssocID="{9997BAFA-3F89-4F0B-A6FA-7807A76B1612}" presName="container" presStyleCnt="0">
        <dgm:presLayoutVars>
          <dgm:dir/>
          <dgm:resizeHandles val="exact"/>
        </dgm:presLayoutVars>
      </dgm:prSet>
      <dgm:spPr/>
    </dgm:pt>
    <dgm:pt modelId="{DD958B01-2B02-47F9-A859-368C8641757B}" type="pres">
      <dgm:prSet presAssocID="{DCE5ABF9-0211-4EE0-B0CA-9D907D5C57EE}" presName="compNode" presStyleCnt="0"/>
      <dgm:spPr/>
    </dgm:pt>
    <dgm:pt modelId="{1B70AF90-4FF3-4987-AB7E-67D1AE1B3CD0}" type="pres">
      <dgm:prSet presAssocID="{DCE5ABF9-0211-4EE0-B0CA-9D907D5C57EE}" presName="iconBgRect" presStyleLbl="bgShp" presStyleIdx="0" presStyleCnt="4"/>
      <dgm:spPr/>
    </dgm:pt>
    <dgm:pt modelId="{C562E306-2051-4F9C-BE31-FC66C18E4394}" type="pres">
      <dgm:prSet presAssocID="{DCE5ABF9-0211-4EE0-B0CA-9D907D5C57E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E6DC56C9-447A-4F09-9D68-2E5179C6EF3C}" type="pres">
      <dgm:prSet presAssocID="{DCE5ABF9-0211-4EE0-B0CA-9D907D5C57EE}" presName="spaceRect" presStyleCnt="0"/>
      <dgm:spPr/>
    </dgm:pt>
    <dgm:pt modelId="{38AE67FE-BEE6-4053-862C-DECD048F4131}" type="pres">
      <dgm:prSet presAssocID="{DCE5ABF9-0211-4EE0-B0CA-9D907D5C57EE}" presName="textRect" presStyleLbl="revTx" presStyleIdx="0" presStyleCnt="4">
        <dgm:presLayoutVars>
          <dgm:chMax val="1"/>
          <dgm:chPref val="1"/>
        </dgm:presLayoutVars>
      </dgm:prSet>
      <dgm:spPr/>
    </dgm:pt>
    <dgm:pt modelId="{59AD3FCC-BA11-4FA7-89AC-989638027C79}" type="pres">
      <dgm:prSet presAssocID="{217C596E-E9C6-4523-8D8C-78BD3CFD14E9}" presName="sibTrans" presStyleLbl="sibTrans2D1" presStyleIdx="0" presStyleCnt="0"/>
      <dgm:spPr/>
    </dgm:pt>
    <dgm:pt modelId="{3B42836B-B7AE-4461-A4A3-841F706EC8C3}" type="pres">
      <dgm:prSet presAssocID="{CF375F88-D587-4215-856E-73A68467C3C3}" presName="compNode" presStyleCnt="0"/>
      <dgm:spPr/>
    </dgm:pt>
    <dgm:pt modelId="{5FCB3B50-5909-432C-B209-AF266CFAF815}" type="pres">
      <dgm:prSet presAssocID="{CF375F88-D587-4215-856E-73A68467C3C3}" presName="iconBgRect" presStyleLbl="bgShp" presStyleIdx="1" presStyleCnt="4"/>
      <dgm:spPr/>
    </dgm:pt>
    <dgm:pt modelId="{AED29AB9-8BAB-4578-AE2E-49C02FD4433A}" type="pres">
      <dgm:prSet presAssocID="{CF375F88-D587-4215-856E-73A68467C3C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ey"/>
        </a:ext>
      </dgm:extLst>
    </dgm:pt>
    <dgm:pt modelId="{4EE94499-E816-49BF-A161-DA42789FB041}" type="pres">
      <dgm:prSet presAssocID="{CF375F88-D587-4215-856E-73A68467C3C3}" presName="spaceRect" presStyleCnt="0"/>
      <dgm:spPr/>
    </dgm:pt>
    <dgm:pt modelId="{FEA6E08C-CBFF-46CC-993C-34FB4FA9F313}" type="pres">
      <dgm:prSet presAssocID="{CF375F88-D587-4215-856E-73A68467C3C3}" presName="textRect" presStyleLbl="revTx" presStyleIdx="1" presStyleCnt="4">
        <dgm:presLayoutVars>
          <dgm:chMax val="1"/>
          <dgm:chPref val="1"/>
        </dgm:presLayoutVars>
      </dgm:prSet>
      <dgm:spPr/>
    </dgm:pt>
    <dgm:pt modelId="{E4FC86AB-66AB-4CCD-9178-10EE11139FB7}" type="pres">
      <dgm:prSet presAssocID="{B1255774-351F-488F-8D5E-B1AB2ACF0BAA}" presName="sibTrans" presStyleLbl="sibTrans2D1" presStyleIdx="0" presStyleCnt="0"/>
      <dgm:spPr/>
    </dgm:pt>
    <dgm:pt modelId="{2DD87DF0-CB29-49B9-A045-C951DD2E194C}" type="pres">
      <dgm:prSet presAssocID="{33625EDF-1E4C-4DAE-9309-AD6752A974E8}" presName="compNode" presStyleCnt="0"/>
      <dgm:spPr/>
    </dgm:pt>
    <dgm:pt modelId="{0E4FB6CC-E182-48A1-BB23-6EA4DC3CBFDC}" type="pres">
      <dgm:prSet presAssocID="{33625EDF-1E4C-4DAE-9309-AD6752A974E8}" presName="iconBgRect" presStyleLbl="bgShp" presStyleIdx="2" presStyleCnt="4"/>
      <dgm:spPr/>
    </dgm:pt>
    <dgm:pt modelId="{85FDB043-1FDC-4998-AD73-08F169F5307B}" type="pres">
      <dgm:prSet presAssocID="{33625EDF-1E4C-4DAE-9309-AD6752A974E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52FDAA1D-8A85-469C-9C2F-8BDB889843FE}" type="pres">
      <dgm:prSet presAssocID="{33625EDF-1E4C-4DAE-9309-AD6752A974E8}" presName="spaceRect" presStyleCnt="0"/>
      <dgm:spPr/>
    </dgm:pt>
    <dgm:pt modelId="{CB22DBFD-5087-4A37-BCD0-C30C70843DDF}" type="pres">
      <dgm:prSet presAssocID="{33625EDF-1E4C-4DAE-9309-AD6752A974E8}" presName="textRect" presStyleLbl="revTx" presStyleIdx="2" presStyleCnt="4">
        <dgm:presLayoutVars>
          <dgm:chMax val="1"/>
          <dgm:chPref val="1"/>
        </dgm:presLayoutVars>
      </dgm:prSet>
      <dgm:spPr/>
    </dgm:pt>
    <dgm:pt modelId="{47EEF01E-2ADA-4CEC-946A-62C36DF21BE9}" type="pres">
      <dgm:prSet presAssocID="{ECB1F4A9-8F7D-43F8-9329-057EC9FC12F2}" presName="sibTrans" presStyleLbl="sibTrans2D1" presStyleIdx="0" presStyleCnt="0"/>
      <dgm:spPr/>
    </dgm:pt>
    <dgm:pt modelId="{A6082E2C-EFE8-449D-9FB4-BC5B180B0184}" type="pres">
      <dgm:prSet presAssocID="{9119CF32-3B3C-4D48-A868-D8DCB7B57428}" presName="compNode" presStyleCnt="0"/>
      <dgm:spPr/>
    </dgm:pt>
    <dgm:pt modelId="{98FCBD9C-C97D-4D82-AC82-A87D55576479}" type="pres">
      <dgm:prSet presAssocID="{9119CF32-3B3C-4D48-A868-D8DCB7B57428}" presName="iconBgRect" presStyleLbl="bgShp" presStyleIdx="3" presStyleCnt="4"/>
      <dgm:spPr/>
    </dgm:pt>
    <dgm:pt modelId="{5879F33A-8858-4F33-B69D-5AF8E07EC5F6}" type="pres">
      <dgm:prSet presAssocID="{9119CF32-3B3C-4D48-A868-D8DCB7B5742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Irritant"/>
        </a:ext>
      </dgm:extLst>
    </dgm:pt>
    <dgm:pt modelId="{BAE08B9B-D9E9-4D11-A74B-1A87DC55CA16}" type="pres">
      <dgm:prSet presAssocID="{9119CF32-3B3C-4D48-A868-D8DCB7B57428}" presName="spaceRect" presStyleCnt="0"/>
      <dgm:spPr/>
    </dgm:pt>
    <dgm:pt modelId="{B900F407-5219-4183-944B-72F6FA27CED8}" type="pres">
      <dgm:prSet presAssocID="{9119CF32-3B3C-4D48-A868-D8DCB7B57428}" presName="textRect" presStyleLbl="revTx" presStyleIdx="3" presStyleCnt="4">
        <dgm:presLayoutVars>
          <dgm:chMax val="1"/>
          <dgm:chPref val="1"/>
        </dgm:presLayoutVars>
      </dgm:prSet>
      <dgm:spPr/>
    </dgm:pt>
  </dgm:ptLst>
  <dgm:cxnLst>
    <dgm:cxn modelId="{AD638315-F96B-4BB2-A2BC-73CC75354CEC}" type="presOf" srcId="{33625EDF-1E4C-4DAE-9309-AD6752A974E8}" destId="{CB22DBFD-5087-4A37-BCD0-C30C70843DDF}" srcOrd="0" destOrd="0" presId="urn:microsoft.com/office/officeart/2018/2/layout/IconCircleList"/>
    <dgm:cxn modelId="{921E092B-4C42-4D65-9AB9-1717975A45B2}" type="presOf" srcId="{B1255774-351F-488F-8D5E-B1AB2ACF0BAA}" destId="{E4FC86AB-66AB-4CCD-9178-10EE11139FB7}" srcOrd="0" destOrd="0" presId="urn:microsoft.com/office/officeart/2018/2/layout/IconCircleList"/>
    <dgm:cxn modelId="{D7724A2B-2FFE-4432-974C-1D7A00D5C977}" type="presOf" srcId="{9119CF32-3B3C-4D48-A868-D8DCB7B57428}" destId="{B900F407-5219-4183-944B-72F6FA27CED8}" srcOrd="0" destOrd="0" presId="urn:microsoft.com/office/officeart/2018/2/layout/IconCircleList"/>
    <dgm:cxn modelId="{702F8F62-7540-4F34-83E4-8BF7640FF529}" type="presOf" srcId="{9997BAFA-3F89-4F0B-A6FA-7807A76B1612}" destId="{C6195D4A-E3E2-40AA-ACEA-A8225BC728FA}" srcOrd="0" destOrd="0" presId="urn:microsoft.com/office/officeart/2018/2/layout/IconCircleList"/>
    <dgm:cxn modelId="{3B118546-5F69-4DA2-9718-3E694BDCD5F7}" srcId="{9997BAFA-3F89-4F0B-A6FA-7807A76B1612}" destId="{DCE5ABF9-0211-4EE0-B0CA-9D907D5C57EE}" srcOrd="0" destOrd="0" parTransId="{039A1D6E-6684-4D3A-82C1-5B44959C88AE}" sibTransId="{217C596E-E9C6-4523-8D8C-78BD3CFD14E9}"/>
    <dgm:cxn modelId="{26BCC546-F337-47D8-AFC6-D8EC671659E7}" type="presOf" srcId="{DCE5ABF9-0211-4EE0-B0CA-9D907D5C57EE}" destId="{38AE67FE-BEE6-4053-862C-DECD048F4131}" srcOrd="0" destOrd="0" presId="urn:microsoft.com/office/officeart/2018/2/layout/IconCircleList"/>
    <dgm:cxn modelId="{0F52224B-0680-43D6-AFD7-8540901E454E}" type="presOf" srcId="{CF375F88-D587-4215-856E-73A68467C3C3}" destId="{FEA6E08C-CBFF-46CC-993C-34FB4FA9F313}" srcOrd="0" destOrd="0" presId="urn:microsoft.com/office/officeart/2018/2/layout/IconCircleList"/>
    <dgm:cxn modelId="{0B28B478-B4EB-4E6D-8583-80EED8D25E9B}" type="presOf" srcId="{217C596E-E9C6-4523-8D8C-78BD3CFD14E9}" destId="{59AD3FCC-BA11-4FA7-89AC-989638027C79}" srcOrd="0" destOrd="0" presId="urn:microsoft.com/office/officeart/2018/2/layout/IconCircleList"/>
    <dgm:cxn modelId="{B3482D8A-6C4B-4E61-BB45-71D025B3ABED}" type="presOf" srcId="{ECB1F4A9-8F7D-43F8-9329-057EC9FC12F2}" destId="{47EEF01E-2ADA-4CEC-946A-62C36DF21BE9}" srcOrd="0" destOrd="0" presId="urn:microsoft.com/office/officeart/2018/2/layout/IconCircleList"/>
    <dgm:cxn modelId="{59E9FF93-AF6D-49B8-B158-1C3B1E3F2742}" srcId="{9997BAFA-3F89-4F0B-A6FA-7807A76B1612}" destId="{33625EDF-1E4C-4DAE-9309-AD6752A974E8}" srcOrd="2" destOrd="0" parTransId="{B03F9BB3-82E2-47D6-85EC-734D800A9717}" sibTransId="{ECB1F4A9-8F7D-43F8-9329-057EC9FC12F2}"/>
    <dgm:cxn modelId="{901EF3D9-0F2D-486D-A1C5-11E05B71B2A8}" srcId="{9997BAFA-3F89-4F0B-A6FA-7807A76B1612}" destId="{CF375F88-D587-4215-856E-73A68467C3C3}" srcOrd="1" destOrd="0" parTransId="{D978A83E-B564-41CB-91FA-0AA633FB91B8}" sibTransId="{B1255774-351F-488F-8D5E-B1AB2ACF0BAA}"/>
    <dgm:cxn modelId="{90EA4DFA-91E4-431C-9D66-837A89B8EF85}" srcId="{9997BAFA-3F89-4F0B-A6FA-7807A76B1612}" destId="{9119CF32-3B3C-4D48-A868-D8DCB7B57428}" srcOrd="3" destOrd="0" parTransId="{308853DF-A872-4F20-9BBB-971DB7FB3219}" sibTransId="{ECBA6A27-5BED-4A01-967C-DB5833D22BD0}"/>
    <dgm:cxn modelId="{97B2682E-67C8-423D-8BE6-5941760C633A}" type="presParOf" srcId="{C6195D4A-E3E2-40AA-ACEA-A8225BC728FA}" destId="{BAB47837-00AA-4BA1-BE2C-0C8D9B3460F7}" srcOrd="0" destOrd="0" presId="urn:microsoft.com/office/officeart/2018/2/layout/IconCircleList"/>
    <dgm:cxn modelId="{731699EC-2F0E-40E0-8F14-D9DBA89F3B37}" type="presParOf" srcId="{BAB47837-00AA-4BA1-BE2C-0C8D9B3460F7}" destId="{DD958B01-2B02-47F9-A859-368C8641757B}" srcOrd="0" destOrd="0" presId="urn:microsoft.com/office/officeart/2018/2/layout/IconCircleList"/>
    <dgm:cxn modelId="{C0830BD3-A9AB-499D-B551-3181CBCF5684}" type="presParOf" srcId="{DD958B01-2B02-47F9-A859-368C8641757B}" destId="{1B70AF90-4FF3-4987-AB7E-67D1AE1B3CD0}" srcOrd="0" destOrd="0" presId="urn:microsoft.com/office/officeart/2018/2/layout/IconCircleList"/>
    <dgm:cxn modelId="{0E5DE680-5B68-4BFB-A86D-04837AACA223}" type="presParOf" srcId="{DD958B01-2B02-47F9-A859-368C8641757B}" destId="{C562E306-2051-4F9C-BE31-FC66C18E4394}" srcOrd="1" destOrd="0" presId="urn:microsoft.com/office/officeart/2018/2/layout/IconCircleList"/>
    <dgm:cxn modelId="{98D5CF95-B0C3-4912-A8D6-48358EB9AB23}" type="presParOf" srcId="{DD958B01-2B02-47F9-A859-368C8641757B}" destId="{E6DC56C9-447A-4F09-9D68-2E5179C6EF3C}" srcOrd="2" destOrd="0" presId="urn:microsoft.com/office/officeart/2018/2/layout/IconCircleList"/>
    <dgm:cxn modelId="{858601F1-FEBA-4663-ACA3-3DB1C0EF4298}" type="presParOf" srcId="{DD958B01-2B02-47F9-A859-368C8641757B}" destId="{38AE67FE-BEE6-4053-862C-DECD048F4131}" srcOrd="3" destOrd="0" presId="urn:microsoft.com/office/officeart/2018/2/layout/IconCircleList"/>
    <dgm:cxn modelId="{A1904942-C1D1-449C-A55A-9418F5847831}" type="presParOf" srcId="{BAB47837-00AA-4BA1-BE2C-0C8D9B3460F7}" destId="{59AD3FCC-BA11-4FA7-89AC-989638027C79}" srcOrd="1" destOrd="0" presId="urn:microsoft.com/office/officeart/2018/2/layout/IconCircleList"/>
    <dgm:cxn modelId="{041D13FC-79DF-4CCF-B852-4336A38D26A1}" type="presParOf" srcId="{BAB47837-00AA-4BA1-BE2C-0C8D9B3460F7}" destId="{3B42836B-B7AE-4461-A4A3-841F706EC8C3}" srcOrd="2" destOrd="0" presId="urn:microsoft.com/office/officeart/2018/2/layout/IconCircleList"/>
    <dgm:cxn modelId="{93672C40-70AB-4E98-9558-959A21D364ED}" type="presParOf" srcId="{3B42836B-B7AE-4461-A4A3-841F706EC8C3}" destId="{5FCB3B50-5909-432C-B209-AF266CFAF815}" srcOrd="0" destOrd="0" presId="urn:microsoft.com/office/officeart/2018/2/layout/IconCircleList"/>
    <dgm:cxn modelId="{74D001EC-4ED1-4D05-9E15-9501771E8960}" type="presParOf" srcId="{3B42836B-B7AE-4461-A4A3-841F706EC8C3}" destId="{AED29AB9-8BAB-4578-AE2E-49C02FD4433A}" srcOrd="1" destOrd="0" presId="urn:microsoft.com/office/officeart/2018/2/layout/IconCircleList"/>
    <dgm:cxn modelId="{2D6DCCA6-5C8C-40FC-9D3C-11442863C067}" type="presParOf" srcId="{3B42836B-B7AE-4461-A4A3-841F706EC8C3}" destId="{4EE94499-E816-49BF-A161-DA42789FB041}" srcOrd="2" destOrd="0" presId="urn:microsoft.com/office/officeart/2018/2/layout/IconCircleList"/>
    <dgm:cxn modelId="{4401A5FE-E7A9-4176-9E52-D8A0CE62E2A5}" type="presParOf" srcId="{3B42836B-B7AE-4461-A4A3-841F706EC8C3}" destId="{FEA6E08C-CBFF-46CC-993C-34FB4FA9F313}" srcOrd="3" destOrd="0" presId="urn:microsoft.com/office/officeart/2018/2/layout/IconCircleList"/>
    <dgm:cxn modelId="{03F8A63B-B3E4-4CCA-9147-70F5EEA33324}" type="presParOf" srcId="{BAB47837-00AA-4BA1-BE2C-0C8D9B3460F7}" destId="{E4FC86AB-66AB-4CCD-9178-10EE11139FB7}" srcOrd="3" destOrd="0" presId="urn:microsoft.com/office/officeart/2018/2/layout/IconCircleList"/>
    <dgm:cxn modelId="{2C5C2A12-BFBA-4A76-81A8-B4B8813A54B9}" type="presParOf" srcId="{BAB47837-00AA-4BA1-BE2C-0C8D9B3460F7}" destId="{2DD87DF0-CB29-49B9-A045-C951DD2E194C}" srcOrd="4" destOrd="0" presId="urn:microsoft.com/office/officeart/2018/2/layout/IconCircleList"/>
    <dgm:cxn modelId="{857D571A-48EA-4465-A3A9-1F1467487077}" type="presParOf" srcId="{2DD87DF0-CB29-49B9-A045-C951DD2E194C}" destId="{0E4FB6CC-E182-48A1-BB23-6EA4DC3CBFDC}" srcOrd="0" destOrd="0" presId="urn:microsoft.com/office/officeart/2018/2/layout/IconCircleList"/>
    <dgm:cxn modelId="{434E3A27-F12B-447B-B64E-66D0BD9A3C33}" type="presParOf" srcId="{2DD87DF0-CB29-49B9-A045-C951DD2E194C}" destId="{85FDB043-1FDC-4998-AD73-08F169F5307B}" srcOrd="1" destOrd="0" presId="urn:microsoft.com/office/officeart/2018/2/layout/IconCircleList"/>
    <dgm:cxn modelId="{AEF01E24-877C-436E-8BF6-F59599E93783}" type="presParOf" srcId="{2DD87DF0-CB29-49B9-A045-C951DD2E194C}" destId="{52FDAA1D-8A85-469C-9C2F-8BDB889843FE}" srcOrd="2" destOrd="0" presId="urn:microsoft.com/office/officeart/2018/2/layout/IconCircleList"/>
    <dgm:cxn modelId="{0BBE5A80-BFF0-42D4-8545-E00F3971CE90}" type="presParOf" srcId="{2DD87DF0-CB29-49B9-A045-C951DD2E194C}" destId="{CB22DBFD-5087-4A37-BCD0-C30C70843DDF}" srcOrd="3" destOrd="0" presId="urn:microsoft.com/office/officeart/2018/2/layout/IconCircleList"/>
    <dgm:cxn modelId="{9B255D9F-9425-46B7-A126-9C2AF8BE79DE}" type="presParOf" srcId="{BAB47837-00AA-4BA1-BE2C-0C8D9B3460F7}" destId="{47EEF01E-2ADA-4CEC-946A-62C36DF21BE9}" srcOrd="5" destOrd="0" presId="urn:microsoft.com/office/officeart/2018/2/layout/IconCircleList"/>
    <dgm:cxn modelId="{8B942317-E584-44CD-B2E8-D5ECD32894BD}" type="presParOf" srcId="{BAB47837-00AA-4BA1-BE2C-0C8D9B3460F7}" destId="{A6082E2C-EFE8-449D-9FB4-BC5B180B0184}" srcOrd="6" destOrd="0" presId="urn:microsoft.com/office/officeart/2018/2/layout/IconCircleList"/>
    <dgm:cxn modelId="{CAA0AA1F-2454-4067-877B-168D5C186B38}" type="presParOf" srcId="{A6082E2C-EFE8-449D-9FB4-BC5B180B0184}" destId="{98FCBD9C-C97D-4D82-AC82-A87D55576479}" srcOrd="0" destOrd="0" presId="urn:microsoft.com/office/officeart/2018/2/layout/IconCircleList"/>
    <dgm:cxn modelId="{D82F7BD4-C22E-43EC-8EB3-707F70EDDBCE}" type="presParOf" srcId="{A6082E2C-EFE8-449D-9FB4-BC5B180B0184}" destId="{5879F33A-8858-4F33-B69D-5AF8E07EC5F6}" srcOrd="1" destOrd="0" presId="urn:microsoft.com/office/officeart/2018/2/layout/IconCircleList"/>
    <dgm:cxn modelId="{26BF70B1-1499-40FB-BCC6-E27591926A34}" type="presParOf" srcId="{A6082E2C-EFE8-449D-9FB4-BC5B180B0184}" destId="{BAE08B9B-D9E9-4D11-A74B-1A87DC55CA16}" srcOrd="2" destOrd="0" presId="urn:microsoft.com/office/officeart/2018/2/layout/IconCircleList"/>
    <dgm:cxn modelId="{10D99AA9-5ABB-4E07-B459-F19EF0FABE7C}" type="presParOf" srcId="{A6082E2C-EFE8-449D-9FB4-BC5B180B0184}" destId="{B900F407-5219-4183-944B-72F6FA27CED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0AF90-4FF3-4987-AB7E-67D1AE1B3CD0}">
      <dsp:nvSpPr>
        <dsp:cNvPr id="0" name=""/>
        <dsp:cNvSpPr/>
      </dsp:nvSpPr>
      <dsp:spPr>
        <a:xfrm>
          <a:off x="87113" y="393551"/>
          <a:ext cx="1106784" cy="11067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62E306-2051-4F9C-BE31-FC66C18E4394}">
      <dsp:nvSpPr>
        <dsp:cNvPr id="0" name=""/>
        <dsp:cNvSpPr/>
      </dsp:nvSpPr>
      <dsp:spPr>
        <a:xfrm>
          <a:off x="319538" y="625976"/>
          <a:ext cx="641934" cy="6419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AE67FE-BEE6-4053-862C-DECD048F4131}">
      <dsp:nvSpPr>
        <dsp:cNvPr id="0" name=""/>
        <dsp:cNvSpPr/>
      </dsp:nvSpPr>
      <dsp:spPr>
        <a:xfrm>
          <a:off x="1431065" y="393551"/>
          <a:ext cx="2608848" cy="1106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Medical Data is something that needs to be securely stored</a:t>
          </a:r>
        </a:p>
      </dsp:txBody>
      <dsp:txXfrm>
        <a:off x="1431065" y="393551"/>
        <a:ext cx="2608848" cy="1106784"/>
      </dsp:txXfrm>
    </dsp:sp>
    <dsp:sp modelId="{5FCB3B50-5909-432C-B209-AF266CFAF815}">
      <dsp:nvSpPr>
        <dsp:cNvPr id="0" name=""/>
        <dsp:cNvSpPr/>
      </dsp:nvSpPr>
      <dsp:spPr>
        <a:xfrm>
          <a:off x="4494486" y="393551"/>
          <a:ext cx="1106784" cy="11067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D29AB9-8BAB-4578-AE2E-49C02FD4433A}">
      <dsp:nvSpPr>
        <dsp:cNvPr id="0" name=""/>
        <dsp:cNvSpPr/>
      </dsp:nvSpPr>
      <dsp:spPr>
        <a:xfrm>
          <a:off x="4726910" y="625976"/>
          <a:ext cx="641934" cy="6419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A6E08C-CBFF-46CC-993C-34FB4FA9F313}">
      <dsp:nvSpPr>
        <dsp:cNvPr id="0" name=""/>
        <dsp:cNvSpPr/>
      </dsp:nvSpPr>
      <dsp:spPr>
        <a:xfrm>
          <a:off x="5838438" y="393551"/>
          <a:ext cx="2608848" cy="1106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Fully Encrypted Data Storing</a:t>
          </a:r>
        </a:p>
      </dsp:txBody>
      <dsp:txXfrm>
        <a:off x="5838438" y="393551"/>
        <a:ext cx="2608848" cy="1106784"/>
      </dsp:txXfrm>
    </dsp:sp>
    <dsp:sp modelId="{0E4FB6CC-E182-48A1-BB23-6EA4DC3CBFDC}">
      <dsp:nvSpPr>
        <dsp:cNvPr id="0" name=""/>
        <dsp:cNvSpPr/>
      </dsp:nvSpPr>
      <dsp:spPr>
        <a:xfrm>
          <a:off x="87113" y="2114931"/>
          <a:ext cx="1106784" cy="11067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FDB043-1FDC-4998-AD73-08F169F5307B}">
      <dsp:nvSpPr>
        <dsp:cNvPr id="0" name=""/>
        <dsp:cNvSpPr/>
      </dsp:nvSpPr>
      <dsp:spPr>
        <a:xfrm>
          <a:off x="319538" y="2347355"/>
          <a:ext cx="641934" cy="6419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22DBFD-5087-4A37-BCD0-C30C70843DDF}">
      <dsp:nvSpPr>
        <dsp:cNvPr id="0" name=""/>
        <dsp:cNvSpPr/>
      </dsp:nvSpPr>
      <dsp:spPr>
        <a:xfrm>
          <a:off x="1431065" y="2114931"/>
          <a:ext cx="2608848" cy="1106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Fully Open Source so anyone can go through the app's code and check for malicious code</a:t>
          </a:r>
        </a:p>
      </dsp:txBody>
      <dsp:txXfrm>
        <a:off x="1431065" y="2114931"/>
        <a:ext cx="2608848" cy="1106784"/>
      </dsp:txXfrm>
    </dsp:sp>
    <dsp:sp modelId="{98FCBD9C-C97D-4D82-AC82-A87D55576479}">
      <dsp:nvSpPr>
        <dsp:cNvPr id="0" name=""/>
        <dsp:cNvSpPr/>
      </dsp:nvSpPr>
      <dsp:spPr>
        <a:xfrm>
          <a:off x="4494486" y="2114931"/>
          <a:ext cx="1106784" cy="11067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79F33A-8858-4F33-B69D-5AF8E07EC5F6}">
      <dsp:nvSpPr>
        <dsp:cNvPr id="0" name=""/>
        <dsp:cNvSpPr/>
      </dsp:nvSpPr>
      <dsp:spPr>
        <a:xfrm>
          <a:off x="4726910" y="2347355"/>
          <a:ext cx="641934" cy="6419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00F407-5219-4183-944B-72F6FA27CED8}">
      <dsp:nvSpPr>
        <dsp:cNvPr id="0" name=""/>
        <dsp:cNvSpPr/>
      </dsp:nvSpPr>
      <dsp:spPr>
        <a:xfrm>
          <a:off x="5838438" y="2114931"/>
          <a:ext cx="2608848" cy="1106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Security flaws can be instantly found and the fix can be suggested by anyone in the community</a:t>
          </a:r>
        </a:p>
      </dsp:txBody>
      <dsp:txXfrm>
        <a:off x="5838438" y="2114931"/>
        <a:ext cx="2608848" cy="110678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81813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73288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767287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57596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474071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35789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247233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11063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93451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12619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4/25/2021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1834213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46276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90806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19635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1491326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36724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797383643"/>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19136" y="1020871"/>
            <a:ext cx="6960759" cy="2849671"/>
          </a:xfrm>
        </p:spPr>
        <p:txBody>
          <a:bodyPr>
            <a:normAutofit/>
          </a:bodyPr>
          <a:lstStyle/>
          <a:p>
            <a:pPr algn="l"/>
            <a:r>
              <a:rPr lang="en-US" sz="6000">
                <a:solidFill>
                  <a:srgbClr val="FFFFFF"/>
                </a:solidFill>
              </a:rPr>
              <a:t>DORY</a:t>
            </a:r>
            <a:endParaRPr lang="en-US"/>
          </a:p>
        </p:txBody>
      </p:sp>
      <p:sp>
        <p:nvSpPr>
          <p:cNvPr id="3" name="Subtitle 2"/>
          <p:cNvSpPr>
            <a:spLocks noGrp="1"/>
          </p:cNvSpPr>
          <p:nvPr>
            <p:ph type="subTitle" idx="1"/>
          </p:nvPr>
        </p:nvSpPr>
        <p:spPr>
          <a:xfrm>
            <a:off x="4456386" y="3962088"/>
            <a:ext cx="6203795" cy="1186108"/>
          </a:xfrm>
        </p:spPr>
        <p:txBody>
          <a:bodyPr>
            <a:normAutofit/>
          </a:bodyPr>
          <a:lstStyle/>
          <a:p>
            <a:pPr algn="l"/>
            <a:r>
              <a:rPr lang="en-US">
                <a:solidFill>
                  <a:srgbClr val="FFFFFF"/>
                </a:solidFill>
              </a:rPr>
              <a:t>Your Personal Health Companion App</a:t>
            </a:r>
            <a:endParaRPr lang="en-US">
              <a:solidFill>
                <a:srgbClr val="FFFFFF">
                  <a:alpha val="70000"/>
                </a:srgbClr>
              </a:solidFill>
            </a:endParaRP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EC78D-B5AB-4D28-8C08-7A1128C806EE}"/>
              </a:ext>
            </a:extLst>
          </p:cNvPr>
          <p:cNvSpPr>
            <a:spLocks noGrp="1"/>
          </p:cNvSpPr>
          <p:nvPr>
            <p:ph type="title"/>
          </p:nvPr>
        </p:nvSpPr>
        <p:spPr>
          <a:xfrm>
            <a:off x="4349123" y="609600"/>
            <a:ext cx="4924878" cy="1320800"/>
          </a:xfrm>
        </p:spPr>
        <p:txBody>
          <a:bodyPr anchor="ctr">
            <a:normAutofit/>
          </a:bodyPr>
          <a:lstStyle/>
          <a:p>
            <a:r>
              <a:rPr lang="en-US"/>
              <a:t>Dory-Your Personal Chat bot</a:t>
            </a:r>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6952C6D8-0C78-48B4-936B-FDEC1DFB7914}"/>
              </a:ext>
            </a:extLst>
          </p:cNvPr>
          <p:cNvPicPr>
            <a:picLocks noChangeAspect="1"/>
          </p:cNvPicPr>
          <p:nvPr/>
        </p:nvPicPr>
        <p:blipFill>
          <a:blip r:embed="rId2"/>
          <a:stretch>
            <a:fillRect/>
          </a:stretch>
        </p:blipFill>
        <p:spPr>
          <a:xfrm>
            <a:off x="1247303" y="804669"/>
            <a:ext cx="2356722" cy="5095617"/>
          </a:xfrm>
          <a:prstGeom prst="rect">
            <a:avLst/>
          </a:prstGeom>
        </p:spPr>
      </p:pic>
      <p:sp>
        <p:nvSpPr>
          <p:cNvPr id="3" name="Content Placeholder 2">
            <a:extLst>
              <a:ext uri="{FF2B5EF4-FFF2-40B4-BE49-F238E27FC236}">
                <a16:creationId xmlns:a16="http://schemas.microsoft.com/office/drawing/2014/main" id="{7E745BCF-D156-4752-BB50-F03026B5D2FA}"/>
              </a:ext>
            </a:extLst>
          </p:cNvPr>
          <p:cNvSpPr>
            <a:spLocks noGrp="1"/>
          </p:cNvSpPr>
          <p:nvPr>
            <p:ph idx="1"/>
          </p:nvPr>
        </p:nvSpPr>
        <p:spPr>
          <a:xfrm>
            <a:off x="4349123" y="2160590"/>
            <a:ext cx="4921876" cy="3739698"/>
          </a:xfrm>
        </p:spPr>
        <p:txBody>
          <a:bodyPr vert="horz" lIns="91440" tIns="45720" rIns="91440" bIns="45720" rtlCol="0" anchor="t">
            <a:normAutofit/>
          </a:bodyPr>
          <a:lstStyle/>
          <a:p>
            <a:r>
              <a:rPr lang="en-US">
                <a:ea typeface="+mn-lt"/>
                <a:cs typeface="+mn-lt"/>
              </a:rPr>
              <a:t>Dory is like the google assistant of the medical world</a:t>
            </a:r>
          </a:p>
          <a:p>
            <a:pPr>
              <a:buClr>
                <a:srgbClr val="FFFFFF"/>
              </a:buClr>
            </a:pPr>
            <a:r>
              <a:rPr lang="en-US">
                <a:ea typeface="+mn-lt"/>
                <a:cs typeface="+mn-lt"/>
              </a:rPr>
              <a:t>The more you talk with it the more it understands your mental health</a:t>
            </a:r>
          </a:p>
          <a:p>
            <a:pPr>
              <a:buClr>
                <a:srgbClr val="FFFFFF"/>
              </a:buClr>
            </a:pPr>
            <a:r>
              <a:rPr lang="en-US">
                <a:ea typeface="+mn-lt"/>
                <a:cs typeface="+mn-lt"/>
              </a:rPr>
              <a:t>It keep tracks of your daily activities and can provide comprehensive list of diets and exercises</a:t>
            </a:r>
            <a:endParaRPr lang="en-US"/>
          </a:p>
          <a:p>
            <a:pPr>
              <a:buClr>
                <a:srgbClr val="FFFFFF"/>
              </a:buClr>
            </a:pPr>
            <a:r>
              <a:rPr lang="en-US"/>
              <a:t>It can act as your Digital Therapist </a:t>
            </a:r>
          </a:p>
          <a:p>
            <a:pPr>
              <a:buClr>
                <a:srgbClr val="FFFFFF"/>
              </a:buClr>
            </a:pPr>
            <a:r>
              <a:rPr lang="en-US"/>
              <a:t>It will regularly assess and responds to the user's lived experiences</a:t>
            </a:r>
          </a:p>
          <a:p>
            <a:pPr>
              <a:buClr>
                <a:srgbClr val="FFFFFF"/>
              </a:buClr>
            </a:pPr>
            <a:endParaRPr lang="en-US"/>
          </a:p>
        </p:txBody>
      </p:sp>
    </p:spTree>
    <p:extLst>
      <p:ext uri="{BB962C8B-B14F-4D97-AF65-F5344CB8AC3E}">
        <p14:creationId xmlns:p14="http://schemas.microsoft.com/office/powerpoint/2010/main" val="1726683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A6E48-BBD4-493A-B5E2-5D3F34E61C33}"/>
              </a:ext>
            </a:extLst>
          </p:cNvPr>
          <p:cNvSpPr>
            <a:spLocks noGrp="1"/>
          </p:cNvSpPr>
          <p:nvPr>
            <p:ph type="title"/>
          </p:nvPr>
        </p:nvSpPr>
        <p:spPr>
          <a:xfrm>
            <a:off x="4349123" y="609600"/>
            <a:ext cx="4924878" cy="1320800"/>
          </a:xfrm>
        </p:spPr>
        <p:txBody>
          <a:bodyPr anchor="ctr">
            <a:normAutofit/>
          </a:bodyPr>
          <a:lstStyle/>
          <a:p>
            <a:r>
              <a:rPr lang="en-US"/>
              <a:t>Dashboard</a:t>
            </a:r>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65BED46E-613C-4BE6-8F4F-C75FC030A034}"/>
              </a:ext>
            </a:extLst>
          </p:cNvPr>
          <p:cNvPicPr>
            <a:picLocks noChangeAspect="1"/>
          </p:cNvPicPr>
          <p:nvPr/>
        </p:nvPicPr>
        <p:blipFill>
          <a:blip r:embed="rId2"/>
          <a:stretch>
            <a:fillRect/>
          </a:stretch>
        </p:blipFill>
        <p:spPr>
          <a:xfrm>
            <a:off x="1247303" y="804669"/>
            <a:ext cx="2356722" cy="5095617"/>
          </a:xfrm>
          <a:prstGeom prst="rect">
            <a:avLst/>
          </a:prstGeom>
        </p:spPr>
      </p:pic>
      <p:sp>
        <p:nvSpPr>
          <p:cNvPr id="3" name="Content Placeholder 2">
            <a:extLst>
              <a:ext uri="{FF2B5EF4-FFF2-40B4-BE49-F238E27FC236}">
                <a16:creationId xmlns:a16="http://schemas.microsoft.com/office/drawing/2014/main" id="{7B1A540B-9C89-4EE4-8759-7EDAEC564B5C}"/>
              </a:ext>
            </a:extLst>
          </p:cNvPr>
          <p:cNvSpPr>
            <a:spLocks noGrp="1"/>
          </p:cNvSpPr>
          <p:nvPr>
            <p:ph idx="1"/>
          </p:nvPr>
        </p:nvSpPr>
        <p:spPr>
          <a:xfrm>
            <a:off x="4349123" y="2160590"/>
            <a:ext cx="4921876" cy="3739698"/>
          </a:xfrm>
        </p:spPr>
        <p:txBody>
          <a:bodyPr vert="horz" lIns="91440" tIns="45720" rIns="91440" bIns="45720" rtlCol="0" anchor="t">
            <a:normAutofit/>
          </a:bodyPr>
          <a:lstStyle/>
          <a:p>
            <a:r>
              <a:rPr lang="en-US"/>
              <a:t>This is like the main profile page of the user</a:t>
            </a:r>
          </a:p>
          <a:p>
            <a:pPr>
              <a:buClr>
                <a:srgbClr val="FFFFFF"/>
              </a:buClr>
            </a:pPr>
            <a:r>
              <a:rPr lang="en-US"/>
              <a:t>The Unique Id along with its QR code can be accessed from this page</a:t>
            </a:r>
          </a:p>
          <a:p>
            <a:pPr>
              <a:buClr>
                <a:srgbClr val="FFFFFF"/>
              </a:buClr>
            </a:pPr>
            <a:r>
              <a:rPr lang="en-US"/>
              <a:t>All the previous medical prescriptions can be found here</a:t>
            </a:r>
          </a:p>
          <a:p>
            <a:pPr>
              <a:buClr>
                <a:srgbClr val="FFFFFF"/>
              </a:buClr>
            </a:pPr>
            <a:r>
              <a:rPr lang="en-US"/>
              <a:t>The entire details and the medicines given can be seen by opening the required one from the history</a:t>
            </a:r>
          </a:p>
        </p:txBody>
      </p:sp>
    </p:spTree>
    <p:extLst>
      <p:ext uri="{BB962C8B-B14F-4D97-AF65-F5344CB8AC3E}">
        <p14:creationId xmlns:p14="http://schemas.microsoft.com/office/powerpoint/2010/main" val="1071112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A6E48-BBD4-493A-B5E2-5D3F34E61C33}"/>
              </a:ext>
            </a:extLst>
          </p:cNvPr>
          <p:cNvSpPr>
            <a:spLocks noGrp="1"/>
          </p:cNvSpPr>
          <p:nvPr>
            <p:ph type="title"/>
          </p:nvPr>
        </p:nvSpPr>
        <p:spPr>
          <a:xfrm>
            <a:off x="684212" y="686625"/>
            <a:ext cx="8534400" cy="1507067"/>
          </a:xfrm>
        </p:spPr>
        <p:txBody>
          <a:bodyPr/>
          <a:lstStyle/>
          <a:p>
            <a:r>
              <a:rPr lang="en-IN"/>
              <a:t>Advantages</a:t>
            </a:r>
            <a:endParaRPr lang="en-US"/>
          </a:p>
        </p:txBody>
      </p:sp>
      <p:sp>
        <p:nvSpPr>
          <p:cNvPr id="3" name="Content Placeholder 2">
            <a:extLst>
              <a:ext uri="{FF2B5EF4-FFF2-40B4-BE49-F238E27FC236}">
                <a16:creationId xmlns:a16="http://schemas.microsoft.com/office/drawing/2014/main" id="{7B1A540B-9C89-4EE4-8759-7EDAEC564B5C}"/>
              </a:ext>
            </a:extLst>
          </p:cNvPr>
          <p:cNvSpPr>
            <a:spLocks noGrp="1"/>
          </p:cNvSpPr>
          <p:nvPr>
            <p:ph idx="1"/>
          </p:nvPr>
        </p:nvSpPr>
        <p:spPr>
          <a:xfrm>
            <a:off x="684212" y="2618678"/>
            <a:ext cx="8534400" cy="3615267"/>
          </a:xfrm>
        </p:spPr>
        <p:txBody>
          <a:bodyPr vert="horz" lIns="91440" tIns="45720" rIns="91440" bIns="45720" rtlCol="0" anchor="t">
            <a:normAutofit/>
          </a:bodyPr>
          <a:lstStyle/>
          <a:p>
            <a:r>
              <a:rPr lang="en-US">
                <a:ea typeface="+mn-lt"/>
                <a:cs typeface="+mn-lt"/>
              </a:rPr>
              <a:t>Easy access</a:t>
            </a:r>
            <a:endParaRPr lang="en-US"/>
          </a:p>
          <a:p>
            <a:r>
              <a:rPr lang="en-US">
                <a:ea typeface="+mn-lt"/>
                <a:cs typeface="+mn-lt"/>
              </a:rPr>
              <a:t>Cost efficient </a:t>
            </a:r>
            <a:endParaRPr lang="en-US"/>
          </a:p>
          <a:p>
            <a:r>
              <a:rPr lang="en-US">
                <a:ea typeface="+mn-lt"/>
                <a:cs typeface="+mn-lt"/>
              </a:rPr>
              <a:t>Easy to use for elderly people </a:t>
            </a:r>
            <a:endParaRPr lang="en-US"/>
          </a:p>
          <a:p>
            <a:r>
              <a:rPr lang="en-US"/>
              <a:t>Can always rely on</a:t>
            </a:r>
          </a:p>
          <a:p>
            <a:r>
              <a:rPr lang="en-US">
                <a:ea typeface="+mn-lt"/>
                <a:cs typeface="+mn-lt"/>
              </a:rPr>
              <a:t>Improved patient- physician communication</a:t>
            </a:r>
            <a:endParaRPr lang="en-US"/>
          </a:p>
          <a:p>
            <a:r>
              <a:rPr lang="en-US">
                <a:ea typeface="+mn-lt"/>
                <a:cs typeface="+mn-lt"/>
              </a:rPr>
              <a:t>24x7 availability</a:t>
            </a:r>
            <a:endParaRPr lang="en-US"/>
          </a:p>
          <a:p>
            <a:r>
              <a:rPr lang="en-US">
                <a:ea typeface="+mn-lt"/>
                <a:cs typeface="+mn-lt"/>
              </a:rPr>
              <a:t>Higher accountability and greater flexibility</a:t>
            </a:r>
            <a:endParaRPr lang="en-US"/>
          </a:p>
          <a:p>
            <a:r>
              <a:rPr lang="en-US">
                <a:ea typeface="+mn-lt"/>
                <a:cs typeface="+mn-lt"/>
              </a:rPr>
              <a:t>Less time consuming</a:t>
            </a:r>
            <a:endParaRPr lang="en-US"/>
          </a:p>
          <a:p>
            <a:endParaRPr lang="en-US"/>
          </a:p>
          <a:p>
            <a:endParaRPr lang="en-US"/>
          </a:p>
        </p:txBody>
      </p:sp>
    </p:spTree>
    <p:extLst>
      <p:ext uri="{BB962C8B-B14F-4D97-AF65-F5344CB8AC3E}">
        <p14:creationId xmlns:p14="http://schemas.microsoft.com/office/powerpoint/2010/main" val="1532557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A6E48-BBD4-493A-B5E2-5D3F34E61C33}"/>
              </a:ext>
            </a:extLst>
          </p:cNvPr>
          <p:cNvSpPr>
            <a:spLocks noGrp="1"/>
          </p:cNvSpPr>
          <p:nvPr>
            <p:ph type="title"/>
          </p:nvPr>
        </p:nvSpPr>
        <p:spPr>
          <a:xfrm>
            <a:off x="684212" y="686625"/>
            <a:ext cx="8534400" cy="1507067"/>
          </a:xfrm>
        </p:spPr>
        <p:txBody>
          <a:bodyPr/>
          <a:lstStyle/>
          <a:p>
            <a:r>
              <a:rPr lang="en-US"/>
              <a:t>Security – Embracing the Openness in Open Source Software</a:t>
            </a:r>
          </a:p>
        </p:txBody>
      </p:sp>
      <p:graphicFrame>
        <p:nvGraphicFramePr>
          <p:cNvPr id="7" name="Content Placeholder 2">
            <a:extLst>
              <a:ext uri="{FF2B5EF4-FFF2-40B4-BE49-F238E27FC236}">
                <a16:creationId xmlns:a16="http://schemas.microsoft.com/office/drawing/2014/main" id="{8B7D7E14-2EFC-477B-B7E1-3C982C759BDB}"/>
              </a:ext>
            </a:extLst>
          </p:cNvPr>
          <p:cNvGraphicFramePr>
            <a:graphicFrameLocks noGrp="1"/>
          </p:cNvGraphicFramePr>
          <p:nvPr>
            <p:ph idx="1"/>
          </p:nvPr>
        </p:nvGraphicFramePr>
        <p:xfrm>
          <a:off x="684212" y="2618678"/>
          <a:ext cx="8534400" cy="3615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3727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BA6E48-BBD4-493A-B5E2-5D3F34E61C33}"/>
              </a:ext>
            </a:extLst>
          </p:cNvPr>
          <p:cNvSpPr>
            <a:spLocks noGrp="1"/>
          </p:cNvSpPr>
          <p:nvPr>
            <p:ph type="title"/>
          </p:nvPr>
        </p:nvSpPr>
        <p:spPr>
          <a:xfrm>
            <a:off x="1043950" y="1179151"/>
            <a:ext cx="3300646" cy="4463889"/>
          </a:xfrm>
        </p:spPr>
        <p:txBody>
          <a:bodyPr anchor="ctr">
            <a:normAutofit/>
          </a:bodyPr>
          <a:lstStyle/>
          <a:p>
            <a:r>
              <a:rPr lang="en-US"/>
              <a:t>Conclusion</a:t>
            </a:r>
          </a:p>
        </p:txBody>
      </p:sp>
      <p:sp>
        <p:nvSpPr>
          <p:cNvPr id="36" name="Isosceles Triangle 35">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38" name="Straight Connector 37">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B1A540B-9C89-4EE4-8759-7EDAEC564B5C}"/>
              </a:ext>
            </a:extLst>
          </p:cNvPr>
          <p:cNvSpPr>
            <a:spLocks noGrp="1"/>
          </p:cNvSpPr>
          <p:nvPr>
            <p:ph idx="1"/>
          </p:nvPr>
        </p:nvSpPr>
        <p:spPr>
          <a:xfrm>
            <a:off x="4978918" y="1109145"/>
            <a:ext cx="6341016" cy="4603900"/>
          </a:xfrm>
        </p:spPr>
        <p:txBody>
          <a:bodyPr vert="horz" lIns="91440" tIns="45720" rIns="91440" bIns="45720" rtlCol="0" anchor="ctr">
            <a:normAutofit/>
          </a:bodyPr>
          <a:lstStyle/>
          <a:p>
            <a:pPr marL="0" indent="0">
              <a:buNone/>
            </a:pPr>
            <a:r>
              <a:rPr lang="en-US"/>
              <a:t>Dory can be universally applied, and it is very practical for the use of ordinary people, especially the elderly. This app can improve our health sector up to an extent. Dory makes it easier for users to directly contact the doctor in case of an emergency or to clear doubts. Users can also make appointments from the nearest hospital. </a:t>
            </a:r>
          </a:p>
          <a:p>
            <a:pPr marL="0" indent="0">
              <a:buNone/>
            </a:pPr>
            <a:r>
              <a:rPr lang="en-US"/>
              <a:t>Moreover, the inbuilt assistant can help people improve their mental health and suggest them ways to improve their physical health.</a:t>
            </a:r>
          </a:p>
          <a:p>
            <a:pPr marL="0" indent="0">
              <a:buNone/>
            </a:pPr>
            <a:r>
              <a:rPr lang="en-US"/>
              <a:t>All the Data stored are fully encrypted and the app is fully open source.</a:t>
            </a:r>
          </a:p>
        </p:txBody>
      </p:sp>
      <p:sp>
        <p:nvSpPr>
          <p:cNvPr id="40" name="Isosceles Triangle 39">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44012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8" name="Straight Connector 38">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A01D2A4-0D5B-4364-A6B3-3C35A5CA4F26}"/>
              </a:ext>
            </a:extLst>
          </p:cNvPr>
          <p:cNvSpPr>
            <a:spLocks noGrp="1"/>
          </p:cNvSpPr>
          <p:nvPr>
            <p:ph type="title"/>
          </p:nvPr>
        </p:nvSpPr>
        <p:spPr>
          <a:xfrm>
            <a:off x="643467" y="816638"/>
            <a:ext cx="3367359" cy="5224724"/>
          </a:xfrm>
        </p:spPr>
        <p:txBody>
          <a:bodyPr anchor="ctr">
            <a:normAutofit/>
          </a:bodyPr>
          <a:lstStyle/>
          <a:p>
            <a:r>
              <a:rPr lang="en-US"/>
              <a:t>INDEX</a:t>
            </a:r>
          </a:p>
        </p:txBody>
      </p:sp>
      <p:sp>
        <p:nvSpPr>
          <p:cNvPr id="3" name="Content Placeholder 2">
            <a:extLst>
              <a:ext uri="{FF2B5EF4-FFF2-40B4-BE49-F238E27FC236}">
                <a16:creationId xmlns:a16="http://schemas.microsoft.com/office/drawing/2014/main" id="{92346BFF-BE9D-46C4-A219-4DE6743E4570}"/>
              </a:ext>
            </a:extLst>
          </p:cNvPr>
          <p:cNvSpPr>
            <a:spLocks noGrp="1"/>
          </p:cNvSpPr>
          <p:nvPr>
            <p:ph idx="1"/>
          </p:nvPr>
        </p:nvSpPr>
        <p:spPr>
          <a:xfrm>
            <a:off x="4654295" y="816638"/>
            <a:ext cx="4619706" cy="5224724"/>
          </a:xfrm>
        </p:spPr>
        <p:txBody>
          <a:bodyPr anchor="ctr">
            <a:normAutofit/>
          </a:bodyPr>
          <a:lstStyle/>
          <a:p>
            <a:r>
              <a:rPr lang="en-US"/>
              <a:t>Introduction</a:t>
            </a:r>
          </a:p>
          <a:p>
            <a:pPr>
              <a:buClr>
                <a:srgbClr val="FFFFFF"/>
              </a:buClr>
            </a:pPr>
            <a:r>
              <a:rPr lang="en-US"/>
              <a:t>How it Works</a:t>
            </a:r>
          </a:p>
          <a:p>
            <a:pPr>
              <a:buClr>
                <a:srgbClr val="FFFFFF"/>
              </a:buClr>
            </a:pPr>
            <a:r>
              <a:rPr lang="en-US"/>
              <a:t>Problems that we Overcame</a:t>
            </a:r>
          </a:p>
          <a:p>
            <a:pPr>
              <a:buClr>
                <a:srgbClr val="FFFFFF"/>
              </a:buClr>
            </a:pPr>
            <a:r>
              <a:rPr lang="en-US"/>
              <a:t>The App Design</a:t>
            </a:r>
          </a:p>
          <a:p>
            <a:pPr lvl="1">
              <a:buClr>
                <a:srgbClr val="FFFFFF"/>
              </a:buClr>
            </a:pPr>
            <a:r>
              <a:rPr lang="en-US"/>
              <a:t>Home Page</a:t>
            </a:r>
          </a:p>
          <a:p>
            <a:pPr lvl="1">
              <a:buClr>
                <a:srgbClr val="FFFFFF"/>
              </a:buClr>
            </a:pPr>
            <a:r>
              <a:rPr lang="en-US"/>
              <a:t>Connect with Doctor</a:t>
            </a:r>
          </a:p>
          <a:p>
            <a:pPr lvl="1">
              <a:buClr>
                <a:srgbClr val="FFFFFF"/>
              </a:buClr>
            </a:pPr>
            <a:r>
              <a:rPr lang="en-US"/>
              <a:t>Book an Appointment</a:t>
            </a:r>
          </a:p>
          <a:p>
            <a:pPr lvl="1">
              <a:buClr>
                <a:srgbClr val="FFFFFF"/>
              </a:buClr>
            </a:pPr>
            <a:r>
              <a:rPr lang="en-US"/>
              <a:t>Dory</a:t>
            </a:r>
          </a:p>
          <a:p>
            <a:pPr lvl="1">
              <a:buClr>
                <a:srgbClr val="FFFFFF"/>
              </a:buClr>
            </a:pPr>
            <a:r>
              <a:rPr lang="en-US"/>
              <a:t>Dashboard</a:t>
            </a:r>
          </a:p>
          <a:p>
            <a:pPr>
              <a:buClr>
                <a:srgbClr val="FFFFFF"/>
              </a:buClr>
            </a:pPr>
            <a:r>
              <a:rPr lang="en-IN"/>
              <a:t>Advantages</a:t>
            </a:r>
            <a:endParaRPr lang="en-US"/>
          </a:p>
          <a:p>
            <a:pPr>
              <a:buClr>
                <a:srgbClr val="FFFFFF"/>
              </a:buClr>
            </a:pPr>
            <a:r>
              <a:rPr lang="en-US"/>
              <a:t>Security</a:t>
            </a:r>
          </a:p>
          <a:p>
            <a:pPr>
              <a:buClr>
                <a:srgbClr val="FFFFFF"/>
              </a:buClr>
            </a:pPr>
            <a:r>
              <a:rPr lang="en-US"/>
              <a:t>Conclusion</a:t>
            </a:r>
          </a:p>
          <a:p>
            <a:pPr lvl="1">
              <a:buClr>
                <a:srgbClr val="FFFFFF"/>
              </a:buClr>
            </a:pPr>
            <a:endParaRPr lang="en-US"/>
          </a:p>
        </p:txBody>
      </p:sp>
    </p:spTree>
    <p:extLst>
      <p:ext uri="{BB962C8B-B14F-4D97-AF65-F5344CB8AC3E}">
        <p14:creationId xmlns:p14="http://schemas.microsoft.com/office/powerpoint/2010/main" val="4246337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1BA6E48-BBD4-493A-B5E2-5D3F34E61C33}"/>
              </a:ext>
            </a:extLst>
          </p:cNvPr>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Introduction</a:t>
            </a:r>
          </a:p>
        </p:txBody>
      </p:sp>
      <p:sp>
        <p:nvSpPr>
          <p:cNvPr id="3" name="Content Placeholder 2">
            <a:extLst>
              <a:ext uri="{FF2B5EF4-FFF2-40B4-BE49-F238E27FC236}">
                <a16:creationId xmlns:a16="http://schemas.microsoft.com/office/drawing/2014/main" id="{7B1A540B-9C89-4EE4-8759-7EDAEC564B5C}"/>
              </a:ext>
            </a:extLst>
          </p:cNvPr>
          <p:cNvSpPr>
            <a:spLocks noGrp="1"/>
          </p:cNvSpPr>
          <p:nvPr>
            <p:ph idx="1"/>
          </p:nvPr>
        </p:nvSpPr>
        <p:spPr>
          <a:xfrm>
            <a:off x="6116084" y="609600"/>
            <a:ext cx="5511296" cy="5545667"/>
          </a:xfrm>
        </p:spPr>
        <p:txBody>
          <a:bodyPr anchor="ctr">
            <a:normAutofit/>
          </a:bodyPr>
          <a:lstStyle/>
          <a:p>
            <a:pPr marL="0" indent="0">
              <a:buClr>
                <a:prstClr val="white"/>
              </a:buClr>
              <a:buNone/>
            </a:pPr>
            <a:r>
              <a:rPr lang="en-IN">
                <a:solidFill>
                  <a:srgbClr val="FFFFFF"/>
                </a:solidFill>
              </a:rPr>
              <a:t>Dory is the one app that you will ever need to live a healthy life. On registration every user is given a unique id by which they can be identified at hospitals. Doctors can upload the patients' conditions and the medicines to be consumed directly to the patient's profile.The inbuilt assistant in the app can then go through the prescription and remind the user when they need to take the medicines. The assistant also tracks your physical and mental health by collecting data across all your smart devices including Fitness Bands.</a:t>
            </a:r>
            <a:endParaRPr lang="en-US">
              <a:solidFill>
                <a:srgbClr val="FFFFFF"/>
              </a:solidFill>
            </a:endParaRPr>
          </a:p>
        </p:txBody>
      </p:sp>
    </p:spTree>
    <p:extLst>
      <p:ext uri="{BB962C8B-B14F-4D97-AF65-F5344CB8AC3E}">
        <p14:creationId xmlns:p14="http://schemas.microsoft.com/office/powerpoint/2010/main" val="206954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4" descr="Qr code&#10;&#10;Description automatically generated">
            <a:extLst>
              <a:ext uri="{FF2B5EF4-FFF2-40B4-BE49-F238E27FC236}">
                <a16:creationId xmlns:a16="http://schemas.microsoft.com/office/drawing/2014/main" id="{385D84A7-578C-4EF5-8930-462D9CCFE230}"/>
              </a:ext>
            </a:extLst>
          </p:cNvPr>
          <p:cNvPicPr>
            <a:picLocks noChangeAspect="1"/>
          </p:cNvPicPr>
          <p:nvPr/>
        </p:nvPicPr>
        <p:blipFill rotWithShape="1">
          <a:blip r:embed="rId2"/>
          <a:srcRect l="3423" r="19469"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41BA6E48-BBD4-493A-B5E2-5D3F34E61C33}"/>
              </a:ext>
            </a:extLst>
          </p:cNvPr>
          <p:cNvSpPr>
            <a:spLocks noGrp="1"/>
          </p:cNvSpPr>
          <p:nvPr>
            <p:ph type="title"/>
          </p:nvPr>
        </p:nvSpPr>
        <p:spPr>
          <a:xfrm>
            <a:off x="677333" y="609600"/>
            <a:ext cx="3851123" cy="1320800"/>
          </a:xfrm>
        </p:spPr>
        <p:txBody>
          <a:bodyPr>
            <a:normAutofit/>
          </a:bodyPr>
          <a:lstStyle/>
          <a:p>
            <a:r>
              <a:rPr lang="en-IN"/>
              <a:t>How it works</a:t>
            </a:r>
            <a:endParaRPr lang="en-US"/>
          </a:p>
        </p:txBody>
      </p:sp>
      <p:sp>
        <p:nvSpPr>
          <p:cNvPr id="3" name="Content Placeholder 2">
            <a:extLst>
              <a:ext uri="{FF2B5EF4-FFF2-40B4-BE49-F238E27FC236}">
                <a16:creationId xmlns:a16="http://schemas.microsoft.com/office/drawing/2014/main" id="{7B1A540B-9C89-4EE4-8759-7EDAEC564B5C}"/>
              </a:ext>
            </a:extLst>
          </p:cNvPr>
          <p:cNvSpPr>
            <a:spLocks noGrp="1"/>
          </p:cNvSpPr>
          <p:nvPr>
            <p:ph idx="1"/>
          </p:nvPr>
        </p:nvSpPr>
        <p:spPr>
          <a:xfrm>
            <a:off x="482187" y="1891101"/>
            <a:ext cx="4687463" cy="3880773"/>
          </a:xfrm>
        </p:spPr>
        <p:txBody>
          <a:bodyPr vert="horz" lIns="91440" tIns="45720" rIns="91440" bIns="45720" rtlCol="0" anchor="t">
            <a:noAutofit/>
          </a:bodyPr>
          <a:lstStyle/>
          <a:p>
            <a:pPr marL="457200" indent="-457200">
              <a:lnSpc>
                <a:spcPct val="90000"/>
              </a:lnSpc>
              <a:buClr>
                <a:prstClr val="white"/>
              </a:buClr>
              <a:buAutoNum type="arabicPeriod"/>
            </a:pPr>
            <a:r>
              <a:rPr lang="en-IN" sz="1400"/>
              <a:t>The User visits the hospital and shares his unique id from the app in the means of a QR Code</a:t>
            </a:r>
            <a:endParaRPr lang="en-US" sz="1400"/>
          </a:p>
          <a:p>
            <a:pPr marL="457200" indent="-457200">
              <a:lnSpc>
                <a:spcPct val="90000"/>
              </a:lnSpc>
              <a:buClr>
                <a:srgbClr val="FFFFFF"/>
              </a:buClr>
              <a:buAutoNum type="arabicPeriod"/>
            </a:pPr>
            <a:r>
              <a:rPr lang="en-IN" sz="1400"/>
              <a:t>The Doctor can scan the </a:t>
            </a:r>
            <a:r>
              <a:rPr lang="en-IN" sz="1400" err="1"/>
              <a:t>qr</a:t>
            </a:r>
            <a:r>
              <a:rPr lang="en-IN" sz="1400"/>
              <a:t> and then the patient's entire medical history will be shown at his screen</a:t>
            </a:r>
            <a:endParaRPr lang="en-US" sz="1400"/>
          </a:p>
          <a:p>
            <a:pPr marL="457200" indent="-457200">
              <a:lnSpc>
                <a:spcPct val="90000"/>
              </a:lnSpc>
              <a:buClr>
                <a:srgbClr val="FFFFFF"/>
              </a:buClr>
              <a:buAutoNum type="arabicPeriod"/>
            </a:pPr>
            <a:r>
              <a:rPr lang="en-IN" sz="1400"/>
              <a:t>He then conducts the rest of the check-up and edits the prescription and uploads it back to the App’s server and then tells him to take a Test from a lab</a:t>
            </a:r>
            <a:endParaRPr lang="en-US" sz="1400"/>
          </a:p>
          <a:p>
            <a:pPr marL="457200" indent="-457200">
              <a:lnSpc>
                <a:spcPct val="90000"/>
              </a:lnSpc>
              <a:buClr>
                <a:srgbClr val="FFFFFF"/>
              </a:buClr>
              <a:buAutoNum type="arabicPeriod"/>
            </a:pPr>
            <a:r>
              <a:rPr lang="en-IN" sz="1400"/>
              <a:t>The user can go to any lab and show the QR code, once the tests are done the lab can upload the same back to the app where the doctor can access it right away and connect back with the user through the app. Thus, reducing the need to visit the hospital again</a:t>
            </a:r>
            <a:endParaRPr lang="en-US" sz="1400"/>
          </a:p>
          <a:p>
            <a:pPr marL="457200" indent="-457200">
              <a:lnSpc>
                <a:spcPct val="90000"/>
              </a:lnSpc>
              <a:buClr>
                <a:srgbClr val="FFFFFF"/>
              </a:buClr>
              <a:buAutoNum type="arabicPeriod"/>
            </a:pPr>
            <a:r>
              <a:rPr lang="en-IN" sz="1400"/>
              <a:t>The Assistant inbuilt in the app will send a notification when it's time to consume a medicine.</a:t>
            </a:r>
            <a:endParaRPr lang="en-US" sz="1400"/>
          </a:p>
        </p:txBody>
      </p:sp>
      <p:cxnSp>
        <p:nvCxnSpPr>
          <p:cNvPr id="28" name="Straight Connector 3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29" name="Straight Connector 3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18924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FAF00-B197-48D7-B324-78D0AD9AD4D9}"/>
              </a:ext>
            </a:extLst>
          </p:cNvPr>
          <p:cNvSpPr>
            <a:spLocks noGrp="1"/>
          </p:cNvSpPr>
          <p:nvPr>
            <p:ph type="title"/>
          </p:nvPr>
        </p:nvSpPr>
        <p:spPr/>
        <p:txBody>
          <a:bodyPr/>
          <a:lstStyle/>
          <a:p>
            <a:r>
              <a:rPr lang="en-US"/>
              <a:t>Problems that we Overcame</a:t>
            </a:r>
          </a:p>
        </p:txBody>
      </p:sp>
      <p:sp>
        <p:nvSpPr>
          <p:cNvPr id="3" name="Content Placeholder 2">
            <a:extLst>
              <a:ext uri="{FF2B5EF4-FFF2-40B4-BE49-F238E27FC236}">
                <a16:creationId xmlns:a16="http://schemas.microsoft.com/office/drawing/2014/main" id="{ED6D61B2-1EDF-48AC-8CEF-7AF407F8BD15}"/>
              </a:ext>
            </a:extLst>
          </p:cNvPr>
          <p:cNvSpPr>
            <a:spLocks noGrp="1"/>
          </p:cNvSpPr>
          <p:nvPr>
            <p:ph idx="1"/>
          </p:nvPr>
        </p:nvSpPr>
        <p:spPr/>
        <p:txBody>
          <a:bodyPr vert="horz" lIns="91440" tIns="45720" rIns="91440" bIns="45720" rtlCol="0" anchor="t">
            <a:normAutofit/>
          </a:bodyPr>
          <a:lstStyle/>
          <a:p>
            <a:pPr marL="457200" indent="-457200">
              <a:buAutoNum type="arabicPeriod"/>
            </a:pPr>
            <a:r>
              <a:rPr lang="en-US" sz="2000"/>
              <a:t>Enabling a patient-centered information exchange system</a:t>
            </a:r>
            <a:endParaRPr lang="en-US"/>
          </a:p>
          <a:p>
            <a:pPr>
              <a:buFont typeface="Wingdings" charset="2"/>
              <a:buChar char="§"/>
            </a:pPr>
            <a:endParaRPr lang="en-US"/>
          </a:p>
          <a:p>
            <a:pPr>
              <a:buFont typeface="Wingdings" charset="2"/>
              <a:buChar char="Ø"/>
            </a:pPr>
            <a:r>
              <a:rPr lang="en-US"/>
              <a:t>An easily accessible system for the patients</a:t>
            </a:r>
          </a:p>
          <a:p>
            <a:pPr>
              <a:buFont typeface="Wingdings" charset="2"/>
              <a:buChar char="Ø"/>
            </a:pPr>
            <a:r>
              <a:rPr lang="en-US">
                <a:ea typeface="+mn-lt"/>
                <a:cs typeface="+mn-lt"/>
              </a:rPr>
              <a:t>Designed to support patient participation in health care decision making and treatment activities.</a:t>
            </a:r>
            <a:endParaRPr lang="en-US"/>
          </a:p>
          <a:p>
            <a:pPr>
              <a:buFont typeface="Wingdings" charset="2"/>
              <a:buChar char="Ø"/>
            </a:pPr>
            <a:r>
              <a:rPr lang="en-US">
                <a:ea typeface="+mn-lt"/>
                <a:cs typeface="+mn-lt"/>
              </a:rPr>
              <a:t>Provide patients with an electronic copy of their health information</a:t>
            </a:r>
            <a:endParaRPr lang="en-US"/>
          </a:p>
          <a:p>
            <a:pPr>
              <a:buFont typeface="Wingdings" charset="2"/>
              <a:buChar char="Ø"/>
            </a:pPr>
            <a:r>
              <a:rPr lang="en-US">
                <a:ea typeface="+mn-lt"/>
                <a:cs typeface="+mn-lt"/>
              </a:rPr>
              <a:t>Provide clinical summaries for patients for each office visit</a:t>
            </a:r>
            <a:endParaRPr lang="en-US"/>
          </a:p>
          <a:p>
            <a:pPr>
              <a:buFont typeface="Wingdings" charset="2"/>
              <a:buChar char="Ø"/>
            </a:pPr>
            <a:r>
              <a:rPr lang="en-US"/>
              <a:t>All the past records of the patient can be accessed easily</a:t>
            </a:r>
          </a:p>
          <a:p>
            <a:r>
              <a:rPr lang="en-US"/>
              <a:t>Users can review and access their documents so that they don't need to constantly rely on a doctor</a:t>
            </a:r>
            <a:endParaRPr lang="en-US">
              <a:ea typeface="+mn-lt"/>
              <a:cs typeface="+mn-lt"/>
            </a:endParaRPr>
          </a:p>
          <a:p>
            <a:pPr>
              <a:buFont typeface="Wingdings" charset="2"/>
              <a:buChar char="Ø"/>
            </a:pPr>
            <a:endParaRPr lang="en-US"/>
          </a:p>
          <a:p>
            <a:endParaRPr lang="en-US"/>
          </a:p>
        </p:txBody>
      </p:sp>
    </p:spTree>
    <p:extLst>
      <p:ext uri="{BB962C8B-B14F-4D97-AF65-F5344CB8AC3E}">
        <p14:creationId xmlns:p14="http://schemas.microsoft.com/office/powerpoint/2010/main" val="282510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E146C7-91EF-4099-AC61-3D89AE341D59}"/>
              </a:ext>
            </a:extLst>
          </p:cNvPr>
          <p:cNvSpPr>
            <a:spLocks noGrp="1"/>
          </p:cNvSpPr>
          <p:nvPr>
            <p:ph idx="1"/>
          </p:nvPr>
        </p:nvSpPr>
        <p:spPr>
          <a:xfrm>
            <a:off x="677334" y="320288"/>
            <a:ext cx="8596668" cy="5721074"/>
          </a:xfrm>
        </p:spPr>
        <p:txBody>
          <a:bodyPr vert="horz" lIns="91440" tIns="45720" rIns="91440" bIns="45720" rtlCol="0" anchor="t">
            <a:normAutofit/>
          </a:bodyPr>
          <a:lstStyle/>
          <a:p>
            <a:pPr marL="0" indent="0">
              <a:buNone/>
            </a:pPr>
            <a:r>
              <a:rPr lang="en-US" sz="1400">
                <a:solidFill>
                  <a:schemeClr val="accent1"/>
                </a:solidFill>
                <a:ea typeface="+mn-lt"/>
                <a:cs typeface="+mn-lt"/>
              </a:rPr>
              <a:t>2.   </a:t>
            </a:r>
            <a:r>
              <a:rPr lang="en-US" sz="2000">
                <a:ea typeface="+mn-lt"/>
                <a:cs typeface="+mn-lt"/>
              </a:rPr>
              <a:t>Personal Medical Assistant</a:t>
            </a:r>
          </a:p>
          <a:p>
            <a:pPr marL="0" indent="0">
              <a:buNone/>
            </a:pPr>
            <a:endParaRPr lang="en-US" sz="2000"/>
          </a:p>
          <a:p>
            <a:pPr>
              <a:buFont typeface="Wingdings" charset="2"/>
              <a:buChar char="Ø"/>
            </a:pPr>
            <a:r>
              <a:rPr lang="en-US"/>
              <a:t>Management of appointments and schedules with ease</a:t>
            </a:r>
            <a:endParaRPr lang="en-US" sz="2000">
              <a:ea typeface="+mn-lt"/>
              <a:cs typeface="+mn-lt"/>
            </a:endParaRPr>
          </a:p>
          <a:p>
            <a:pPr>
              <a:buFont typeface="Wingdings" charset="2"/>
              <a:buChar char="Ø"/>
            </a:pPr>
            <a:r>
              <a:rPr lang="en-US">
                <a:ea typeface="+mn-lt"/>
                <a:cs typeface="+mn-lt"/>
              </a:rPr>
              <a:t>Reminds the user about the daily intake of their medicines timely and the required doses</a:t>
            </a:r>
          </a:p>
          <a:p>
            <a:pPr>
              <a:buFont typeface="Wingdings" charset="2"/>
              <a:buChar char="Ø"/>
            </a:pPr>
            <a:r>
              <a:rPr lang="en-US">
                <a:ea typeface="+mn-lt"/>
                <a:cs typeface="+mn-lt"/>
              </a:rPr>
              <a:t>Notifies the doctor or guardian in case of emergencies </a:t>
            </a:r>
          </a:p>
          <a:p>
            <a:pPr>
              <a:buFont typeface="Wingdings" charset="2"/>
              <a:buChar char="Ø"/>
            </a:pPr>
            <a:r>
              <a:rPr lang="en-US">
                <a:ea typeface="+mn-lt"/>
                <a:cs typeface="+mn-lt"/>
              </a:rPr>
              <a:t>Chat bot constantly checks upon the user and keeps track of their daily activities, unusual records will be reported</a:t>
            </a:r>
          </a:p>
          <a:p>
            <a:pPr>
              <a:buFont typeface="Wingdings" charset="2"/>
              <a:buChar char="Ø"/>
            </a:pPr>
            <a:r>
              <a:rPr lang="en-US">
                <a:ea typeface="+mn-lt"/>
                <a:cs typeface="+mn-lt"/>
              </a:rPr>
              <a:t>Provides list of diets and exercises created by medical experts</a:t>
            </a:r>
          </a:p>
          <a:p>
            <a:pPr>
              <a:buFont typeface="Wingdings" charset="2"/>
              <a:buChar char="Ø"/>
            </a:pPr>
            <a:r>
              <a:rPr lang="en-US"/>
              <a:t>Data Management at its finest ,</a:t>
            </a:r>
            <a:r>
              <a:rPr lang="en-US">
                <a:ea typeface="+mn-lt"/>
                <a:cs typeface="+mn-lt"/>
              </a:rPr>
              <a:t>to manage all your administrative and documentation work.</a:t>
            </a:r>
          </a:p>
          <a:p>
            <a:pPr>
              <a:buFont typeface="Wingdings" charset="2"/>
              <a:buChar char="Ø"/>
            </a:pPr>
            <a:endParaRPr lang="en-US"/>
          </a:p>
          <a:p>
            <a:pPr>
              <a:buFont typeface="Wingdings" charset="2"/>
              <a:buChar char="Ø"/>
            </a:pPr>
            <a:endParaRPr lang="en-US"/>
          </a:p>
        </p:txBody>
      </p:sp>
    </p:spTree>
    <p:extLst>
      <p:ext uri="{BB962C8B-B14F-4D97-AF65-F5344CB8AC3E}">
        <p14:creationId xmlns:p14="http://schemas.microsoft.com/office/powerpoint/2010/main" val="318287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D2982-4733-47B1-9BA8-36712998D668}"/>
              </a:ext>
            </a:extLst>
          </p:cNvPr>
          <p:cNvSpPr>
            <a:spLocks noGrp="1"/>
          </p:cNvSpPr>
          <p:nvPr>
            <p:ph type="title"/>
          </p:nvPr>
        </p:nvSpPr>
        <p:spPr>
          <a:xfrm>
            <a:off x="4997309" y="609600"/>
            <a:ext cx="4276692" cy="1320800"/>
          </a:xfrm>
        </p:spPr>
        <p:txBody>
          <a:bodyPr anchor="ctr">
            <a:normAutofit/>
          </a:bodyPr>
          <a:lstStyle/>
          <a:p>
            <a:r>
              <a:rPr lang="en-US"/>
              <a:t>HOME</a:t>
            </a:r>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6F9B10AB-1941-4FBE-B1D9-4AB0AA1AF4F4}"/>
              </a:ext>
            </a:extLst>
          </p:cNvPr>
          <p:cNvPicPr>
            <a:picLocks noChangeAspect="1"/>
          </p:cNvPicPr>
          <p:nvPr/>
        </p:nvPicPr>
        <p:blipFill>
          <a:blip r:embed="rId2"/>
          <a:stretch>
            <a:fillRect/>
          </a:stretch>
        </p:blipFill>
        <p:spPr>
          <a:xfrm>
            <a:off x="1558783" y="804672"/>
            <a:ext cx="2352094" cy="5085609"/>
          </a:xfrm>
          <a:prstGeom prst="rect">
            <a:avLst/>
          </a:prstGeom>
        </p:spPr>
      </p:pic>
      <p:sp>
        <p:nvSpPr>
          <p:cNvPr id="3" name="Content Placeholder 2">
            <a:extLst>
              <a:ext uri="{FF2B5EF4-FFF2-40B4-BE49-F238E27FC236}">
                <a16:creationId xmlns:a16="http://schemas.microsoft.com/office/drawing/2014/main" id="{9E2CF4EA-683B-412F-AB6D-ABC141D53312}"/>
              </a:ext>
            </a:extLst>
          </p:cNvPr>
          <p:cNvSpPr>
            <a:spLocks noGrp="1"/>
          </p:cNvSpPr>
          <p:nvPr>
            <p:ph idx="1"/>
          </p:nvPr>
        </p:nvSpPr>
        <p:spPr>
          <a:xfrm>
            <a:off x="4985823" y="2160589"/>
            <a:ext cx="4285176" cy="3768573"/>
          </a:xfrm>
        </p:spPr>
        <p:txBody>
          <a:bodyPr vert="horz" lIns="91440" tIns="45720" rIns="91440" bIns="45720" rtlCol="0" anchor="t">
            <a:normAutofit/>
          </a:bodyPr>
          <a:lstStyle/>
          <a:p>
            <a:r>
              <a:rPr lang="en-US"/>
              <a:t>This is the main page which is shown when the app is opened.</a:t>
            </a:r>
          </a:p>
          <a:p>
            <a:pPr>
              <a:buClr>
                <a:srgbClr val="FFFFFF"/>
              </a:buClr>
            </a:pPr>
            <a:r>
              <a:rPr lang="en-US"/>
              <a:t>It mainly indicates the status of the user's conditions which is processed from the data the app gets from the smart fitness accessories...</a:t>
            </a:r>
          </a:p>
          <a:p>
            <a:pPr>
              <a:buClr>
                <a:srgbClr val="FFFFFF"/>
              </a:buClr>
            </a:pPr>
            <a:r>
              <a:rPr lang="en-US"/>
              <a:t>The bottom section shows upcoming events or notifications like appointed time to visit the doctor and reminders to take the next medicine</a:t>
            </a:r>
          </a:p>
        </p:txBody>
      </p:sp>
    </p:spTree>
    <p:extLst>
      <p:ext uri="{BB962C8B-B14F-4D97-AF65-F5344CB8AC3E}">
        <p14:creationId xmlns:p14="http://schemas.microsoft.com/office/powerpoint/2010/main" val="365858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A6E48-BBD4-493A-B5E2-5D3F34E61C33}"/>
              </a:ext>
            </a:extLst>
          </p:cNvPr>
          <p:cNvSpPr>
            <a:spLocks noGrp="1"/>
          </p:cNvSpPr>
          <p:nvPr>
            <p:ph type="title"/>
          </p:nvPr>
        </p:nvSpPr>
        <p:spPr>
          <a:xfrm>
            <a:off x="4349123" y="609600"/>
            <a:ext cx="4924878" cy="1320800"/>
          </a:xfrm>
        </p:spPr>
        <p:txBody>
          <a:bodyPr anchor="ctr">
            <a:normAutofit/>
          </a:bodyPr>
          <a:lstStyle/>
          <a:p>
            <a:r>
              <a:rPr lang="en-US"/>
              <a:t>Connect with doctor</a:t>
            </a:r>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D15C17EA-7C31-4BE7-AB7B-374F19749241}"/>
              </a:ext>
            </a:extLst>
          </p:cNvPr>
          <p:cNvPicPr>
            <a:picLocks noChangeAspect="1"/>
          </p:cNvPicPr>
          <p:nvPr/>
        </p:nvPicPr>
        <p:blipFill>
          <a:blip r:embed="rId2"/>
          <a:stretch>
            <a:fillRect/>
          </a:stretch>
        </p:blipFill>
        <p:spPr>
          <a:xfrm>
            <a:off x="1247303" y="804669"/>
            <a:ext cx="2356722" cy="5095617"/>
          </a:xfrm>
          <a:prstGeom prst="rect">
            <a:avLst/>
          </a:prstGeom>
        </p:spPr>
      </p:pic>
      <p:sp>
        <p:nvSpPr>
          <p:cNvPr id="3" name="Content Placeholder 2">
            <a:extLst>
              <a:ext uri="{FF2B5EF4-FFF2-40B4-BE49-F238E27FC236}">
                <a16:creationId xmlns:a16="http://schemas.microsoft.com/office/drawing/2014/main" id="{7B1A540B-9C89-4EE4-8759-7EDAEC564B5C}"/>
              </a:ext>
            </a:extLst>
          </p:cNvPr>
          <p:cNvSpPr>
            <a:spLocks noGrp="1"/>
          </p:cNvSpPr>
          <p:nvPr>
            <p:ph idx="1"/>
          </p:nvPr>
        </p:nvSpPr>
        <p:spPr>
          <a:xfrm>
            <a:off x="4349123" y="2160590"/>
            <a:ext cx="4921876" cy="3739698"/>
          </a:xfrm>
        </p:spPr>
        <p:txBody>
          <a:bodyPr vert="horz" lIns="91440" tIns="45720" rIns="91440" bIns="45720" rtlCol="0" anchor="t">
            <a:normAutofit/>
          </a:bodyPr>
          <a:lstStyle/>
          <a:p>
            <a:r>
              <a:rPr lang="en-US"/>
              <a:t>From this page, users can directly contact their doctors in case there's a sudden emergency or to clear their doubts</a:t>
            </a:r>
          </a:p>
          <a:p>
            <a:pPr>
              <a:buClr>
                <a:srgbClr val="FFFFFF"/>
              </a:buClr>
            </a:pPr>
            <a:r>
              <a:rPr lang="en-US"/>
              <a:t>This is also where doctors can reply to the lab results or give further instructions once the user has left the hospital</a:t>
            </a:r>
          </a:p>
          <a:p>
            <a:pPr>
              <a:buClr>
                <a:srgbClr val="FFFFFF"/>
              </a:buClr>
            </a:pPr>
            <a:r>
              <a:rPr lang="en-US"/>
              <a:t>This can reduce the number of hospital visits a person should make</a:t>
            </a:r>
          </a:p>
        </p:txBody>
      </p:sp>
    </p:spTree>
    <p:extLst>
      <p:ext uri="{BB962C8B-B14F-4D97-AF65-F5344CB8AC3E}">
        <p14:creationId xmlns:p14="http://schemas.microsoft.com/office/powerpoint/2010/main" val="487548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A6E48-BBD4-493A-B5E2-5D3F34E61C33}"/>
              </a:ext>
            </a:extLst>
          </p:cNvPr>
          <p:cNvSpPr>
            <a:spLocks noGrp="1"/>
          </p:cNvSpPr>
          <p:nvPr>
            <p:ph type="title"/>
          </p:nvPr>
        </p:nvSpPr>
        <p:spPr>
          <a:xfrm>
            <a:off x="4349123" y="609600"/>
            <a:ext cx="4924878" cy="1320800"/>
          </a:xfrm>
        </p:spPr>
        <p:txBody>
          <a:bodyPr anchor="ctr">
            <a:normAutofit/>
          </a:bodyPr>
          <a:lstStyle/>
          <a:p>
            <a:r>
              <a:rPr lang="en-US"/>
              <a:t>Book an appointment</a:t>
            </a:r>
          </a:p>
        </p:txBody>
      </p:sp>
      <p:pic>
        <p:nvPicPr>
          <p:cNvPr id="4" name="Picture 4" descr="Graphical user interface, text, application&#10;&#10;Description automatically generated">
            <a:extLst>
              <a:ext uri="{FF2B5EF4-FFF2-40B4-BE49-F238E27FC236}">
                <a16:creationId xmlns:a16="http://schemas.microsoft.com/office/drawing/2014/main" id="{8BC3BB7D-2F67-4129-8C0E-729100F6BEA3}"/>
              </a:ext>
            </a:extLst>
          </p:cNvPr>
          <p:cNvPicPr>
            <a:picLocks noChangeAspect="1"/>
          </p:cNvPicPr>
          <p:nvPr/>
        </p:nvPicPr>
        <p:blipFill>
          <a:blip r:embed="rId2"/>
          <a:stretch>
            <a:fillRect/>
          </a:stretch>
        </p:blipFill>
        <p:spPr>
          <a:xfrm>
            <a:off x="1247303" y="804669"/>
            <a:ext cx="2356722" cy="5095617"/>
          </a:xfrm>
          <a:prstGeom prst="rect">
            <a:avLst/>
          </a:prstGeom>
        </p:spPr>
      </p:pic>
      <p:sp>
        <p:nvSpPr>
          <p:cNvPr id="3" name="Content Placeholder 2">
            <a:extLst>
              <a:ext uri="{FF2B5EF4-FFF2-40B4-BE49-F238E27FC236}">
                <a16:creationId xmlns:a16="http://schemas.microsoft.com/office/drawing/2014/main" id="{7B1A540B-9C89-4EE4-8759-7EDAEC564B5C}"/>
              </a:ext>
            </a:extLst>
          </p:cNvPr>
          <p:cNvSpPr>
            <a:spLocks noGrp="1"/>
          </p:cNvSpPr>
          <p:nvPr>
            <p:ph idx="1"/>
          </p:nvPr>
        </p:nvSpPr>
        <p:spPr>
          <a:xfrm>
            <a:off x="4349123" y="2160590"/>
            <a:ext cx="4921876" cy="3739698"/>
          </a:xfrm>
        </p:spPr>
        <p:txBody>
          <a:bodyPr vert="horz" lIns="91440" tIns="45720" rIns="91440" bIns="45720" rtlCol="0">
            <a:normAutofit/>
          </a:bodyPr>
          <a:lstStyle/>
          <a:p>
            <a:pPr>
              <a:buClr>
                <a:srgbClr val="FFFFFF"/>
              </a:buClr>
            </a:pPr>
            <a:r>
              <a:rPr lang="en-US"/>
              <a:t>This tab is for booking appointments to visit the hospital</a:t>
            </a:r>
          </a:p>
          <a:p>
            <a:pPr>
              <a:buClr>
                <a:srgbClr val="FFFFFF"/>
              </a:buClr>
            </a:pPr>
            <a:r>
              <a:rPr lang="en-US"/>
              <a:t>Its as easy as selecting which hospital or the nearest one, then choosing from the doctor's available and then choosing the date and timeslot</a:t>
            </a:r>
          </a:p>
        </p:txBody>
      </p:sp>
    </p:spTree>
    <p:extLst>
      <p:ext uri="{BB962C8B-B14F-4D97-AF65-F5344CB8AC3E}">
        <p14:creationId xmlns:p14="http://schemas.microsoft.com/office/powerpoint/2010/main" val="37093296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DORY</vt:lpstr>
      <vt:lpstr>INDEX</vt:lpstr>
      <vt:lpstr>Introduction</vt:lpstr>
      <vt:lpstr>How it works</vt:lpstr>
      <vt:lpstr>Problems that we Overcame</vt:lpstr>
      <vt:lpstr>PowerPoint Presentation</vt:lpstr>
      <vt:lpstr>HOME</vt:lpstr>
      <vt:lpstr>Connect with doctor</vt:lpstr>
      <vt:lpstr>Book an appointment</vt:lpstr>
      <vt:lpstr>Dory-Your Personal Chat bot</vt:lpstr>
      <vt:lpstr>Dashboard</vt:lpstr>
      <vt:lpstr>Advantages</vt:lpstr>
      <vt:lpstr>Security – Embracing the Openness in Open Source Software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2021-04-24T14:18:11Z</dcterms:created>
  <dcterms:modified xsi:type="dcterms:W3CDTF">2021-04-25T15:19:32Z</dcterms:modified>
</cp:coreProperties>
</file>