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5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908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622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15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878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42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765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6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1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22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4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5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7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B189-30F1-4878-9CAC-E1F270B3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0250" y="1562470"/>
            <a:ext cx="7839876" cy="300065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venir Next LT Pro Light" panose="020B0304020202020204" pitchFamily="34" charset="0"/>
              </a:rPr>
              <a:t>Code Innovation Series - Amal Jyothi College of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FD0B-69E9-431E-BD1D-BD8B18A1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31" y="5024924"/>
            <a:ext cx="7197726" cy="14054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Next LT Pro Light" panose="020B0304020202020204" pitchFamily="34" charset="0"/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80126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377C-D33F-48CA-8E06-364E3C234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Avenir Next LT Pro Light" panose="020B0304020202020204" pitchFamily="34" charset="0"/>
              </a:rPr>
              <a:t>Ai based healthcare </a:t>
            </a:r>
            <a:br>
              <a:rPr lang="en-US" sz="3600" dirty="0">
                <a:latin typeface="Avenir Next LT Pro Light" panose="020B0304020202020204" pitchFamily="34" charset="0"/>
              </a:rPr>
            </a:br>
            <a:r>
              <a:rPr lang="en-US" sz="3600" dirty="0">
                <a:latin typeface="Avenir Next LT Pro Light" panose="020B0304020202020204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034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2ED5F3-3860-4136-9756-BEA12807F294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venir Next LT Pro Light" panose="020B0304020202020204" pitchFamily="34" charset="0"/>
              </a:rPr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E40B3-B19A-498F-81A5-5B627E27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Enabling a patient-centered information exchange system.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Personal medical assistant.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7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6FB-DCFD-4F5B-A671-5324108A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88273"/>
            <a:ext cx="10131425" cy="1444430"/>
          </a:xfr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>
                <a:latin typeface="Avenir Next LT Pro Light" panose="020B0304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C2CE-2E71-44EA-A61A-697959C0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Implementing Artificial Intelligence in to the field of health and medical care.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Database linked AI application with friendly UI.</a:t>
            </a:r>
          </a:p>
          <a:p>
            <a:endParaRPr lang="en-US" sz="28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E1A9-0195-4D5F-A662-901F3B25529C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9F78-3F13-44D1-97B5-D3E6FAD6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 is the ability of a computer or a robot controlled by a computer to do tasks that are usually done by humans because they require human intelligence and discernment.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ability to gather data, process it and give a well-defined output to the end-user differentiate AI technology from traditional technologies.</a:t>
            </a:r>
          </a:p>
          <a:p>
            <a:r>
              <a:rPr lang="en-US" sz="24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does this through machine learning algorithms and deep learning.</a:t>
            </a:r>
            <a:endParaRPr lang="en-US" sz="2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9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9F78-3F13-44D1-97B5-D3E6FAD6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67667"/>
            <a:ext cx="10131425" cy="482353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in healthcare, known also as Deep Medicine, is a term used to describe the use of machine-learning algorithms and software, or artificial intelligence (AI), to mimic human cognition in the analysis, presentation, and comprehension of complex medical and health care data.</a:t>
            </a:r>
          </a:p>
          <a:p>
            <a:r>
              <a:rPr lang="en-US" sz="2400" dirty="0">
                <a:effectLst/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analyze relationships between prevention or treatment techniques and patient outcomes is the primary aim of health related AI applications.</a:t>
            </a:r>
            <a:endParaRPr lang="en-US" sz="24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0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17D6-E8DF-4B97-AD36-21F9200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venir Next LT Pro Light" panose="020B0304020202020204" pitchFamily="34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57D5-FFF6-4FD1-A0B3-FB7A4ACE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 Light" panose="020B0304020202020204" pitchFamily="34" charset="0"/>
              </a:rPr>
              <a:t>Prevention and disease detection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Can be accessed by the patient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User friendly interface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Provides reservation facilities</a:t>
            </a:r>
          </a:p>
          <a:p>
            <a:r>
              <a:rPr lang="en-US" sz="2800" dirty="0">
                <a:latin typeface="Avenir Next LT Pro Light" panose="020B0304020202020204" pitchFamily="34" charset="0"/>
              </a:rPr>
              <a:t>Can be used to access patient’s medical database </a:t>
            </a:r>
          </a:p>
        </p:txBody>
      </p:sp>
    </p:spTree>
    <p:extLst>
      <p:ext uri="{BB962C8B-B14F-4D97-AF65-F5344CB8AC3E}">
        <p14:creationId xmlns:p14="http://schemas.microsoft.com/office/powerpoint/2010/main" val="353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06298-6A4F-4D50-8FBB-CCFDE5B0D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501897"/>
            <a:ext cx="7197726" cy="95673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venir Next LT Pro Light" panose="020B0304020202020204" pitchFamily="34" charset="0"/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8486C8-7AA3-4FE4-98A6-3E10C7CC0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sz="44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 panose="020B0304020202020204" pitchFamily="34" charset="0"/>
                <a:ea typeface="+mj-ea"/>
                <a:cs typeface="+mj-cs"/>
              </a:rPr>
              <a:t>By TEAM konoha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</TotalTime>
  <Words>223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Calibri Light</vt:lpstr>
      <vt:lpstr>Celestial</vt:lpstr>
      <vt:lpstr>Code Innovation Series - Amal Jyothi College of Engineering</vt:lpstr>
      <vt:lpstr>Ai based healthcare  application</vt:lpstr>
      <vt:lpstr>Challenges</vt:lpstr>
      <vt:lpstr>Our solution</vt:lpstr>
      <vt:lpstr>Overview</vt:lpstr>
      <vt:lpstr>PowerPoint Presentation</vt:lpstr>
      <vt:lpstr>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S</dc:creator>
  <cp:lastModifiedBy>Anand S</cp:lastModifiedBy>
  <cp:revision>10</cp:revision>
  <dcterms:created xsi:type="dcterms:W3CDTF">2021-04-25T15:08:17Z</dcterms:created>
  <dcterms:modified xsi:type="dcterms:W3CDTF">2021-04-25T16:28:49Z</dcterms:modified>
</cp:coreProperties>
</file>