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AF13C1ED-001D-4F7C-B71B-1C21B572CDDE}" type="datetimeFigureOut">
              <a:rPr lang="en-US" smtClean="0"/>
              <a:t>4/26/2021</a:t>
            </a:fld>
            <a:endParaRPr lang="en-US"/>
          </a:p>
        </p:txBody>
      </p:sp>
      <p:sp>
        <p:nvSpPr>
          <p:cNvPr id="16" name="Slide Number Placeholder 15"/>
          <p:cNvSpPr>
            <a:spLocks noGrp="1"/>
          </p:cNvSpPr>
          <p:nvPr>
            <p:ph type="sldNum" sz="quarter" idx="11"/>
          </p:nvPr>
        </p:nvSpPr>
        <p:spPr/>
        <p:txBody>
          <a:bodyPr/>
          <a:lstStyle/>
          <a:p>
            <a:fld id="{82BFE4F7-B1B3-4692-BAB8-D6FA842E84A3}"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13C1ED-001D-4F7C-B71B-1C21B572CDDE}"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FE4F7-B1B3-4692-BAB8-D6FA842E84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13C1ED-001D-4F7C-B71B-1C21B572CDDE}"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FE4F7-B1B3-4692-BAB8-D6FA842E84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AF13C1ED-001D-4F7C-B71B-1C21B572CDDE}" type="datetimeFigureOut">
              <a:rPr lang="en-US" smtClean="0"/>
              <a:t>4/26/2021</a:t>
            </a:fld>
            <a:endParaRPr lang="en-US"/>
          </a:p>
        </p:txBody>
      </p:sp>
      <p:sp>
        <p:nvSpPr>
          <p:cNvPr id="15" name="Slide Number Placeholder 14"/>
          <p:cNvSpPr>
            <a:spLocks noGrp="1"/>
          </p:cNvSpPr>
          <p:nvPr>
            <p:ph type="sldNum" sz="quarter" idx="11"/>
          </p:nvPr>
        </p:nvSpPr>
        <p:spPr/>
        <p:txBody>
          <a:bodyPr/>
          <a:lstStyle/>
          <a:p>
            <a:fld id="{82BFE4F7-B1B3-4692-BAB8-D6FA842E84A3}"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AF13C1ED-001D-4F7C-B71B-1C21B572CDDE}" type="datetimeFigureOut">
              <a:rPr lang="en-US" smtClean="0"/>
              <a:t>4/26/2021</a:t>
            </a:fld>
            <a:endParaRPr lang="en-US"/>
          </a:p>
        </p:txBody>
      </p:sp>
      <p:sp>
        <p:nvSpPr>
          <p:cNvPr id="13" name="Slide Number Placeholder 12"/>
          <p:cNvSpPr>
            <a:spLocks noGrp="1"/>
          </p:cNvSpPr>
          <p:nvPr>
            <p:ph type="sldNum" sz="quarter" idx="11"/>
          </p:nvPr>
        </p:nvSpPr>
        <p:spPr/>
        <p:txBody>
          <a:bodyPr/>
          <a:lstStyle/>
          <a:p>
            <a:fld id="{82BFE4F7-B1B3-4692-BAB8-D6FA842E84A3}"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AF13C1ED-001D-4F7C-B71B-1C21B572CDDE}" type="datetimeFigureOut">
              <a:rPr lang="en-US" smtClean="0"/>
              <a:t>4/26/2021</a:t>
            </a:fld>
            <a:endParaRPr lang="en-US"/>
          </a:p>
        </p:txBody>
      </p:sp>
      <p:sp>
        <p:nvSpPr>
          <p:cNvPr id="9" name="Slide Number Placeholder 8"/>
          <p:cNvSpPr>
            <a:spLocks noGrp="1"/>
          </p:cNvSpPr>
          <p:nvPr>
            <p:ph type="sldNum" sz="quarter" idx="11"/>
          </p:nvPr>
        </p:nvSpPr>
        <p:spPr/>
        <p:txBody>
          <a:bodyPr/>
          <a:lstStyle/>
          <a:p>
            <a:fld id="{82BFE4F7-B1B3-4692-BAB8-D6FA842E84A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AF13C1ED-001D-4F7C-B71B-1C21B572CDDE}" type="datetimeFigureOut">
              <a:rPr lang="en-US" smtClean="0"/>
              <a:t>4/26/2021</a:t>
            </a:fld>
            <a:endParaRPr lang="en-US"/>
          </a:p>
        </p:txBody>
      </p:sp>
      <p:sp>
        <p:nvSpPr>
          <p:cNvPr id="15" name="Slide Number Placeholder 14"/>
          <p:cNvSpPr>
            <a:spLocks noGrp="1"/>
          </p:cNvSpPr>
          <p:nvPr>
            <p:ph type="sldNum" sz="quarter" idx="11"/>
          </p:nvPr>
        </p:nvSpPr>
        <p:spPr/>
        <p:txBody>
          <a:bodyPr/>
          <a:lstStyle/>
          <a:p>
            <a:fld id="{82BFE4F7-B1B3-4692-BAB8-D6FA842E84A3}"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AF13C1ED-001D-4F7C-B71B-1C21B572CDDE}" type="datetimeFigureOut">
              <a:rPr lang="en-US" smtClean="0"/>
              <a:t>4/26/2021</a:t>
            </a:fld>
            <a:endParaRPr lang="en-US"/>
          </a:p>
        </p:txBody>
      </p:sp>
      <p:sp>
        <p:nvSpPr>
          <p:cNvPr id="8" name="Slide Number Placeholder 7"/>
          <p:cNvSpPr>
            <a:spLocks noGrp="1"/>
          </p:cNvSpPr>
          <p:nvPr>
            <p:ph type="sldNum" sz="quarter" idx="11"/>
          </p:nvPr>
        </p:nvSpPr>
        <p:spPr/>
        <p:txBody>
          <a:bodyPr/>
          <a:lstStyle/>
          <a:p>
            <a:fld id="{82BFE4F7-B1B3-4692-BAB8-D6FA842E84A3}"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F13C1ED-001D-4F7C-B71B-1C21B572CDDE}" type="datetimeFigureOut">
              <a:rPr lang="en-US" smtClean="0"/>
              <a:t>4/26/2021</a:t>
            </a:fld>
            <a:endParaRPr lang="en-US"/>
          </a:p>
        </p:txBody>
      </p:sp>
      <p:sp>
        <p:nvSpPr>
          <p:cNvPr id="6" name="Slide Number Placeholder 5"/>
          <p:cNvSpPr>
            <a:spLocks noGrp="1"/>
          </p:cNvSpPr>
          <p:nvPr>
            <p:ph type="sldNum" sz="quarter" idx="11"/>
          </p:nvPr>
        </p:nvSpPr>
        <p:spPr/>
        <p:txBody>
          <a:bodyPr/>
          <a:lstStyle/>
          <a:p>
            <a:fld id="{82BFE4F7-B1B3-4692-BAB8-D6FA842E84A3}"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AF13C1ED-001D-4F7C-B71B-1C21B572CDDE}" type="datetimeFigureOut">
              <a:rPr lang="en-US" smtClean="0"/>
              <a:t>4/26/2021</a:t>
            </a:fld>
            <a:endParaRPr lang="en-US"/>
          </a:p>
        </p:txBody>
      </p:sp>
      <p:sp>
        <p:nvSpPr>
          <p:cNvPr id="16" name="Slide Number Placeholder 15"/>
          <p:cNvSpPr>
            <a:spLocks noGrp="1"/>
          </p:cNvSpPr>
          <p:nvPr>
            <p:ph type="sldNum" sz="quarter" idx="11"/>
          </p:nvPr>
        </p:nvSpPr>
        <p:spPr/>
        <p:txBody>
          <a:bodyPr/>
          <a:lstStyle/>
          <a:p>
            <a:fld id="{82BFE4F7-B1B3-4692-BAB8-D6FA842E84A3}"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AF13C1ED-001D-4F7C-B71B-1C21B572CDDE}" type="datetimeFigureOut">
              <a:rPr lang="en-US" smtClean="0"/>
              <a:t>4/26/2021</a:t>
            </a:fld>
            <a:endParaRPr lang="en-US"/>
          </a:p>
        </p:txBody>
      </p:sp>
      <p:sp>
        <p:nvSpPr>
          <p:cNvPr id="14" name="Slide Number Placeholder 13"/>
          <p:cNvSpPr>
            <a:spLocks noGrp="1"/>
          </p:cNvSpPr>
          <p:nvPr>
            <p:ph type="sldNum" sz="quarter" idx="11"/>
          </p:nvPr>
        </p:nvSpPr>
        <p:spPr/>
        <p:txBody>
          <a:bodyPr/>
          <a:lstStyle/>
          <a:p>
            <a:fld id="{82BFE4F7-B1B3-4692-BAB8-D6FA842E84A3}"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AF13C1ED-001D-4F7C-B71B-1C21B572CDDE}" type="datetimeFigureOut">
              <a:rPr lang="en-US" smtClean="0"/>
              <a:t>4/26/2021</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82BFE4F7-B1B3-4692-BAB8-D6FA842E84A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Students’ Education Guide</a:t>
            </a:r>
            <a:endParaRPr lang="en-US" dirty="0"/>
          </a:p>
        </p:txBody>
      </p:sp>
      <p:sp>
        <p:nvSpPr>
          <p:cNvPr id="3" name="Subtitle 2"/>
          <p:cNvSpPr>
            <a:spLocks noGrp="1"/>
          </p:cNvSpPr>
          <p:nvPr>
            <p:ph type="subTitle" idx="1"/>
          </p:nvPr>
        </p:nvSpPr>
        <p:spPr/>
        <p:txBody>
          <a:bodyPr/>
          <a:lstStyle/>
          <a:p>
            <a:r>
              <a:rPr lang="en-US" dirty="0" smtClean="0"/>
              <a:t>By </a:t>
            </a:r>
            <a:r>
              <a:rPr lang="en-US" b="1" dirty="0" smtClean="0"/>
              <a:t>Arrows of Artemis</a:t>
            </a:r>
          </a:p>
        </p:txBody>
      </p:sp>
    </p:spTree>
    <p:extLst>
      <p:ext uri="{BB962C8B-B14F-4D97-AF65-F5344CB8AC3E}">
        <p14:creationId xmlns:p14="http://schemas.microsoft.com/office/powerpoint/2010/main" val="145847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590800"/>
            <a:ext cx="7543800" cy="914400"/>
          </a:xfrm>
        </p:spPr>
        <p:txBody>
          <a:bodyPr/>
          <a:lstStyle/>
          <a:p>
            <a:r>
              <a:rPr lang="en-US" b="1" i="1" dirty="0" smtClean="0"/>
              <a:t>		THANK YOU</a:t>
            </a:r>
            <a:br>
              <a:rPr lang="en-US" b="1" i="1" dirty="0" smtClean="0"/>
            </a:br>
            <a:r>
              <a:rPr lang="en-US" b="1" i="1" dirty="0" smtClean="0"/>
              <a:t>}</a:t>
            </a:r>
            <a:endParaRPr lang="en-US" b="1" i="1" dirty="0"/>
          </a:p>
        </p:txBody>
      </p:sp>
    </p:spTree>
    <p:extLst>
      <p:ext uri="{BB962C8B-B14F-4D97-AF65-F5344CB8AC3E}">
        <p14:creationId xmlns:p14="http://schemas.microsoft.com/office/powerpoint/2010/main" val="50449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6096000" cy="3657599"/>
          </a:xfrm>
        </p:spPr>
        <p:txBody>
          <a:bodyPr/>
          <a:lstStyle/>
          <a:p>
            <a:r>
              <a:rPr lang="en-US" dirty="0" err="1" smtClean="0"/>
              <a:t>Aashin</a:t>
            </a:r>
            <a:r>
              <a:rPr lang="en-US" dirty="0" smtClean="0"/>
              <a:t> </a:t>
            </a:r>
            <a:r>
              <a:rPr lang="en-US" dirty="0" err="1" smtClean="0"/>
              <a:t>Siby</a:t>
            </a:r>
            <a:endParaRPr lang="en-US" dirty="0" smtClean="0"/>
          </a:p>
          <a:p>
            <a:r>
              <a:rPr lang="en-US" dirty="0" smtClean="0"/>
              <a:t>Abel </a:t>
            </a:r>
            <a:r>
              <a:rPr lang="en-US" dirty="0" err="1" smtClean="0"/>
              <a:t>Saji</a:t>
            </a:r>
            <a:r>
              <a:rPr lang="en-US" dirty="0" smtClean="0"/>
              <a:t> George</a:t>
            </a:r>
          </a:p>
          <a:p>
            <a:r>
              <a:rPr lang="en-US" dirty="0" err="1" smtClean="0"/>
              <a:t>Akhil</a:t>
            </a:r>
            <a:r>
              <a:rPr lang="en-US" dirty="0" smtClean="0"/>
              <a:t> G Nair</a:t>
            </a:r>
          </a:p>
          <a:p>
            <a:r>
              <a:rPr lang="en-US" dirty="0" err="1" smtClean="0"/>
              <a:t>Arun</a:t>
            </a:r>
            <a:r>
              <a:rPr lang="en-US" dirty="0" smtClean="0"/>
              <a:t> S John</a:t>
            </a:r>
            <a:endParaRPr lang="en-US" dirty="0"/>
          </a:p>
        </p:txBody>
      </p:sp>
      <p:sp>
        <p:nvSpPr>
          <p:cNvPr id="2" name="Title 1"/>
          <p:cNvSpPr>
            <a:spLocks noGrp="1"/>
          </p:cNvSpPr>
          <p:nvPr>
            <p:ph type="title"/>
          </p:nvPr>
        </p:nvSpPr>
        <p:spPr>
          <a:xfrm>
            <a:off x="457200" y="304800"/>
            <a:ext cx="7543800" cy="914400"/>
          </a:xfrm>
        </p:spPr>
        <p:txBody>
          <a:bodyPr/>
          <a:lstStyle/>
          <a:p>
            <a:r>
              <a:rPr lang="en-US" sz="5400" u="sng" dirty="0" smtClean="0"/>
              <a:t>Team Members</a:t>
            </a:r>
            <a:endParaRPr lang="en-US" sz="5400"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1752600"/>
            <a:ext cx="4631598" cy="3886200"/>
          </a:xfrm>
          <a:prstGeom prst="rect">
            <a:avLst/>
          </a:prstGeom>
        </p:spPr>
      </p:pic>
    </p:spTree>
    <p:extLst>
      <p:ext uri="{BB962C8B-B14F-4D97-AF65-F5344CB8AC3E}">
        <p14:creationId xmlns:p14="http://schemas.microsoft.com/office/powerpoint/2010/main" val="344429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524000"/>
            <a:ext cx="6096000" cy="3657599"/>
          </a:xfrm>
        </p:spPr>
        <p:txBody>
          <a:bodyPr/>
          <a:lstStyle/>
          <a:p>
            <a:r>
              <a:rPr lang="en-US" dirty="0" smtClean="0"/>
              <a:t>Statement</a:t>
            </a:r>
          </a:p>
          <a:p>
            <a:r>
              <a:rPr lang="en-US" dirty="0" smtClean="0"/>
              <a:t>Introduction</a:t>
            </a:r>
          </a:p>
          <a:p>
            <a:r>
              <a:rPr lang="en-US" dirty="0" smtClean="0"/>
              <a:t>Working Principle</a:t>
            </a:r>
          </a:p>
          <a:p>
            <a:r>
              <a:rPr lang="en-US" dirty="0" smtClean="0"/>
              <a:t>Result</a:t>
            </a:r>
          </a:p>
          <a:p>
            <a:r>
              <a:rPr lang="en-US" dirty="0" smtClean="0"/>
              <a:t>Conclusion</a:t>
            </a:r>
            <a:endParaRPr lang="en-US" dirty="0"/>
          </a:p>
        </p:txBody>
      </p:sp>
      <p:sp>
        <p:nvSpPr>
          <p:cNvPr id="3" name="Title 2"/>
          <p:cNvSpPr>
            <a:spLocks noGrp="1"/>
          </p:cNvSpPr>
          <p:nvPr>
            <p:ph type="title"/>
          </p:nvPr>
        </p:nvSpPr>
        <p:spPr>
          <a:xfrm>
            <a:off x="457200" y="381000"/>
            <a:ext cx="7543800" cy="914400"/>
          </a:xfrm>
        </p:spPr>
        <p:txBody>
          <a:bodyPr/>
          <a:lstStyle/>
          <a:p>
            <a:r>
              <a:rPr lang="en-US" u="sng" dirty="0" smtClean="0"/>
              <a:t>CONTENTS</a:t>
            </a:r>
            <a:endParaRPr lang="en-US" u="sng" dirty="0"/>
          </a:p>
        </p:txBody>
      </p:sp>
    </p:spTree>
    <p:extLst>
      <p:ext uri="{BB962C8B-B14F-4D97-AF65-F5344CB8AC3E}">
        <p14:creationId xmlns:p14="http://schemas.microsoft.com/office/powerpoint/2010/main" val="134082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001000" cy="4419600"/>
          </a:xfrm>
        </p:spPr>
        <p:txBody>
          <a:bodyPr/>
          <a:lstStyle/>
          <a:p>
            <a:r>
              <a:rPr lang="en-US" dirty="0" smtClean="0"/>
              <a:t>College students juggle many problems</a:t>
            </a:r>
          </a:p>
          <a:p>
            <a:r>
              <a:rPr lang="en-US" dirty="0" smtClean="0"/>
              <a:t>These include finding an internship or a job, organizing their life around their schoolwork, and navigating student loan debt.</a:t>
            </a:r>
          </a:p>
          <a:p>
            <a:r>
              <a:rPr lang="en-US" dirty="0" smtClean="0"/>
              <a:t>The website made by our team can help students organize their assignments, set deadlines, and help them keep track of their grades.</a:t>
            </a:r>
            <a:endParaRPr lang="en-US" dirty="0"/>
          </a:p>
        </p:txBody>
      </p:sp>
      <p:sp>
        <p:nvSpPr>
          <p:cNvPr id="3" name="Title 2"/>
          <p:cNvSpPr>
            <a:spLocks noGrp="1"/>
          </p:cNvSpPr>
          <p:nvPr>
            <p:ph type="title"/>
          </p:nvPr>
        </p:nvSpPr>
        <p:spPr>
          <a:xfrm>
            <a:off x="381000" y="228600"/>
            <a:ext cx="7543800" cy="914400"/>
          </a:xfrm>
        </p:spPr>
        <p:txBody>
          <a:bodyPr/>
          <a:lstStyle/>
          <a:p>
            <a:r>
              <a:rPr lang="en-US" u="sng" dirty="0" smtClean="0"/>
              <a:t>Statement</a:t>
            </a:r>
            <a:endParaRPr lang="en-US" u="sng" dirty="0"/>
          </a:p>
        </p:txBody>
      </p:sp>
    </p:spTree>
    <p:extLst>
      <p:ext uri="{BB962C8B-B14F-4D97-AF65-F5344CB8AC3E}">
        <p14:creationId xmlns:p14="http://schemas.microsoft.com/office/powerpoint/2010/main" val="236180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524000"/>
            <a:ext cx="7620000" cy="4876800"/>
          </a:xfrm>
        </p:spPr>
        <p:txBody>
          <a:bodyPr>
            <a:normAutofit/>
          </a:bodyPr>
          <a:lstStyle/>
          <a:p>
            <a:r>
              <a:rPr lang="en-US" dirty="0" smtClean="0"/>
              <a:t>We have seen many educational apps which are useful for the students such as </a:t>
            </a:r>
            <a:r>
              <a:rPr lang="en-US" dirty="0" err="1" smtClean="0"/>
              <a:t>Byju’s</a:t>
            </a:r>
            <a:r>
              <a:rPr lang="en-US" dirty="0" smtClean="0"/>
              <a:t> App, KTU Trio, etc.</a:t>
            </a:r>
          </a:p>
          <a:p>
            <a:r>
              <a:rPr lang="en-US" dirty="0" smtClean="0"/>
              <a:t>These apps/websites are becoming so popular nowadays especially in this COVID 19 pandemic situation by making the classes online.</a:t>
            </a:r>
          </a:p>
          <a:p>
            <a:r>
              <a:rPr lang="en-US" dirty="0" smtClean="0"/>
              <a:t>But the major problem the students are facing is that the students can’t find their other academic activities like to find an internship, workshops, and other mechanism to keep their track of their academic career.</a:t>
            </a:r>
          </a:p>
          <a:p>
            <a:r>
              <a:rPr lang="en-US" dirty="0" smtClean="0"/>
              <a:t>This website helps to find their opportunities to keep track of their studies as well as of their other academic activities.</a:t>
            </a:r>
          </a:p>
        </p:txBody>
      </p:sp>
      <p:sp>
        <p:nvSpPr>
          <p:cNvPr id="3" name="Title 2"/>
          <p:cNvSpPr>
            <a:spLocks noGrp="1"/>
          </p:cNvSpPr>
          <p:nvPr>
            <p:ph type="title"/>
          </p:nvPr>
        </p:nvSpPr>
        <p:spPr>
          <a:xfrm>
            <a:off x="685800" y="304800"/>
            <a:ext cx="7543800" cy="914400"/>
          </a:xfrm>
        </p:spPr>
        <p:txBody>
          <a:bodyPr/>
          <a:lstStyle/>
          <a:p>
            <a:r>
              <a:rPr lang="en-US" u="sng" dirty="0" smtClean="0"/>
              <a:t>Introduction</a:t>
            </a:r>
            <a:endParaRPr lang="en-US" u="sng" dirty="0"/>
          </a:p>
        </p:txBody>
      </p:sp>
    </p:spTree>
    <p:extLst>
      <p:ext uri="{BB962C8B-B14F-4D97-AF65-F5344CB8AC3E}">
        <p14:creationId xmlns:p14="http://schemas.microsoft.com/office/powerpoint/2010/main" val="77950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838200"/>
            <a:ext cx="8001000" cy="3657600"/>
          </a:xfrm>
        </p:spPr>
        <p:txBody>
          <a:bodyPr>
            <a:normAutofit/>
          </a:bodyPr>
          <a:lstStyle/>
          <a:p>
            <a:r>
              <a:rPr lang="en-US" dirty="0" smtClean="0"/>
              <a:t>Here, we are creating a prototype of the app using </a:t>
            </a:r>
            <a:r>
              <a:rPr lang="en-US" dirty="0" err="1" smtClean="0"/>
              <a:t>Figma</a:t>
            </a:r>
            <a:r>
              <a:rPr lang="en-US" dirty="0" smtClean="0"/>
              <a:t>.</a:t>
            </a:r>
          </a:p>
          <a:p>
            <a:r>
              <a:rPr lang="en-US" dirty="0" smtClean="0"/>
              <a:t>The web contains various branch that we can select.</a:t>
            </a:r>
          </a:p>
          <a:p>
            <a:r>
              <a:rPr lang="en-US" dirty="0" smtClean="0"/>
              <a:t>In each course, there is a catalog for lecture videos, online courses, also contains section to find the available internships, workshops, etc..</a:t>
            </a:r>
          </a:p>
          <a:p>
            <a:r>
              <a:rPr lang="en-US" dirty="0" smtClean="0"/>
              <a:t>This makes a student comfortable because he/she can find everything they needed for their respective category and keep track of their respective academic career.</a:t>
            </a:r>
          </a:p>
        </p:txBody>
      </p:sp>
      <p:sp>
        <p:nvSpPr>
          <p:cNvPr id="3" name="Title 2"/>
          <p:cNvSpPr>
            <a:spLocks noGrp="1"/>
          </p:cNvSpPr>
          <p:nvPr>
            <p:ph type="title"/>
          </p:nvPr>
        </p:nvSpPr>
        <p:spPr>
          <a:xfrm>
            <a:off x="609600" y="304800"/>
            <a:ext cx="7543800" cy="914400"/>
          </a:xfrm>
        </p:spPr>
        <p:txBody>
          <a:bodyPr/>
          <a:lstStyle/>
          <a:p>
            <a:r>
              <a:rPr lang="en-US" u="sng" dirty="0" smtClean="0"/>
              <a:t>Working</a:t>
            </a:r>
            <a:endParaRPr lang="en-US"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4114800"/>
            <a:ext cx="4724400" cy="2590800"/>
          </a:xfrm>
          <a:prstGeom prst="rect">
            <a:avLst/>
          </a:prstGeom>
        </p:spPr>
      </p:pic>
    </p:spTree>
    <p:extLst>
      <p:ext uri="{BB962C8B-B14F-4D97-AF65-F5344CB8AC3E}">
        <p14:creationId xmlns:p14="http://schemas.microsoft.com/office/powerpoint/2010/main" val="300577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228600" y="304800"/>
            <a:ext cx="8610600" cy="5257800"/>
          </a:xfrm>
        </p:spPr>
        <p:txBody>
          <a:bodyPr/>
          <a:lstStyle/>
          <a:p>
            <a:r>
              <a:rPr lang="en-US" dirty="0"/>
              <a:t>For example, suppose we want to participate in an internship for Python Programming.</a:t>
            </a:r>
          </a:p>
          <a:p>
            <a:r>
              <a:rPr lang="en-US" dirty="0"/>
              <a:t>So first of all, we select </a:t>
            </a:r>
            <a:r>
              <a:rPr lang="en-US" dirty="0" err="1"/>
              <a:t>B.Tech</a:t>
            </a:r>
            <a:r>
              <a:rPr lang="en-US" dirty="0"/>
              <a:t> course and we select Computer Science as the branch. Then in the internship section, we search in this case, Python Programming. So as a result, we will get every available internships according to our topic.</a:t>
            </a:r>
          </a:p>
          <a:p>
            <a:r>
              <a:rPr lang="en-US" dirty="0"/>
              <a:t>In the same way, we can find the lecture videos, and this can also act as our project guide. </a:t>
            </a:r>
          </a:p>
        </p:txBody>
      </p:sp>
    </p:spTree>
    <p:extLst>
      <p:ext uri="{BB962C8B-B14F-4D97-AF65-F5344CB8AC3E}">
        <p14:creationId xmlns:p14="http://schemas.microsoft.com/office/powerpoint/2010/main" val="420836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686800" cy="3657599"/>
          </a:xfrm>
        </p:spPr>
        <p:txBody>
          <a:bodyPr/>
          <a:lstStyle/>
          <a:p>
            <a:pPr marL="18288" indent="0">
              <a:buNone/>
            </a:pPr>
            <a:r>
              <a:rPr lang="en-US" dirty="0" smtClean="0"/>
              <a:t>The  hands-on, interactive educational website will be ready for use.</a:t>
            </a:r>
            <a:endParaRPr lang="en-US" dirty="0"/>
          </a:p>
        </p:txBody>
      </p:sp>
      <p:sp>
        <p:nvSpPr>
          <p:cNvPr id="3" name="Title 2"/>
          <p:cNvSpPr>
            <a:spLocks noGrp="1"/>
          </p:cNvSpPr>
          <p:nvPr>
            <p:ph type="title"/>
          </p:nvPr>
        </p:nvSpPr>
        <p:spPr>
          <a:xfrm>
            <a:off x="533400" y="381000"/>
            <a:ext cx="7543800" cy="914400"/>
          </a:xfrm>
        </p:spPr>
        <p:txBody>
          <a:bodyPr/>
          <a:lstStyle/>
          <a:p>
            <a:r>
              <a:rPr lang="en-US" u="sng" dirty="0" smtClean="0"/>
              <a:t>Result</a:t>
            </a:r>
            <a:endParaRPr lang="en-US" u="sng" dirty="0"/>
          </a:p>
        </p:txBody>
      </p:sp>
    </p:spTree>
    <p:extLst>
      <p:ext uri="{BB962C8B-B14F-4D97-AF65-F5344CB8AC3E}">
        <p14:creationId xmlns:p14="http://schemas.microsoft.com/office/powerpoint/2010/main" val="97659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077200" cy="4572000"/>
          </a:xfrm>
        </p:spPr>
        <p:txBody>
          <a:bodyPr/>
          <a:lstStyle/>
          <a:p>
            <a:r>
              <a:rPr lang="en-US" dirty="0"/>
              <a:t>It works like an all in one application.</a:t>
            </a:r>
          </a:p>
          <a:p>
            <a:r>
              <a:rPr lang="en-US" dirty="0" smtClean="0"/>
              <a:t>This will help students improve their college experience.</a:t>
            </a:r>
            <a:endParaRPr lang="en-US" dirty="0"/>
          </a:p>
        </p:txBody>
      </p:sp>
      <p:sp>
        <p:nvSpPr>
          <p:cNvPr id="3" name="Title 2"/>
          <p:cNvSpPr>
            <a:spLocks noGrp="1"/>
          </p:cNvSpPr>
          <p:nvPr>
            <p:ph type="title"/>
          </p:nvPr>
        </p:nvSpPr>
        <p:spPr>
          <a:xfrm>
            <a:off x="609600" y="457200"/>
            <a:ext cx="7543800" cy="914400"/>
          </a:xfrm>
        </p:spPr>
        <p:txBody>
          <a:bodyPr/>
          <a:lstStyle/>
          <a:p>
            <a:r>
              <a:rPr lang="en-US" u="sng" dirty="0" smtClean="0"/>
              <a:t>Conclusion</a:t>
            </a:r>
            <a:endParaRPr lang="en-US" u="sng" dirty="0"/>
          </a:p>
        </p:txBody>
      </p:sp>
    </p:spTree>
    <p:extLst>
      <p:ext uri="{BB962C8B-B14F-4D97-AF65-F5344CB8AC3E}">
        <p14:creationId xmlns:p14="http://schemas.microsoft.com/office/powerpoint/2010/main" val="3258354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311</TotalTime>
  <Words>379</Words>
  <Application>Microsoft Office PowerPoint</Application>
  <PresentationFormat>On-screen Show (4:3)</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Elemental</vt:lpstr>
      <vt:lpstr>Students’ Education Guide</vt:lpstr>
      <vt:lpstr>Team Members</vt:lpstr>
      <vt:lpstr>CONTENTS</vt:lpstr>
      <vt:lpstr>Statement</vt:lpstr>
      <vt:lpstr>Introduction</vt:lpstr>
      <vt:lpstr>Working</vt:lpstr>
      <vt:lpstr>PowerPoint Presentation</vt:lpstr>
      <vt:lpstr>Result</vt:lpstr>
      <vt:lpstr>Conclusion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Education G</dc:title>
  <dc:creator>USER</dc:creator>
  <cp:lastModifiedBy>USER</cp:lastModifiedBy>
  <cp:revision>21</cp:revision>
  <dcterms:created xsi:type="dcterms:W3CDTF">2021-04-25T14:41:24Z</dcterms:created>
  <dcterms:modified xsi:type="dcterms:W3CDTF">2021-04-26T06:32:59Z</dcterms:modified>
</cp:coreProperties>
</file>