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3C52-6A8C-4F0C-B69F-7E7E1BF90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BD3AB-7A89-4913-9F05-F2E1FD9FA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83B4-732F-427A-BACD-319FE8E9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E116-0D68-418F-A140-96E3FEF0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218C-44A7-49EE-B1EC-F4C62130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93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C717-6152-4B4A-9412-3CC5E7A2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2D0D5-C531-4405-819E-68DB5078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C860-0C96-406B-A574-A5A550A7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AD2D-FD1A-4B12-887E-0F316727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7965-117C-4653-A945-B793AC14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1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EE6E2-25F9-43B3-BE5A-5B96C92DA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A33BE-BE66-46D5-AE7D-B1789BE06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F1EA-83B8-427E-9A33-F68A856D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DD20-5439-47D4-A9AE-9563928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2AF22-628E-4F60-8685-F27E95A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97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F39B-7B4D-4E7F-886D-01029FF0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5CE5-03A4-4ADD-808D-14912A17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7291-1D36-47B5-9FC4-9B217267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9FAF-1143-4E00-B024-37B3A579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F5DD-F3B7-44BA-B5CE-730BBFE9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0CF5-9FEA-44BD-947E-25E78F65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D48B8-EDE5-4941-99DA-3E6DE2804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5E922-0ED3-4F08-811C-DEA187FC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CCB1-2394-4C62-9473-39B51544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2AE7-0D36-4012-82BD-179E27F9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9E29-F091-489B-A7BC-6A95D1DC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4D2C-1DBE-475D-94AB-89A2798D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1A4E9-4A8D-4BA0-896A-FDEC9CEA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1F4E8-86C6-45E5-ACAC-6BC4E34C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BAC91-8530-4C4D-8BAD-C83F6844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76E6-FDC5-4F0C-94A1-C071F6B2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57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7539-6151-4170-B76C-D6D7CDEA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53E1-3BA6-4D0E-BA1C-3F5FA4A01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E1BA-5A89-428C-B96F-1AB57127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4A377-7C40-4067-9675-DF55B9BA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0FE40-C372-40A7-A019-B4C888228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D507E-A3D2-4BE1-BE3A-FBD3AFA2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42986-784A-4F29-B6EC-B2E4DAC9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9A566-B57B-4863-B909-91547D8D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3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3C2E-58AD-41AA-AF4C-1D43E45A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9AE61-4801-42BA-814C-9DD8F730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98854-5606-4242-959D-F3DB0D51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28A6F-F5A9-4FA1-B872-D31D90B7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629BD-F439-4B7C-A546-8B7970ED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4B9EF-0C0C-4AD5-8942-7A7EFBA8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7F81A-05C3-48DD-B7DC-CC08F364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2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4F6D-7801-400C-BCAF-D500CD2B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2A2A-6AC4-4000-B6E4-75810AB12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67070-9337-4A5F-B2B3-004DF94C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859AB-BA83-49A9-9339-40BA6F39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3529D-95B8-47B4-9DCA-D69FA47D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5E5C-AAA4-4395-8C19-AC9F667F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65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53E-57F2-49AB-8FFF-BA31DFDF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37647-AA85-4751-9D12-7B67CF421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E7A0-A4C6-4897-9FB0-483B762FB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E870-0D59-4E4C-96FF-C44BB45D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E778A-F9DF-48A7-94F2-ABEC5CC9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11461-D287-49EC-BC3C-A488D973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3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19FB1-A463-4CBD-AE8D-BD3D2B52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5563B-D7B8-4F46-9238-B198D13E5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D90D-7AD4-49F5-B323-EC363B44E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247B-96A8-4F4F-ACEA-9B0BF82EB96A}" type="datetimeFigureOut">
              <a:rPr lang="en-IN" smtClean="0"/>
              <a:t>26-04-2021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1D5E-5ADC-4E46-8241-CE855540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D902-93BD-43F0-90F3-32DD94844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8E409-E5ED-457D-B758-026C25CF35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A49B-9315-4307-905B-4337FD366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Poppins"/>
              </a:rPr>
              <a:t>Personal Medical Assistant.</a:t>
            </a:r>
            <a:br>
              <a:rPr lang="en-IN" b="0" i="0" dirty="0">
                <a:solidFill>
                  <a:srgbClr val="212529"/>
                </a:solidFill>
                <a:effectLst/>
                <a:latin typeface="Poppins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7EC88-B27D-4C33-A885-D0AC8DD36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 and Analyze Data</a:t>
            </a:r>
          </a:p>
          <a:p>
            <a:r>
              <a:rPr lang="en-US" dirty="0"/>
              <a:t>And suggest the </a:t>
            </a:r>
            <a:r>
              <a:rPr lang="en-US" dirty="0" err="1"/>
              <a:t>requied</a:t>
            </a:r>
            <a:r>
              <a:rPr lang="en-US" dirty="0"/>
              <a:t> steps on the phone</a:t>
            </a:r>
          </a:p>
          <a:p>
            <a:r>
              <a:rPr lang="en-US" dirty="0"/>
              <a:t>At the same time sent the data to the health care centers and let them to </a:t>
            </a:r>
            <a:r>
              <a:rPr lang="en-US" dirty="0" err="1"/>
              <a:t>anlayze</a:t>
            </a:r>
            <a:r>
              <a:rPr lang="en-US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399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Personal Medical Assistant.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Medical Assistant.  </dc:title>
  <dc:creator>Jobson K Mathew</dc:creator>
  <cp:lastModifiedBy>Jobson K Mathew</cp:lastModifiedBy>
  <cp:revision>2</cp:revision>
  <dcterms:created xsi:type="dcterms:W3CDTF">2021-04-26T05:59:07Z</dcterms:created>
  <dcterms:modified xsi:type="dcterms:W3CDTF">2021-04-26T06:34:10Z</dcterms:modified>
</cp:coreProperties>
</file>