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7772400" cy="10058400"/>
  <p:defaultTextStyle>
    <a:defPPr>
      <a:defRPr lang="en-US"/>
    </a:defPPr>
    <a:lvl1pPr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318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477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8636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0795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BE5"/>
    <a:srgbClr val="D31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65" autoAdjust="0"/>
  </p:normalViewPr>
  <p:slideViewPr>
    <p:cSldViewPr>
      <p:cViewPr>
        <p:scale>
          <a:sx n="20" d="100"/>
          <a:sy n="20" d="100"/>
        </p:scale>
        <p:origin x="1626" y="17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DejaVu Sans" charset="0"/>
                <a:cs typeface="DejaVu Sans" charset="0"/>
              </a:defRPr>
            </a:lvl1pPr>
          </a:lstStyle>
          <a:p>
            <a:fld id="{01889076-D8C7-4626-9869-BDA19F197835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17978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1D2EB9-80AE-42DD-A541-B315B56AF40F}" type="slidenum">
              <a:rPr lang="en-GB" altLang="en-US"/>
              <a:pPr/>
              <a:t>1</a:t>
            </a:fld>
            <a:endParaRPr lang="en-GB" altLang="en-US" dirty="0"/>
          </a:p>
        </p:txBody>
      </p:sp>
      <p:sp>
        <p:nvSpPr>
          <p:cNvPr id="40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275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489450"/>
            <a:ext cx="27432000" cy="9550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0"/>
            <a:ext cx="27432000" cy="66230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3707FCF-8FAE-4761-9C33-86B71CA67834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1973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F8DE586-3E57-4C6C-B087-B16AF88D34A5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5513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6013" y="1093788"/>
            <a:ext cx="8228012" cy="23426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3788"/>
            <a:ext cx="24534813" cy="23426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2BBA56C-D935-4D33-9239-DB9D369F1BC5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5599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DA95FAA-8DD9-4117-A68D-59893434E7EA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726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6838950"/>
            <a:ext cx="31546800" cy="11410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8357850"/>
            <a:ext cx="31546800" cy="60007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11501E5-3DEA-4069-ABC3-D58753D930C9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1878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18263"/>
            <a:ext cx="16381413" cy="18102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2613" y="6418263"/>
            <a:ext cx="16381412" cy="18102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47AEEC-8CF3-4A54-8F9F-3AB916C42AA7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127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460500"/>
            <a:ext cx="31546800" cy="5302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3" y="6724650"/>
            <a:ext cx="15473362" cy="329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3" y="10020300"/>
            <a:ext cx="15473362" cy="1473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6724650"/>
            <a:ext cx="15549563" cy="329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10020300"/>
            <a:ext cx="15549563" cy="1473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2F14321-AD32-4756-A56C-2FE8EDDE18EC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9621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F82ED00-0575-4DBF-89EE-3D6CC4FFBDEC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0811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E80CF50-5FEB-4A76-9C24-F0FA219E044C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3266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3" y="3949700"/>
            <a:ext cx="18516600" cy="19494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3" y="8229600"/>
            <a:ext cx="11796712" cy="15246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4839DD0-57C7-430E-9DF7-8098E3E06507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4817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49563" y="3949700"/>
            <a:ext cx="18516600" cy="19494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3" y="8229600"/>
            <a:ext cx="11796712" cy="15246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FB2A2FE-5169-4F73-8E67-E916038598BD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8651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6418263"/>
            <a:ext cx="32915225" cy="181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the outline text format</a:t>
            </a:r>
          </a:p>
          <a:p>
            <a:pPr lvl="1"/>
            <a:r>
              <a:rPr lang="en-US" altLang="en-US" smtClean="0"/>
              <a:t>Second Outline Level</a:t>
            </a:r>
          </a:p>
          <a:p>
            <a:pPr lvl="2"/>
            <a:r>
              <a:rPr lang="en-US" altLang="en-US" smtClean="0"/>
              <a:t>Third Outline Level</a:t>
            </a:r>
          </a:p>
          <a:p>
            <a:pPr lvl="3"/>
            <a:r>
              <a:rPr lang="en-US" altLang="en-US" smtClean="0"/>
              <a:t>Fourth Outline Level</a:t>
            </a:r>
          </a:p>
          <a:p>
            <a:pPr lvl="4"/>
            <a:r>
              <a:rPr lang="en-US" altLang="en-US" smtClean="0"/>
              <a:t>Fifth Outline Level</a:t>
            </a:r>
          </a:p>
          <a:p>
            <a:pPr lvl="4"/>
            <a:r>
              <a:rPr lang="en-US" altLang="en-US" smtClean="0"/>
              <a:t>Sixth Outline Level</a:t>
            </a:r>
          </a:p>
          <a:p>
            <a:pPr lvl="4"/>
            <a:r>
              <a:rPr lang="en-US" altLang="en-US" smtClean="0"/>
              <a:t>Seventh Outline Level</a:t>
            </a:r>
          </a:p>
          <a:p>
            <a:pPr lvl="4"/>
            <a:r>
              <a:rPr lang="en-US" altLang="en-US" smtClean="0"/>
              <a:t>Eighth Outline Level</a:t>
            </a:r>
          </a:p>
          <a:p>
            <a:pPr lvl="4"/>
            <a:r>
              <a:rPr lang="en-US" altLang="en-US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+mn-ea"/>
                <a:cs typeface="+mn-cs"/>
              </a:defRPr>
            </a:lvl1pPr>
          </a:lstStyle>
          <a:p>
            <a:endParaRPr lang="en-GB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+mn-ea"/>
                <a:cs typeface="+mn-cs"/>
              </a:defRPr>
            </a:lvl1pPr>
          </a:lstStyle>
          <a:p>
            <a:endParaRPr lang="en-GB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+mn-ea"/>
                <a:cs typeface="+mn-cs"/>
              </a:defRPr>
            </a:lvl1pPr>
          </a:lstStyle>
          <a:p>
            <a:fld id="{4F7739F6-29F3-4333-B0F6-D37C8A0966B4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2pPr>
      <a:lvl3pPr marL="6477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3pPr>
      <a:lvl4pPr marL="8636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4pPr>
      <a:lvl5pPr marL="10795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5pPr>
      <a:lvl6pPr marL="15367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6pPr>
      <a:lvl7pPr marL="19939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7pPr>
      <a:lvl8pPr marL="24511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8pPr>
      <a:lvl9pPr marL="29083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9pPr>
    </p:titleStyle>
    <p:bodyStyle>
      <a:lvl1pPr marL="431800" indent="-323850" algn="l" defTabSz="457200" rtl="0" eaLnBrk="1" fontAlgn="base" hangingPunct="1">
        <a:lnSpc>
          <a:spcPct val="12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1" fontAlgn="base" hangingPunct="1">
        <a:lnSpc>
          <a:spcPct val="12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0" y="912768"/>
            <a:ext cx="3342693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5488"/>
            <a:ext cx="10058400" cy="2996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457200" y="457200"/>
            <a:ext cx="35661600" cy="26517600"/>
          </a:xfrm>
          <a:prstGeom prst="rect">
            <a:avLst/>
          </a:prstGeom>
          <a:noFill/>
          <a:ln w="254000" cap="flat" cmpd="sng" algn="ctr">
            <a:solidFill>
              <a:srgbClr val="007B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4343400"/>
            <a:ext cx="10585620" cy="202433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/>
              <a:t>Dropbox is </a:t>
            </a:r>
            <a:r>
              <a:rPr lang="en-US" sz="4800" dirty="0" smtClean="0"/>
              <a:t>a file hosting</a:t>
            </a:r>
          </a:p>
          <a:p>
            <a:r>
              <a:rPr lang="en-US" sz="4800" dirty="0" smtClean="0"/>
              <a:t>services that enables</a:t>
            </a:r>
          </a:p>
          <a:p>
            <a:r>
              <a:rPr lang="en-US" sz="4800" dirty="0" smtClean="0"/>
              <a:t>uploading and sharing</a:t>
            </a:r>
          </a:p>
          <a:p>
            <a:r>
              <a:rPr lang="en-US" sz="4800" dirty="0" smtClean="0"/>
              <a:t>files. </a:t>
            </a:r>
          </a:p>
          <a:p>
            <a:endParaRPr lang="en-US" sz="4800" dirty="0"/>
          </a:p>
          <a:p>
            <a:r>
              <a:rPr lang="en-US" sz="4800" b="1" dirty="0" smtClean="0">
                <a:solidFill>
                  <a:srgbClr val="007BE5"/>
                </a:solidFill>
                <a:cs typeface="+mj-cs"/>
              </a:rPr>
              <a:t>SSL connection to Dropbox:</a:t>
            </a:r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/>
          </a:p>
          <a:p>
            <a:pPr lvl="0"/>
            <a:r>
              <a:rPr lang="en-US" sz="4800" b="1" dirty="0">
                <a:solidFill>
                  <a:srgbClr val="007BE5"/>
                </a:solidFill>
              </a:rPr>
              <a:t>Security of Dropbox’s website:</a:t>
            </a:r>
          </a:p>
          <a:p>
            <a:pPr marL="685800" lvl="0" indent="-685800">
              <a:buClr>
                <a:srgbClr val="007BE5"/>
              </a:buClr>
              <a:buSzPct val="83000"/>
              <a:buFont typeface="Wingdings" panose="05000000000000000000" pitchFamily="2" charset="2"/>
              <a:buChar char="§"/>
            </a:pPr>
            <a:r>
              <a:rPr lang="en-US" sz="4800" dirty="0"/>
              <a:t>No mixed http/https content.</a:t>
            </a:r>
          </a:p>
          <a:p>
            <a:pPr marL="685800" lvl="0" indent="-685800">
              <a:buClr>
                <a:srgbClr val="007BE5"/>
              </a:buClr>
              <a:buSzPct val="83000"/>
              <a:buFont typeface="Wingdings" panose="05000000000000000000" pitchFamily="2" charset="2"/>
              <a:buChar char="§"/>
            </a:pPr>
            <a:r>
              <a:rPr lang="en-US" sz="4800" dirty="0"/>
              <a:t>All cookies are secure &amp; </a:t>
            </a:r>
            <a:r>
              <a:rPr lang="en-US" sz="4800" dirty="0" err="1"/>
              <a:t>httponly</a:t>
            </a:r>
            <a:r>
              <a:rPr lang="en-US" sz="4800" dirty="0" smtClean="0"/>
              <a:t>.</a:t>
            </a:r>
          </a:p>
          <a:p>
            <a:pPr marL="685800" lvl="0" indent="-685800">
              <a:buClr>
                <a:srgbClr val="007BE5"/>
              </a:buClr>
              <a:buSzPct val="83000"/>
              <a:buFont typeface="Wingdings" panose="05000000000000000000" pitchFamily="2" charset="2"/>
              <a:buChar char="§"/>
            </a:pPr>
            <a:r>
              <a:rPr lang="en-US" sz="4800" dirty="0" smtClean="0"/>
              <a:t>No </a:t>
            </a:r>
            <a:r>
              <a:rPr lang="en-US" sz="4800" dirty="0"/>
              <a:t>cross-user deduplication visible.</a:t>
            </a:r>
          </a:p>
          <a:p>
            <a:pPr marL="685800" lvl="0" indent="-685800">
              <a:buClr>
                <a:srgbClr val="007BE5"/>
              </a:buClr>
              <a:buSzPct val="83000"/>
              <a:buFont typeface="Wingdings" panose="05000000000000000000" pitchFamily="2" charset="2"/>
              <a:buChar char="§"/>
            </a:pPr>
            <a:r>
              <a:rPr lang="en-US" sz="4800" dirty="0"/>
              <a:t>No ads or </a:t>
            </a:r>
            <a:r>
              <a:rPr lang="en-US" sz="4800" dirty="0" smtClean="0"/>
              <a:t>offsite sources</a:t>
            </a:r>
            <a:r>
              <a:rPr lang="en-US" sz="4800" dirty="0"/>
              <a:t>.</a:t>
            </a:r>
          </a:p>
          <a:p>
            <a:pPr marL="685800" lvl="0" indent="-685800">
              <a:buClr>
                <a:srgbClr val="007BE5"/>
              </a:buClr>
              <a:buSzPct val="83000"/>
              <a:buFont typeface="Wingdings" panose="05000000000000000000" pitchFamily="2" charset="2"/>
              <a:buChar char="§"/>
            </a:pPr>
            <a:r>
              <a:rPr lang="en-US" sz="4800" dirty="0" smtClean="0"/>
              <a:t>Two-step </a:t>
            </a:r>
            <a:r>
              <a:rPr lang="en-US" sz="4800" dirty="0"/>
              <a:t>verification. </a:t>
            </a:r>
            <a:endParaRPr lang="en-US" sz="4800" dirty="0" smtClean="0"/>
          </a:p>
          <a:p>
            <a:endParaRPr lang="en-US" sz="4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801600" y="4343400"/>
            <a:ext cx="10896600" cy="18411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4800" b="1" dirty="0" smtClean="0">
              <a:solidFill>
                <a:srgbClr val="007BE5"/>
              </a:solidFill>
            </a:endParaRPr>
          </a:p>
          <a:p>
            <a:endParaRPr lang="en-US" sz="4800" b="1" dirty="0">
              <a:solidFill>
                <a:srgbClr val="007BE5"/>
              </a:solidFill>
            </a:endParaRPr>
          </a:p>
          <a:p>
            <a:endParaRPr lang="en-US" sz="4800" b="1" dirty="0" smtClean="0">
              <a:solidFill>
                <a:srgbClr val="007BE5"/>
              </a:solidFill>
            </a:endParaRPr>
          </a:p>
          <a:p>
            <a:endParaRPr lang="en-US" sz="4800" b="1" dirty="0" smtClean="0">
              <a:solidFill>
                <a:srgbClr val="007BE5"/>
              </a:solidFill>
            </a:endParaRPr>
          </a:p>
          <a:p>
            <a:endParaRPr lang="en-US" sz="4800" b="1" dirty="0">
              <a:solidFill>
                <a:srgbClr val="007BE5"/>
              </a:solidFill>
            </a:endParaRPr>
          </a:p>
          <a:p>
            <a:r>
              <a:rPr lang="en-US" sz="4800" b="1" dirty="0" smtClean="0">
                <a:solidFill>
                  <a:srgbClr val="007BE5"/>
                </a:solidFill>
              </a:rPr>
              <a:t>Are users’ files really private?</a:t>
            </a:r>
          </a:p>
          <a:p>
            <a:r>
              <a:rPr lang="en-US" sz="4800" dirty="0" smtClean="0"/>
              <a:t>Actually, no! </a:t>
            </a:r>
          </a:p>
          <a:p>
            <a:pPr marL="685800" indent="-685800">
              <a:buFontTx/>
              <a:buChar char="-"/>
            </a:pPr>
            <a:r>
              <a:rPr lang="en-US" sz="4800" dirty="0" smtClean="0"/>
              <a:t>Dropbox employees can access your decrypted files.</a:t>
            </a:r>
          </a:p>
          <a:p>
            <a:r>
              <a:rPr lang="en-US" sz="4800" dirty="0" smtClean="0"/>
              <a:t>Other storage services like SpiderOak encrypt data on user’s computer while Dropbox doesn’t.</a:t>
            </a:r>
            <a:endParaRPr lang="en-US" sz="4800" b="1" dirty="0">
              <a:solidFill>
                <a:srgbClr val="007BE5"/>
              </a:solidFill>
            </a:endParaRPr>
          </a:p>
          <a:p>
            <a:pPr marL="685800" lvl="0" indent="-685800">
              <a:buFont typeface="Wingdings" panose="05000000000000000000" pitchFamily="2" charset="2"/>
              <a:buChar char="§"/>
            </a:pPr>
            <a:endParaRPr lang="en-US" sz="4800" dirty="0" smtClean="0"/>
          </a:p>
          <a:p>
            <a:pPr marL="685800" lvl="0" indent="-685800">
              <a:buFont typeface="Wingdings" panose="05000000000000000000" pitchFamily="2" charset="2"/>
              <a:buChar char="§"/>
            </a:pPr>
            <a:endParaRPr lang="en-US" sz="4800" dirty="0"/>
          </a:p>
          <a:p>
            <a:pPr marL="685800" lvl="0" indent="-685800">
              <a:buFont typeface="Wingdings" panose="05000000000000000000" pitchFamily="2" charset="2"/>
              <a:buChar char="§"/>
            </a:pPr>
            <a:endParaRPr lang="en-US" sz="4800" dirty="0" smtClean="0"/>
          </a:p>
          <a:p>
            <a:pPr marL="685800" lvl="0" indent="-685800">
              <a:buFont typeface="Wingdings" panose="05000000000000000000" pitchFamily="2" charset="2"/>
              <a:buChar char="§"/>
            </a:pPr>
            <a:endParaRPr lang="en-US" sz="4800" dirty="0"/>
          </a:p>
          <a:p>
            <a:pPr marL="685800" lvl="0" indent="-685800">
              <a:buFont typeface="Wingdings" panose="05000000000000000000" pitchFamily="2" charset="2"/>
              <a:buChar char="§"/>
            </a:pPr>
            <a:endParaRPr lang="en-US" sz="4800" dirty="0" smtClean="0"/>
          </a:p>
          <a:p>
            <a:pPr marL="685800" lvl="0" indent="-685800">
              <a:buFont typeface="Wingdings" panose="05000000000000000000" pitchFamily="2" charset="2"/>
              <a:buChar char="§"/>
            </a:pPr>
            <a:endParaRPr lang="en-US" sz="4800" dirty="0"/>
          </a:p>
          <a:p>
            <a:pPr marL="685800" lvl="0" indent="-685800">
              <a:buFont typeface="Wingdings" panose="05000000000000000000" pitchFamily="2" charset="2"/>
              <a:buChar char="§"/>
            </a:pPr>
            <a:endParaRPr lang="en-US" sz="4800" dirty="0" smtClean="0"/>
          </a:p>
          <a:p>
            <a:pPr marL="685800" lvl="0" indent="-685800">
              <a:buFont typeface="Wingdings" panose="05000000000000000000" pitchFamily="2" charset="2"/>
              <a:buChar char="§"/>
            </a:pP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24566880" y="4191000"/>
            <a:ext cx="10134600" cy="21159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endParaRPr lang="en-US" sz="4800" dirty="0" smtClean="0"/>
          </a:p>
          <a:p>
            <a:pPr lvl="0"/>
            <a:endParaRPr lang="en-US" sz="4800" dirty="0" smtClean="0"/>
          </a:p>
          <a:p>
            <a:pPr lvl="0"/>
            <a:r>
              <a:rPr lang="en-US" sz="4800" dirty="0" smtClean="0"/>
              <a:t> - Attacker can get all files on Dropbox server, decrypt them.</a:t>
            </a:r>
          </a:p>
          <a:p>
            <a:pPr lvl="0"/>
            <a:r>
              <a:rPr lang="en-US" sz="4800" dirty="0" smtClean="0"/>
              <a:t> - Learn usernames and passwords of everyone who communicates with Dropbox.</a:t>
            </a:r>
          </a:p>
          <a:p>
            <a:pPr lvl="0"/>
            <a:endParaRPr lang="en-US" sz="4800" dirty="0" smtClean="0"/>
          </a:p>
          <a:p>
            <a:pPr lvl="0"/>
            <a:endParaRPr lang="en-US" sz="4800" dirty="0"/>
          </a:p>
          <a:p>
            <a:pPr lvl="0"/>
            <a:endParaRPr lang="en-US" sz="4800" dirty="0" smtClean="0"/>
          </a:p>
          <a:p>
            <a:r>
              <a:rPr lang="en-US" sz="4800" dirty="0" smtClean="0"/>
              <a:t> - </a:t>
            </a:r>
            <a:r>
              <a:rPr lang="en-US" sz="4800" dirty="0"/>
              <a:t>Attacker can get all files on </a:t>
            </a:r>
            <a:r>
              <a:rPr lang="en-US" sz="4800" dirty="0" smtClean="0"/>
              <a:t>user’s machine.</a:t>
            </a:r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/>
          </a:p>
          <a:p>
            <a:pPr lvl="0"/>
            <a:r>
              <a:rPr lang="en-US" sz="4800" dirty="0" smtClean="0"/>
              <a:t> - Attacker </a:t>
            </a:r>
            <a:r>
              <a:rPr lang="en-US" sz="4800" dirty="0"/>
              <a:t>can </a:t>
            </a:r>
            <a:r>
              <a:rPr lang="en-US" sz="4800" dirty="0" smtClean="0"/>
              <a:t>learn all communication between user and server. </a:t>
            </a:r>
            <a:br>
              <a:rPr lang="en-US" sz="4800" dirty="0" smtClean="0"/>
            </a:br>
            <a:r>
              <a:rPr lang="en-US" sz="4800" dirty="0" smtClean="0"/>
              <a:t> - Download files user is uploading to Dropbox.</a:t>
            </a:r>
          </a:p>
          <a:p>
            <a:pPr lvl="0"/>
            <a:endParaRPr lang="en-US" sz="4800" dirty="0" smtClean="0"/>
          </a:p>
          <a:p>
            <a:pPr lvl="0"/>
            <a:endParaRPr lang="en-US" sz="4800" dirty="0" smtClean="0"/>
          </a:p>
          <a:p>
            <a:pPr lvl="0"/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4700" y="10290965"/>
            <a:ext cx="5285399" cy="6930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8" t="9312" r="21405" b="2228"/>
          <a:stretch/>
        </p:blipFill>
        <p:spPr>
          <a:xfrm>
            <a:off x="12587037" y="15773400"/>
            <a:ext cx="11189368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3" t="26648" r="17576" b="20471"/>
          <a:stretch/>
        </p:blipFill>
        <p:spPr>
          <a:xfrm>
            <a:off x="25831800" y="3034709"/>
            <a:ext cx="8937937" cy="36692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8" t="28305" r="18609" b="24237"/>
          <a:stretch/>
        </p:blipFill>
        <p:spPr>
          <a:xfrm>
            <a:off x="25934125" y="15163800"/>
            <a:ext cx="8813075" cy="33528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7" t="28004" r="19238" b="23183"/>
          <a:stretch/>
        </p:blipFill>
        <p:spPr>
          <a:xfrm>
            <a:off x="25783720" y="10457660"/>
            <a:ext cx="8811080" cy="3410740"/>
          </a:xfrm>
          <a:prstGeom prst="rect">
            <a:avLst/>
          </a:prstGeom>
        </p:spPr>
      </p:pic>
      <p:pic>
        <p:nvPicPr>
          <p:cNvPr id="14" name="Picture 13" descr="C:\Users\akadi\Downloads\pass4.jp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400" y="22555200"/>
            <a:ext cx="7438323" cy="311792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1167300" y="25453936"/>
            <a:ext cx="12192000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Franklin Gothic Medium Cond" panose="020B0606030402020204" pitchFamily="34" charset="0"/>
              </a:rPr>
              <a:t>Rasha Altamimi</a:t>
            </a:r>
            <a:r>
              <a:rPr lang="en-US" sz="6000" dirty="0">
                <a:latin typeface="Franklin Gothic Medium Cond" panose="020B0606030402020204" pitchFamily="34" charset="0"/>
              </a:rPr>
              <a:t>,</a:t>
            </a:r>
            <a:r>
              <a:rPr lang="en-US" sz="6000" dirty="0" smtClean="0">
                <a:latin typeface="Franklin Gothic Medium Cond" panose="020B0606030402020204" pitchFamily="34" charset="0"/>
              </a:rPr>
              <a:t> Amal Kadi</a:t>
            </a:r>
            <a:endParaRPr lang="en-US" sz="6000" dirty="0">
              <a:latin typeface="Franklin Gothic Medium Cond" panose="020B06060304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2420600" y="4343400"/>
            <a:ext cx="0" cy="20090962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rgbClr val="007BE5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23926800" y="4369238"/>
            <a:ext cx="0" cy="20090962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rgbClr val="007BE5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4688919"/>
            <a:ext cx="3962401" cy="31182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9975" y="3926330"/>
            <a:ext cx="4288790" cy="47604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4227980" y="24396262"/>
            <a:ext cx="6859369" cy="2153282"/>
          </a:xfrm>
          <a:prstGeom prst="rect">
            <a:avLst/>
          </a:prstGeom>
          <a:noFill/>
          <a:ln w="127000" cmpd="dbl">
            <a:solidFill>
              <a:srgbClr val="007BE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BE5"/>
                </a:solidFill>
                <a:latin typeface="Franklin Gothic Book" panose="020B0503020102020204" pitchFamily="34" charset="0"/>
              </a:rPr>
              <a:t>References: </a:t>
            </a:r>
            <a:r>
              <a:rPr lang="en-US" sz="3600" dirty="0" smtClean="0">
                <a:latin typeface="Franklin Gothic Book" panose="020B0503020102020204" pitchFamily="34" charset="0"/>
              </a:rPr>
              <a:t>www.dropbox.com  </a:t>
            </a:r>
          </a:p>
          <a:p>
            <a:pPr algn="ctr"/>
            <a:r>
              <a:rPr lang="en-US" sz="3600" dirty="0" smtClean="0">
                <a:solidFill>
                  <a:srgbClr val="007BE5"/>
                </a:solidFill>
                <a:latin typeface="Franklin Gothic Book" panose="020B0503020102020204" pitchFamily="34" charset="0"/>
              </a:rPr>
              <a:t>Tools:</a:t>
            </a:r>
            <a:r>
              <a:rPr lang="en-US" sz="3600" dirty="0" smtClean="0">
                <a:latin typeface="Franklin Gothic Book" panose="020B0503020102020204" pitchFamily="34" charset="0"/>
              </a:rPr>
              <a:t>	- Wireshark </a:t>
            </a:r>
          </a:p>
          <a:p>
            <a:pPr algn="ctr"/>
            <a:r>
              <a:rPr lang="en-US" sz="3600" dirty="0" smtClean="0">
                <a:latin typeface="Franklin Gothic Book" panose="020B0503020102020204" pitchFamily="34" charset="0"/>
              </a:rPr>
              <a:t>- Chrome developer tools</a:t>
            </a:r>
            <a:r>
              <a:rPr lang="en-US" sz="3600" dirty="0" smtClean="0">
                <a:latin typeface="Franklin Gothic Book" panose="020B0503020102020204" pitchFamily="34" charset="0"/>
              </a:rPr>
              <a:t> </a:t>
            </a:r>
            <a:endParaRPr lang="en-US" sz="3600" dirty="0">
              <a:latin typeface="Franklin Gothic Book" panose="020B05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95480" y="4369238"/>
            <a:ext cx="1112520" cy="133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D31900"/>
                </a:solidFill>
              </a:rPr>
              <a:t>1.</a:t>
            </a:r>
            <a:endParaRPr lang="en-US" sz="7200" b="1" dirty="0">
              <a:solidFill>
                <a:srgbClr val="D319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745040" y="11496533"/>
            <a:ext cx="1112520" cy="133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D31900"/>
                </a:solidFill>
              </a:rPr>
              <a:t>2.</a:t>
            </a:r>
            <a:endParaRPr lang="en-US" sz="7200" b="1" dirty="0">
              <a:solidFill>
                <a:srgbClr val="D319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93120" y="16286929"/>
            <a:ext cx="1112520" cy="133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D31900"/>
                </a:solidFill>
              </a:rPr>
              <a:t>3.</a:t>
            </a:r>
            <a:endParaRPr lang="en-US" sz="7200" b="1" dirty="0">
              <a:solidFill>
                <a:srgbClr val="D319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anose="05000000000000000000" pitchFamily="2" charset="2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anose="05000000000000000000" pitchFamily="2" charset="2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poster_template_Powerpoint</Template>
  <TotalTime>472</TotalTime>
  <Words>149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DejaVu Sans</vt:lpstr>
      <vt:lpstr>Franklin Gothic Book</vt:lpstr>
      <vt:lpstr>Franklin Gothic Medium Cond</vt:lpstr>
      <vt:lpstr>Nimbus Roman No9 L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Amal Kadi</dc:creator>
  <cp:lastModifiedBy>Amal Kadi</cp:lastModifiedBy>
  <cp:revision>64</cp:revision>
  <dcterms:created xsi:type="dcterms:W3CDTF">2015-04-29T20:24:04Z</dcterms:created>
  <dcterms:modified xsi:type="dcterms:W3CDTF">2015-04-30T18:35:02Z</dcterms:modified>
</cp:coreProperties>
</file>