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Midlaj R" userId="4ffee0e4288d9683" providerId="LiveId" clId="{F6479759-7F78-4144-A863-7018A0061F76}"/>
    <pc:docChg chg="modSld">
      <pc:chgData name="Muhammed Midlaj R" userId="4ffee0e4288d9683" providerId="LiveId" clId="{F6479759-7F78-4144-A863-7018A0061F76}" dt="2024-04-10T05:29:48.218" v="26" actId="20577"/>
      <pc:docMkLst>
        <pc:docMk/>
      </pc:docMkLst>
      <pc:sldChg chg="modSp mod">
        <pc:chgData name="Muhammed Midlaj R" userId="4ffee0e4288d9683" providerId="LiveId" clId="{F6479759-7F78-4144-A863-7018A0061F76}" dt="2024-04-10T05:29:48.218" v="26" actId="20577"/>
        <pc:sldMkLst>
          <pc:docMk/>
          <pc:sldMk cId="0" sldId="256"/>
        </pc:sldMkLst>
        <pc:spChg chg="mod">
          <ac:chgData name="Muhammed Midlaj R" userId="4ffee0e4288d9683" providerId="LiveId" clId="{F6479759-7F78-4144-A863-7018A0061F76}" dt="2024-04-10T05:29:48.218" v="26" actId="20577"/>
          <ac:spMkLst>
            <pc:docMk/>
            <pc:sldMk cId="0" sldId="256"/>
            <ac:spMk id="1099" creationId="{00000000-0000-0000-0000-000000000000}"/>
          </ac:spMkLst>
        </pc:spChg>
      </pc:sldChg>
    </pc:docChg>
  </pc:docChgLst>
  <pc:docChgLst>
    <pc:chgData name="Muhammed Midlaj R" userId="4ffee0e4288d9683" providerId="LiveId" clId="{D83B6EAC-BFC8-487E-BB45-CBC039D359C3}"/>
    <pc:docChg chg="modSld">
      <pc:chgData name="Muhammed Midlaj R" userId="4ffee0e4288d9683" providerId="LiveId" clId="{D83B6EAC-BFC8-487E-BB45-CBC039D359C3}" dt="2024-04-10T05:39:03.153" v="26" actId="20577"/>
      <pc:docMkLst>
        <pc:docMk/>
      </pc:docMkLst>
      <pc:sldChg chg="modSp mod">
        <pc:chgData name="Muhammed Midlaj R" userId="4ffee0e4288d9683" providerId="LiveId" clId="{D83B6EAC-BFC8-487E-BB45-CBC039D359C3}" dt="2024-04-10T05:39:03.153" v="26" actId="20577"/>
        <pc:sldMkLst>
          <pc:docMk/>
          <pc:sldMk cId="0" sldId="256"/>
        </pc:sldMkLst>
        <pc:spChg chg="mod">
          <ac:chgData name="Muhammed Midlaj R" userId="4ffee0e4288d9683" providerId="LiveId" clId="{D83B6EAC-BFC8-487E-BB45-CBC039D359C3}" dt="2024-04-10T05:39:03.153" v="26" actId="20577"/>
          <ac:spMkLst>
            <pc:docMk/>
            <pc:sldMk cId="0" sldId="256"/>
            <ac:spMk id="1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102595" y="3948580"/>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Amal Krishna MU</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:7209212440</a:t>
            </a:r>
            <a:r>
              <a:rPr lang="en-US" sz="1100">
                <a:solidFill>
                  <a:schemeClr val="dk1"/>
                </a:solidFill>
              </a:rPr>
              <a:t>04</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3</cp:revision>
  <dcterms:modified xsi:type="dcterms:W3CDTF">2024-04-10T05:39:06Z</dcterms:modified>
</cp:coreProperties>
</file>