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12" r:id="rId3"/>
    <p:sldId id="300" r:id="rId4"/>
    <p:sldId id="306" r:id="rId5"/>
    <p:sldId id="301" r:id="rId6"/>
    <p:sldId id="302" r:id="rId7"/>
    <p:sldId id="303" r:id="rId8"/>
    <p:sldId id="304" r:id="rId9"/>
    <p:sldId id="305" r:id="rId10"/>
    <p:sldId id="307" r:id="rId11"/>
    <p:sldId id="308" r:id="rId12"/>
    <p:sldId id="309" r:id="rId13"/>
    <p:sldId id="310" r:id="rId14"/>
    <p:sldId id="311" r:id="rId15"/>
    <p:sldId id="314" r:id="rId16"/>
    <p:sldId id="313" r:id="rId17"/>
    <p:sldId id="315" r:id="rId18"/>
    <p:sldId id="316" r:id="rId19"/>
    <p:sldId id="317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4ABD37-744E-420E-ADDC-EFA761AE127C}">
          <p14:sldIdLst>
            <p14:sldId id="256"/>
            <p14:sldId id="312"/>
            <p14:sldId id="300"/>
            <p14:sldId id="306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0"/>
            <p14:sldId id="311"/>
            <p14:sldId id="314"/>
            <p14:sldId id="313"/>
            <p14:sldId id="315"/>
            <p14:sldId id="316"/>
            <p14:sldId id="317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7" autoAdjust="0"/>
  </p:normalViewPr>
  <p:slideViewPr>
    <p:cSldViewPr snapToGrid="0">
      <p:cViewPr varScale="1">
        <p:scale>
          <a:sx n="81" d="100"/>
          <a:sy n="81" d="100"/>
        </p:scale>
        <p:origin x="63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273D4-FB32-4326-B0FE-630A49560D46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5CE8B6-C839-470D-90F2-2F279D165537}">
      <dgm:prSet phldrT="[Text]" custT="1"/>
      <dgm:spPr/>
      <dgm:t>
        <a:bodyPr/>
        <a:lstStyle/>
        <a:p>
          <a:r>
            <a:rPr lang="en-US" sz="1400" b="0" dirty="0" smtClean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rPr>
            <a:t>Attack Techniques </a:t>
          </a:r>
          <a:br>
            <a:rPr lang="en-US" sz="1400" b="0" dirty="0" smtClean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rPr>
          </a:br>
          <a:r>
            <a:rPr lang="en-US" sz="1400" b="0" dirty="0" smtClean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rPr>
            <a:t>&amp; </a:t>
          </a:r>
          <a:br>
            <a:rPr lang="en-US" sz="1400" b="0" dirty="0" smtClean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rPr>
          </a:br>
          <a:r>
            <a:rPr lang="en-US" sz="1400" b="0" dirty="0" smtClean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rPr>
            <a:t>Defense Mechanisms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D06A93-1B8C-4CB7-A6FD-8630CFE676B0}" type="parTrans" cxnId="{A0685C11-982C-4583-8430-B6FEC3270076}">
      <dgm:prSet/>
      <dgm:spPr/>
      <dgm:t>
        <a:bodyPr/>
        <a:lstStyle/>
        <a:p>
          <a:endParaRPr lang="en-US" sz="4400"/>
        </a:p>
      </dgm:t>
    </dgm:pt>
    <dgm:pt modelId="{C8223C35-40E2-4A49-A62C-E71CD2FE2D74}" type="sibTrans" cxnId="{A0685C11-982C-4583-8430-B6FEC3270076}">
      <dgm:prSet/>
      <dgm:spPr/>
      <dgm:t>
        <a:bodyPr/>
        <a:lstStyle/>
        <a:p>
          <a:endParaRPr lang="en-US" sz="4400"/>
        </a:p>
      </dgm:t>
    </dgm:pt>
    <dgm:pt modelId="{FBEDB870-E5AF-4E15-B38E-C4C7E285C403}">
      <dgm:prSet phldrT="[Text]" custT="1"/>
      <dgm:spPr/>
      <dgm:t>
        <a:bodyPr/>
        <a:lstStyle/>
        <a:p>
          <a:r>
            <a:rPr lang="en-US" sz="1400" b="0" dirty="0" smtClean="0">
              <a:latin typeface="Arial"/>
              <a:ea typeface="ＭＳ Ｐゴシック" pitchFamily="80" charset="-128"/>
              <a:cs typeface="ＭＳ Ｐゴシック" pitchFamily="80" charset="-128"/>
            </a:rPr>
            <a:t>Attack Techniques</a:t>
          </a:r>
          <a:endParaRPr lang="en-US" sz="1400" b="0" dirty="0">
            <a:latin typeface="Arial"/>
            <a:ea typeface="ＭＳ Ｐゴシック" pitchFamily="80" charset="-128"/>
            <a:cs typeface="ＭＳ Ｐゴシック" pitchFamily="80" charset="-128"/>
          </a:endParaRPr>
        </a:p>
      </dgm:t>
    </dgm:pt>
    <dgm:pt modelId="{5785C464-66FE-436D-ADBD-D2997E7446AE}" type="parTrans" cxnId="{4DD21B93-4215-4123-8B6C-6D4DEB0E542D}">
      <dgm:prSet/>
      <dgm:spPr/>
      <dgm:t>
        <a:bodyPr/>
        <a:lstStyle/>
        <a:p>
          <a:endParaRPr lang="en-US" sz="4400"/>
        </a:p>
      </dgm:t>
    </dgm:pt>
    <dgm:pt modelId="{9215AF19-C9AA-4268-87C1-0364E87066F1}" type="sibTrans" cxnId="{4DD21B93-4215-4123-8B6C-6D4DEB0E542D}">
      <dgm:prSet/>
      <dgm:spPr/>
      <dgm:t>
        <a:bodyPr/>
        <a:lstStyle/>
        <a:p>
          <a:endParaRPr lang="en-US" sz="4400"/>
        </a:p>
      </dgm:t>
    </dgm:pt>
    <dgm:pt modelId="{03257CB7-93F2-4D6B-AA57-369B8DE09085}">
      <dgm:prSet phldrT="[Text]" custT="1"/>
      <dgm:spPr/>
      <dgm:t>
        <a:bodyPr/>
        <a:lstStyle/>
        <a:p>
          <a:r>
            <a:rPr lang="en-US" sz="1400" b="0" dirty="0" smtClean="0">
              <a:latin typeface="Arial"/>
              <a:ea typeface="ＭＳ Ｐゴシック" pitchFamily="80" charset="-128"/>
              <a:cs typeface="ＭＳ Ｐゴシック" pitchFamily="80" charset="-128"/>
            </a:rPr>
            <a:t>Flooding </a:t>
          </a:r>
          <a:br>
            <a:rPr lang="en-US" sz="1400" b="0" dirty="0" smtClean="0">
              <a:latin typeface="Arial"/>
              <a:ea typeface="ＭＳ Ｐゴシック" pitchFamily="80" charset="-128"/>
              <a:cs typeface="ＭＳ Ｐゴシック" pitchFamily="80" charset="-128"/>
            </a:rPr>
          </a:br>
          <a:r>
            <a:rPr lang="en-US" sz="1400" b="0" dirty="0" smtClean="0">
              <a:latin typeface="Arial"/>
              <a:ea typeface="ＭＳ Ｐゴシック" pitchFamily="80" charset="-128"/>
              <a:cs typeface="ＭＳ Ｐゴシック" pitchFamily="80" charset="-128"/>
            </a:rPr>
            <a:t>Attacks</a:t>
          </a:r>
          <a:endParaRPr lang="en-US" sz="1400" b="0" dirty="0">
            <a:latin typeface="Arial"/>
            <a:ea typeface="ＭＳ Ｐゴシック" pitchFamily="80" charset="-128"/>
            <a:cs typeface="ＭＳ Ｐゴシック" pitchFamily="80" charset="-128"/>
          </a:endParaRPr>
        </a:p>
      </dgm:t>
    </dgm:pt>
    <dgm:pt modelId="{999F6C36-BC98-4EA5-8514-7D4A94337DC7}" type="parTrans" cxnId="{11416C3E-1933-447A-8B67-79113A94CC3C}">
      <dgm:prSet/>
      <dgm:spPr/>
      <dgm:t>
        <a:bodyPr/>
        <a:lstStyle/>
        <a:p>
          <a:endParaRPr lang="en-US" sz="4400"/>
        </a:p>
      </dgm:t>
    </dgm:pt>
    <dgm:pt modelId="{58BFEA5E-D3F7-407E-813E-E52D1C77739B}" type="sibTrans" cxnId="{11416C3E-1933-447A-8B67-79113A94CC3C}">
      <dgm:prSet/>
      <dgm:spPr/>
      <dgm:t>
        <a:bodyPr/>
        <a:lstStyle/>
        <a:p>
          <a:endParaRPr lang="en-US" sz="4400"/>
        </a:p>
      </dgm:t>
    </dgm:pt>
    <dgm:pt modelId="{B5269D8B-0AA6-4DC5-AEB9-DDB6D8C08745}">
      <dgm:prSet phldrT="[Text]" custT="1"/>
      <dgm:spPr/>
      <dgm:t>
        <a:bodyPr/>
        <a:lstStyle/>
        <a:p>
          <a:r>
            <a:rPr lang="en-US" sz="1400" b="0" dirty="0" smtClean="0">
              <a:latin typeface="Arial"/>
              <a:ea typeface="ＭＳ Ｐゴシック" pitchFamily="80" charset="-128"/>
              <a:cs typeface="ＭＳ Ｐゴシック" pitchFamily="80" charset="-128"/>
            </a:rPr>
            <a:t>Reflection/Amplification Attacks</a:t>
          </a:r>
          <a:endParaRPr lang="en-US" sz="1400" b="0" dirty="0"/>
        </a:p>
      </dgm:t>
    </dgm:pt>
    <dgm:pt modelId="{EF6EEC0F-BB57-4221-86A6-44314AB9653A}" type="parTrans" cxnId="{289D78C1-B542-4D4A-8E7B-556060B7CA57}">
      <dgm:prSet/>
      <dgm:spPr/>
      <dgm:t>
        <a:bodyPr/>
        <a:lstStyle/>
        <a:p>
          <a:endParaRPr lang="en-US" sz="4400"/>
        </a:p>
      </dgm:t>
    </dgm:pt>
    <dgm:pt modelId="{A87C46D6-3C73-4B0C-ADE3-05A72DBFDE9B}" type="sibTrans" cxnId="{289D78C1-B542-4D4A-8E7B-556060B7CA57}">
      <dgm:prSet/>
      <dgm:spPr/>
      <dgm:t>
        <a:bodyPr/>
        <a:lstStyle/>
        <a:p>
          <a:endParaRPr lang="en-US" sz="4400"/>
        </a:p>
      </dgm:t>
    </dgm:pt>
    <dgm:pt modelId="{40F2A7A4-7F31-4CB2-9865-037B36D4E5FE}">
      <dgm:prSet phldrT="[Text]" custT="1"/>
      <dgm:spPr/>
      <dgm:t>
        <a:bodyPr/>
        <a:lstStyle/>
        <a:p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Defense Mechanisms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C9CD00-DA55-4617-A3F3-DA0286033385}" type="parTrans" cxnId="{E6E70ACA-B82B-45BF-BD46-B017521938EF}">
      <dgm:prSet/>
      <dgm:spPr/>
      <dgm:t>
        <a:bodyPr/>
        <a:lstStyle/>
        <a:p>
          <a:endParaRPr lang="en-US" sz="4400"/>
        </a:p>
      </dgm:t>
    </dgm:pt>
    <dgm:pt modelId="{376D519A-EB8A-4F65-9344-30BC9393EAB6}" type="sibTrans" cxnId="{E6E70ACA-B82B-45BF-BD46-B017521938EF}">
      <dgm:prSet/>
      <dgm:spPr/>
      <dgm:t>
        <a:bodyPr/>
        <a:lstStyle/>
        <a:p>
          <a:endParaRPr lang="en-US" sz="4400"/>
        </a:p>
      </dgm:t>
    </dgm:pt>
    <dgm:pt modelId="{AF0DD36F-915F-4B07-A5E8-9EB54691C48F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- Attack Prevention and Mitigation</a:t>
          </a:r>
          <a:b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- Attack Detection</a:t>
          </a:r>
          <a:b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- Attack Attribution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2DAAC0-66A4-4983-B1D4-ED632BE3DD53}" type="parTrans" cxnId="{AC83523B-B2BF-4CE7-A4BF-EE00613B9470}">
      <dgm:prSet/>
      <dgm:spPr/>
      <dgm:t>
        <a:bodyPr/>
        <a:lstStyle/>
        <a:p>
          <a:endParaRPr lang="en-US" sz="4400"/>
        </a:p>
      </dgm:t>
    </dgm:pt>
    <dgm:pt modelId="{C2B14BA3-73E0-4CD9-8003-AA643D18BB9A}" type="sibTrans" cxnId="{AC83523B-B2BF-4CE7-A4BF-EE00613B9470}">
      <dgm:prSet/>
      <dgm:spPr/>
      <dgm:t>
        <a:bodyPr/>
        <a:lstStyle/>
        <a:p>
          <a:endParaRPr lang="en-US" sz="4400"/>
        </a:p>
      </dgm:t>
    </dgm:pt>
    <dgm:pt modelId="{14C485DA-9740-4E3A-9596-07FDA7CAAB59}">
      <dgm:prSet phldrT="[Text]" custT="1"/>
      <dgm:spPr/>
      <dgm:t>
        <a:bodyPr/>
        <a:lstStyle/>
        <a:p>
          <a:r>
            <a:rPr lang="en-CA" sz="1400" b="0" dirty="0" smtClean="0">
              <a:latin typeface="Arial" panose="020B0604020202020204" pitchFamily="34" charset="0"/>
              <a:cs typeface="Arial" panose="020B0604020202020204" pitchFamily="34" charset="0"/>
            </a:rPr>
            <a:t>TCP SYN, </a:t>
          </a:r>
          <a:r>
            <a:rPr lang="pt-BR" sz="1400" b="0" dirty="0" smtClean="0">
              <a:latin typeface="Arial" panose="020B0604020202020204" pitchFamily="34" charset="0"/>
              <a:cs typeface="Arial" panose="020B0604020202020204" pitchFamily="34" charset="0"/>
            </a:rPr>
            <a:t>UDP, </a:t>
          </a:r>
          <a:r>
            <a:rPr lang="en-US" sz="1400" b="0" dirty="0" smtClean="0">
              <a:latin typeface="Arial" panose="020B0604020202020204" pitchFamily="34" charset="0"/>
              <a:cs typeface="Arial" panose="020B0604020202020204" pitchFamily="34" charset="0"/>
            </a:rPr>
            <a:t>ICMP, </a:t>
          </a:r>
          <a:br>
            <a:rPr lang="en-US" sz="1400" b="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CA" sz="1400" b="0" dirty="0" smtClean="0">
              <a:latin typeface="Arial" panose="020B0604020202020204" pitchFamily="34" charset="0"/>
              <a:cs typeface="Arial" panose="020B0604020202020204" pitchFamily="34" charset="0"/>
            </a:rPr>
            <a:t>DNS, </a:t>
          </a:r>
          <a:r>
            <a:rPr lang="en-US" sz="1400" b="0" dirty="0" smtClean="0">
              <a:latin typeface="Arial" panose="020B0604020202020204" pitchFamily="34" charset="0"/>
              <a:cs typeface="Arial" panose="020B0604020202020204" pitchFamily="34" charset="0"/>
            </a:rPr>
            <a:t>HTTP, SIP,</a:t>
          </a:r>
          <a:br>
            <a:rPr lang="en-US" sz="1400" b="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b="0" dirty="0" smtClean="0">
              <a:latin typeface="Arial" panose="020B0604020202020204" pitchFamily="34" charset="0"/>
              <a:cs typeface="Arial" panose="020B0604020202020204" pitchFamily="34" charset="0"/>
            </a:rPr>
            <a:t>etc.</a:t>
          </a:r>
          <a:endParaRPr lang="en-US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180604-A739-4B8E-B512-4C56D41AC776}" type="parTrans" cxnId="{9D9E0D2F-8652-4E50-ABF9-C4857EB494F9}">
      <dgm:prSet/>
      <dgm:spPr/>
      <dgm:t>
        <a:bodyPr/>
        <a:lstStyle/>
        <a:p>
          <a:endParaRPr lang="en-US" sz="4400"/>
        </a:p>
      </dgm:t>
    </dgm:pt>
    <dgm:pt modelId="{CF37B601-1B90-467B-B572-DAFD94C797F2}" type="sibTrans" cxnId="{9D9E0D2F-8652-4E50-ABF9-C4857EB494F9}">
      <dgm:prSet/>
      <dgm:spPr/>
      <dgm:t>
        <a:bodyPr/>
        <a:lstStyle/>
        <a:p>
          <a:endParaRPr lang="en-US" sz="4400"/>
        </a:p>
      </dgm:t>
    </dgm:pt>
    <dgm:pt modelId="{C18C9AD5-72E9-4488-8F6E-662600690960}">
      <dgm:prSet phldrT="[Text]" custT="1"/>
      <dgm:spPr/>
      <dgm:t>
        <a:bodyPr/>
        <a:lstStyle/>
        <a:p>
          <a:r>
            <a:rPr lang="en-CA" sz="1400" b="0" dirty="0" smtClean="0">
              <a:latin typeface="Arial" panose="020B0604020202020204" pitchFamily="34" charset="0"/>
              <a:ea typeface="ＭＳ Ｐゴシック" pitchFamily="80" charset="-128"/>
              <a:cs typeface="Arial" panose="020B0604020202020204" pitchFamily="34" charset="0"/>
            </a:rPr>
            <a:t>NTP, </a:t>
          </a:r>
          <a:r>
            <a:rPr lang="en-US" sz="1400" b="0" dirty="0" smtClean="0">
              <a:latin typeface="Arial" panose="020B0604020202020204" pitchFamily="34" charset="0"/>
              <a:ea typeface="ＭＳ Ｐゴシック" pitchFamily="80" charset="-128"/>
              <a:cs typeface="Arial" panose="020B0604020202020204" pitchFamily="34" charset="0"/>
            </a:rPr>
            <a:t>DNS, SNMP, S</a:t>
          </a:r>
          <a:r>
            <a:rPr lang="en-US" sz="1400" b="0" dirty="0" smtClean="0">
              <a:latin typeface="Arial" panose="020B0604020202020204" pitchFamily="34" charset="0"/>
              <a:cs typeface="Arial" panose="020B0604020202020204" pitchFamily="34" charset="0"/>
            </a:rPr>
            <a:t>SDP, </a:t>
          </a:r>
          <a:r>
            <a:rPr lang="en-US" sz="1400" b="0" dirty="0" err="1" smtClean="0">
              <a:latin typeface="Arial" panose="020B0604020202020204" pitchFamily="34" charset="0"/>
              <a:cs typeface="Arial" panose="020B0604020202020204" pitchFamily="34" charset="0"/>
            </a:rPr>
            <a:t>CharGen</a:t>
          </a:r>
          <a:r>
            <a:rPr lang="en-US" sz="1400" b="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CA" sz="1400" b="0" dirty="0" smtClean="0">
              <a:latin typeface="Arial" panose="020B0604020202020204" pitchFamily="34" charset="0"/>
              <a:cs typeface="Arial" panose="020B0604020202020204" pitchFamily="34" charset="0"/>
            </a:rPr>
            <a:t>QOTD, </a:t>
          </a:r>
          <a:r>
            <a:rPr lang="en-US" sz="1400" b="0" dirty="0" smtClean="0">
              <a:latin typeface="Arial" panose="020B0604020202020204" pitchFamily="34" charset="0"/>
              <a:cs typeface="Arial" panose="020B0604020202020204" pitchFamily="34" charset="0"/>
            </a:rPr>
            <a:t>Quake 3, </a:t>
          </a:r>
          <a:r>
            <a:rPr lang="en-CA" sz="1400" b="0" dirty="0" err="1" smtClean="0">
              <a:latin typeface="Arial" panose="020B0604020202020204" pitchFamily="34" charset="0"/>
              <a:cs typeface="Arial" panose="020B0604020202020204" pitchFamily="34" charset="0"/>
            </a:rPr>
            <a:t>NetBios</a:t>
          </a:r>
          <a:r>
            <a:rPr lang="en-CA" sz="1400" b="0" dirty="0" smtClean="0">
              <a:latin typeface="Arial" panose="020B0604020202020204" pitchFamily="34" charset="0"/>
              <a:cs typeface="Arial" panose="020B0604020202020204" pitchFamily="34" charset="0"/>
            </a:rPr>
            <a:t>, RIP, </a:t>
          </a:r>
          <a:br>
            <a:rPr lang="en-CA" sz="1400" b="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CA" sz="1400" b="0" dirty="0" smtClean="0">
              <a:latin typeface="Arial" panose="020B0604020202020204" pitchFamily="34" charset="0"/>
              <a:cs typeface="Arial" panose="020B0604020202020204" pitchFamily="34" charset="0"/>
            </a:rPr>
            <a:t>etc.</a:t>
          </a:r>
          <a:endParaRPr lang="en-US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DB9980-D853-41DD-BF0A-B0CB159B0A83}" type="parTrans" cxnId="{6193617A-3382-49BA-8D53-BC00CDE02166}">
      <dgm:prSet/>
      <dgm:spPr/>
      <dgm:t>
        <a:bodyPr/>
        <a:lstStyle/>
        <a:p>
          <a:endParaRPr lang="en-US" sz="4400"/>
        </a:p>
      </dgm:t>
    </dgm:pt>
    <dgm:pt modelId="{3741342E-9752-4866-9D6B-8737BE8C3517}" type="sibTrans" cxnId="{6193617A-3382-49BA-8D53-BC00CDE02166}">
      <dgm:prSet/>
      <dgm:spPr/>
      <dgm:t>
        <a:bodyPr/>
        <a:lstStyle/>
        <a:p>
          <a:endParaRPr lang="en-US" sz="4400"/>
        </a:p>
      </dgm:t>
    </dgm:pt>
    <dgm:pt modelId="{AF94E950-FB5C-45C2-B313-1623FCE45460}" type="pres">
      <dgm:prSet presAssocID="{D05273D4-FB32-4326-B0FE-630A49560D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9A01DA3-D0E1-4649-A1E6-D93283780BD9}" type="pres">
      <dgm:prSet presAssocID="{845CE8B6-C839-470D-90F2-2F279D165537}" presName="hierRoot1" presStyleCnt="0"/>
      <dgm:spPr/>
      <dgm:t>
        <a:bodyPr/>
        <a:lstStyle/>
        <a:p>
          <a:endParaRPr lang="en-US"/>
        </a:p>
      </dgm:t>
    </dgm:pt>
    <dgm:pt modelId="{557EFF13-0193-4607-9B77-951DFB71C0B9}" type="pres">
      <dgm:prSet presAssocID="{845CE8B6-C839-470D-90F2-2F279D165537}" presName="composite" presStyleCnt="0"/>
      <dgm:spPr/>
      <dgm:t>
        <a:bodyPr/>
        <a:lstStyle/>
        <a:p>
          <a:endParaRPr lang="en-US"/>
        </a:p>
      </dgm:t>
    </dgm:pt>
    <dgm:pt modelId="{F7024ED7-BADC-4DDF-812E-99968BCFBD21}" type="pres">
      <dgm:prSet presAssocID="{845CE8B6-C839-470D-90F2-2F279D165537}" presName="background" presStyleLbl="node0" presStyleIdx="0" presStyleCnt="1"/>
      <dgm:spPr/>
      <dgm:t>
        <a:bodyPr/>
        <a:lstStyle/>
        <a:p>
          <a:endParaRPr lang="en-US"/>
        </a:p>
      </dgm:t>
    </dgm:pt>
    <dgm:pt modelId="{2F9F802B-75E3-42D1-92D2-4C0753448B15}" type="pres">
      <dgm:prSet presAssocID="{845CE8B6-C839-470D-90F2-2F279D165537}" presName="text" presStyleLbl="fgAcc0" presStyleIdx="0" presStyleCnt="1" custScaleX="122221" custScaleY="117292" custLinFactNeighborX="-982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9C53AE-976D-4AD1-A5C8-BBC17EEDA996}" type="pres">
      <dgm:prSet presAssocID="{845CE8B6-C839-470D-90F2-2F279D165537}" presName="hierChild2" presStyleCnt="0"/>
      <dgm:spPr/>
      <dgm:t>
        <a:bodyPr/>
        <a:lstStyle/>
        <a:p>
          <a:endParaRPr lang="en-US"/>
        </a:p>
      </dgm:t>
    </dgm:pt>
    <dgm:pt modelId="{09178A1C-D916-47DA-87EC-CCF7A75FADA6}" type="pres">
      <dgm:prSet presAssocID="{5785C464-66FE-436D-ADBD-D2997E7446A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D4F7F12-F359-4ADE-9445-93D6F548BB61}" type="pres">
      <dgm:prSet presAssocID="{FBEDB870-E5AF-4E15-B38E-C4C7E285C403}" presName="hierRoot2" presStyleCnt="0"/>
      <dgm:spPr/>
      <dgm:t>
        <a:bodyPr/>
        <a:lstStyle/>
        <a:p>
          <a:endParaRPr lang="en-US"/>
        </a:p>
      </dgm:t>
    </dgm:pt>
    <dgm:pt modelId="{4D6C2EBB-557A-4E8B-AFC9-A0FABAB1EB69}" type="pres">
      <dgm:prSet presAssocID="{FBEDB870-E5AF-4E15-B38E-C4C7E285C403}" presName="composite2" presStyleCnt="0"/>
      <dgm:spPr/>
      <dgm:t>
        <a:bodyPr/>
        <a:lstStyle/>
        <a:p>
          <a:endParaRPr lang="en-US"/>
        </a:p>
      </dgm:t>
    </dgm:pt>
    <dgm:pt modelId="{1E731DF2-298C-47AD-ACB2-264829014382}" type="pres">
      <dgm:prSet presAssocID="{FBEDB870-E5AF-4E15-B38E-C4C7E285C403}" presName="background2" presStyleLbl="node2" presStyleIdx="0" presStyleCnt="2"/>
      <dgm:spPr/>
      <dgm:t>
        <a:bodyPr/>
        <a:lstStyle/>
        <a:p>
          <a:endParaRPr lang="en-US"/>
        </a:p>
      </dgm:t>
    </dgm:pt>
    <dgm:pt modelId="{F232AF8A-4CF6-4654-88E9-0C864AD9C932}" type="pres">
      <dgm:prSet presAssocID="{FBEDB870-E5AF-4E15-B38E-C4C7E285C403}" presName="text2" presStyleLbl="fgAcc2" presStyleIdx="0" presStyleCnt="2" custScaleX="110392" custScaleY="109532" custLinFactX="-16915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6FF289-2CEF-4111-8EB5-9733BC07936B}" type="pres">
      <dgm:prSet presAssocID="{FBEDB870-E5AF-4E15-B38E-C4C7E285C403}" presName="hierChild3" presStyleCnt="0"/>
      <dgm:spPr/>
      <dgm:t>
        <a:bodyPr/>
        <a:lstStyle/>
        <a:p>
          <a:endParaRPr lang="en-US"/>
        </a:p>
      </dgm:t>
    </dgm:pt>
    <dgm:pt modelId="{C89566C2-3AA5-4020-98F9-F2F8525A7FBA}" type="pres">
      <dgm:prSet presAssocID="{999F6C36-BC98-4EA5-8514-7D4A94337DC7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56F4D71-8D04-4050-8350-6F3814C5947E}" type="pres">
      <dgm:prSet presAssocID="{03257CB7-93F2-4D6B-AA57-369B8DE09085}" presName="hierRoot3" presStyleCnt="0"/>
      <dgm:spPr/>
      <dgm:t>
        <a:bodyPr/>
        <a:lstStyle/>
        <a:p>
          <a:endParaRPr lang="en-US"/>
        </a:p>
      </dgm:t>
    </dgm:pt>
    <dgm:pt modelId="{65E5E9DA-2F4E-4EA5-8A94-F00C00094441}" type="pres">
      <dgm:prSet presAssocID="{03257CB7-93F2-4D6B-AA57-369B8DE09085}" presName="composite3" presStyleCnt="0"/>
      <dgm:spPr/>
      <dgm:t>
        <a:bodyPr/>
        <a:lstStyle/>
        <a:p>
          <a:endParaRPr lang="en-US"/>
        </a:p>
      </dgm:t>
    </dgm:pt>
    <dgm:pt modelId="{37623547-3E3E-405F-8E6C-DA2234EA108F}" type="pres">
      <dgm:prSet presAssocID="{03257CB7-93F2-4D6B-AA57-369B8DE09085}" presName="background3" presStyleLbl="node3" presStyleIdx="0" presStyleCnt="3"/>
      <dgm:spPr/>
      <dgm:t>
        <a:bodyPr/>
        <a:lstStyle/>
        <a:p>
          <a:endParaRPr lang="en-US"/>
        </a:p>
      </dgm:t>
    </dgm:pt>
    <dgm:pt modelId="{C4A19068-4901-42D5-8ADA-74982CB5E882}" type="pres">
      <dgm:prSet presAssocID="{03257CB7-93F2-4D6B-AA57-369B8DE09085}" presName="text3" presStyleLbl="fgAcc3" presStyleIdx="0" presStyleCnt="3" custScaleX="145931" custScaleY="1076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F3E3E5-8ADF-4799-BBD5-68894FC8DC30}" type="pres">
      <dgm:prSet presAssocID="{03257CB7-93F2-4D6B-AA57-369B8DE09085}" presName="hierChild4" presStyleCnt="0"/>
      <dgm:spPr/>
      <dgm:t>
        <a:bodyPr/>
        <a:lstStyle/>
        <a:p>
          <a:endParaRPr lang="en-US"/>
        </a:p>
      </dgm:t>
    </dgm:pt>
    <dgm:pt modelId="{7C2558AD-8FAF-439D-95DA-16C25BC412F4}" type="pres">
      <dgm:prSet presAssocID="{02180604-A739-4B8E-B512-4C56D41AC776}" presName="Name23" presStyleLbl="parChTrans1D4" presStyleIdx="0" presStyleCnt="2"/>
      <dgm:spPr/>
      <dgm:t>
        <a:bodyPr/>
        <a:lstStyle/>
        <a:p>
          <a:endParaRPr lang="en-US"/>
        </a:p>
      </dgm:t>
    </dgm:pt>
    <dgm:pt modelId="{D540094B-6E18-4D47-9357-66A8B3B6B7E7}" type="pres">
      <dgm:prSet presAssocID="{14C485DA-9740-4E3A-9596-07FDA7CAAB59}" presName="hierRoot4" presStyleCnt="0"/>
      <dgm:spPr/>
      <dgm:t>
        <a:bodyPr/>
        <a:lstStyle/>
        <a:p>
          <a:endParaRPr lang="en-US"/>
        </a:p>
      </dgm:t>
    </dgm:pt>
    <dgm:pt modelId="{14C500CA-4E01-46D0-9042-E6FCE157AD5B}" type="pres">
      <dgm:prSet presAssocID="{14C485DA-9740-4E3A-9596-07FDA7CAAB59}" presName="composite4" presStyleCnt="0"/>
      <dgm:spPr/>
      <dgm:t>
        <a:bodyPr/>
        <a:lstStyle/>
        <a:p>
          <a:endParaRPr lang="en-US"/>
        </a:p>
      </dgm:t>
    </dgm:pt>
    <dgm:pt modelId="{5DE6BD36-7E1D-4D97-975C-91C326F9556E}" type="pres">
      <dgm:prSet presAssocID="{14C485DA-9740-4E3A-9596-07FDA7CAAB59}" presName="background4" presStyleLbl="node4" presStyleIdx="0" presStyleCnt="2"/>
      <dgm:spPr/>
      <dgm:t>
        <a:bodyPr/>
        <a:lstStyle/>
        <a:p>
          <a:endParaRPr lang="en-US"/>
        </a:p>
      </dgm:t>
    </dgm:pt>
    <dgm:pt modelId="{05052335-B8B4-4FBD-90C2-342BFFE81077}" type="pres">
      <dgm:prSet presAssocID="{14C485DA-9740-4E3A-9596-07FDA7CAAB59}" presName="text4" presStyleLbl="fgAcc4" presStyleIdx="0" presStyleCnt="2" custScaleX="235737" custScaleY="1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373163-601E-4AE0-975E-ADEA2D2E571E}" type="pres">
      <dgm:prSet presAssocID="{14C485DA-9740-4E3A-9596-07FDA7CAAB59}" presName="hierChild5" presStyleCnt="0"/>
      <dgm:spPr/>
      <dgm:t>
        <a:bodyPr/>
        <a:lstStyle/>
        <a:p>
          <a:endParaRPr lang="en-US"/>
        </a:p>
      </dgm:t>
    </dgm:pt>
    <dgm:pt modelId="{50C9CF0A-9337-4FFC-9A95-3B2D89B98C60}" type="pres">
      <dgm:prSet presAssocID="{EF6EEC0F-BB57-4221-86A6-44314AB9653A}" presName="Name17" presStyleLbl="parChTrans1D3" presStyleIdx="1" presStyleCnt="3"/>
      <dgm:spPr/>
      <dgm:t>
        <a:bodyPr/>
        <a:lstStyle/>
        <a:p>
          <a:endParaRPr lang="en-US"/>
        </a:p>
      </dgm:t>
    </dgm:pt>
    <dgm:pt modelId="{931519FF-45DD-49F9-B4B5-2532FDC32ABA}" type="pres">
      <dgm:prSet presAssocID="{B5269D8B-0AA6-4DC5-AEB9-DDB6D8C08745}" presName="hierRoot3" presStyleCnt="0"/>
      <dgm:spPr/>
      <dgm:t>
        <a:bodyPr/>
        <a:lstStyle/>
        <a:p>
          <a:endParaRPr lang="en-US"/>
        </a:p>
      </dgm:t>
    </dgm:pt>
    <dgm:pt modelId="{F07056A3-B829-465C-8018-164292454C63}" type="pres">
      <dgm:prSet presAssocID="{B5269D8B-0AA6-4DC5-AEB9-DDB6D8C08745}" presName="composite3" presStyleCnt="0"/>
      <dgm:spPr/>
      <dgm:t>
        <a:bodyPr/>
        <a:lstStyle/>
        <a:p>
          <a:endParaRPr lang="en-US"/>
        </a:p>
      </dgm:t>
    </dgm:pt>
    <dgm:pt modelId="{E3CF815E-1771-4D95-89CE-48717FF03F03}" type="pres">
      <dgm:prSet presAssocID="{B5269D8B-0AA6-4DC5-AEB9-DDB6D8C08745}" presName="background3" presStyleLbl="node3" presStyleIdx="1" presStyleCnt="3"/>
      <dgm:spPr/>
      <dgm:t>
        <a:bodyPr/>
        <a:lstStyle/>
        <a:p>
          <a:endParaRPr lang="en-US"/>
        </a:p>
      </dgm:t>
    </dgm:pt>
    <dgm:pt modelId="{50E9F7DB-2B03-4F2A-9725-8B144CD9C96C}" type="pres">
      <dgm:prSet presAssocID="{B5269D8B-0AA6-4DC5-AEB9-DDB6D8C08745}" presName="text3" presStyleLbl="fgAcc3" presStyleIdx="1" presStyleCnt="3" custScaleX="162469" custScaleY="102790" custLinFactNeighborX="-941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221D2C-C0DA-42AB-91A5-870E1274BC16}" type="pres">
      <dgm:prSet presAssocID="{B5269D8B-0AA6-4DC5-AEB9-DDB6D8C08745}" presName="hierChild4" presStyleCnt="0"/>
      <dgm:spPr/>
      <dgm:t>
        <a:bodyPr/>
        <a:lstStyle/>
        <a:p>
          <a:endParaRPr lang="en-US"/>
        </a:p>
      </dgm:t>
    </dgm:pt>
    <dgm:pt modelId="{77061531-DBEF-48BA-A7D2-FC64F33BF97A}" type="pres">
      <dgm:prSet presAssocID="{1EDB9980-D853-41DD-BF0A-B0CB159B0A8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AE016912-6236-4599-A6CD-54011197C798}" type="pres">
      <dgm:prSet presAssocID="{C18C9AD5-72E9-4488-8F6E-662600690960}" presName="hierRoot4" presStyleCnt="0"/>
      <dgm:spPr/>
      <dgm:t>
        <a:bodyPr/>
        <a:lstStyle/>
        <a:p>
          <a:endParaRPr lang="en-US"/>
        </a:p>
      </dgm:t>
    </dgm:pt>
    <dgm:pt modelId="{3CE3CD5B-518A-45D8-9BAC-5B6D3F347074}" type="pres">
      <dgm:prSet presAssocID="{C18C9AD5-72E9-4488-8F6E-662600690960}" presName="composite4" presStyleCnt="0"/>
      <dgm:spPr/>
      <dgm:t>
        <a:bodyPr/>
        <a:lstStyle/>
        <a:p>
          <a:endParaRPr lang="en-US"/>
        </a:p>
      </dgm:t>
    </dgm:pt>
    <dgm:pt modelId="{90D101C9-1A83-4417-94C8-7280987041BA}" type="pres">
      <dgm:prSet presAssocID="{C18C9AD5-72E9-4488-8F6E-662600690960}" presName="background4" presStyleLbl="node4" presStyleIdx="1" presStyleCnt="2"/>
      <dgm:spPr/>
      <dgm:t>
        <a:bodyPr/>
        <a:lstStyle/>
        <a:p>
          <a:endParaRPr lang="en-US"/>
        </a:p>
      </dgm:t>
    </dgm:pt>
    <dgm:pt modelId="{C5D51184-5FDA-4D92-8D63-09F105228A71}" type="pres">
      <dgm:prSet presAssocID="{C18C9AD5-72E9-4488-8F6E-662600690960}" presName="text4" presStyleLbl="fgAcc4" presStyleIdx="1" presStyleCnt="2" custScaleX="254274" custScaleY="1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1952EA-C4B3-4208-B6C3-976534149970}" type="pres">
      <dgm:prSet presAssocID="{C18C9AD5-72E9-4488-8F6E-662600690960}" presName="hierChild5" presStyleCnt="0"/>
      <dgm:spPr/>
      <dgm:t>
        <a:bodyPr/>
        <a:lstStyle/>
        <a:p>
          <a:endParaRPr lang="en-US"/>
        </a:p>
      </dgm:t>
    </dgm:pt>
    <dgm:pt modelId="{C8549E77-C0F3-492E-A4B5-E833B52B9F2E}" type="pres">
      <dgm:prSet presAssocID="{46C9CD00-DA55-4617-A3F3-DA0286033385}" presName="Name10" presStyleLbl="parChTrans1D2" presStyleIdx="1" presStyleCnt="2"/>
      <dgm:spPr/>
      <dgm:t>
        <a:bodyPr/>
        <a:lstStyle/>
        <a:p>
          <a:endParaRPr lang="en-US"/>
        </a:p>
      </dgm:t>
    </dgm:pt>
    <dgm:pt modelId="{883B42D0-DA0C-462A-A369-4EB64F1BFF17}" type="pres">
      <dgm:prSet presAssocID="{40F2A7A4-7F31-4CB2-9865-037B36D4E5FE}" presName="hierRoot2" presStyleCnt="0"/>
      <dgm:spPr/>
      <dgm:t>
        <a:bodyPr/>
        <a:lstStyle/>
        <a:p>
          <a:endParaRPr lang="en-US"/>
        </a:p>
      </dgm:t>
    </dgm:pt>
    <dgm:pt modelId="{F953B084-9A97-4761-9F8C-2136997834EA}" type="pres">
      <dgm:prSet presAssocID="{40F2A7A4-7F31-4CB2-9865-037B36D4E5FE}" presName="composite2" presStyleCnt="0"/>
      <dgm:spPr/>
      <dgm:t>
        <a:bodyPr/>
        <a:lstStyle/>
        <a:p>
          <a:endParaRPr lang="en-US"/>
        </a:p>
      </dgm:t>
    </dgm:pt>
    <dgm:pt modelId="{85DAC6C4-3505-4EE1-B743-AFCA96EDACAE}" type="pres">
      <dgm:prSet presAssocID="{40F2A7A4-7F31-4CB2-9865-037B36D4E5FE}" presName="background2" presStyleLbl="node2" presStyleIdx="1" presStyleCnt="2"/>
      <dgm:spPr/>
      <dgm:t>
        <a:bodyPr/>
        <a:lstStyle/>
        <a:p>
          <a:endParaRPr lang="en-US"/>
        </a:p>
      </dgm:t>
    </dgm:pt>
    <dgm:pt modelId="{3F706610-65AA-4293-A44F-1B6FDAFBE033}" type="pres">
      <dgm:prSet presAssocID="{40F2A7A4-7F31-4CB2-9865-037B36D4E5FE}" presName="text2" presStyleLbl="fgAcc2" presStyleIdx="1" presStyleCnt="2" custScaleX="110392" custScaleY="109532" custLinFactNeighborX="-86699" custLinFactNeighborY="3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03C4D-E52D-4D88-8D4D-8D647A5BBD74}" type="pres">
      <dgm:prSet presAssocID="{40F2A7A4-7F31-4CB2-9865-037B36D4E5FE}" presName="hierChild3" presStyleCnt="0"/>
      <dgm:spPr/>
      <dgm:t>
        <a:bodyPr/>
        <a:lstStyle/>
        <a:p>
          <a:endParaRPr lang="en-US"/>
        </a:p>
      </dgm:t>
    </dgm:pt>
    <dgm:pt modelId="{DABC3FE3-9BDB-4856-B329-0A769242B1FE}" type="pres">
      <dgm:prSet presAssocID="{682DAAC0-66A4-4983-B1D4-ED632BE3DD53}" presName="Name17" presStyleLbl="parChTrans1D3" presStyleIdx="2" presStyleCnt="3"/>
      <dgm:spPr/>
      <dgm:t>
        <a:bodyPr/>
        <a:lstStyle/>
        <a:p>
          <a:endParaRPr lang="en-US"/>
        </a:p>
      </dgm:t>
    </dgm:pt>
    <dgm:pt modelId="{C655C70B-094F-4B5F-9E31-AE907CFC026B}" type="pres">
      <dgm:prSet presAssocID="{AF0DD36F-915F-4B07-A5E8-9EB54691C48F}" presName="hierRoot3" presStyleCnt="0"/>
      <dgm:spPr/>
      <dgm:t>
        <a:bodyPr/>
        <a:lstStyle/>
        <a:p>
          <a:endParaRPr lang="en-US"/>
        </a:p>
      </dgm:t>
    </dgm:pt>
    <dgm:pt modelId="{0E02EE2F-01EC-40FE-BA21-0846D8898809}" type="pres">
      <dgm:prSet presAssocID="{AF0DD36F-915F-4B07-A5E8-9EB54691C48F}" presName="composite3" presStyleCnt="0"/>
      <dgm:spPr/>
      <dgm:t>
        <a:bodyPr/>
        <a:lstStyle/>
        <a:p>
          <a:endParaRPr lang="en-US"/>
        </a:p>
      </dgm:t>
    </dgm:pt>
    <dgm:pt modelId="{CC5CC84D-5AFD-4D22-839E-100B8D729B5E}" type="pres">
      <dgm:prSet presAssocID="{AF0DD36F-915F-4B07-A5E8-9EB54691C48F}" presName="background3" presStyleLbl="node3" presStyleIdx="2" presStyleCnt="3"/>
      <dgm:spPr/>
      <dgm:t>
        <a:bodyPr/>
        <a:lstStyle/>
        <a:p>
          <a:endParaRPr lang="en-US"/>
        </a:p>
      </dgm:t>
    </dgm:pt>
    <dgm:pt modelId="{B35D22AF-4A14-4CBE-A8E0-F45A7D4031D5}" type="pres">
      <dgm:prSet presAssocID="{AF0DD36F-915F-4B07-A5E8-9EB54691C48F}" presName="text3" presStyleLbl="fgAcc3" presStyleIdx="2" presStyleCnt="3" custScaleX="170694" custScaleY="1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E80CB-198E-419C-B415-818C0C65CF23}" type="pres">
      <dgm:prSet presAssocID="{AF0DD36F-915F-4B07-A5E8-9EB54691C48F}" presName="hierChild4" presStyleCnt="0"/>
      <dgm:spPr/>
      <dgm:t>
        <a:bodyPr/>
        <a:lstStyle/>
        <a:p>
          <a:endParaRPr lang="en-US"/>
        </a:p>
      </dgm:t>
    </dgm:pt>
  </dgm:ptLst>
  <dgm:cxnLst>
    <dgm:cxn modelId="{39B33FC7-6C73-46FC-B553-4F707BFB457D}" type="presOf" srcId="{14C485DA-9740-4E3A-9596-07FDA7CAAB59}" destId="{05052335-B8B4-4FBD-90C2-342BFFE81077}" srcOrd="0" destOrd="0" presId="urn:microsoft.com/office/officeart/2005/8/layout/hierarchy1"/>
    <dgm:cxn modelId="{BD80772D-2739-46FC-B8C4-86A6579B8E41}" type="presOf" srcId="{C18C9AD5-72E9-4488-8F6E-662600690960}" destId="{C5D51184-5FDA-4D92-8D63-09F105228A71}" srcOrd="0" destOrd="0" presId="urn:microsoft.com/office/officeart/2005/8/layout/hierarchy1"/>
    <dgm:cxn modelId="{C36B59D3-8076-4742-83A2-306DBD0B0949}" type="presOf" srcId="{5785C464-66FE-436D-ADBD-D2997E7446AE}" destId="{09178A1C-D916-47DA-87EC-CCF7A75FADA6}" srcOrd="0" destOrd="0" presId="urn:microsoft.com/office/officeart/2005/8/layout/hierarchy1"/>
    <dgm:cxn modelId="{AC83523B-B2BF-4CE7-A4BF-EE00613B9470}" srcId="{40F2A7A4-7F31-4CB2-9865-037B36D4E5FE}" destId="{AF0DD36F-915F-4B07-A5E8-9EB54691C48F}" srcOrd="0" destOrd="0" parTransId="{682DAAC0-66A4-4983-B1D4-ED632BE3DD53}" sibTransId="{C2B14BA3-73E0-4CD9-8003-AA643D18BB9A}"/>
    <dgm:cxn modelId="{3C469DC7-A8DD-411F-BE5D-ECDC22A62070}" type="presOf" srcId="{1EDB9980-D853-41DD-BF0A-B0CB159B0A83}" destId="{77061531-DBEF-48BA-A7D2-FC64F33BF97A}" srcOrd="0" destOrd="0" presId="urn:microsoft.com/office/officeart/2005/8/layout/hierarchy1"/>
    <dgm:cxn modelId="{093EEB80-763F-405A-A700-2899DE1A331D}" type="presOf" srcId="{46C9CD00-DA55-4617-A3F3-DA0286033385}" destId="{C8549E77-C0F3-492E-A4B5-E833B52B9F2E}" srcOrd="0" destOrd="0" presId="urn:microsoft.com/office/officeart/2005/8/layout/hierarchy1"/>
    <dgm:cxn modelId="{3A650CB8-E71F-48C9-B4F9-945AC3AD0E8C}" type="presOf" srcId="{999F6C36-BC98-4EA5-8514-7D4A94337DC7}" destId="{C89566C2-3AA5-4020-98F9-F2F8525A7FBA}" srcOrd="0" destOrd="0" presId="urn:microsoft.com/office/officeart/2005/8/layout/hierarchy1"/>
    <dgm:cxn modelId="{FD4394BC-E0B7-4753-A7C3-598987C9FFD1}" type="presOf" srcId="{40F2A7A4-7F31-4CB2-9865-037B36D4E5FE}" destId="{3F706610-65AA-4293-A44F-1B6FDAFBE033}" srcOrd="0" destOrd="0" presId="urn:microsoft.com/office/officeart/2005/8/layout/hierarchy1"/>
    <dgm:cxn modelId="{6193617A-3382-49BA-8D53-BC00CDE02166}" srcId="{B5269D8B-0AA6-4DC5-AEB9-DDB6D8C08745}" destId="{C18C9AD5-72E9-4488-8F6E-662600690960}" srcOrd="0" destOrd="0" parTransId="{1EDB9980-D853-41DD-BF0A-B0CB159B0A83}" sibTransId="{3741342E-9752-4866-9D6B-8737BE8C3517}"/>
    <dgm:cxn modelId="{11416C3E-1933-447A-8B67-79113A94CC3C}" srcId="{FBEDB870-E5AF-4E15-B38E-C4C7E285C403}" destId="{03257CB7-93F2-4D6B-AA57-369B8DE09085}" srcOrd="0" destOrd="0" parTransId="{999F6C36-BC98-4EA5-8514-7D4A94337DC7}" sibTransId="{58BFEA5E-D3F7-407E-813E-E52D1C77739B}"/>
    <dgm:cxn modelId="{12891D82-7978-4057-AF27-94E693CBE30D}" type="presOf" srcId="{02180604-A739-4B8E-B512-4C56D41AC776}" destId="{7C2558AD-8FAF-439D-95DA-16C25BC412F4}" srcOrd="0" destOrd="0" presId="urn:microsoft.com/office/officeart/2005/8/layout/hierarchy1"/>
    <dgm:cxn modelId="{88DBCB3B-2ACD-4D37-AE56-21D7567DFDB5}" type="presOf" srcId="{EF6EEC0F-BB57-4221-86A6-44314AB9653A}" destId="{50C9CF0A-9337-4FFC-9A95-3B2D89B98C60}" srcOrd="0" destOrd="0" presId="urn:microsoft.com/office/officeart/2005/8/layout/hierarchy1"/>
    <dgm:cxn modelId="{A0685C11-982C-4583-8430-B6FEC3270076}" srcId="{D05273D4-FB32-4326-B0FE-630A49560D46}" destId="{845CE8B6-C839-470D-90F2-2F279D165537}" srcOrd="0" destOrd="0" parTransId="{6FD06A93-1B8C-4CB7-A6FD-8630CFE676B0}" sibTransId="{C8223C35-40E2-4A49-A62C-E71CD2FE2D74}"/>
    <dgm:cxn modelId="{9542C711-9F23-4E1E-8B31-60487CF0852B}" type="presOf" srcId="{D05273D4-FB32-4326-B0FE-630A49560D46}" destId="{AF94E950-FB5C-45C2-B313-1623FCE45460}" srcOrd="0" destOrd="0" presId="urn:microsoft.com/office/officeart/2005/8/layout/hierarchy1"/>
    <dgm:cxn modelId="{D61D82A1-B2A7-4D96-B1D1-2B54240C6A1D}" type="presOf" srcId="{682DAAC0-66A4-4983-B1D4-ED632BE3DD53}" destId="{DABC3FE3-9BDB-4856-B329-0A769242B1FE}" srcOrd="0" destOrd="0" presId="urn:microsoft.com/office/officeart/2005/8/layout/hierarchy1"/>
    <dgm:cxn modelId="{E6E70ACA-B82B-45BF-BD46-B017521938EF}" srcId="{845CE8B6-C839-470D-90F2-2F279D165537}" destId="{40F2A7A4-7F31-4CB2-9865-037B36D4E5FE}" srcOrd="1" destOrd="0" parTransId="{46C9CD00-DA55-4617-A3F3-DA0286033385}" sibTransId="{376D519A-EB8A-4F65-9344-30BC9393EAB6}"/>
    <dgm:cxn modelId="{289D78C1-B542-4D4A-8E7B-556060B7CA57}" srcId="{FBEDB870-E5AF-4E15-B38E-C4C7E285C403}" destId="{B5269D8B-0AA6-4DC5-AEB9-DDB6D8C08745}" srcOrd="1" destOrd="0" parTransId="{EF6EEC0F-BB57-4221-86A6-44314AB9653A}" sibTransId="{A87C46D6-3C73-4B0C-ADE3-05A72DBFDE9B}"/>
    <dgm:cxn modelId="{BD64429A-EABA-456B-9108-EB5AC29FC384}" type="presOf" srcId="{B5269D8B-0AA6-4DC5-AEB9-DDB6D8C08745}" destId="{50E9F7DB-2B03-4F2A-9725-8B144CD9C96C}" srcOrd="0" destOrd="0" presId="urn:microsoft.com/office/officeart/2005/8/layout/hierarchy1"/>
    <dgm:cxn modelId="{4DD21B93-4215-4123-8B6C-6D4DEB0E542D}" srcId="{845CE8B6-C839-470D-90F2-2F279D165537}" destId="{FBEDB870-E5AF-4E15-B38E-C4C7E285C403}" srcOrd="0" destOrd="0" parTransId="{5785C464-66FE-436D-ADBD-D2997E7446AE}" sibTransId="{9215AF19-C9AA-4268-87C1-0364E87066F1}"/>
    <dgm:cxn modelId="{05B12220-136E-4547-A278-ED3BA8CFA9C2}" type="presOf" srcId="{AF0DD36F-915F-4B07-A5E8-9EB54691C48F}" destId="{B35D22AF-4A14-4CBE-A8E0-F45A7D4031D5}" srcOrd="0" destOrd="0" presId="urn:microsoft.com/office/officeart/2005/8/layout/hierarchy1"/>
    <dgm:cxn modelId="{479322C6-EC64-467A-8425-1F5BCE3A14E5}" type="presOf" srcId="{FBEDB870-E5AF-4E15-B38E-C4C7E285C403}" destId="{F232AF8A-4CF6-4654-88E9-0C864AD9C932}" srcOrd="0" destOrd="0" presId="urn:microsoft.com/office/officeart/2005/8/layout/hierarchy1"/>
    <dgm:cxn modelId="{75F1AACC-28D8-4BD4-82DC-5837C784FB7D}" type="presOf" srcId="{03257CB7-93F2-4D6B-AA57-369B8DE09085}" destId="{C4A19068-4901-42D5-8ADA-74982CB5E882}" srcOrd="0" destOrd="0" presId="urn:microsoft.com/office/officeart/2005/8/layout/hierarchy1"/>
    <dgm:cxn modelId="{9D9E0D2F-8652-4E50-ABF9-C4857EB494F9}" srcId="{03257CB7-93F2-4D6B-AA57-369B8DE09085}" destId="{14C485DA-9740-4E3A-9596-07FDA7CAAB59}" srcOrd="0" destOrd="0" parTransId="{02180604-A739-4B8E-B512-4C56D41AC776}" sibTransId="{CF37B601-1B90-467B-B572-DAFD94C797F2}"/>
    <dgm:cxn modelId="{C14CAAC9-1BDE-4CBB-939B-B6D1FBBEFF67}" type="presOf" srcId="{845CE8B6-C839-470D-90F2-2F279D165537}" destId="{2F9F802B-75E3-42D1-92D2-4C0753448B15}" srcOrd="0" destOrd="0" presId="urn:microsoft.com/office/officeart/2005/8/layout/hierarchy1"/>
    <dgm:cxn modelId="{4F63E726-4DDA-46AB-9BA0-97B13BB98D2E}" type="presParOf" srcId="{AF94E950-FB5C-45C2-B313-1623FCE45460}" destId="{E9A01DA3-D0E1-4649-A1E6-D93283780BD9}" srcOrd="0" destOrd="0" presId="urn:microsoft.com/office/officeart/2005/8/layout/hierarchy1"/>
    <dgm:cxn modelId="{35482AEF-30EF-47E8-A8EC-EBE863524409}" type="presParOf" srcId="{E9A01DA3-D0E1-4649-A1E6-D93283780BD9}" destId="{557EFF13-0193-4607-9B77-951DFB71C0B9}" srcOrd="0" destOrd="0" presId="urn:microsoft.com/office/officeart/2005/8/layout/hierarchy1"/>
    <dgm:cxn modelId="{68A380A7-D64F-454B-B31E-BC82CF6ED691}" type="presParOf" srcId="{557EFF13-0193-4607-9B77-951DFB71C0B9}" destId="{F7024ED7-BADC-4DDF-812E-99968BCFBD21}" srcOrd="0" destOrd="0" presId="urn:microsoft.com/office/officeart/2005/8/layout/hierarchy1"/>
    <dgm:cxn modelId="{ADC2A57F-2FE0-4D01-A5DC-BF96D1CFA398}" type="presParOf" srcId="{557EFF13-0193-4607-9B77-951DFB71C0B9}" destId="{2F9F802B-75E3-42D1-92D2-4C0753448B15}" srcOrd="1" destOrd="0" presId="urn:microsoft.com/office/officeart/2005/8/layout/hierarchy1"/>
    <dgm:cxn modelId="{92302503-F99F-4904-8FD6-A9BECA110769}" type="presParOf" srcId="{E9A01DA3-D0E1-4649-A1E6-D93283780BD9}" destId="{D39C53AE-976D-4AD1-A5C8-BBC17EEDA996}" srcOrd="1" destOrd="0" presId="urn:microsoft.com/office/officeart/2005/8/layout/hierarchy1"/>
    <dgm:cxn modelId="{2EEAD0D6-D169-4E60-833F-CD5515EA1059}" type="presParOf" srcId="{D39C53AE-976D-4AD1-A5C8-BBC17EEDA996}" destId="{09178A1C-D916-47DA-87EC-CCF7A75FADA6}" srcOrd="0" destOrd="0" presId="urn:microsoft.com/office/officeart/2005/8/layout/hierarchy1"/>
    <dgm:cxn modelId="{D887B845-DD56-4D01-A491-810EE586D606}" type="presParOf" srcId="{D39C53AE-976D-4AD1-A5C8-BBC17EEDA996}" destId="{DD4F7F12-F359-4ADE-9445-93D6F548BB61}" srcOrd="1" destOrd="0" presId="urn:microsoft.com/office/officeart/2005/8/layout/hierarchy1"/>
    <dgm:cxn modelId="{1D734963-0785-4899-8C1A-7B56F5B96D4D}" type="presParOf" srcId="{DD4F7F12-F359-4ADE-9445-93D6F548BB61}" destId="{4D6C2EBB-557A-4E8B-AFC9-A0FABAB1EB69}" srcOrd="0" destOrd="0" presId="urn:microsoft.com/office/officeart/2005/8/layout/hierarchy1"/>
    <dgm:cxn modelId="{6F673FBF-906E-40CF-BF17-3D5731E77B86}" type="presParOf" srcId="{4D6C2EBB-557A-4E8B-AFC9-A0FABAB1EB69}" destId="{1E731DF2-298C-47AD-ACB2-264829014382}" srcOrd="0" destOrd="0" presId="urn:microsoft.com/office/officeart/2005/8/layout/hierarchy1"/>
    <dgm:cxn modelId="{3CC51078-47AB-40B9-BFA1-4AA7D03AC3CC}" type="presParOf" srcId="{4D6C2EBB-557A-4E8B-AFC9-A0FABAB1EB69}" destId="{F232AF8A-4CF6-4654-88E9-0C864AD9C932}" srcOrd="1" destOrd="0" presId="urn:microsoft.com/office/officeart/2005/8/layout/hierarchy1"/>
    <dgm:cxn modelId="{BEA03C8E-ED7C-4F3C-9B18-CABDF25A8774}" type="presParOf" srcId="{DD4F7F12-F359-4ADE-9445-93D6F548BB61}" destId="{AB6FF289-2CEF-4111-8EB5-9733BC07936B}" srcOrd="1" destOrd="0" presId="urn:microsoft.com/office/officeart/2005/8/layout/hierarchy1"/>
    <dgm:cxn modelId="{93650476-607A-4E27-AD64-31D61EAE66AD}" type="presParOf" srcId="{AB6FF289-2CEF-4111-8EB5-9733BC07936B}" destId="{C89566C2-3AA5-4020-98F9-F2F8525A7FBA}" srcOrd="0" destOrd="0" presId="urn:microsoft.com/office/officeart/2005/8/layout/hierarchy1"/>
    <dgm:cxn modelId="{2A8C8282-5CD4-4AFA-ACA7-347A4ED4F000}" type="presParOf" srcId="{AB6FF289-2CEF-4111-8EB5-9733BC07936B}" destId="{756F4D71-8D04-4050-8350-6F3814C5947E}" srcOrd="1" destOrd="0" presId="urn:microsoft.com/office/officeart/2005/8/layout/hierarchy1"/>
    <dgm:cxn modelId="{AE3454E0-8985-4E1B-A1D8-54396AB0B1D8}" type="presParOf" srcId="{756F4D71-8D04-4050-8350-6F3814C5947E}" destId="{65E5E9DA-2F4E-4EA5-8A94-F00C00094441}" srcOrd="0" destOrd="0" presId="urn:microsoft.com/office/officeart/2005/8/layout/hierarchy1"/>
    <dgm:cxn modelId="{E2217855-3AED-48FA-8C50-D34CCE1EECC0}" type="presParOf" srcId="{65E5E9DA-2F4E-4EA5-8A94-F00C00094441}" destId="{37623547-3E3E-405F-8E6C-DA2234EA108F}" srcOrd="0" destOrd="0" presId="urn:microsoft.com/office/officeart/2005/8/layout/hierarchy1"/>
    <dgm:cxn modelId="{C80F58EE-C0BF-4517-92F4-D7A2359BAB9E}" type="presParOf" srcId="{65E5E9DA-2F4E-4EA5-8A94-F00C00094441}" destId="{C4A19068-4901-42D5-8ADA-74982CB5E882}" srcOrd="1" destOrd="0" presId="urn:microsoft.com/office/officeart/2005/8/layout/hierarchy1"/>
    <dgm:cxn modelId="{1DFABFB8-06C0-4658-A738-CC8F33C8B4D6}" type="presParOf" srcId="{756F4D71-8D04-4050-8350-6F3814C5947E}" destId="{A4F3E3E5-8ADF-4799-BBD5-68894FC8DC30}" srcOrd="1" destOrd="0" presId="urn:microsoft.com/office/officeart/2005/8/layout/hierarchy1"/>
    <dgm:cxn modelId="{5FC6FC6C-7461-46FF-88B4-E16006941171}" type="presParOf" srcId="{A4F3E3E5-8ADF-4799-BBD5-68894FC8DC30}" destId="{7C2558AD-8FAF-439D-95DA-16C25BC412F4}" srcOrd="0" destOrd="0" presId="urn:microsoft.com/office/officeart/2005/8/layout/hierarchy1"/>
    <dgm:cxn modelId="{A3D4AF3F-09DF-4D40-9BF3-D4E40831610C}" type="presParOf" srcId="{A4F3E3E5-8ADF-4799-BBD5-68894FC8DC30}" destId="{D540094B-6E18-4D47-9357-66A8B3B6B7E7}" srcOrd="1" destOrd="0" presId="urn:microsoft.com/office/officeart/2005/8/layout/hierarchy1"/>
    <dgm:cxn modelId="{E8E63AAF-124D-40C0-911F-7AB13A739105}" type="presParOf" srcId="{D540094B-6E18-4D47-9357-66A8B3B6B7E7}" destId="{14C500CA-4E01-46D0-9042-E6FCE157AD5B}" srcOrd="0" destOrd="0" presId="urn:microsoft.com/office/officeart/2005/8/layout/hierarchy1"/>
    <dgm:cxn modelId="{E44AF884-7861-4CD3-BB13-5733F720B201}" type="presParOf" srcId="{14C500CA-4E01-46D0-9042-E6FCE157AD5B}" destId="{5DE6BD36-7E1D-4D97-975C-91C326F9556E}" srcOrd="0" destOrd="0" presId="urn:microsoft.com/office/officeart/2005/8/layout/hierarchy1"/>
    <dgm:cxn modelId="{3A6EA4B1-9581-4892-826D-B50A30107726}" type="presParOf" srcId="{14C500CA-4E01-46D0-9042-E6FCE157AD5B}" destId="{05052335-B8B4-4FBD-90C2-342BFFE81077}" srcOrd="1" destOrd="0" presId="urn:microsoft.com/office/officeart/2005/8/layout/hierarchy1"/>
    <dgm:cxn modelId="{6CF64857-ECF5-4B63-B38A-645F75F5FECA}" type="presParOf" srcId="{D540094B-6E18-4D47-9357-66A8B3B6B7E7}" destId="{EE373163-601E-4AE0-975E-ADEA2D2E571E}" srcOrd="1" destOrd="0" presId="urn:microsoft.com/office/officeart/2005/8/layout/hierarchy1"/>
    <dgm:cxn modelId="{3A11BA77-7990-4173-AC7D-B49A7C30C301}" type="presParOf" srcId="{AB6FF289-2CEF-4111-8EB5-9733BC07936B}" destId="{50C9CF0A-9337-4FFC-9A95-3B2D89B98C60}" srcOrd="2" destOrd="0" presId="urn:microsoft.com/office/officeart/2005/8/layout/hierarchy1"/>
    <dgm:cxn modelId="{D75F271F-8D1B-4AE4-9554-D314D5C7A28B}" type="presParOf" srcId="{AB6FF289-2CEF-4111-8EB5-9733BC07936B}" destId="{931519FF-45DD-49F9-B4B5-2532FDC32ABA}" srcOrd="3" destOrd="0" presId="urn:microsoft.com/office/officeart/2005/8/layout/hierarchy1"/>
    <dgm:cxn modelId="{E6AFD982-CF50-4FFD-BB63-886274E2FD64}" type="presParOf" srcId="{931519FF-45DD-49F9-B4B5-2532FDC32ABA}" destId="{F07056A3-B829-465C-8018-164292454C63}" srcOrd="0" destOrd="0" presId="urn:microsoft.com/office/officeart/2005/8/layout/hierarchy1"/>
    <dgm:cxn modelId="{2010D166-6FAD-4093-A984-3DC287FE770B}" type="presParOf" srcId="{F07056A3-B829-465C-8018-164292454C63}" destId="{E3CF815E-1771-4D95-89CE-48717FF03F03}" srcOrd="0" destOrd="0" presId="urn:microsoft.com/office/officeart/2005/8/layout/hierarchy1"/>
    <dgm:cxn modelId="{A993D256-EC41-4E1D-9318-08C351E9B8DC}" type="presParOf" srcId="{F07056A3-B829-465C-8018-164292454C63}" destId="{50E9F7DB-2B03-4F2A-9725-8B144CD9C96C}" srcOrd="1" destOrd="0" presId="urn:microsoft.com/office/officeart/2005/8/layout/hierarchy1"/>
    <dgm:cxn modelId="{ACCC0C44-48DD-4652-895E-0F1058AB4FD5}" type="presParOf" srcId="{931519FF-45DD-49F9-B4B5-2532FDC32ABA}" destId="{B8221D2C-C0DA-42AB-91A5-870E1274BC16}" srcOrd="1" destOrd="0" presId="urn:microsoft.com/office/officeart/2005/8/layout/hierarchy1"/>
    <dgm:cxn modelId="{7BE1E1F8-353E-403B-A0A9-0F898976FF30}" type="presParOf" srcId="{B8221D2C-C0DA-42AB-91A5-870E1274BC16}" destId="{77061531-DBEF-48BA-A7D2-FC64F33BF97A}" srcOrd="0" destOrd="0" presId="urn:microsoft.com/office/officeart/2005/8/layout/hierarchy1"/>
    <dgm:cxn modelId="{7D649684-A67F-4E45-B567-032271736313}" type="presParOf" srcId="{B8221D2C-C0DA-42AB-91A5-870E1274BC16}" destId="{AE016912-6236-4599-A6CD-54011197C798}" srcOrd="1" destOrd="0" presId="urn:microsoft.com/office/officeart/2005/8/layout/hierarchy1"/>
    <dgm:cxn modelId="{7A7A3D6F-7BE8-402D-AF10-FABBE3A78909}" type="presParOf" srcId="{AE016912-6236-4599-A6CD-54011197C798}" destId="{3CE3CD5B-518A-45D8-9BAC-5B6D3F347074}" srcOrd="0" destOrd="0" presId="urn:microsoft.com/office/officeart/2005/8/layout/hierarchy1"/>
    <dgm:cxn modelId="{3D12D3A7-161F-4C19-B333-427DAE174012}" type="presParOf" srcId="{3CE3CD5B-518A-45D8-9BAC-5B6D3F347074}" destId="{90D101C9-1A83-4417-94C8-7280987041BA}" srcOrd="0" destOrd="0" presId="urn:microsoft.com/office/officeart/2005/8/layout/hierarchy1"/>
    <dgm:cxn modelId="{8E438C56-C033-4241-91A2-22DBE12E69F1}" type="presParOf" srcId="{3CE3CD5B-518A-45D8-9BAC-5B6D3F347074}" destId="{C5D51184-5FDA-4D92-8D63-09F105228A71}" srcOrd="1" destOrd="0" presId="urn:microsoft.com/office/officeart/2005/8/layout/hierarchy1"/>
    <dgm:cxn modelId="{5C86F360-326E-4255-804D-0D234C1FEB06}" type="presParOf" srcId="{AE016912-6236-4599-A6CD-54011197C798}" destId="{E11952EA-C4B3-4208-B6C3-976534149970}" srcOrd="1" destOrd="0" presId="urn:microsoft.com/office/officeart/2005/8/layout/hierarchy1"/>
    <dgm:cxn modelId="{E9CB44FA-00BB-4E3F-B8BF-40EF08DE5ED1}" type="presParOf" srcId="{D39C53AE-976D-4AD1-A5C8-BBC17EEDA996}" destId="{C8549E77-C0F3-492E-A4B5-E833B52B9F2E}" srcOrd="2" destOrd="0" presId="urn:microsoft.com/office/officeart/2005/8/layout/hierarchy1"/>
    <dgm:cxn modelId="{2CA816D8-C917-454D-B059-7BC44DBE1C57}" type="presParOf" srcId="{D39C53AE-976D-4AD1-A5C8-BBC17EEDA996}" destId="{883B42D0-DA0C-462A-A369-4EB64F1BFF17}" srcOrd="3" destOrd="0" presId="urn:microsoft.com/office/officeart/2005/8/layout/hierarchy1"/>
    <dgm:cxn modelId="{4A54FD64-7263-4DB6-8EAD-51347BAE62D8}" type="presParOf" srcId="{883B42D0-DA0C-462A-A369-4EB64F1BFF17}" destId="{F953B084-9A97-4761-9F8C-2136997834EA}" srcOrd="0" destOrd="0" presId="urn:microsoft.com/office/officeart/2005/8/layout/hierarchy1"/>
    <dgm:cxn modelId="{12FE9380-1A1D-4272-9023-A67C4B4FDCBC}" type="presParOf" srcId="{F953B084-9A97-4761-9F8C-2136997834EA}" destId="{85DAC6C4-3505-4EE1-B743-AFCA96EDACAE}" srcOrd="0" destOrd="0" presId="urn:microsoft.com/office/officeart/2005/8/layout/hierarchy1"/>
    <dgm:cxn modelId="{768D4B22-A3A0-45F1-AE3B-383F8603DB2D}" type="presParOf" srcId="{F953B084-9A97-4761-9F8C-2136997834EA}" destId="{3F706610-65AA-4293-A44F-1B6FDAFBE033}" srcOrd="1" destOrd="0" presId="urn:microsoft.com/office/officeart/2005/8/layout/hierarchy1"/>
    <dgm:cxn modelId="{FF652759-E0AA-435A-9DD3-A07873CE1DBF}" type="presParOf" srcId="{883B42D0-DA0C-462A-A369-4EB64F1BFF17}" destId="{3E903C4D-E52D-4D88-8D4D-8D647A5BBD74}" srcOrd="1" destOrd="0" presId="urn:microsoft.com/office/officeart/2005/8/layout/hierarchy1"/>
    <dgm:cxn modelId="{DB906B3C-D839-4654-BC06-F75E24CE82C8}" type="presParOf" srcId="{3E903C4D-E52D-4D88-8D4D-8D647A5BBD74}" destId="{DABC3FE3-9BDB-4856-B329-0A769242B1FE}" srcOrd="0" destOrd="0" presId="urn:microsoft.com/office/officeart/2005/8/layout/hierarchy1"/>
    <dgm:cxn modelId="{ACB0874B-5456-4A7F-B400-6B33D52D32BE}" type="presParOf" srcId="{3E903C4D-E52D-4D88-8D4D-8D647A5BBD74}" destId="{C655C70B-094F-4B5F-9E31-AE907CFC026B}" srcOrd="1" destOrd="0" presId="urn:microsoft.com/office/officeart/2005/8/layout/hierarchy1"/>
    <dgm:cxn modelId="{B15A8E1C-B35C-4CC8-95CA-3B9D8A62D04B}" type="presParOf" srcId="{C655C70B-094F-4B5F-9E31-AE907CFC026B}" destId="{0E02EE2F-01EC-40FE-BA21-0846D8898809}" srcOrd="0" destOrd="0" presId="urn:microsoft.com/office/officeart/2005/8/layout/hierarchy1"/>
    <dgm:cxn modelId="{A3D896BB-7C13-47D2-99D9-9CEE37EDFC34}" type="presParOf" srcId="{0E02EE2F-01EC-40FE-BA21-0846D8898809}" destId="{CC5CC84D-5AFD-4D22-839E-100B8D729B5E}" srcOrd="0" destOrd="0" presId="urn:microsoft.com/office/officeart/2005/8/layout/hierarchy1"/>
    <dgm:cxn modelId="{A08D797F-4912-41AA-A283-DDA14FE7C539}" type="presParOf" srcId="{0E02EE2F-01EC-40FE-BA21-0846D8898809}" destId="{B35D22AF-4A14-4CBE-A8E0-F45A7D4031D5}" srcOrd="1" destOrd="0" presId="urn:microsoft.com/office/officeart/2005/8/layout/hierarchy1"/>
    <dgm:cxn modelId="{4F2D05EC-B5DA-4EE4-B0FA-E95A4EA77644}" type="presParOf" srcId="{C655C70B-094F-4B5F-9E31-AE907CFC026B}" destId="{309E80CB-198E-419C-B415-818C0C65CF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903DC3-F8AF-4C48-A1F4-3002433AB069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8FB4B-CAB8-48E8-9302-5FA57A8A9A69}">
      <dgm:prSet phldrT="[Text]"/>
      <dgm:spPr/>
      <dgm:t>
        <a:bodyPr/>
        <a:lstStyle/>
        <a:p>
          <a:r>
            <a:rPr lang="en-US" dirty="0" smtClean="0"/>
            <a:t>DDoS Attacks</a:t>
          </a:r>
          <a:endParaRPr lang="en-US" dirty="0"/>
        </a:p>
      </dgm:t>
    </dgm:pt>
    <dgm:pt modelId="{A806B4FF-5B08-4659-8617-7BDF616A53CB}" type="parTrans" cxnId="{AD6BA5FE-3B5A-45B1-B0AD-899FCDECA067}">
      <dgm:prSet/>
      <dgm:spPr/>
      <dgm:t>
        <a:bodyPr/>
        <a:lstStyle/>
        <a:p>
          <a:endParaRPr lang="en-US"/>
        </a:p>
      </dgm:t>
    </dgm:pt>
    <dgm:pt modelId="{FDA856A4-F791-4B15-8745-DF4FCE06E9F3}" type="sibTrans" cxnId="{AD6BA5FE-3B5A-45B1-B0AD-899FCDECA067}">
      <dgm:prSet/>
      <dgm:spPr/>
      <dgm:t>
        <a:bodyPr/>
        <a:lstStyle/>
        <a:p>
          <a:endParaRPr lang="en-US"/>
        </a:p>
      </dgm:t>
    </dgm:pt>
    <dgm:pt modelId="{25FC22D1-3728-4193-AC84-06E30D45F7DB}" type="asst">
      <dgm:prSet phldrT="[Text]"/>
      <dgm:spPr/>
      <dgm:t>
        <a:bodyPr/>
        <a:lstStyle/>
        <a:p>
          <a:r>
            <a:rPr lang="en-US" dirty="0" smtClean="0"/>
            <a:t>Detection</a:t>
          </a:r>
          <a:br>
            <a:rPr lang="en-US" dirty="0" smtClean="0"/>
          </a:br>
          <a:r>
            <a:rPr lang="en-US" dirty="0" smtClean="0"/>
            <a:t>Deployment Architectures</a:t>
          </a:r>
          <a:endParaRPr lang="en-US" dirty="0"/>
        </a:p>
      </dgm:t>
    </dgm:pt>
    <dgm:pt modelId="{5B9594E5-107B-4982-AE63-900A237D81EA}" type="parTrans" cxnId="{F26A7B2D-9CFC-4714-9880-7F521D6F8832}">
      <dgm:prSet/>
      <dgm:spPr/>
      <dgm:t>
        <a:bodyPr/>
        <a:lstStyle/>
        <a:p>
          <a:endParaRPr lang="en-US"/>
        </a:p>
      </dgm:t>
    </dgm:pt>
    <dgm:pt modelId="{DA3EFE80-3D08-4A98-986F-3C3AC4FC7A15}" type="sibTrans" cxnId="{F26A7B2D-9CFC-4714-9880-7F521D6F8832}">
      <dgm:prSet/>
      <dgm:spPr/>
      <dgm:t>
        <a:bodyPr/>
        <a:lstStyle/>
        <a:p>
          <a:endParaRPr lang="en-US"/>
        </a:p>
      </dgm:t>
    </dgm:pt>
    <dgm:pt modelId="{E28AFB1E-8C61-4C2D-8B3F-565CDE5AA233}" type="asst">
      <dgm:prSet phldrT="[Text]"/>
      <dgm:spPr/>
      <dgm:t>
        <a:bodyPr/>
        <a:lstStyle/>
        <a:p>
          <a:r>
            <a:rPr lang="en-US" dirty="0" smtClean="0"/>
            <a:t>Situational Awareness</a:t>
          </a:r>
          <a:endParaRPr lang="en-US" dirty="0"/>
        </a:p>
      </dgm:t>
    </dgm:pt>
    <dgm:pt modelId="{89F0C291-D658-4D75-8926-D2830B560E70}" type="parTrans" cxnId="{0273F79B-06F4-47C3-8CAC-D7B760C9BE41}">
      <dgm:prSet/>
      <dgm:spPr/>
      <dgm:t>
        <a:bodyPr/>
        <a:lstStyle/>
        <a:p>
          <a:endParaRPr lang="en-US"/>
        </a:p>
      </dgm:t>
    </dgm:pt>
    <dgm:pt modelId="{82815930-6C89-4376-B650-3CD61DDBA517}" type="sibTrans" cxnId="{0273F79B-06F4-47C3-8CAC-D7B760C9BE41}">
      <dgm:prSet/>
      <dgm:spPr/>
      <dgm:t>
        <a:bodyPr/>
        <a:lstStyle/>
        <a:p>
          <a:endParaRPr lang="en-US"/>
        </a:p>
      </dgm:t>
    </dgm:pt>
    <dgm:pt modelId="{135B819A-11B2-492D-A4FE-465629F14D98}" type="asst">
      <dgm:prSet phldrT="[Text]"/>
      <dgm:spPr/>
      <dgm:t>
        <a:bodyPr/>
        <a:lstStyle/>
        <a:p>
          <a:r>
            <a:rPr lang="en-US" dirty="0" smtClean="0"/>
            <a:t>Source-based</a:t>
          </a:r>
          <a:endParaRPr lang="en-US" dirty="0"/>
        </a:p>
      </dgm:t>
    </dgm:pt>
    <dgm:pt modelId="{B23EED61-B656-4024-B9AA-36E333AB5273}" type="parTrans" cxnId="{09E9BDC5-15C2-4EA1-A2A6-B5F55B2F6CB8}">
      <dgm:prSet/>
      <dgm:spPr/>
      <dgm:t>
        <a:bodyPr/>
        <a:lstStyle/>
        <a:p>
          <a:endParaRPr lang="en-US"/>
        </a:p>
      </dgm:t>
    </dgm:pt>
    <dgm:pt modelId="{2647784E-6F7F-4623-920C-C0B8FDCA812C}" type="sibTrans" cxnId="{09E9BDC5-15C2-4EA1-A2A6-B5F55B2F6CB8}">
      <dgm:prSet/>
      <dgm:spPr/>
      <dgm:t>
        <a:bodyPr/>
        <a:lstStyle/>
        <a:p>
          <a:endParaRPr lang="en-US"/>
        </a:p>
      </dgm:t>
    </dgm:pt>
    <dgm:pt modelId="{3500B2AE-D5A4-4EDD-A9B3-19560F376EFA}" type="asst">
      <dgm:prSet phldrT="[Text]"/>
      <dgm:spPr/>
      <dgm:t>
        <a:bodyPr/>
        <a:lstStyle/>
        <a:p>
          <a:r>
            <a:rPr lang="en-US" dirty="0" smtClean="0"/>
            <a:t>Destination-Based</a:t>
          </a:r>
          <a:endParaRPr lang="en-US" dirty="0"/>
        </a:p>
      </dgm:t>
    </dgm:pt>
    <dgm:pt modelId="{BE110C69-662F-44D4-9577-EDACC189296F}" type="parTrans" cxnId="{C9546770-F377-4AB3-9004-35F43FC82C7C}">
      <dgm:prSet/>
      <dgm:spPr/>
      <dgm:t>
        <a:bodyPr/>
        <a:lstStyle/>
        <a:p>
          <a:endParaRPr lang="en-US"/>
        </a:p>
      </dgm:t>
    </dgm:pt>
    <dgm:pt modelId="{83D18AE1-92D9-48E8-A07F-F357BB0AFC3F}" type="sibTrans" cxnId="{C9546770-F377-4AB3-9004-35F43FC82C7C}">
      <dgm:prSet/>
      <dgm:spPr/>
      <dgm:t>
        <a:bodyPr/>
        <a:lstStyle/>
        <a:p>
          <a:endParaRPr lang="en-US"/>
        </a:p>
      </dgm:t>
    </dgm:pt>
    <dgm:pt modelId="{3AF5DE30-ADE1-4B11-BB9D-0A4B062BDE00}" type="asst">
      <dgm:prSet phldrT="[Text]"/>
      <dgm:spPr/>
      <dgm:t>
        <a:bodyPr/>
        <a:lstStyle/>
        <a:p>
          <a:r>
            <a:rPr lang="en-US" smtClean="0"/>
            <a:t>Network-Based</a:t>
          </a:r>
          <a:endParaRPr lang="en-US" dirty="0"/>
        </a:p>
      </dgm:t>
    </dgm:pt>
    <dgm:pt modelId="{F82B7FD4-4427-4A64-A9B9-9682B6074B2A}" type="parTrans" cxnId="{8C43472F-FF1F-4FAB-9D76-BA7ADFA3F5ED}">
      <dgm:prSet/>
      <dgm:spPr/>
      <dgm:t>
        <a:bodyPr/>
        <a:lstStyle/>
        <a:p>
          <a:endParaRPr lang="en-US"/>
        </a:p>
      </dgm:t>
    </dgm:pt>
    <dgm:pt modelId="{CA950D5A-0D50-47EF-9DA7-1487F709298E}" type="sibTrans" cxnId="{8C43472F-FF1F-4FAB-9D76-BA7ADFA3F5ED}">
      <dgm:prSet/>
      <dgm:spPr/>
      <dgm:t>
        <a:bodyPr/>
        <a:lstStyle/>
        <a:p>
          <a:endParaRPr lang="en-US"/>
        </a:p>
      </dgm:t>
    </dgm:pt>
    <dgm:pt modelId="{6C95195D-F5F6-4516-BC6A-756B4A519AF6}" type="asst">
      <dgm:prSet phldrT="[Text]"/>
      <dgm:spPr/>
      <dgm:t>
        <a:bodyPr/>
        <a:lstStyle/>
        <a:p>
          <a:r>
            <a:rPr lang="en-US" dirty="0" smtClean="0"/>
            <a:t>Prevention</a:t>
          </a:r>
          <a:endParaRPr lang="en-US" dirty="0"/>
        </a:p>
      </dgm:t>
    </dgm:pt>
    <dgm:pt modelId="{27B216D4-BF90-4163-9A23-BCF49A966215}" type="parTrans" cxnId="{2C8B65DF-2A5F-4AA3-B580-4D94D0607974}">
      <dgm:prSet/>
      <dgm:spPr/>
      <dgm:t>
        <a:bodyPr/>
        <a:lstStyle/>
        <a:p>
          <a:endParaRPr lang="en-US"/>
        </a:p>
      </dgm:t>
    </dgm:pt>
    <dgm:pt modelId="{8F2FCBDB-C624-465E-9B01-364666DEA8A4}" type="sibTrans" cxnId="{2C8B65DF-2A5F-4AA3-B580-4D94D0607974}">
      <dgm:prSet/>
      <dgm:spPr/>
      <dgm:t>
        <a:bodyPr/>
        <a:lstStyle/>
        <a:p>
          <a:endParaRPr lang="en-US"/>
        </a:p>
      </dgm:t>
    </dgm:pt>
    <dgm:pt modelId="{A9890A3D-728E-4CD4-BAB1-C3B00F233FB4}" type="asst">
      <dgm:prSet phldrT="[Text]"/>
      <dgm:spPr/>
      <dgm:t>
        <a:bodyPr/>
        <a:lstStyle/>
        <a:p>
          <a:r>
            <a:rPr lang="en-US" dirty="0" smtClean="0"/>
            <a:t>Characterization</a:t>
          </a:r>
          <a:endParaRPr lang="en-US" dirty="0"/>
        </a:p>
      </dgm:t>
    </dgm:pt>
    <dgm:pt modelId="{161D9EF1-4D2D-4055-BD04-79E772845A26}" type="parTrans" cxnId="{9C65DCE0-C4CA-46E3-906C-2D17AE254A1F}">
      <dgm:prSet/>
      <dgm:spPr/>
      <dgm:t>
        <a:bodyPr/>
        <a:lstStyle/>
        <a:p>
          <a:endParaRPr lang="en-US"/>
        </a:p>
      </dgm:t>
    </dgm:pt>
    <dgm:pt modelId="{BF8708C6-26B6-4E8A-8FAC-28526ADB6E55}" type="sibTrans" cxnId="{9C65DCE0-C4CA-46E3-906C-2D17AE254A1F}">
      <dgm:prSet/>
      <dgm:spPr/>
      <dgm:t>
        <a:bodyPr/>
        <a:lstStyle/>
        <a:p>
          <a:endParaRPr lang="en-US"/>
        </a:p>
      </dgm:t>
    </dgm:pt>
    <dgm:pt modelId="{A59F8A14-9282-41E1-A54E-19BB146C423F}" type="asst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29E8E361-4721-4948-AD60-2EB63D6943BB}" type="parTrans" cxnId="{BCA2CD0F-C2B5-4E20-836A-767E0BFBC628}">
      <dgm:prSet/>
      <dgm:spPr/>
      <dgm:t>
        <a:bodyPr/>
        <a:lstStyle/>
        <a:p>
          <a:endParaRPr lang="en-US"/>
        </a:p>
      </dgm:t>
    </dgm:pt>
    <dgm:pt modelId="{C05B77AE-49E4-4686-82DA-C1D6ECC7973F}" type="sibTrans" cxnId="{BCA2CD0F-C2B5-4E20-836A-767E0BFBC628}">
      <dgm:prSet/>
      <dgm:spPr/>
      <dgm:t>
        <a:bodyPr/>
        <a:lstStyle/>
        <a:p>
          <a:endParaRPr lang="en-US"/>
        </a:p>
      </dgm:t>
    </dgm:pt>
    <dgm:pt modelId="{70DEF9A3-56F9-49E5-8190-068F8D34759D}" type="pres">
      <dgm:prSet presAssocID="{44903DC3-F8AF-4C48-A1F4-3002433AB0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DE87DE-FD1F-40EA-94DA-20623D089E28}" type="pres">
      <dgm:prSet presAssocID="{90B8FB4B-CAB8-48E8-9302-5FA57A8A9A69}" presName="hierRoot1" presStyleCnt="0">
        <dgm:presLayoutVars>
          <dgm:hierBranch val="init"/>
        </dgm:presLayoutVars>
      </dgm:prSet>
      <dgm:spPr/>
    </dgm:pt>
    <dgm:pt modelId="{CC0E0AE5-A0DD-4D17-9570-6F7B59207704}" type="pres">
      <dgm:prSet presAssocID="{90B8FB4B-CAB8-48E8-9302-5FA57A8A9A69}" presName="rootComposite1" presStyleCnt="0"/>
      <dgm:spPr/>
    </dgm:pt>
    <dgm:pt modelId="{4E88BCE4-389F-47E7-9D6D-891207F62ADC}" type="pres">
      <dgm:prSet presAssocID="{90B8FB4B-CAB8-48E8-9302-5FA57A8A9A6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C94A71-0250-464B-B6EF-7EBCA333C9BE}" type="pres">
      <dgm:prSet presAssocID="{90B8FB4B-CAB8-48E8-9302-5FA57A8A9A6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B298A60-A999-49AA-B6F5-C851D3CC0097}" type="pres">
      <dgm:prSet presAssocID="{90B8FB4B-CAB8-48E8-9302-5FA57A8A9A69}" presName="hierChild2" presStyleCnt="0"/>
      <dgm:spPr/>
    </dgm:pt>
    <dgm:pt modelId="{C182C8C0-3E3A-4D4E-A1BC-E4F7978B7062}" type="pres">
      <dgm:prSet presAssocID="{90B8FB4B-CAB8-48E8-9302-5FA57A8A9A69}" presName="hierChild3" presStyleCnt="0"/>
      <dgm:spPr/>
    </dgm:pt>
    <dgm:pt modelId="{8DD6BCC8-FD6B-4BC9-B702-F5CFB8F80FC9}" type="pres">
      <dgm:prSet presAssocID="{5B9594E5-107B-4982-AE63-900A237D81EA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EFE27D86-E1CF-40DA-AB90-AB3094C38790}" type="pres">
      <dgm:prSet presAssocID="{25FC22D1-3728-4193-AC84-06E30D45F7DB}" presName="hierRoot3" presStyleCnt="0">
        <dgm:presLayoutVars>
          <dgm:hierBranch val="init"/>
        </dgm:presLayoutVars>
      </dgm:prSet>
      <dgm:spPr/>
    </dgm:pt>
    <dgm:pt modelId="{90D94627-FF0E-4E18-BEAC-41B8DCC40B7C}" type="pres">
      <dgm:prSet presAssocID="{25FC22D1-3728-4193-AC84-06E30D45F7DB}" presName="rootComposite3" presStyleCnt="0"/>
      <dgm:spPr/>
    </dgm:pt>
    <dgm:pt modelId="{667BA385-6AA2-4AC1-BC84-A6FFA5950E9F}" type="pres">
      <dgm:prSet presAssocID="{25FC22D1-3728-4193-AC84-06E30D45F7DB}" presName="rootText3" presStyleLbl="asst1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74CBBB-50CB-4274-9A4C-83EC0564BE2A}" type="pres">
      <dgm:prSet presAssocID="{25FC22D1-3728-4193-AC84-06E30D45F7DB}" presName="rootConnector3" presStyleLbl="asst1" presStyleIdx="0" presStyleCnt="8"/>
      <dgm:spPr/>
      <dgm:t>
        <a:bodyPr/>
        <a:lstStyle/>
        <a:p>
          <a:endParaRPr lang="en-US"/>
        </a:p>
      </dgm:t>
    </dgm:pt>
    <dgm:pt modelId="{EDFA0974-14CD-4B34-8CE7-EE66E0C19090}" type="pres">
      <dgm:prSet presAssocID="{25FC22D1-3728-4193-AC84-06E30D45F7DB}" presName="hierChild6" presStyleCnt="0"/>
      <dgm:spPr/>
    </dgm:pt>
    <dgm:pt modelId="{53151ACE-08E9-452B-9F71-A8BB228BC558}" type="pres">
      <dgm:prSet presAssocID="{25FC22D1-3728-4193-AC84-06E30D45F7DB}" presName="hierChild7" presStyleCnt="0"/>
      <dgm:spPr/>
    </dgm:pt>
    <dgm:pt modelId="{D24FD060-9CD4-406F-9851-4506905CA442}" type="pres">
      <dgm:prSet presAssocID="{B23EED61-B656-4024-B9AA-36E333AB5273}" presName="Name111" presStyleLbl="parChTrans1D3" presStyleIdx="0" presStyleCnt="6"/>
      <dgm:spPr/>
      <dgm:t>
        <a:bodyPr/>
        <a:lstStyle/>
        <a:p>
          <a:endParaRPr lang="en-US"/>
        </a:p>
      </dgm:t>
    </dgm:pt>
    <dgm:pt modelId="{D233B416-B9E0-418E-A588-23FD54D1DC61}" type="pres">
      <dgm:prSet presAssocID="{135B819A-11B2-492D-A4FE-465629F14D98}" presName="hierRoot3" presStyleCnt="0">
        <dgm:presLayoutVars>
          <dgm:hierBranch val="init"/>
        </dgm:presLayoutVars>
      </dgm:prSet>
      <dgm:spPr/>
    </dgm:pt>
    <dgm:pt modelId="{E9F49DDE-1A78-4818-A020-D03C17FD53D2}" type="pres">
      <dgm:prSet presAssocID="{135B819A-11B2-492D-A4FE-465629F14D98}" presName="rootComposite3" presStyleCnt="0"/>
      <dgm:spPr/>
    </dgm:pt>
    <dgm:pt modelId="{EA9BF7E7-C010-4A84-AFC9-9A146DF1B203}" type="pres">
      <dgm:prSet presAssocID="{135B819A-11B2-492D-A4FE-465629F14D98}" presName="rootText3" presStyleLbl="asst1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CEFA80-F011-4885-A6DA-F83B8E144830}" type="pres">
      <dgm:prSet presAssocID="{135B819A-11B2-492D-A4FE-465629F14D98}" presName="rootConnector3" presStyleLbl="asst1" presStyleIdx="1" presStyleCnt="8"/>
      <dgm:spPr/>
      <dgm:t>
        <a:bodyPr/>
        <a:lstStyle/>
        <a:p>
          <a:endParaRPr lang="en-US"/>
        </a:p>
      </dgm:t>
    </dgm:pt>
    <dgm:pt modelId="{B4237115-10A7-4786-AA57-08DFD57CD36D}" type="pres">
      <dgm:prSet presAssocID="{135B819A-11B2-492D-A4FE-465629F14D98}" presName="hierChild6" presStyleCnt="0"/>
      <dgm:spPr/>
    </dgm:pt>
    <dgm:pt modelId="{7478A849-AE68-4987-BFAA-6AA49BD11A9A}" type="pres">
      <dgm:prSet presAssocID="{135B819A-11B2-492D-A4FE-465629F14D98}" presName="hierChild7" presStyleCnt="0"/>
      <dgm:spPr/>
    </dgm:pt>
    <dgm:pt modelId="{9714D683-19F5-4672-8A02-09AEC84EE890}" type="pres">
      <dgm:prSet presAssocID="{BE110C69-662F-44D4-9577-EDACC189296F}" presName="Name111" presStyleLbl="parChTrans1D3" presStyleIdx="1" presStyleCnt="6"/>
      <dgm:spPr/>
      <dgm:t>
        <a:bodyPr/>
        <a:lstStyle/>
        <a:p>
          <a:endParaRPr lang="en-US"/>
        </a:p>
      </dgm:t>
    </dgm:pt>
    <dgm:pt modelId="{943F968C-0382-47EB-846C-34C6C4F3BECE}" type="pres">
      <dgm:prSet presAssocID="{3500B2AE-D5A4-4EDD-A9B3-19560F376EFA}" presName="hierRoot3" presStyleCnt="0">
        <dgm:presLayoutVars>
          <dgm:hierBranch val="init"/>
        </dgm:presLayoutVars>
      </dgm:prSet>
      <dgm:spPr/>
    </dgm:pt>
    <dgm:pt modelId="{3952092D-C7FC-4FA1-9CDC-5B088CF397D1}" type="pres">
      <dgm:prSet presAssocID="{3500B2AE-D5A4-4EDD-A9B3-19560F376EFA}" presName="rootComposite3" presStyleCnt="0"/>
      <dgm:spPr/>
    </dgm:pt>
    <dgm:pt modelId="{2E2B1651-F3DB-4DBE-AA06-EBE383469E88}" type="pres">
      <dgm:prSet presAssocID="{3500B2AE-D5A4-4EDD-A9B3-19560F376EFA}" presName="rootText3" presStyleLbl="asst1" presStyleIdx="2" presStyleCnt="8" custScaleX="114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4C575-7671-4CD1-93F7-B877D46D7B57}" type="pres">
      <dgm:prSet presAssocID="{3500B2AE-D5A4-4EDD-A9B3-19560F376EFA}" presName="rootConnector3" presStyleLbl="asst1" presStyleIdx="2" presStyleCnt="8"/>
      <dgm:spPr/>
      <dgm:t>
        <a:bodyPr/>
        <a:lstStyle/>
        <a:p>
          <a:endParaRPr lang="en-US"/>
        </a:p>
      </dgm:t>
    </dgm:pt>
    <dgm:pt modelId="{AB2EA3A8-C180-4E78-B529-FEBDDBD6E7C8}" type="pres">
      <dgm:prSet presAssocID="{3500B2AE-D5A4-4EDD-A9B3-19560F376EFA}" presName="hierChild6" presStyleCnt="0"/>
      <dgm:spPr/>
    </dgm:pt>
    <dgm:pt modelId="{D2ABE9AC-53C0-4122-BC9F-16CC7E93172B}" type="pres">
      <dgm:prSet presAssocID="{3500B2AE-D5A4-4EDD-A9B3-19560F376EFA}" presName="hierChild7" presStyleCnt="0"/>
      <dgm:spPr/>
    </dgm:pt>
    <dgm:pt modelId="{FD2EE5CF-0485-496C-AD69-CE02DC167BB2}" type="pres">
      <dgm:prSet presAssocID="{F82B7FD4-4427-4A64-A9B9-9682B6074B2A}" presName="Name111" presStyleLbl="parChTrans1D3" presStyleIdx="2" presStyleCnt="6"/>
      <dgm:spPr/>
      <dgm:t>
        <a:bodyPr/>
        <a:lstStyle/>
        <a:p>
          <a:endParaRPr lang="en-US"/>
        </a:p>
      </dgm:t>
    </dgm:pt>
    <dgm:pt modelId="{B6EF0079-4CA7-45DF-9EA3-2E912453E2E9}" type="pres">
      <dgm:prSet presAssocID="{3AF5DE30-ADE1-4B11-BB9D-0A4B062BDE00}" presName="hierRoot3" presStyleCnt="0">
        <dgm:presLayoutVars>
          <dgm:hierBranch val="init"/>
        </dgm:presLayoutVars>
      </dgm:prSet>
      <dgm:spPr/>
    </dgm:pt>
    <dgm:pt modelId="{BE011A6A-66BF-47A3-9812-40215A0708A9}" type="pres">
      <dgm:prSet presAssocID="{3AF5DE30-ADE1-4B11-BB9D-0A4B062BDE00}" presName="rootComposite3" presStyleCnt="0"/>
      <dgm:spPr/>
    </dgm:pt>
    <dgm:pt modelId="{D9F106CA-A884-4206-B992-D37225198D85}" type="pres">
      <dgm:prSet presAssocID="{3AF5DE30-ADE1-4B11-BB9D-0A4B062BDE00}" presName="rootText3" presStyleLbl="asst1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F84FF7-BB80-48B1-906D-1D698D3A1294}" type="pres">
      <dgm:prSet presAssocID="{3AF5DE30-ADE1-4B11-BB9D-0A4B062BDE00}" presName="rootConnector3" presStyleLbl="asst1" presStyleIdx="3" presStyleCnt="8"/>
      <dgm:spPr/>
      <dgm:t>
        <a:bodyPr/>
        <a:lstStyle/>
        <a:p>
          <a:endParaRPr lang="en-US"/>
        </a:p>
      </dgm:t>
    </dgm:pt>
    <dgm:pt modelId="{321BB8CB-2D11-4ABC-A1E8-FB3B9943F10F}" type="pres">
      <dgm:prSet presAssocID="{3AF5DE30-ADE1-4B11-BB9D-0A4B062BDE00}" presName="hierChild6" presStyleCnt="0"/>
      <dgm:spPr/>
    </dgm:pt>
    <dgm:pt modelId="{DFAF4E0D-B9D0-450D-9526-4E1C74225FCC}" type="pres">
      <dgm:prSet presAssocID="{3AF5DE30-ADE1-4B11-BB9D-0A4B062BDE00}" presName="hierChild7" presStyleCnt="0"/>
      <dgm:spPr/>
    </dgm:pt>
    <dgm:pt modelId="{0C37D3A5-0D1A-4C09-981D-2E2CA8BA4656}" type="pres">
      <dgm:prSet presAssocID="{89F0C291-D658-4D75-8926-D2830B560E70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5873080D-5B51-47CD-A515-B1A21591282C}" type="pres">
      <dgm:prSet presAssocID="{E28AFB1E-8C61-4C2D-8B3F-565CDE5AA233}" presName="hierRoot3" presStyleCnt="0">
        <dgm:presLayoutVars>
          <dgm:hierBranch val="init"/>
        </dgm:presLayoutVars>
      </dgm:prSet>
      <dgm:spPr/>
    </dgm:pt>
    <dgm:pt modelId="{3F205C97-B427-4F45-B092-948203C5AB8B}" type="pres">
      <dgm:prSet presAssocID="{E28AFB1E-8C61-4C2D-8B3F-565CDE5AA233}" presName="rootComposite3" presStyleCnt="0"/>
      <dgm:spPr/>
    </dgm:pt>
    <dgm:pt modelId="{225C9D47-211A-4CEA-A8C6-1C328B833650}" type="pres">
      <dgm:prSet presAssocID="{E28AFB1E-8C61-4C2D-8B3F-565CDE5AA233}" presName="rootText3" presStyleLbl="asst1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6B064A-B91D-405E-B5B0-11CD638D1446}" type="pres">
      <dgm:prSet presAssocID="{E28AFB1E-8C61-4C2D-8B3F-565CDE5AA233}" presName="rootConnector3" presStyleLbl="asst1" presStyleIdx="4" presStyleCnt="8"/>
      <dgm:spPr/>
      <dgm:t>
        <a:bodyPr/>
        <a:lstStyle/>
        <a:p>
          <a:endParaRPr lang="en-US"/>
        </a:p>
      </dgm:t>
    </dgm:pt>
    <dgm:pt modelId="{5BFC498B-BED5-4E6C-A9AE-BDC503AF32AF}" type="pres">
      <dgm:prSet presAssocID="{E28AFB1E-8C61-4C2D-8B3F-565CDE5AA233}" presName="hierChild6" presStyleCnt="0"/>
      <dgm:spPr/>
    </dgm:pt>
    <dgm:pt modelId="{FED5C130-D41D-4E4B-B2D8-438584791D99}" type="pres">
      <dgm:prSet presAssocID="{E28AFB1E-8C61-4C2D-8B3F-565CDE5AA233}" presName="hierChild7" presStyleCnt="0"/>
      <dgm:spPr/>
    </dgm:pt>
    <dgm:pt modelId="{836F508D-3C1A-4DBB-8565-B1DE297CA5D4}" type="pres">
      <dgm:prSet presAssocID="{27B216D4-BF90-4163-9A23-BCF49A966215}" presName="Name111" presStyleLbl="parChTrans1D3" presStyleIdx="3" presStyleCnt="6"/>
      <dgm:spPr/>
      <dgm:t>
        <a:bodyPr/>
        <a:lstStyle/>
        <a:p>
          <a:endParaRPr lang="en-US"/>
        </a:p>
      </dgm:t>
    </dgm:pt>
    <dgm:pt modelId="{F40053F0-A9CC-44AB-9745-BB885F31A786}" type="pres">
      <dgm:prSet presAssocID="{6C95195D-F5F6-4516-BC6A-756B4A519AF6}" presName="hierRoot3" presStyleCnt="0">
        <dgm:presLayoutVars>
          <dgm:hierBranch val="init"/>
        </dgm:presLayoutVars>
      </dgm:prSet>
      <dgm:spPr/>
    </dgm:pt>
    <dgm:pt modelId="{A77827A6-FC16-4391-8D4F-CE5B9F0F6DC2}" type="pres">
      <dgm:prSet presAssocID="{6C95195D-F5F6-4516-BC6A-756B4A519AF6}" presName="rootComposite3" presStyleCnt="0"/>
      <dgm:spPr/>
    </dgm:pt>
    <dgm:pt modelId="{9F97D56D-287D-48E9-B6BB-05D4A0FE438A}" type="pres">
      <dgm:prSet presAssocID="{6C95195D-F5F6-4516-BC6A-756B4A519AF6}" presName="rootText3" presStyleLbl="asst1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CDE8C0-4C4B-449F-A697-662C00386A44}" type="pres">
      <dgm:prSet presAssocID="{6C95195D-F5F6-4516-BC6A-756B4A519AF6}" presName="rootConnector3" presStyleLbl="asst1" presStyleIdx="5" presStyleCnt="8"/>
      <dgm:spPr/>
      <dgm:t>
        <a:bodyPr/>
        <a:lstStyle/>
        <a:p>
          <a:endParaRPr lang="en-US"/>
        </a:p>
      </dgm:t>
    </dgm:pt>
    <dgm:pt modelId="{FCABB5FE-B184-4549-9464-01DBBEB6264B}" type="pres">
      <dgm:prSet presAssocID="{6C95195D-F5F6-4516-BC6A-756B4A519AF6}" presName="hierChild6" presStyleCnt="0"/>
      <dgm:spPr/>
    </dgm:pt>
    <dgm:pt modelId="{0F6F2109-D965-44DE-A03A-FA5D4F8FE351}" type="pres">
      <dgm:prSet presAssocID="{6C95195D-F5F6-4516-BC6A-756B4A519AF6}" presName="hierChild7" presStyleCnt="0"/>
      <dgm:spPr/>
    </dgm:pt>
    <dgm:pt modelId="{F351AB09-FC83-4C75-A6A1-03180C509911}" type="pres">
      <dgm:prSet presAssocID="{161D9EF1-4D2D-4055-BD04-79E772845A26}" presName="Name111" presStyleLbl="parChTrans1D3" presStyleIdx="4" presStyleCnt="6"/>
      <dgm:spPr/>
      <dgm:t>
        <a:bodyPr/>
        <a:lstStyle/>
        <a:p>
          <a:endParaRPr lang="en-US"/>
        </a:p>
      </dgm:t>
    </dgm:pt>
    <dgm:pt modelId="{3F400CFC-3E51-4A5C-AF23-46A0D18BC95B}" type="pres">
      <dgm:prSet presAssocID="{A9890A3D-728E-4CD4-BAB1-C3B00F233FB4}" presName="hierRoot3" presStyleCnt="0">
        <dgm:presLayoutVars>
          <dgm:hierBranch val="init"/>
        </dgm:presLayoutVars>
      </dgm:prSet>
      <dgm:spPr/>
    </dgm:pt>
    <dgm:pt modelId="{5C2985E3-A5B9-48F8-80A2-740A756F653D}" type="pres">
      <dgm:prSet presAssocID="{A9890A3D-728E-4CD4-BAB1-C3B00F233FB4}" presName="rootComposite3" presStyleCnt="0"/>
      <dgm:spPr/>
    </dgm:pt>
    <dgm:pt modelId="{96D5B3CC-99BC-4478-BC56-71AC8ACC030B}" type="pres">
      <dgm:prSet presAssocID="{A9890A3D-728E-4CD4-BAB1-C3B00F233FB4}" presName="rootText3" presStyleLbl="asst1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DF5098-C236-4312-BE8E-5AF0665F68A4}" type="pres">
      <dgm:prSet presAssocID="{A9890A3D-728E-4CD4-BAB1-C3B00F233FB4}" presName="rootConnector3" presStyleLbl="asst1" presStyleIdx="6" presStyleCnt="8"/>
      <dgm:spPr/>
      <dgm:t>
        <a:bodyPr/>
        <a:lstStyle/>
        <a:p>
          <a:endParaRPr lang="en-US"/>
        </a:p>
      </dgm:t>
    </dgm:pt>
    <dgm:pt modelId="{62BB1B2C-A5DB-4024-AE12-DA7AA2918D21}" type="pres">
      <dgm:prSet presAssocID="{A9890A3D-728E-4CD4-BAB1-C3B00F233FB4}" presName="hierChild6" presStyleCnt="0"/>
      <dgm:spPr/>
    </dgm:pt>
    <dgm:pt modelId="{857E749A-7CC0-4087-BA81-C612088B6D26}" type="pres">
      <dgm:prSet presAssocID="{A9890A3D-728E-4CD4-BAB1-C3B00F233FB4}" presName="hierChild7" presStyleCnt="0"/>
      <dgm:spPr/>
    </dgm:pt>
    <dgm:pt modelId="{B1CF029F-D611-4EA5-BB99-90F7CAC27F7E}" type="pres">
      <dgm:prSet presAssocID="{29E8E361-4721-4948-AD60-2EB63D6943BB}" presName="Name111" presStyleLbl="parChTrans1D3" presStyleIdx="5" presStyleCnt="6"/>
      <dgm:spPr/>
      <dgm:t>
        <a:bodyPr/>
        <a:lstStyle/>
        <a:p>
          <a:endParaRPr lang="en-US"/>
        </a:p>
      </dgm:t>
    </dgm:pt>
    <dgm:pt modelId="{E8E9F602-1E99-4F92-938A-D26508922CAF}" type="pres">
      <dgm:prSet presAssocID="{A59F8A14-9282-41E1-A54E-19BB146C423F}" presName="hierRoot3" presStyleCnt="0">
        <dgm:presLayoutVars>
          <dgm:hierBranch val="init"/>
        </dgm:presLayoutVars>
      </dgm:prSet>
      <dgm:spPr/>
    </dgm:pt>
    <dgm:pt modelId="{E4AA716D-8528-4D26-8992-CDD657B4D923}" type="pres">
      <dgm:prSet presAssocID="{A59F8A14-9282-41E1-A54E-19BB146C423F}" presName="rootComposite3" presStyleCnt="0"/>
      <dgm:spPr/>
    </dgm:pt>
    <dgm:pt modelId="{FB573D91-4A88-4A27-BD24-21E1D5C660B1}" type="pres">
      <dgm:prSet presAssocID="{A59F8A14-9282-41E1-A54E-19BB146C423F}" presName="rootText3" presStyleLbl="asst1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54F23-47FF-4287-B3D2-908BB47C0E77}" type="pres">
      <dgm:prSet presAssocID="{A59F8A14-9282-41E1-A54E-19BB146C423F}" presName="rootConnector3" presStyleLbl="asst1" presStyleIdx="7" presStyleCnt="8"/>
      <dgm:spPr/>
      <dgm:t>
        <a:bodyPr/>
        <a:lstStyle/>
        <a:p>
          <a:endParaRPr lang="en-US"/>
        </a:p>
      </dgm:t>
    </dgm:pt>
    <dgm:pt modelId="{40CA9C5B-F871-4C3A-AA57-B0AA41724414}" type="pres">
      <dgm:prSet presAssocID="{A59F8A14-9282-41E1-A54E-19BB146C423F}" presName="hierChild6" presStyleCnt="0"/>
      <dgm:spPr/>
    </dgm:pt>
    <dgm:pt modelId="{2B72C586-90F2-4B58-96B3-7B9EA15311F1}" type="pres">
      <dgm:prSet presAssocID="{A59F8A14-9282-41E1-A54E-19BB146C423F}" presName="hierChild7" presStyleCnt="0"/>
      <dgm:spPr/>
    </dgm:pt>
  </dgm:ptLst>
  <dgm:cxnLst>
    <dgm:cxn modelId="{5ADF76F4-DE05-4D2E-BC1A-D7679A280082}" type="presOf" srcId="{F82B7FD4-4427-4A64-A9B9-9682B6074B2A}" destId="{FD2EE5CF-0485-496C-AD69-CE02DC167BB2}" srcOrd="0" destOrd="0" presId="urn:microsoft.com/office/officeart/2005/8/layout/orgChart1"/>
    <dgm:cxn modelId="{C1F180AF-0311-4A92-9B17-77E52EEE7DCE}" type="presOf" srcId="{E28AFB1E-8C61-4C2D-8B3F-565CDE5AA233}" destId="{225C9D47-211A-4CEA-A8C6-1C328B833650}" srcOrd="0" destOrd="0" presId="urn:microsoft.com/office/officeart/2005/8/layout/orgChart1"/>
    <dgm:cxn modelId="{063333BE-5559-40FF-A2A8-08991EF21D15}" type="presOf" srcId="{161D9EF1-4D2D-4055-BD04-79E772845A26}" destId="{F351AB09-FC83-4C75-A6A1-03180C509911}" srcOrd="0" destOrd="0" presId="urn:microsoft.com/office/officeart/2005/8/layout/orgChart1"/>
    <dgm:cxn modelId="{09E9BDC5-15C2-4EA1-A2A6-B5F55B2F6CB8}" srcId="{25FC22D1-3728-4193-AC84-06E30D45F7DB}" destId="{135B819A-11B2-492D-A4FE-465629F14D98}" srcOrd="0" destOrd="0" parTransId="{B23EED61-B656-4024-B9AA-36E333AB5273}" sibTransId="{2647784E-6F7F-4623-920C-C0B8FDCA812C}"/>
    <dgm:cxn modelId="{36A886D0-FA2F-47DE-B6C1-B72E54960AE2}" type="presOf" srcId="{6C95195D-F5F6-4516-BC6A-756B4A519AF6}" destId="{9F97D56D-287D-48E9-B6BB-05D4A0FE438A}" srcOrd="0" destOrd="0" presId="urn:microsoft.com/office/officeart/2005/8/layout/orgChart1"/>
    <dgm:cxn modelId="{01DC8CCE-C744-481F-87E1-AECFA5BD054F}" type="presOf" srcId="{25FC22D1-3728-4193-AC84-06E30D45F7DB}" destId="{667BA385-6AA2-4AC1-BC84-A6FFA5950E9F}" srcOrd="0" destOrd="0" presId="urn:microsoft.com/office/officeart/2005/8/layout/orgChart1"/>
    <dgm:cxn modelId="{748AC332-B9E5-4835-AABF-5ADC31B04137}" type="presOf" srcId="{90B8FB4B-CAB8-48E8-9302-5FA57A8A9A69}" destId="{4E88BCE4-389F-47E7-9D6D-891207F62ADC}" srcOrd="0" destOrd="0" presId="urn:microsoft.com/office/officeart/2005/8/layout/orgChart1"/>
    <dgm:cxn modelId="{2C8B65DF-2A5F-4AA3-B580-4D94D0607974}" srcId="{E28AFB1E-8C61-4C2D-8B3F-565CDE5AA233}" destId="{6C95195D-F5F6-4516-BC6A-756B4A519AF6}" srcOrd="0" destOrd="0" parTransId="{27B216D4-BF90-4163-9A23-BCF49A966215}" sibTransId="{8F2FCBDB-C624-465E-9B01-364666DEA8A4}"/>
    <dgm:cxn modelId="{9C65DCE0-C4CA-46E3-906C-2D17AE254A1F}" srcId="{E28AFB1E-8C61-4C2D-8B3F-565CDE5AA233}" destId="{A9890A3D-728E-4CD4-BAB1-C3B00F233FB4}" srcOrd="1" destOrd="0" parTransId="{161D9EF1-4D2D-4055-BD04-79E772845A26}" sibTransId="{BF8708C6-26B6-4E8A-8FAC-28526ADB6E55}"/>
    <dgm:cxn modelId="{BCA2CD0F-C2B5-4E20-836A-767E0BFBC628}" srcId="{E28AFB1E-8C61-4C2D-8B3F-565CDE5AA233}" destId="{A59F8A14-9282-41E1-A54E-19BB146C423F}" srcOrd="2" destOrd="0" parTransId="{29E8E361-4721-4948-AD60-2EB63D6943BB}" sibTransId="{C05B77AE-49E4-4686-82DA-C1D6ECC7973F}"/>
    <dgm:cxn modelId="{8C43472F-FF1F-4FAB-9D76-BA7ADFA3F5ED}" srcId="{25FC22D1-3728-4193-AC84-06E30D45F7DB}" destId="{3AF5DE30-ADE1-4B11-BB9D-0A4B062BDE00}" srcOrd="2" destOrd="0" parTransId="{F82B7FD4-4427-4A64-A9B9-9682B6074B2A}" sibTransId="{CA950D5A-0D50-47EF-9DA7-1487F709298E}"/>
    <dgm:cxn modelId="{D2567F41-08FF-4824-A0DE-E4DAD6F76ADE}" type="presOf" srcId="{89F0C291-D658-4D75-8926-D2830B560E70}" destId="{0C37D3A5-0D1A-4C09-981D-2E2CA8BA4656}" srcOrd="0" destOrd="0" presId="urn:microsoft.com/office/officeart/2005/8/layout/orgChart1"/>
    <dgm:cxn modelId="{F26A7B2D-9CFC-4714-9880-7F521D6F8832}" srcId="{90B8FB4B-CAB8-48E8-9302-5FA57A8A9A69}" destId="{25FC22D1-3728-4193-AC84-06E30D45F7DB}" srcOrd="0" destOrd="0" parTransId="{5B9594E5-107B-4982-AE63-900A237D81EA}" sibTransId="{DA3EFE80-3D08-4A98-986F-3C3AC4FC7A15}"/>
    <dgm:cxn modelId="{1124B699-991B-4AA0-A860-2D709AFFE767}" type="presOf" srcId="{E28AFB1E-8C61-4C2D-8B3F-565CDE5AA233}" destId="{736B064A-B91D-405E-B5B0-11CD638D1446}" srcOrd="1" destOrd="0" presId="urn:microsoft.com/office/officeart/2005/8/layout/orgChart1"/>
    <dgm:cxn modelId="{603A630D-1648-4596-8CA9-9ED1B8098F9E}" type="presOf" srcId="{A9890A3D-728E-4CD4-BAB1-C3B00F233FB4}" destId="{96D5B3CC-99BC-4478-BC56-71AC8ACC030B}" srcOrd="0" destOrd="0" presId="urn:microsoft.com/office/officeart/2005/8/layout/orgChart1"/>
    <dgm:cxn modelId="{C68D6647-676F-4498-9510-7C7493A4542F}" type="presOf" srcId="{3500B2AE-D5A4-4EDD-A9B3-19560F376EFA}" destId="{8434C575-7671-4CD1-93F7-B877D46D7B57}" srcOrd="1" destOrd="0" presId="urn:microsoft.com/office/officeart/2005/8/layout/orgChart1"/>
    <dgm:cxn modelId="{A91CA5F1-1D26-4919-85D1-8F244A158A7F}" type="presOf" srcId="{29E8E361-4721-4948-AD60-2EB63D6943BB}" destId="{B1CF029F-D611-4EA5-BB99-90F7CAC27F7E}" srcOrd="0" destOrd="0" presId="urn:microsoft.com/office/officeart/2005/8/layout/orgChart1"/>
    <dgm:cxn modelId="{AD6BA5FE-3B5A-45B1-B0AD-899FCDECA067}" srcId="{44903DC3-F8AF-4C48-A1F4-3002433AB069}" destId="{90B8FB4B-CAB8-48E8-9302-5FA57A8A9A69}" srcOrd="0" destOrd="0" parTransId="{A806B4FF-5B08-4659-8617-7BDF616A53CB}" sibTransId="{FDA856A4-F791-4B15-8745-DF4FCE06E9F3}"/>
    <dgm:cxn modelId="{74C7CE7E-8763-40B5-A17D-B28B29FF6CE8}" type="presOf" srcId="{3500B2AE-D5A4-4EDD-A9B3-19560F376EFA}" destId="{2E2B1651-F3DB-4DBE-AA06-EBE383469E88}" srcOrd="0" destOrd="0" presId="urn:microsoft.com/office/officeart/2005/8/layout/orgChart1"/>
    <dgm:cxn modelId="{205E81BA-10C5-4A7C-BCC1-A151303BB49D}" type="presOf" srcId="{A9890A3D-728E-4CD4-BAB1-C3B00F233FB4}" destId="{D8DF5098-C236-4312-BE8E-5AF0665F68A4}" srcOrd="1" destOrd="0" presId="urn:microsoft.com/office/officeart/2005/8/layout/orgChart1"/>
    <dgm:cxn modelId="{032AB89F-3769-46D5-BD37-D447D65E29FC}" type="presOf" srcId="{27B216D4-BF90-4163-9A23-BCF49A966215}" destId="{836F508D-3C1A-4DBB-8565-B1DE297CA5D4}" srcOrd="0" destOrd="0" presId="urn:microsoft.com/office/officeart/2005/8/layout/orgChart1"/>
    <dgm:cxn modelId="{5832F560-90DD-41D4-9BF8-BFE02F476928}" type="presOf" srcId="{135B819A-11B2-492D-A4FE-465629F14D98}" destId="{D8CEFA80-F011-4885-A6DA-F83B8E144830}" srcOrd="1" destOrd="0" presId="urn:microsoft.com/office/officeart/2005/8/layout/orgChart1"/>
    <dgm:cxn modelId="{DB04BF4E-2E15-458F-84B5-961B670E5CCA}" type="presOf" srcId="{25FC22D1-3728-4193-AC84-06E30D45F7DB}" destId="{6B74CBBB-50CB-4274-9A4C-83EC0564BE2A}" srcOrd="1" destOrd="0" presId="urn:microsoft.com/office/officeart/2005/8/layout/orgChart1"/>
    <dgm:cxn modelId="{09ED5116-6A5E-4B98-AF93-775213534918}" type="presOf" srcId="{135B819A-11B2-492D-A4FE-465629F14D98}" destId="{EA9BF7E7-C010-4A84-AFC9-9A146DF1B203}" srcOrd="0" destOrd="0" presId="urn:microsoft.com/office/officeart/2005/8/layout/orgChart1"/>
    <dgm:cxn modelId="{0273F79B-06F4-47C3-8CAC-D7B760C9BE41}" srcId="{90B8FB4B-CAB8-48E8-9302-5FA57A8A9A69}" destId="{E28AFB1E-8C61-4C2D-8B3F-565CDE5AA233}" srcOrd="1" destOrd="0" parTransId="{89F0C291-D658-4D75-8926-D2830B560E70}" sibTransId="{82815930-6C89-4376-B650-3CD61DDBA517}"/>
    <dgm:cxn modelId="{1993E4E0-2697-4CA0-972E-0E2D0CE8F7D9}" type="presOf" srcId="{6C95195D-F5F6-4516-BC6A-756B4A519AF6}" destId="{A1CDE8C0-4C4B-449F-A697-662C00386A44}" srcOrd="1" destOrd="0" presId="urn:microsoft.com/office/officeart/2005/8/layout/orgChart1"/>
    <dgm:cxn modelId="{1A538C12-3D5A-4E2C-B95B-20A7C6FF96BC}" type="presOf" srcId="{A59F8A14-9282-41E1-A54E-19BB146C423F}" destId="{FB573D91-4A88-4A27-BD24-21E1D5C660B1}" srcOrd="0" destOrd="0" presId="urn:microsoft.com/office/officeart/2005/8/layout/orgChart1"/>
    <dgm:cxn modelId="{3EC69C8A-A59F-4DA6-8BE0-626A5E3D8190}" type="presOf" srcId="{90B8FB4B-CAB8-48E8-9302-5FA57A8A9A69}" destId="{1EC94A71-0250-464B-B6EF-7EBCA333C9BE}" srcOrd="1" destOrd="0" presId="urn:microsoft.com/office/officeart/2005/8/layout/orgChart1"/>
    <dgm:cxn modelId="{9DD34DAF-7427-4D42-A8E0-429AA3A19656}" type="presOf" srcId="{B23EED61-B656-4024-B9AA-36E333AB5273}" destId="{D24FD060-9CD4-406F-9851-4506905CA442}" srcOrd="0" destOrd="0" presId="urn:microsoft.com/office/officeart/2005/8/layout/orgChart1"/>
    <dgm:cxn modelId="{B6E0B3AF-510A-4884-8B15-44EB88E60CE7}" type="presOf" srcId="{A59F8A14-9282-41E1-A54E-19BB146C423F}" destId="{0CF54F23-47FF-4287-B3D2-908BB47C0E77}" srcOrd="1" destOrd="0" presId="urn:microsoft.com/office/officeart/2005/8/layout/orgChart1"/>
    <dgm:cxn modelId="{C1DB98FD-292C-44C0-9BB9-1046CF771A2E}" type="presOf" srcId="{44903DC3-F8AF-4C48-A1F4-3002433AB069}" destId="{70DEF9A3-56F9-49E5-8190-068F8D34759D}" srcOrd="0" destOrd="0" presId="urn:microsoft.com/office/officeart/2005/8/layout/orgChart1"/>
    <dgm:cxn modelId="{33FBE035-1146-4AD6-99B0-C4719B8B981C}" type="presOf" srcId="{BE110C69-662F-44D4-9577-EDACC189296F}" destId="{9714D683-19F5-4672-8A02-09AEC84EE890}" srcOrd="0" destOrd="0" presId="urn:microsoft.com/office/officeart/2005/8/layout/orgChart1"/>
    <dgm:cxn modelId="{5C6F6787-64DD-4F92-9BA4-CB2E230D96EB}" type="presOf" srcId="{3AF5DE30-ADE1-4B11-BB9D-0A4B062BDE00}" destId="{D9F106CA-A884-4206-B992-D37225198D85}" srcOrd="0" destOrd="0" presId="urn:microsoft.com/office/officeart/2005/8/layout/orgChart1"/>
    <dgm:cxn modelId="{C9546770-F377-4AB3-9004-35F43FC82C7C}" srcId="{25FC22D1-3728-4193-AC84-06E30D45F7DB}" destId="{3500B2AE-D5A4-4EDD-A9B3-19560F376EFA}" srcOrd="1" destOrd="0" parTransId="{BE110C69-662F-44D4-9577-EDACC189296F}" sibTransId="{83D18AE1-92D9-48E8-A07F-F357BB0AFC3F}"/>
    <dgm:cxn modelId="{720AF838-6B30-4134-B3E7-07C3E0F5BE41}" type="presOf" srcId="{5B9594E5-107B-4982-AE63-900A237D81EA}" destId="{8DD6BCC8-FD6B-4BC9-B702-F5CFB8F80FC9}" srcOrd="0" destOrd="0" presId="urn:microsoft.com/office/officeart/2005/8/layout/orgChart1"/>
    <dgm:cxn modelId="{DE1D8CAF-7A48-4A29-B6B7-45AE108DADF9}" type="presOf" srcId="{3AF5DE30-ADE1-4B11-BB9D-0A4B062BDE00}" destId="{A8F84FF7-BB80-48B1-906D-1D698D3A1294}" srcOrd="1" destOrd="0" presId="urn:microsoft.com/office/officeart/2005/8/layout/orgChart1"/>
    <dgm:cxn modelId="{8DBA07E9-F6F4-4F3D-A43A-ADAA54CF0405}" type="presParOf" srcId="{70DEF9A3-56F9-49E5-8190-068F8D34759D}" destId="{C0DE87DE-FD1F-40EA-94DA-20623D089E28}" srcOrd="0" destOrd="0" presId="urn:microsoft.com/office/officeart/2005/8/layout/orgChart1"/>
    <dgm:cxn modelId="{F480D2E4-033B-4C25-AEBD-8E476DE1E92B}" type="presParOf" srcId="{C0DE87DE-FD1F-40EA-94DA-20623D089E28}" destId="{CC0E0AE5-A0DD-4D17-9570-6F7B59207704}" srcOrd="0" destOrd="0" presId="urn:microsoft.com/office/officeart/2005/8/layout/orgChart1"/>
    <dgm:cxn modelId="{F57E060B-FBED-456C-9069-36733EE7B20B}" type="presParOf" srcId="{CC0E0AE5-A0DD-4D17-9570-6F7B59207704}" destId="{4E88BCE4-389F-47E7-9D6D-891207F62ADC}" srcOrd="0" destOrd="0" presId="urn:microsoft.com/office/officeart/2005/8/layout/orgChart1"/>
    <dgm:cxn modelId="{5CBFABE3-4474-456F-8D39-7319B3742ECF}" type="presParOf" srcId="{CC0E0AE5-A0DD-4D17-9570-6F7B59207704}" destId="{1EC94A71-0250-464B-B6EF-7EBCA333C9BE}" srcOrd="1" destOrd="0" presId="urn:microsoft.com/office/officeart/2005/8/layout/orgChart1"/>
    <dgm:cxn modelId="{C6E54C5A-B790-4145-93E9-37CFFE01CA55}" type="presParOf" srcId="{C0DE87DE-FD1F-40EA-94DA-20623D089E28}" destId="{CB298A60-A999-49AA-B6F5-C851D3CC0097}" srcOrd="1" destOrd="0" presId="urn:microsoft.com/office/officeart/2005/8/layout/orgChart1"/>
    <dgm:cxn modelId="{9893EE38-8B60-421B-B084-4D64446B27D3}" type="presParOf" srcId="{C0DE87DE-FD1F-40EA-94DA-20623D089E28}" destId="{C182C8C0-3E3A-4D4E-A1BC-E4F7978B7062}" srcOrd="2" destOrd="0" presId="urn:microsoft.com/office/officeart/2005/8/layout/orgChart1"/>
    <dgm:cxn modelId="{04FE1C79-CD69-4A0F-A312-6DBCD1017A59}" type="presParOf" srcId="{C182C8C0-3E3A-4D4E-A1BC-E4F7978B7062}" destId="{8DD6BCC8-FD6B-4BC9-B702-F5CFB8F80FC9}" srcOrd="0" destOrd="0" presId="urn:microsoft.com/office/officeart/2005/8/layout/orgChart1"/>
    <dgm:cxn modelId="{65C27935-F655-458A-95AB-C5CA72EDAC58}" type="presParOf" srcId="{C182C8C0-3E3A-4D4E-A1BC-E4F7978B7062}" destId="{EFE27D86-E1CF-40DA-AB90-AB3094C38790}" srcOrd="1" destOrd="0" presId="urn:microsoft.com/office/officeart/2005/8/layout/orgChart1"/>
    <dgm:cxn modelId="{29DA88F7-AE80-4A36-9D39-C81DA39E9A02}" type="presParOf" srcId="{EFE27D86-E1CF-40DA-AB90-AB3094C38790}" destId="{90D94627-FF0E-4E18-BEAC-41B8DCC40B7C}" srcOrd="0" destOrd="0" presId="urn:microsoft.com/office/officeart/2005/8/layout/orgChart1"/>
    <dgm:cxn modelId="{B70A4972-705C-432F-86E1-6B2796463968}" type="presParOf" srcId="{90D94627-FF0E-4E18-BEAC-41B8DCC40B7C}" destId="{667BA385-6AA2-4AC1-BC84-A6FFA5950E9F}" srcOrd="0" destOrd="0" presId="urn:microsoft.com/office/officeart/2005/8/layout/orgChart1"/>
    <dgm:cxn modelId="{5BB2527E-8BE3-4868-9E07-B0FF58CC19F9}" type="presParOf" srcId="{90D94627-FF0E-4E18-BEAC-41B8DCC40B7C}" destId="{6B74CBBB-50CB-4274-9A4C-83EC0564BE2A}" srcOrd="1" destOrd="0" presId="urn:microsoft.com/office/officeart/2005/8/layout/orgChart1"/>
    <dgm:cxn modelId="{D2DDA848-FB7E-4CBD-91FE-CA61BFBF662F}" type="presParOf" srcId="{EFE27D86-E1CF-40DA-AB90-AB3094C38790}" destId="{EDFA0974-14CD-4B34-8CE7-EE66E0C19090}" srcOrd="1" destOrd="0" presId="urn:microsoft.com/office/officeart/2005/8/layout/orgChart1"/>
    <dgm:cxn modelId="{C1BE5F46-9D16-4043-B723-1026DA309996}" type="presParOf" srcId="{EFE27D86-E1CF-40DA-AB90-AB3094C38790}" destId="{53151ACE-08E9-452B-9F71-A8BB228BC558}" srcOrd="2" destOrd="0" presId="urn:microsoft.com/office/officeart/2005/8/layout/orgChart1"/>
    <dgm:cxn modelId="{6C0699EC-1873-453B-802B-7EF69C01B340}" type="presParOf" srcId="{53151ACE-08E9-452B-9F71-A8BB228BC558}" destId="{D24FD060-9CD4-406F-9851-4506905CA442}" srcOrd="0" destOrd="0" presId="urn:microsoft.com/office/officeart/2005/8/layout/orgChart1"/>
    <dgm:cxn modelId="{BEC7F82F-B20C-4421-990E-C0B5D6F78C64}" type="presParOf" srcId="{53151ACE-08E9-452B-9F71-A8BB228BC558}" destId="{D233B416-B9E0-418E-A588-23FD54D1DC61}" srcOrd="1" destOrd="0" presId="urn:microsoft.com/office/officeart/2005/8/layout/orgChart1"/>
    <dgm:cxn modelId="{FFDB9EE9-F0CB-475E-942E-799B0D86A149}" type="presParOf" srcId="{D233B416-B9E0-418E-A588-23FD54D1DC61}" destId="{E9F49DDE-1A78-4818-A020-D03C17FD53D2}" srcOrd="0" destOrd="0" presId="urn:microsoft.com/office/officeart/2005/8/layout/orgChart1"/>
    <dgm:cxn modelId="{7D056010-2B2F-467D-8DBE-CCDED022AD90}" type="presParOf" srcId="{E9F49DDE-1A78-4818-A020-D03C17FD53D2}" destId="{EA9BF7E7-C010-4A84-AFC9-9A146DF1B203}" srcOrd="0" destOrd="0" presId="urn:microsoft.com/office/officeart/2005/8/layout/orgChart1"/>
    <dgm:cxn modelId="{9C0D0F85-F2A0-426E-9E66-0CA15C43B1D6}" type="presParOf" srcId="{E9F49DDE-1A78-4818-A020-D03C17FD53D2}" destId="{D8CEFA80-F011-4885-A6DA-F83B8E144830}" srcOrd="1" destOrd="0" presId="urn:microsoft.com/office/officeart/2005/8/layout/orgChart1"/>
    <dgm:cxn modelId="{8FC59124-9D0B-47AB-9E6D-0E8D332E9D02}" type="presParOf" srcId="{D233B416-B9E0-418E-A588-23FD54D1DC61}" destId="{B4237115-10A7-4786-AA57-08DFD57CD36D}" srcOrd="1" destOrd="0" presId="urn:microsoft.com/office/officeart/2005/8/layout/orgChart1"/>
    <dgm:cxn modelId="{3292D87C-BD72-4DA3-A221-28C47D900648}" type="presParOf" srcId="{D233B416-B9E0-418E-A588-23FD54D1DC61}" destId="{7478A849-AE68-4987-BFAA-6AA49BD11A9A}" srcOrd="2" destOrd="0" presId="urn:microsoft.com/office/officeart/2005/8/layout/orgChart1"/>
    <dgm:cxn modelId="{B5BA06F4-0E4D-4C73-9BFA-F8177AF76431}" type="presParOf" srcId="{53151ACE-08E9-452B-9F71-A8BB228BC558}" destId="{9714D683-19F5-4672-8A02-09AEC84EE890}" srcOrd="2" destOrd="0" presId="urn:microsoft.com/office/officeart/2005/8/layout/orgChart1"/>
    <dgm:cxn modelId="{C7296398-C3AC-4404-9016-E39F332DE865}" type="presParOf" srcId="{53151ACE-08E9-452B-9F71-A8BB228BC558}" destId="{943F968C-0382-47EB-846C-34C6C4F3BECE}" srcOrd="3" destOrd="0" presId="urn:microsoft.com/office/officeart/2005/8/layout/orgChart1"/>
    <dgm:cxn modelId="{2C81EFDA-0821-416E-9994-B04851075277}" type="presParOf" srcId="{943F968C-0382-47EB-846C-34C6C4F3BECE}" destId="{3952092D-C7FC-4FA1-9CDC-5B088CF397D1}" srcOrd="0" destOrd="0" presId="urn:microsoft.com/office/officeart/2005/8/layout/orgChart1"/>
    <dgm:cxn modelId="{FC2F44C6-72AE-448B-B325-14B80676060C}" type="presParOf" srcId="{3952092D-C7FC-4FA1-9CDC-5B088CF397D1}" destId="{2E2B1651-F3DB-4DBE-AA06-EBE383469E88}" srcOrd="0" destOrd="0" presId="urn:microsoft.com/office/officeart/2005/8/layout/orgChart1"/>
    <dgm:cxn modelId="{862CB39D-C9F9-4F5B-9B59-25040626D1B7}" type="presParOf" srcId="{3952092D-C7FC-4FA1-9CDC-5B088CF397D1}" destId="{8434C575-7671-4CD1-93F7-B877D46D7B57}" srcOrd="1" destOrd="0" presId="urn:microsoft.com/office/officeart/2005/8/layout/orgChart1"/>
    <dgm:cxn modelId="{4698A765-83C7-4339-BC94-F614B57F610E}" type="presParOf" srcId="{943F968C-0382-47EB-846C-34C6C4F3BECE}" destId="{AB2EA3A8-C180-4E78-B529-FEBDDBD6E7C8}" srcOrd="1" destOrd="0" presId="urn:microsoft.com/office/officeart/2005/8/layout/orgChart1"/>
    <dgm:cxn modelId="{821B8414-EF96-4989-A42F-6F638ED223D2}" type="presParOf" srcId="{943F968C-0382-47EB-846C-34C6C4F3BECE}" destId="{D2ABE9AC-53C0-4122-BC9F-16CC7E93172B}" srcOrd="2" destOrd="0" presId="urn:microsoft.com/office/officeart/2005/8/layout/orgChart1"/>
    <dgm:cxn modelId="{B0DC2213-EBD0-4F5A-8045-F82370D7FE19}" type="presParOf" srcId="{53151ACE-08E9-452B-9F71-A8BB228BC558}" destId="{FD2EE5CF-0485-496C-AD69-CE02DC167BB2}" srcOrd="4" destOrd="0" presId="urn:microsoft.com/office/officeart/2005/8/layout/orgChart1"/>
    <dgm:cxn modelId="{3CAC2030-2E56-4BE5-BA03-E611669128B9}" type="presParOf" srcId="{53151ACE-08E9-452B-9F71-A8BB228BC558}" destId="{B6EF0079-4CA7-45DF-9EA3-2E912453E2E9}" srcOrd="5" destOrd="0" presId="urn:microsoft.com/office/officeart/2005/8/layout/orgChart1"/>
    <dgm:cxn modelId="{EB59DAF6-D24D-492C-977A-27CEDE6039A5}" type="presParOf" srcId="{B6EF0079-4CA7-45DF-9EA3-2E912453E2E9}" destId="{BE011A6A-66BF-47A3-9812-40215A0708A9}" srcOrd="0" destOrd="0" presId="urn:microsoft.com/office/officeart/2005/8/layout/orgChart1"/>
    <dgm:cxn modelId="{E2B68106-E4D1-41B4-BB63-8E1B65B2ECC4}" type="presParOf" srcId="{BE011A6A-66BF-47A3-9812-40215A0708A9}" destId="{D9F106CA-A884-4206-B992-D37225198D85}" srcOrd="0" destOrd="0" presId="urn:microsoft.com/office/officeart/2005/8/layout/orgChart1"/>
    <dgm:cxn modelId="{DF60C8B7-22BD-4C7E-A02A-14BD514317FA}" type="presParOf" srcId="{BE011A6A-66BF-47A3-9812-40215A0708A9}" destId="{A8F84FF7-BB80-48B1-906D-1D698D3A1294}" srcOrd="1" destOrd="0" presId="urn:microsoft.com/office/officeart/2005/8/layout/orgChart1"/>
    <dgm:cxn modelId="{8E914CCC-F31B-4007-8129-71EE771C9E0E}" type="presParOf" srcId="{B6EF0079-4CA7-45DF-9EA3-2E912453E2E9}" destId="{321BB8CB-2D11-4ABC-A1E8-FB3B9943F10F}" srcOrd="1" destOrd="0" presId="urn:microsoft.com/office/officeart/2005/8/layout/orgChart1"/>
    <dgm:cxn modelId="{9655B06C-9147-4B3B-BB63-4A4BCF7A47FB}" type="presParOf" srcId="{B6EF0079-4CA7-45DF-9EA3-2E912453E2E9}" destId="{DFAF4E0D-B9D0-450D-9526-4E1C74225FCC}" srcOrd="2" destOrd="0" presId="urn:microsoft.com/office/officeart/2005/8/layout/orgChart1"/>
    <dgm:cxn modelId="{9A418236-C7FF-4DA5-AE9E-6F9447B783AF}" type="presParOf" srcId="{C182C8C0-3E3A-4D4E-A1BC-E4F7978B7062}" destId="{0C37D3A5-0D1A-4C09-981D-2E2CA8BA4656}" srcOrd="2" destOrd="0" presId="urn:microsoft.com/office/officeart/2005/8/layout/orgChart1"/>
    <dgm:cxn modelId="{77BBBF7C-4DE0-416C-99C3-4254387CC5A6}" type="presParOf" srcId="{C182C8C0-3E3A-4D4E-A1BC-E4F7978B7062}" destId="{5873080D-5B51-47CD-A515-B1A21591282C}" srcOrd="3" destOrd="0" presId="urn:microsoft.com/office/officeart/2005/8/layout/orgChart1"/>
    <dgm:cxn modelId="{1B5596C2-E977-4FF8-8A88-9200C18D0520}" type="presParOf" srcId="{5873080D-5B51-47CD-A515-B1A21591282C}" destId="{3F205C97-B427-4F45-B092-948203C5AB8B}" srcOrd="0" destOrd="0" presId="urn:microsoft.com/office/officeart/2005/8/layout/orgChart1"/>
    <dgm:cxn modelId="{DB7F988C-5F61-48CC-A493-06B7E86113E0}" type="presParOf" srcId="{3F205C97-B427-4F45-B092-948203C5AB8B}" destId="{225C9D47-211A-4CEA-A8C6-1C328B833650}" srcOrd="0" destOrd="0" presId="urn:microsoft.com/office/officeart/2005/8/layout/orgChart1"/>
    <dgm:cxn modelId="{A77809B5-9983-4AC7-A390-ED5509D8859C}" type="presParOf" srcId="{3F205C97-B427-4F45-B092-948203C5AB8B}" destId="{736B064A-B91D-405E-B5B0-11CD638D1446}" srcOrd="1" destOrd="0" presId="urn:microsoft.com/office/officeart/2005/8/layout/orgChart1"/>
    <dgm:cxn modelId="{9DE1C12F-3A4E-4688-B00E-90D81E30772C}" type="presParOf" srcId="{5873080D-5B51-47CD-A515-B1A21591282C}" destId="{5BFC498B-BED5-4E6C-A9AE-BDC503AF32AF}" srcOrd="1" destOrd="0" presId="urn:microsoft.com/office/officeart/2005/8/layout/orgChart1"/>
    <dgm:cxn modelId="{4DE88497-CC27-4BF2-AD2E-7FC5A2B03746}" type="presParOf" srcId="{5873080D-5B51-47CD-A515-B1A21591282C}" destId="{FED5C130-D41D-4E4B-B2D8-438584791D99}" srcOrd="2" destOrd="0" presId="urn:microsoft.com/office/officeart/2005/8/layout/orgChart1"/>
    <dgm:cxn modelId="{C7F0BA3E-AE50-43C8-B0EE-A8747CCD3B85}" type="presParOf" srcId="{FED5C130-D41D-4E4B-B2D8-438584791D99}" destId="{836F508D-3C1A-4DBB-8565-B1DE297CA5D4}" srcOrd="0" destOrd="0" presId="urn:microsoft.com/office/officeart/2005/8/layout/orgChart1"/>
    <dgm:cxn modelId="{882C3F1F-942C-4F66-ADF5-0EF3296B7ED2}" type="presParOf" srcId="{FED5C130-D41D-4E4B-B2D8-438584791D99}" destId="{F40053F0-A9CC-44AB-9745-BB885F31A786}" srcOrd="1" destOrd="0" presId="urn:microsoft.com/office/officeart/2005/8/layout/orgChart1"/>
    <dgm:cxn modelId="{CC281667-D33F-4F7D-B0FF-3D84C8B047A9}" type="presParOf" srcId="{F40053F0-A9CC-44AB-9745-BB885F31A786}" destId="{A77827A6-FC16-4391-8D4F-CE5B9F0F6DC2}" srcOrd="0" destOrd="0" presId="urn:microsoft.com/office/officeart/2005/8/layout/orgChart1"/>
    <dgm:cxn modelId="{DCDD076E-D9DE-48CC-8DB7-DFE1A2C66B74}" type="presParOf" srcId="{A77827A6-FC16-4391-8D4F-CE5B9F0F6DC2}" destId="{9F97D56D-287D-48E9-B6BB-05D4A0FE438A}" srcOrd="0" destOrd="0" presId="urn:microsoft.com/office/officeart/2005/8/layout/orgChart1"/>
    <dgm:cxn modelId="{74AE892E-F60E-49A3-8529-E5EAA7A9C7D0}" type="presParOf" srcId="{A77827A6-FC16-4391-8D4F-CE5B9F0F6DC2}" destId="{A1CDE8C0-4C4B-449F-A697-662C00386A44}" srcOrd="1" destOrd="0" presId="urn:microsoft.com/office/officeart/2005/8/layout/orgChart1"/>
    <dgm:cxn modelId="{2C39AB0D-0E77-4514-9587-AE29F4BE7CA3}" type="presParOf" srcId="{F40053F0-A9CC-44AB-9745-BB885F31A786}" destId="{FCABB5FE-B184-4549-9464-01DBBEB6264B}" srcOrd="1" destOrd="0" presId="urn:microsoft.com/office/officeart/2005/8/layout/orgChart1"/>
    <dgm:cxn modelId="{041C775D-6625-495D-A2BA-F31B7B944B21}" type="presParOf" srcId="{F40053F0-A9CC-44AB-9745-BB885F31A786}" destId="{0F6F2109-D965-44DE-A03A-FA5D4F8FE351}" srcOrd="2" destOrd="0" presId="urn:microsoft.com/office/officeart/2005/8/layout/orgChart1"/>
    <dgm:cxn modelId="{BA98C41E-2D38-4B54-BA1C-4391C788717A}" type="presParOf" srcId="{FED5C130-D41D-4E4B-B2D8-438584791D99}" destId="{F351AB09-FC83-4C75-A6A1-03180C509911}" srcOrd="2" destOrd="0" presId="urn:microsoft.com/office/officeart/2005/8/layout/orgChart1"/>
    <dgm:cxn modelId="{ADB845A7-A65A-4E36-B072-906C5CF560A7}" type="presParOf" srcId="{FED5C130-D41D-4E4B-B2D8-438584791D99}" destId="{3F400CFC-3E51-4A5C-AF23-46A0D18BC95B}" srcOrd="3" destOrd="0" presId="urn:microsoft.com/office/officeart/2005/8/layout/orgChart1"/>
    <dgm:cxn modelId="{2B33745A-8D07-45B4-8A1F-3AEA515D0238}" type="presParOf" srcId="{3F400CFC-3E51-4A5C-AF23-46A0D18BC95B}" destId="{5C2985E3-A5B9-48F8-80A2-740A756F653D}" srcOrd="0" destOrd="0" presId="urn:microsoft.com/office/officeart/2005/8/layout/orgChart1"/>
    <dgm:cxn modelId="{3786A0A6-1529-4BA7-BCEB-503539B8E8E3}" type="presParOf" srcId="{5C2985E3-A5B9-48F8-80A2-740A756F653D}" destId="{96D5B3CC-99BC-4478-BC56-71AC8ACC030B}" srcOrd="0" destOrd="0" presId="urn:microsoft.com/office/officeart/2005/8/layout/orgChart1"/>
    <dgm:cxn modelId="{FFA85A9E-0F62-42CD-A737-094D503CBEA6}" type="presParOf" srcId="{5C2985E3-A5B9-48F8-80A2-740A756F653D}" destId="{D8DF5098-C236-4312-BE8E-5AF0665F68A4}" srcOrd="1" destOrd="0" presId="urn:microsoft.com/office/officeart/2005/8/layout/orgChart1"/>
    <dgm:cxn modelId="{A0AF8729-59A5-4DC9-9EC8-632CFD1FB888}" type="presParOf" srcId="{3F400CFC-3E51-4A5C-AF23-46A0D18BC95B}" destId="{62BB1B2C-A5DB-4024-AE12-DA7AA2918D21}" srcOrd="1" destOrd="0" presId="urn:microsoft.com/office/officeart/2005/8/layout/orgChart1"/>
    <dgm:cxn modelId="{166D3CC1-C25A-4D1F-84B6-F76F7533D19A}" type="presParOf" srcId="{3F400CFC-3E51-4A5C-AF23-46A0D18BC95B}" destId="{857E749A-7CC0-4087-BA81-C612088B6D26}" srcOrd="2" destOrd="0" presId="urn:microsoft.com/office/officeart/2005/8/layout/orgChart1"/>
    <dgm:cxn modelId="{98965C20-E1C6-4B07-AC16-A7773B907512}" type="presParOf" srcId="{FED5C130-D41D-4E4B-B2D8-438584791D99}" destId="{B1CF029F-D611-4EA5-BB99-90F7CAC27F7E}" srcOrd="4" destOrd="0" presId="urn:microsoft.com/office/officeart/2005/8/layout/orgChart1"/>
    <dgm:cxn modelId="{4BF47B29-9DB8-4EE8-9791-6DF376349BD6}" type="presParOf" srcId="{FED5C130-D41D-4E4B-B2D8-438584791D99}" destId="{E8E9F602-1E99-4F92-938A-D26508922CAF}" srcOrd="5" destOrd="0" presId="urn:microsoft.com/office/officeart/2005/8/layout/orgChart1"/>
    <dgm:cxn modelId="{C5CCBC32-BE17-45B3-9307-B6BB53703381}" type="presParOf" srcId="{E8E9F602-1E99-4F92-938A-D26508922CAF}" destId="{E4AA716D-8528-4D26-8992-CDD657B4D923}" srcOrd="0" destOrd="0" presId="urn:microsoft.com/office/officeart/2005/8/layout/orgChart1"/>
    <dgm:cxn modelId="{C3B037A7-4F2B-4E8B-BC29-D08F02D83BF2}" type="presParOf" srcId="{E4AA716D-8528-4D26-8992-CDD657B4D923}" destId="{FB573D91-4A88-4A27-BD24-21E1D5C660B1}" srcOrd="0" destOrd="0" presId="urn:microsoft.com/office/officeart/2005/8/layout/orgChart1"/>
    <dgm:cxn modelId="{D56505A4-3BC8-44C4-91E8-1534A7A79C86}" type="presParOf" srcId="{E4AA716D-8528-4D26-8992-CDD657B4D923}" destId="{0CF54F23-47FF-4287-B3D2-908BB47C0E77}" srcOrd="1" destOrd="0" presId="urn:microsoft.com/office/officeart/2005/8/layout/orgChart1"/>
    <dgm:cxn modelId="{3D01015E-5093-4C9C-A158-12F913410259}" type="presParOf" srcId="{E8E9F602-1E99-4F92-938A-D26508922CAF}" destId="{40CA9C5B-F871-4C3A-AA57-B0AA41724414}" srcOrd="1" destOrd="0" presId="urn:microsoft.com/office/officeart/2005/8/layout/orgChart1"/>
    <dgm:cxn modelId="{A0FF1D4A-C66E-4CB7-8D1F-1A667224691A}" type="presParOf" srcId="{E8E9F602-1E99-4F92-938A-D26508922CAF}" destId="{2B72C586-90F2-4B58-96B3-7B9EA15311F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C3344-1987-42E4-AAAB-C874B1AEC30D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363C1-7999-4017-9231-C5C88D0A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363C1-7999-4017-9231-C5C88D0A7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6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363C1-7999-4017-9231-C5C88D0A76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6272-B770-467A-A14A-40C6F8F66232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042F-35C2-402C-8B22-D74D25EBD004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8D23-A921-4CBB-AE48-72DC870A57EB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404D-29F7-486D-A62B-52E16BA2032E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EFC-1B5F-4112-BDE2-01A427B32FBC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D43-12E5-4793-811D-DA00FE0D9845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2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C1D5-D525-4461-A1DB-29348AEBEC63}" type="datetime4">
              <a:rPr lang="en-US" smtClean="0"/>
              <a:t>April 22,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9195-E029-4F59-B233-CD4E099BFA88}" type="datetime4">
              <a:rPr lang="en-US" smtClean="0"/>
              <a:t>April 22,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809-9285-4B72-9196-6FFD5ADA29D6}" type="datetime4">
              <a:rPr lang="en-US" smtClean="0"/>
              <a:t>April 22,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F5D0-4695-47FE-BFC4-9B3DB8C5636E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203-5910-4001-8890-C5CFC030367D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067E-85C1-4562-AF8C-4D9D8C3E22E3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140366412001156" TargetMode="External"/><Relationship Id="rId2" Type="http://schemas.openxmlformats.org/officeDocument/2006/relationships/hyperlink" Target="http://ieeexplore.ieee.org/xpls/abs_all.jsp?arnumber=5546587&amp;tag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ieeexplore.ieee.org/xpls/abs_all.jsp?arnumber=119489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992" y="884618"/>
            <a:ext cx="9144000" cy="3046603"/>
          </a:xfrm>
        </p:spPr>
        <p:txBody>
          <a:bodyPr>
            <a:normAutofit fontScale="90000"/>
          </a:bodyPr>
          <a:lstStyle/>
          <a:p>
            <a:r>
              <a:rPr lang="en-US" dirty="0"/>
              <a:t>CTS </a:t>
            </a:r>
            <a:r>
              <a:rPr lang="en-US" dirty="0" smtClean="0"/>
              <a:t>6319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Cyber Security: </a:t>
            </a:r>
            <a:br>
              <a:rPr lang="en-US" dirty="0" smtClean="0"/>
            </a:br>
            <a:r>
              <a:rPr lang="en-US" dirty="0" smtClean="0"/>
              <a:t>Measurement and Data Analysis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59992" y="495535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Dr. Elias Bou-Harb</a:t>
            </a:r>
          </a:p>
          <a:p>
            <a:endParaRPr lang="en-US" dirty="0" smtClean="0"/>
          </a:p>
          <a:p>
            <a:r>
              <a:rPr lang="en-US" dirty="0" smtClean="0"/>
              <a:t>ebouharb@fau.edu</a:t>
            </a:r>
            <a:br>
              <a:rPr lang="en-US" dirty="0" smtClean="0"/>
            </a:br>
            <a:r>
              <a:rPr lang="en-US" dirty="0" smtClean="0"/>
              <a:t>EE 503B</a:t>
            </a:r>
          </a:p>
          <a:p>
            <a:r>
              <a:rPr lang="en-US" dirty="0" smtClean="0"/>
              <a:t>Office hours: Mondays 4-6pm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DDoS Flooding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0" y="4710563"/>
            <a:ext cx="2910840" cy="1975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820" y="4706028"/>
            <a:ext cx="2509769" cy="18823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192" y="1595641"/>
            <a:ext cx="6636976" cy="29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85" y="2107412"/>
            <a:ext cx="8218430" cy="40120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DDoS Flooding Attacks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02480" y="6119500"/>
            <a:ext cx="2877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kern="0" dirty="0" smtClean="0">
                <a:latin typeface="Arial" panose="020B0604020202020204" pitchFamily="34" charset="0"/>
              </a:rPr>
              <a:t>Daily tens of thousands of threats</a:t>
            </a:r>
            <a:endParaRPr lang="en-CA" sz="14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of DDoS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Defense strength</a:t>
            </a:r>
            <a:endParaRPr lang="en-US" dirty="0"/>
          </a:p>
          <a:p>
            <a:r>
              <a:rPr lang="en-US" dirty="0" smtClean="0"/>
              <a:t>Compromise resiliency</a:t>
            </a:r>
            <a:endParaRPr lang="en-US" dirty="0"/>
          </a:p>
          <a:p>
            <a:r>
              <a:rPr lang="en-US" dirty="0" smtClean="0"/>
              <a:t>Delay in detection/mitigation</a:t>
            </a:r>
            <a:endParaRPr lang="en-US" dirty="0"/>
          </a:p>
          <a:p>
            <a:r>
              <a:rPr lang="en-US" dirty="0" smtClean="0"/>
              <a:t>Performance </a:t>
            </a:r>
            <a:endParaRPr lang="en-US" dirty="0"/>
          </a:p>
          <a:p>
            <a:r>
              <a:rPr lang="en-US" dirty="0" smtClean="0"/>
              <a:t>Type (passive, proactive)</a:t>
            </a:r>
            <a:endParaRPr lang="en-US" dirty="0"/>
          </a:p>
          <a:p>
            <a:r>
              <a:rPr lang="en-US" dirty="0" smtClean="0"/>
              <a:t>Implementation complexity</a:t>
            </a:r>
            <a:endParaRPr lang="en-US" dirty="0"/>
          </a:p>
          <a:p>
            <a:r>
              <a:rPr lang="en-US" dirty="0" smtClean="0"/>
              <a:t>Usability</a:t>
            </a:r>
            <a:endParaRPr lang="en-US" dirty="0"/>
          </a:p>
          <a:p>
            <a:r>
              <a:rPr lang="en-US" dirty="0" smtClean="0"/>
              <a:t>Deployment </a:t>
            </a:r>
            <a:endParaRPr lang="en-US" dirty="0"/>
          </a:p>
          <a:p>
            <a:r>
              <a:rPr lang="en-US" dirty="0" smtClean="0"/>
              <a:t>Scalability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Defense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Positive (TP):  An attack that was successfully detected</a:t>
            </a:r>
          </a:p>
          <a:p>
            <a:r>
              <a:rPr lang="en-US" dirty="0" smtClean="0"/>
              <a:t>False Positive (FP): A benign activity that was incorrectly detected as an attack</a:t>
            </a:r>
          </a:p>
          <a:p>
            <a:r>
              <a:rPr lang="en-US" dirty="0" smtClean="0"/>
              <a:t>True Negative (TN): A benign activity that was correctly detected</a:t>
            </a:r>
          </a:p>
          <a:p>
            <a:r>
              <a:rPr lang="en-US" dirty="0" smtClean="0"/>
              <a:t>False Negative (FN): An attack that was incorrectly detected as benign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Defense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r>
              <a:rPr lang="en-US" dirty="0"/>
              <a:t>=</a:t>
            </a:r>
            <a:r>
              <a:rPr lang="en-US" dirty="0" smtClean="0"/>
              <a:t> (TP+TN)/(TP+TN+FP+FN)</a:t>
            </a:r>
          </a:p>
          <a:p>
            <a:r>
              <a:rPr lang="en-US" dirty="0" smtClean="0"/>
              <a:t>False Negative Rate=FN/(TN+FN)</a:t>
            </a:r>
          </a:p>
          <a:p>
            <a:r>
              <a:rPr lang="en-US" dirty="0" smtClean="0"/>
              <a:t>False Positive Rate=FP/(TP+FP)</a:t>
            </a:r>
          </a:p>
          <a:p>
            <a:r>
              <a:rPr lang="en-US" dirty="0" smtClean="0"/>
              <a:t>Precision=TP/(TP+FP)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numerical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DDoS detection engine investigated 1000 traffic sessions. Given that 10% of those traffic sessions are DDoS activities (ground truth), and knowing that the engine inferred 20% as being related to DDoS activities, what is the accuracy of the engine?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DDoS Flooding Attacks-Situational Awareness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434229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DDoS Flooding Attack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</a:t>
            </a:r>
          </a:p>
          <a:p>
            <a:r>
              <a:rPr lang="en-US" dirty="0" smtClean="0"/>
              <a:t>Data mining (classification)</a:t>
            </a:r>
          </a:p>
          <a:p>
            <a:r>
              <a:rPr lang="en-US" dirty="0" smtClean="0"/>
              <a:t>Protocol-based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DDoS Flooding Attack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44624"/>
            <a:ext cx="10515600" cy="498360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Statistical</a:t>
            </a:r>
          </a:p>
          <a:p>
            <a:pPr lvl="1"/>
            <a:r>
              <a:rPr lang="en-US" dirty="0" smtClean="0"/>
              <a:t>Entropy-based</a:t>
            </a:r>
          </a:p>
          <a:p>
            <a:pPr lvl="1"/>
            <a:r>
              <a:rPr lang="en-US" dirty="0" smtClean="0"/>
              <a:t>f-divergence </a:t>
            </a:r>
          </a:p>
          <a:p>
            <a:pPr lvl="1"/>
            <a:r>
              <a:rPr lang="en-US" dirty="0"/>
              <a:t>Kolmogorov–Smirnov test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ieeexplore.ieee.org/xpls/abs_all.jsp?arnumber=5546587&amp;tag=1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www.sciencedirect.com/science/article/pii/S0140366412001156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ieeexplore.ieee.org/xpls/abs_all.jsp?arnumber=1194894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149" y="1976247"/>
            <a:ext cx="5162550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826" y="1519238"/>
            <a:ext cx="9715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DDoS Flooding Attack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Data mining (classification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Traffic features</a:t>
            </a:r>
          </a:p>
          <a:p>
            <a:pPr lvl="2"/>
            <a:r>
              <a:rPr lang="en-US" dirty="0" smtClean="0"/>
              <a:t>Training</a:t>
            </a:r>
          </a:p>
          <a:p>
            <a:pPr lvl="2"/>
            <a:r>
              <a:rPr lang="en-US" dirty="0" smtClean="0"/>
              <a:t>Testing </a:t>
            </a:r>
            <a:br>
              <a:rPr lang="en-US" dirty="0" smtClean="0"/>
            </a:br>
            <a:r>
              <a:rPr lang="en-US" dirty="0" smtClean="0"/>
              <a:t>(Support Vector Machines, K-means,  </a:t>
            </a:r>
            <a:br>
              <a:rPr lang="en-US" dirty="0" smtClean="0"/>
            </a:br>
            <a:r>
              <a:rPr lang="en-US" dirty="0" smtClean="0"/>
              <a:t>Expectation Maximization)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15" y="1398313"/>
            <a:ext cx="3881557" cy="545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</a:t>
            </a:r>
            <a:r>
              <a:rPr lang="en-US" dirty="0" smtClean="0"/>
              <a:t>Canvas</a:t>
            </a:r>
            <a:endParaRPr lang="en-US" dirty="0" smtClean="0"/>
          </a:p>
          <a:p>
            <a:pPr lvl="1"/>
            <a:r>
              <a:rPr lang="en-US" dirty="0" smtClean="0"/>
              <a:t>Research Paper 2: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sz="2400" dirty="0"/>
              <a:t>A Survey of Defense Mechanisms Against Distributed Denial of </a:t>
            </a:r>
            <a:r>
              <a:rPr lang="en-US" sz="2400" dirty="0" smtClean="0"/>
              <a:t>			Service </a:t>
            </a:r>
            <a:r>
              <a:rPr lang="en-US" sz="2400" dirty="0"/>
              <a:t>(DDoS) Flooding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2537" y="6288135"/>
            <a:ext cx="369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http://faculty.eng.fau.edu/ebouharb/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39088" y="3263012"/>
            <a:ext cx="9144000" cy="631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Dr. Elias Bou-Harb</a:t>
            </a:r>
          </a:p>
          <a:p>
            <a:pPr marL="0" indent="0" algn="ctr">
              <a:buNone/>
            </a:pPr>
            <a:endParaRPr lang="en-US" sz="20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23264" y="983236"/>
            <a:ext cx="9375648" cy="1488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CTS 6319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Cyber Security: </a:t>
            </a:r>
            <a:br>
              <a:rPr lang="en-US" dirty="0" smtClean="0"/>
            </a:br>
            <a:r>
              <a:rPr lang="en-US" dirty="0" smtClean="0"/>
              <a:t>Measurement and Data Analysis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39088" y="42670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ebouharb@fau.edu</a:t>
            </a:r>
            <a:br>
              <a:rPr lang="en-US" dirty="0" smtClean="0"/>
            </a:br>
            <a:r>
              <a:rPr lang="en-US" dirty="0" smtClean="0"/>
              <a:t>EE 503B</a:t>
            </a:r>
          </a:p>
          <a:p>
            <a:r>
              <a:rPr lang="en-US" dirty="0" smtClean="0"/>
              <a:t>Office hours: Mondays 4-6pm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DoS</a:t>
            </a:r>
            <a:r>
              <a:rPr lang="en-US" dirty="0" smtClean="0"/>
              <a:t> attacks are explicit (and malicious) attempts </a:t>
            </a:r>
            <a:r>
              <a:rPr lang="en-US" dirty="0"/>
              <a:t>to prevent the legitimate use of a </a:t>
            </a:r>
            <a:r>
              <a:rPr lang="en-US" dirty="0" smtClean="0"/>
              <a:t>service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Damage (mostly financial) to the entity under attack</a:t>
            </a:r>
          </a:p>
          <a:p>
            <a:pPr lvl="1"/>
            <a:r>
              <a:rPr lang="en-US" dirty="0" smtClean="0"/>
              <a:t>Collateral damage to the infrastructure (routers, links, etc.)</a:t>
            </a:r>
          </a:p>
          <a:p>
            <a:pPr lvl="1"/>
            <a:r>
              <a:rPr lang="en-US" dirty="0" smtClean="0"/>
              <a:t>Ruined reputation and trust</a:t>
            </a:r>
          </a:p>
          <a:p>
            <a:pPr lvl="1"/>
            <a:endParaRPr lang="en-US" dirty="0"/>
          </a:p>
          <a:p>
            <a:r>
              <a:rPr lang="en-US" dirty="0" smtClean="0"/>
              <a:t>According to Arbor Networks, there are around 5000 </a:t>
            </a:r>
            <a:r>
              <a:rPr lang="en-US" dirty="0" err="1" smtClean="0"/>
              <a:t>DoS</a:t>
            </a:r>
            <a:r>
              <a:rPr lang="en-US" dirty="0" smtClean="0"/>
              <a:t> attacks </a:t>
            </a:r>
            <a:br>
              <a:rPr lang="en-US" dirty="0" smtClean="0"/>
            </a:br>
            <a:r>
              <a:rPr lang="en-US" dirty="0" smtClean="0"/>
              <a:t>per </a:t>
            </a:r>
            <a:r>
              <a:rPr lang="en-US" dirty="0"/>
              <a:t>d</a:t>
            </a:r>
            <a:r>
              <a:rPr lang="en-US" dirty="0" smtClean="0"/>
              <a:t>ay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93" y="270383"/>
            <a:ext cx="7589520" cy="645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915" y="4062794"/>
            <a:ext cx="8169375" cy="22935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00" y="1873250"/>
            <a:ext cx="8458403" cy="20069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6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Denial of Service (DDoS)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5" y="1952005"/>
            <a:ext cx="5086645" cy="358099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18" y="4656053"/>
            <a:ext cx="6354466" cy="125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18" y="2828958"/>
            <a:ext cx="6538434" cy="1827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182" y="1412776"/>
            <a:ext cx="5524934" cy="14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DDoS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718417"/>
              </p:ext>
            </p:extLst>
          </p:nvPr>
        </p:nvGraphicFramePr>
        <p:xfrm>
          <a:off x="560512" y="1455143"/>
          <a:ext cx="10873605" cy="490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DDoS Flooding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TCP Flooding</a:t>
            </a:r>
          </a:p>
          <a:p>
            <a:pPr lvl="1"/>
            <a:r>
              <a:rPr lang="en-US" dirty="0" smtClean="0"/>
              <a:t>Attacker spoofs its IP address and sends a flood of TCP SYN packets (with different destination ports) to target</a:t>
            </a:r>
          </a:p>
          <a:p>
            <a:pPr lvl="1"/>
            <a:r>
              <a:rPr lang="en-US" dirty="0" smtClean="0"/>
              <a:t>Target send SYN/ACK to spoofed address waiting for ACK</a:t>
            </a:r>
          </a:p>
          <a:p>
            <a:pPr lvl="1"/>
            <a:r>
              <a:rPr lang="en-US" dirty="0" smtClean="0"/>
              <a:t>ACK never comes back and server ends-up wasting resources and eventually crashing</a:t>
            </a:r>
          </a:p>
          <a:p>
            <a:pPr lvl="1"/>
            <a:endParaRPr lang="en-US" dirty="0"/>
          </a:p>
          <a:p>
            <a:r>
              <a:rPr lang="en-US" dirty="0" smtClean="0"/>
              <a:t>ICMP Flooding</a:t>
            </a:r>
          </a:p>
          <a:p>
            <a:pPr lvl="1"/>
            <a:r>
              <a:rPr lang="en-US" dirty="0"/>
              <a:t>Attacker spoofs its IP </a:t>
            </a:r>
            <a:r>
              <a:rPr lang="en-US" dirty="0" smtClean="0"/>
              <a:t>address replacing it by IP address of target</a:t>
            </a:r>
          </a:p>
          <a:p>
            <a:pPr lvl="1"/>
            <a:r>
              <a:rPr lang="en-US" dirty="0" smtClean="0"/>
              <a:t>Attacker sends ICMP Echo packet </a:t>
            </a:r>
            <a:r>
              <a:rPr lang="en-US" dirty="0"/>
              <a:t>to </a:t>
            </a:r>
            <a:r>
              <a:rPr lang="en-US" dirty="0" smtClean="0"/>
              <a:t>as many hosts as possible</a:t>
            </a:r>
          </a:p>
          <a:p>
            <a:pPr lvl="1"/>
            <a:r>
              <a:rPr lang="en-US" dirty="0" smtClean="0"/>
              <a:t>Hosts reply to target by flood of ICMP Echo replies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DDoS Flooding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UDP Flooding</a:t>
            </a:r>
          </a:p>
          <a:p>
            <a:pPr lvl="1"/>
            <a:r>
              <a:rPr lang="en-US" dirty="0" smtClean="0"/>
              <a:t> Attacker spoofs its IP address and sends a flood of UDP packets to random ports on target</a:t>
            </a:r>
          </a:p>
          <a:p>
            <a:pPr lvl="1"/>
            <a:r>
              <a:rPr lang="en-US" dirty="0"/>
              <a:t>Target system will look for service application on that port, but eventually replies by </a:t>
            </a:r>
            <a:r>
              <a:rPr lang="en-US" dirty="0" smtClean="0"/>
              <a:t>ICMP </a:t>
            </a:r>
            <a:r>
              <a:rPr lang="en-US" dirty="0"/>
              <a:t>Destination </a:t>
            </a:r>
            <a:r>
              <a:rPr lang="en-US" dirty="0" smtClean="0"/>
              <a:t>Unreachable</a:t>
            </a:r>
          </a:p>
          <a:p>
            <a:pPr lvl="1"/>
            <a:r>
              <a:rPr lang="en-US" dirty="0" smtClean="0"/>
              <a:t>Attacker repeats the flood until target is down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 algn="just">
              <a:buNone/>
            </a:pPr>
            <a:r>
              <a:rPr lang="en-US" dirty="0" smtClean="0"/>
              <a:t>DDoS Flooding attacks overwhelm their targets so either their systems, applications, bandwidth, or any other resources are completely occupied, causing the targets to crash or significantly decrease their performance throughput.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550</Words>
  <Application>Microsoft Office PowerPoint</Application>
  <PresentationFormat>Widescreen</PresentationFormat>
  <Paragraphs>133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Office Theme</vt:lpstr>
      <vt:lpstr>CTS 6319  Cyber Security:  Measurement and Data Analysis</vt:lpstr>
      <vt:lpstr>Material</vt:lpstr>
      <vt:lpstr>Denial of Service Attacks</vt:lpstr>
      <vt:lpstr>PowerPoint Presentation</vt:lpstr>
      <vt:lpstr>Denial of Service Attacks</vt:lpstr>
      <vt:lpstr>Distributed Denial of Service (DDoS) Attacks</vt:lpstr>
      <vt:lpstr>Taxonomy of DDoS</vt:lpstr>
      <vt:lpstr>DDoS Flooding Attacks</vt:lpstr>
      <vt:lpstr>DDoS Flooding Attacks</vt:lpstr>
      <vt:lpstr>DDoS Flooding Attacks</vt:lpstr>
      <vt:lpstr>DDoS Flooding Attacks</vt:lpstr>
      <vt:lpstr>Considerations of DDoS Detection</vt:lpstr>
      <vt:lpstr>Metrics of Defense Strength</vt:lpstr>
      <vt:lpstr>Metrics of Defense Strength</vt:lpstr>
      <vt:lpstr>A numerical example</vt:lpstr>
      <vt:lpstr>DDoS Flooding Attacks-Situational Awareness</vt:lpstr>
      <vt:lpstr>DDoS Flooding Attack Detection</vt:lpstr>
      <vt:lpstr>DDoS Flooding Attack Detection</vt:lpstr>
      <vt:lpstr>DDoS Flooding Attack Detection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 6930  Cyber Security:  Measurement and Data Analysis</dc:title>
  <dc:creator>Elias Bou-Harb</dc:creator>
  <cp:lastModifiedBy>Elias Bou-Harb</cp:lastModifiedBy>
  <cp:revision>154</cp:revision>
  <dcterms:created xsi:type="dcterms:W3CDTF">2016-01-05T19:25:32Z</dcterms:created>
  <dcterms:modified xsi:type="dcterms:W3CDTF">2017-04-22T20:57:32Z</dcterms:modified>
</cp:coreProperties>
</file>