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12" r:id="rId3"/>
    <p:sldId id="313" r:id="rId4"/>
    <p:sldId id="319" r:id="rId5"/>
    <p:sldId id="314" r:id="rId6"/>
    <p:sldId id="315" r:id="rId7"/>
    <p:sldId id="316" r:id="rId8"/>
    <p:sldId id="317" r:id="rId9"/>
    <p:sldId id="318" r:id="rId10"/>
    <p:sldId id="320" r:id="rId11"/>
    <p:sldId id="321" r:id="rId12"/>
    <p:sldId id="322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4ABD37-744E-420E-ADDC-EFA761AE127C}">
          <p14:sldIdLst>
            <p14:sldId id="256"/>
            <p14:sldId id="312"/>
            <p14:sldId id="313"/>
            <p14:sldId id="319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7" autoAdjust="0"/>
  </p:normalViewPr>
  <p:slideViewPr>
    <p:cSldViewPr snapToGrid="0">
      <p:cViewPr varScale="1">
        <p:scale>
          <a:sx n="81" d="100"/>
          <a:sy n="81" d="100"/>
        </p:scale>
        <p:origin x="63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C3344-1987-42E4-AAAB-C874B1AEC30D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363C1-7999-4017-9231-C5C88D0A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363C1-7999-4017-9231-C5C88D0A76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6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6272-B770-467A-A14A-40C6F8F66232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042F-35C2-402C-8B22-D74D25EBD004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8D23-A921-4CBB-AE48-72DC870A57EB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7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404D-29F7-486D-A62B-52E16BA2032E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EFC-1B5F-4112-BDE2-01A427B32FBC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D43-12E5-4793-811D-DA00FE0D9845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2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C1D5-D525-4461-A1DB-29348AEBEC63}" type="datetime4">
              <a:rPr lang="en-US" smtClean="0"/>
              <a:t>April 22,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9195-E029-4F59-B233-CD4E099BFA88}" type="datetime4">
              <a:rPr lang="en-US" smtClean="0"/>
              <a:t>April 22,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809-9285-4B72-9196-6FFD5ADA29D6}" type="datetime4">
              <a:rPr lang="en-US" smtClean="0"/>
              <a:t>April 22,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F5D0-4695-47FE-BFC4-9B3DB8C5636E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2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203-5910-4001-8890-C5CFC030367D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067E-85C1-4562-AF8C-4D9D8C3E22E3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8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992" y="884618"/>
            <a:ext cx="9144000" cy="3046603"/>
          </a:xfrm>
        </p:spPr>
        <p:txBody>
          <a:bodyPr>
            <a:normAutofit fontScale="90000"/>
          </a:bodyPr>
          <a:lstStyle/>
          <a:p>
            <a:r>
              <a:rPr lang="en-US" dirty="0"/>
              <a:t>CTS 6319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Cyber Security: </a:t>
            </a:r>
            <a:br>
              <a:rPr lang="en-US" dirty="0" smtClean="0"/>
            </a:br>
            <a:r>
              <a:rPr lang="en-US" dirty="0" smtClean="0"/>
              <a:t>Measurement and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992" y="4955350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Dr. Elias Bou-Harb</a:t>
            </a:r>
          </a:p>
          <a:p>
            <a:endParaRPr lang="en-US" dirty="0"/>
          </a:p>
          <a:p>
            <a:r>
              <a:rPr lang="en-US" dirty="0" smtClean="0"/>
              <a:t>ebouharb@fau.edu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EE 503B</a:t>
            </a:r>
          </a:p>
          <a:p>
            <a:r>
              <a:rPr lang="en-US" dirty="0"/>
              <a:t>Office hours: Mondays 4-6pm</a:t>
            </a:r>
          </a:p>
        </p:txBody>
      </p:sp>
    </p:spTree>
    <p:extLst>
      <p:ext uri="{BB962C8B-B14F-4D97-AF65-F5344CB8AC3E}">
        <p14:creationId xmlns:p14="http://schemas.microsoft.com/office/powerpoint/2010/main" val="29833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Coordination/Orchestration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Malicious bots will execute intended tasks</a:t>
            </a:r>
          </a:p>
          <a:p>
            <a:r>
              <a:rPr lang="en-US" dirty="0" smtClean="0"/>
              <a:t>Return any data, if available (stolen data)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Acks</a:t>
            </a:r>
            <a:r>
              <a:rPr lang="en-US" dirty="0" smtClean="0"/>
              <a:t> for botmaster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Topologies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22"/>
            <a:ext cx="10515600" cy="4351338"/>
          </a:xfrm>
        </p:spPr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  <a:p>
            <a:r>
              <a:rPr lang="en-US" dirty="0" smtClean="0"/>
              <a:t>P2P</a:t>
            </a:r>
          </a:p>
          <a:p>
            <a:r>
              <a:rPr lang="en-US" dirty="0" smtClean="0"/>
              <a:t>Unstructured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50" y="1870075"/>
            <a:ext cx="5411774" cy="139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C&amp;C channels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677" y="1690688"/>
            <a:ext cx="5740923" cy="412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2537" y="6288135"/>
            <a:ext cx="369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http://faculty.eng.fau.edu/ebouharb/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39088" y="3263012"/>
            <a:ext cx="9144000" cy="631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Dr. Elias Bou-Harb</a:t>
            </a:r>
          </a:p>
          <a:p>
            <a:pPr marL="0" indent="0" algn="ctr">
              <a:buNone/>
            </a:pP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863088" y="43650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ebouharb@fau.edu</a:t>
            </a:r>
            <a:br>
              <a:rPr lang="en-US" dirty="0"/>
            </a:br>
            <a:r>
              <a:rPr lang="en-US" dirty="0"/>
              <a:t>EE 503B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Office hours: Mondays 4-6pm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23264" y="983236"/>
            <a:ext cx="9375648" cy="1488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CTS 6319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Cyber Security: </a:t>
            </a:r>
            <a:br>
              <a:rPr lang="en-US" dirty="0" smtClean="0"/>
            </a:br>
            <a:r>
              <a:rPr lang="en-US" dirty="0" smtClean="0"/>
              <a:t>Measurement and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</a:t>
            </a:r>
            <a:r>
              <a:rPr lang="en-US" dirty="0" smtClean="0"/>
              <a:t>Canvas</a:t>
            </a:r>
            <a:endParaRPr lang="en-US" dirty="0" smtClean="0"/>
          </a:p>
          <a:p>
            <a:pPr lvl="1"/>
            <a:r>
              <a:rPr lang="en-US" dirty="0" smtClean="0"/>
              <a:t>Research Papers 5 &amp; 6:</a:t>
            </a:r>
          </a:p>
          <a:p>
            <a:pPr marL="0" indent="0">
              <a:buNone/>
            </a:pPr>
            <a:r>
              <a:rPr lang="en-US" sz="2400" dirty="0"/>
              <a:t>	      Survey and taxonomy of botnet research through </a:t>
            </a:r>
            <a:r>
              <a:rPr lang="en-US" sz="2400" dirty="0" smtClean="0"/>
              <a:t>life-cycle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 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Your botnet is my botnet: analysis of a botnet takeover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bot is an automated</a:t>
            </a:r>
            <a:r>
              <a:rPr lang="en-US" dirty="0"/>
              <a:t> </a:t>
            </a:r>
            <a:r>
              <a:rPr lang="en-US" dirty="0" smtClean="0"/>
              <a:t>and an interactive program (code) to perform a redundant task</a:t>
            </a:r>
          </a:p>
          <a:p>
            <a:endParaRPr lang="en-US" dirty="0"/>
          </a:p>
          <a:p>
            <a:r>
              <a:rPr lang="en-US" dirty="0" smtClean="0"/>
              <a:t>Benign bots: IRC Bot</a:t>
            </a:r>
          </a:p>
          <a:p>
            <a:endParaRPr lang="en-US" dirty="0"/>
          </a:p>
          <a:p>
            <a:r>
              <a:rPr lang="en-US" dirty="0" smtClean="0"/>
              <a:t>Malicious bots: robots/zombies that are intended to execute malevolent tasks</a:t>
            </a:r>
          </a:p>
          <a:p>
            <a:pPr lvl="1"/>
            <a:r>
              <a:rPr lang="en-US" dirty="0" smtClean="0"/>
              <a:t>Networks of bots form the notion of botnets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728" y="1219619"/>
            <a:ext cx="7027979" cy="52973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bots with the following features:</a:t>
            </a:r>
          </a:p>
          <a:p>
            <a:pPr lvl="1"/>
            <a:r>
              <a:rPr lang="en-US" dirty="0" smtClean="0"/>
              <a:t>Highly coordinated by a botnet herder/botmaster</a:t>
            </a:r>
          </a:p>
          <a:p>
            <a:pPr lvl="1"/>
            <a:r>
              <a:rPr lang="en-US" dirty="0" smtClean="0"/>
              <a:t>Highly orchestrated by the botmaster</a:t>
            </a:r>
          </a:p>
          <a:p>
            <a:pPr lvl="1"/>
            <a:r>
              <a:rPr lang="en-US" dirty="0" smtClean="0"/>
              <a:t>Coordination refers to the infection and control processes </a:t>
            </a:r>
          </a:p>
          <a:p>
            <a:pPr lvl="1"/>
            <a:r>
              <a:rPr lang="en-US" dirty="0" smtClean="0"/>
              <a:t>Orchestration refers to the </a:t>
            </a:r>
            <a:r>
              <a:rPr lang="en-US" dirty="0"/>
              <a:t>(next step)</a:t>
            </a:r>
            <a:r>
              <a:rPr lang="en-US" dirty="0" smtClean="0"/>
              <a:t> attack process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famous botnets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10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dirty="0"/>
          </a:p>
          <a:p>
            <a:pPr lvl="1"/>
            <a:r>
              <a:rPr lang="en-US" dirty="0" smtClean="0"/>
              <a:t>Mariposa</a:t>
            </a:r>
          </a:p>
          <a:p>
            <a:pPr lvl="2"/>
            <a:r>
              <a:rPr lang="en-US" dirty="0" smtClean="0"/>
              <a:t>ID theft, SSN, credit cards.  13M infections in &gt;200 countries</a:t>
            </a:r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Conflicker</a:t>
            </a:r>
            <a:endParaRPr lang="en-US" dirty="0" smtClean="0"/>
          </a:p>
          <a:p>
            <a:pPr lvl="2"/>
            <a:r>
              <a:rPr lang="en-US" dirty="0" smtClean="0"/>
              <a:t>ID theft, DDoS attack. 15M infection in 190 countries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Storm</a:t>
            </a:r>
          </a:p>
          <a:p>
            <a:pPr lvl="2"/>
            <a:r>
              <a:rPr lang="en-US" dirty="0" smtClean="0"/>
              <a:t>Spamming, bank fraud. 50M infections. P2P botnet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Cutwail</a:t>
            </a:r>
            <a:endParaRPr lang="en-US" dirty="0"/>
          </a:p>
          <a:p>
            <a:pPr lvl="2"/>
            <a:r>
              <a:rPr lang="en-US" dirty="0"/>
              <a:t>Spamming. 1M spam email per minute. 2M infections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err="1"/>
              <a:t>Windigo</a:t>
            </a:r>
            <a:endParaRPr lang="en-US" dirty="0"/>
          </a:p>
          <a:p>
            <a:pPr lvl="2"/>
            <a:r>
              <a:rPr lang="en-US" dirty="0"/>
              <a:t>Spamming. 35M spam email a day. Infected 10K </a:t>
            </a:r>
            <a:r>
              <a:rPr lang="en-US" dirty="0" err="1"/>
              <a:t>linux</a:t>
            </a:r>
            <a:r>
              <a:rPr lang="en-US" dirty="0"/>
              <a:t> servers.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botnet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Spamming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Probing/DDoS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Click fraud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Keylogging/ID Thefts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Bitcoin Mining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Initiation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must be an infection!</a:t>
            </a:r>
          </a:p>
          <a:p>
            <a:pPr lvl="1"/>
            <a:r>
              <a:rPr lang="en-US" dirty="0" smtClean="0"/>
              <a:t>Propagating worm exploiting a vulnerability</a:t>
            </a:r>
          </a:p>
          <a:p>
            <a:pPr lvl="1"/>
            <a:r>
              <a:rPr lang="en-US" dirty="0" smtClean="0"/>
              <a:t>Malicious email attachment </a:t>
            </a:r>
          </a:p>
          <a:p>
            <a:pPr lvl="1"/>
            <a:r>
              <a:rPr lang="en-US" dirty="0" smtClean="0"/>
              <a:t>Social engineering </a:t>
            </a:r>
          </a:p>
          <a:p>
            <a:pPr lvl="1"/>
            <a:r>
              <a:rPr lang="en-US" dirty="0" smtClean="0"/>
              <a:t>P2P site downloads</a:t>
            </a:r>
          </a:p>
          <a:p>
            <a:pPr lvl="1"/>
            <a:r>
              <a:rPr lang="en-US" dirty="0" smtClean="0"/>
              <a:t>Drive by </a:t>
            </a:r>
            <a:r>
              <a:rPr lang="en-US" smtClean="0"/>
              <a:t>downloads </a:t>
            </a:r>
          </a:p>
          <a:p>
            <a:pPr lvl="1"/>
            <a:r>
              <a:rPr lang="en-US" smtClean="0"/>
              <a:t>Backdoors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Any malware would typically do the task (Virus, worm, backdoor, Trojan, etc.)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Coordination/Orchestration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Malicious bots communicate with a botmaster using command and control channels </a:t>
            </a:r>
          </a:p>
          <a:p>
            <a:endParaRPr lang="en-US" dirty="0"/>
          </a:p>
          <a:p>
            <a:r>
              <a:rPr lang="en-US" dirty="0" smtClean="0"/>
              <a:t>Botmaster commands:</a:t>
            </a:r>
          </a:p>
          <a:p>
            <a:pPr lvl="1"/>
            <a:r>
              <a:rPr lang="en-US" dirty="0" smtClean="0"/>
              <a:t>How/where to propagate</a:t>
            </a:r>
          </a:p>
          <a:p>
            <a:pPr lvl="1"/>
            <a:r>
              <a:rPr lang="en-US" dirty="0" smtClean="0"/>
              <a:t>New configuration files</a:t>
            </a:r>
          </a:p>
          <a:p>
            <a:pPr lvl="1"/>
            <a:r>
              <a:rPr lang="en-US" dirty="0" smtClean="0"/>
              <a:t>Bot software updates</a:t>
            </a:r>
          </a:p>
          <a:p>
            <a:pPr lvl="1"/>
            <a:r>
              <a:rPr lang="en-US" dirty="0" smtClean="0"/>
              <a:t>Attack types</a:t>
            </a:r>
            <a:r>
              <a:rPr lang="en-US" dirty="0"/>
              <a:t> &amp;</a:t>
            </a:r>
            <a:r>
              <a:rPr lang="en-US" dirty="0" smtClean="0"/>
              <a:t> methods, and victims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304</Words>
  <Application>Microsoft Office PowerPoint</Application>
  <PresentationFormat>Widescreen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CTS 6319  Cyber Security:  Measurement and Data Analysis</vt:lpstr>
      <vt:lpstr>Material</vt:lpstr>
      <vt:lpstr>Bots</vt:lpstr>
      <vt:lpstr>Bots</vt:lpstr>
      <vt:lpstr>Botnet</vt:lpstr>
      <vt:lpstr>Some famous botnets</vt:lpstr>
      <vt:lpstr>Typical botnet applications</vt:lpstr>
      <vt:lpstr>Botnet Initiation</vt:lpstr>
      <vt:lpstr>Botnet Coordination/Orchestration</vt:lpstr>
      <vt:lpstr>Botnet Coordination/Orchestration</vt:lpstr>
      <vt:lpstr>Botnet Topologies </vt:lpstr>
      <vt:lpstr>Botnet C&amp;C channels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 6930  Cyber Security:  Measurement and Data Analysis</dc:title>
  <dc:creator>Elias Bou-Harb</dc:creator>
  <cp:lastModifiedBy>Elias Bou-Harb</cp:lastModifiedBy>
  <cp:revision>221</cp:revision>
  <dcterms:created xsi:type="dcterms:W3CDTF">2016-01-05T19:25:32Z</dcterms:created>
  <dcterms:modified xsi:type="dcterms:W3CDTF">2017-04-22T20:58:15Z</dcterms:modified>
</cp:coreProperties>
</file>