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DCC33-815F-564B-A18B-BEC0136183B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F835-7BAC-AE45-AF40-A12B6C4E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Consequences for not following expectations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F835-7BAC-AE45-AF40-A12B6C4EEB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polite; refrain</a:t>
            </a:r>
            <a:r>
              <a:rPr lang="en-US" baseline="0" dirty="0" smtClean="0"/>
              <a:t> from using profane or abusive language; listen to the speaker; treat other they way you want to be treated; work quietly; do not disturb or interrupt the work of others; BULLYING will not tolerated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F835-7BAC-AE45-AF40-A12B6C4EEB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and answer questions;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F835-7BAC-AE45-AF40-A12B6C4EEB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6/11/17</a:t>
            </a:fld>
            <a:endParaRPr lang="en-US"/>
          </a:p>
        </p:txBody>
      </p:sp>
      <p:pic>
        <p:nvPicPr>
          <p:cNvPr id="9" name="Picture 8" descr="FAUlogo.png"/>
          <p:cNvPicPr>
            <a:picLocks noChangeAspect="1"/>
          </p:cNvPicPr>
          <p:nvPr userDrawn="1"/>
        </p:nvPicPr>
        <p:blipFill>
          <a:blip r:embed="rId1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59" y="5754955"/>
            <a:ext cx="2527292" cy="10816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8281"/>
            <a:ext cx="7543800" cy="2593975"/>
          </a:xfrm>
        </p:spPr>
        <p:txBody>
          <a:bodyPr/>
          <a:lstStyle/>
          <a:p>
            <a:r>
              <a:rPr lang="en-US" dirty="0" smtClean="0"/>
              <a:t>Summer Engineering Technology (SET) Program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43" y="123487"/>
            <a:ext cx="37846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9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B</a:t>
            </a:r>
            <a:r>
              <a:rPr lang="en-US" sz="3200" dirty="0" smtClean="0"/>
              <a:t>e Respectful</a:t>
            </a:r>
          </a:p>
          <a:p>
            <a:r>
              <a:rPr lang="en-US" sz="3200" b="1" u="sng" dirty="0" smtClean="0"/>
              <a:t>B</a:t>
            </a:r>
            <a:r>
              <a:rPr lang="en-US" sz="3200" dirty="0" smtClean="0"/>
              <a:t>e Responsible</a:t>
            </a:r>
          </a:p>
          <a:p>
            <a:r>
              <a:rPr lang="en-US" sz="3200" b="1" u="sng" dirty="0" smtClean="0"/>
              <a:t>B</a:t>
            </a:r>
            <a:r>
              <a:rPr lang="en-US" sz="3200" dirty="0" smtClean="0"/>
              <a:t>e Safe</a:t>
            </a:r>
          </a:p>
          <a:p>
            <a:r>
              <a:rPr lang="en-US" sz="3200" b="1" u="sng" dirty="0" smtClean="0"/>
              <a:t>B</a:t>
            </a:r>
            <a:r>
              <a:rPr lang="en-US" sz="3200" dirty="0" smtClean="0"/>
              <a:t>e a Learner</a:t>
            </a:r>
          </a:p>
          <a:p>
            <a:pPr marL="114300" indent="0" algn="ctr">
              <a:buNone/>
            </a:pPr>
            <a:endParaRPr lang="en-US" sz="3200" i="1" dirty="0" smtClean="0"/>
          </a:p>
          <a:p>
            <a:pPr marL="114300" indent="0" algn="ctr">
              <a:buNone/>
            </a:pPr>
            <a:r>
              <a:rPr lang="en-US" sz="3200" i="1" dirty="0" smtClean="0"/>
              <a:t>“Think B4 you act!”</a:t>
            </a:r>
            <a:endParaRPr lang="en-US" sz="32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39" y="274638"/>
            <a:ext cx="3969261" cy="39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Respectful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Respect each other and the instructor</a:t>
            </a:r>
          </a:p>
          <a:p>
            <a:r>
              <a:rPr lang="en-US" sz="2600" dirty="0" smtClean="0"/>
              <a:t>Respect the campus and classroom property</a:t>
            </a:r>
          </a:p>
          <a:p>
            <a:r>
              <a:rPr lang="en-US" sz="2600" dirty="0" smtClean="0"/>
              <a:t>Respect individual space</a:t>
            </a:r>
          </a:p>
          <a:p>
            <a:r>
              <a:rPr lang="en-US" sz="2600" dirty="0" smtClean="0"/>
              <a:t>Respect learning time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551"/>
          <a:stretch/>
        </p:blipFill>
        <p:spPr>
          <a:xfrm>
            <a:off x="1672924" y="3563514"/>
            <a:ext cx="4681278" cy="20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Responsible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Be responsible for your work and your learning</a:t>
            </a:r>
          </a:p>
          <a:p>
            <a:r>
              <a:rPr lang="en-US" sz="2600" dirty="0" smtClean="0"/>
              <a:t>Listen to and follow directions from your instructor</a:t>
            </a:r>
          </a:p>
          <a:p>
            <a:r>
              <a:rPr lang="en-US" sz="2600" dirty="0" smtClean="0"/>
              <a:t>Return any materials to the original location</a:t>
            </a:r>
          </a:p>
          <a:p>
            <a:r>
              <a:rPr lang="en-US" sz="2600" dirty="0" smtClean="0"/>
              <a:t>If you see something, say something</a:t>
            </a:r>
          </a:p>
          <a:p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8682" b="6667"/>
          <a:stretch/>
        </p:blipFill>
        <p:spPr>
          <a:xfrm>
            <a:off x="1494346" y="3863413"/>
            <a:ext cx="5299364" cy="16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350"/>
            <a:ext cx="7620000" cy="410745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Keep hand, feet and objects to yourself</a:t>
            </a:r>
          </a:p>
          <a:p>
            <a:r>
              <a:rPr lang="en-US" sz="2600" dirty="0" smtClean="0"/>
              <a:t>Remain with your instructor at all time </a:t>
            </a:r>
            <a:br>
              <a:rPr lang="en-US" sz="2600" dirty="0" smtClean="0"/>
            </a:br>
            <a:r>
              <a:rPr lang="en-US" sz="2600" dirty="0" smtClean="0"/>
              <a:t>* escort only to/from restrooms and lunch</a:t>
            </a:r>
          </a:p>
          <a:p>
            <a:r>
              <a:rPr lang="en-US" sz="2600" dirty="0"/>
              <a:t>Be aware of your surroundings</a:t>
            </a:r>
          </a:p>
          <a:p>
            <a:r>
              <a:rPr lang="en-US" sz="2600" dirty="0" smtClean="0"/>
              <a:t>Follow all procedures &amp; expectations in labs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5498"/>
          <a:stretch/>
        </p:blipFill>
        <p:spPr>
          <a:xfrm>
            <a:off x="4453995" y="274638"/>
            <a:ext cx="3623205" cy="17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2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 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Be an </a:t>
            </a:r>
            <a:r>
              <a:rPr lang="en-US" sz="2600" i="1" dirty="0" smtClean="0"/>
              <a:t>active</a:t>
            </a:r>
            <a:r>
              <a:rPr lang="en-US" sz="2600" dirty="0" smtClean="0"/>
              <a:t> learner </a:t>
            </a:r>
            <a:endParaRPr lang="en-US" sz="2600" dirty="0"/>
          </a:p>
          <a:p>
            <a:r>
              <a:rPr lang="en-US" sz="2600" dirty="0" smtClean="0"/>
              <a:t>Try your best</a:t>
            </a:r>
            <a:r>
              <a:rPr lang="is-IS" sz="2600" dirty="0" smtClean="0"/>
              <a:t>…</a:t>
            </a:r>
            <a:r>
              <a:rPr lang="en-US" sz="2600" dirty="0" smtClean="0"/>
              <a:t> It’s okay to ask for help!</a:t>
            </a:r>
          </a:p>
          <a:p>
            <a:r>
              <a:rPr lang="en-US" sz="2600" dirty="0" err="1" smtClean="0"/>
              <a:t>BElieve</a:t>
            </a:r>
            <a:r>
              <a:rPr lang="en-US" sz="2600" dirty="0" smtClean="0"/>
              <a:t> in yourself</a:t>
            </a:r>
          </a:p>
          <a:p>
            <a:r>
              <a:rPr lang="en-US" sz="2600" dirty="0" smtClean="0"/>
              <a:t>Have FUN!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2377" r="21871"/>
          <a:stretch/>
        </p:blipFill>
        <p:spPr>
          <a:xfrm>
            <a:off x="3016395" y="3092715"/>
            <a:ext cx="2802918" cy="26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your turn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Reflection Questions</a:t>
            </a:r>
          </a:p>
          <a:p>
            <a:r>
              <a:rPr lang="en-US" dirty="0" smtClean="0"/>
              <a:t>What will you do to ensure you are successful at camp?</a:t>
            </a:r>
          </a:p>
          <a:p>
            <a:r>
              <a:rPr lang="en-US" dirty="0" smtClean="0"/>
              <a:t> How will you demonstrate respect, responsibility, and safety?</a:t>
            </a:r>
          </a:p>
          <a:p>
            <a:r>
              <a:rPr lang="en-US" dirty="0" smtClean="0"/>
              <a:t>What are you most excited to learn?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Concerns?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4260840" y="3164750"/>
            <a:ext cx="4230488" cy="21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7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E071D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271</TotalTime>
  <Words>217</Words>
  <Application>Microsoft Macintosh PowerPoint</Application>
  <PresentationFormat>On-screen Show (4:3)</PresentationFormat>
  <Paragraphs>42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Summer Engineering Technology (SET) Program</vt:lpstr>
      <vt:lpstr>Expectations:</vt:lpstr>
      <vt:lpstr>Be Respectful</vt:lpstr>
      <vt:lpstr>Be Responsible</vt:lpstr>
      <vt:lpstr>Be Safe</vt:lpstr>
      <vt:lpstr>Be a Learner</vt:lpstr>
      <vt:lpstr>Now it’s your turn…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 Summer Engineering Camp</dc:title>
  <dc:creator>Linda L. Lopez</dc:creator>
  <cp:lastModifiedBy>Linda L. Lopez</cp:lastModifiedBy>
  <cp:revision>12</cp:revision>
  <dcterms:created xsi:type="dcterms:W3CDTF">2017-06-11T22:25:20Z</dcterms:created>
  <dcterms:modified xsi:type="dcterms:W3CDTF">2017-06-12T02:56:32Z</dcterms:modified>
</cp:coreProperties>
</file>