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5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5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5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5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5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5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5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5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5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5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9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2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2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2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2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48564FE-6F16-4FF8-A0F0-1508928B8A2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81080"/>
            <a:ext cx="7020000" cy="100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CAP6673 – Data Mining and Machine Learning 	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of Network Traffic Prediction Models for Near- and Long-Term Predictions</a:t>
            </a:r>
          </a:p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Christopher Foley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-70920"/>
            <a:ext cx="7020000" cy="15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 To Problem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Wald – no new solution to NIDS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Importance – Lifespan of Model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Algorithms chosen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Selection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not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-70920"/>
            <a:ext cx="7020000" cy="15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 To Problem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Wald – no new solution to NIDS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Others studying model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integrating Machine Learning directly with models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Importance – Lifespan of Model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long is a model reasonably valid once created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Kyoto Dataset key since it has data over 3 year period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Developed Near-Term results (6-12 months)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Developed Long-Term results (18-19 months)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-70920"/>
            <a:ext cx="7020000" cy="15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 To Problem</a:t>
            </a:r>
          </a:p>
        </p:txBody>
      </p:sp>
      <p:sp>
        <p:nvSpPr>
          <p:cNvPr id="6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Algorithms chosen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Ease of Calculation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similar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Nearest Neighbor, C4.5D, C4.5N, Naive Bayes Chosen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Selection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 Squared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ROC – allows feature to be used as predictor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Signal To Noise 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-70920"/>
            <a:ext cx="7020000" cy="15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 To Problem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not used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that would lead to immediate classification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analysis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Destination IP address – internal traffic used different addresses than external traffic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label generated as a result of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Published in paper „Network Traffic Prediction Models for Near- and Long-Term Predcitions“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Tables indicating AUC (Area Under Curve) for Near/Long Term predictions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learners were reliable with data close to training set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5-Nearest Neighbor generally returned 0.99 AUC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viable for live system due to computation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</a:p>
        </p:txBody>
      </p:sp>
      <p:sp>
        <p:nvSpPr>
          <p:cNvPr id="7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C4.5D did not produce best results when paired with features, however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second place was C4.5 learners paired with Signal To Noise feature selection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Naive Bayes usually worst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performance in 2 of 182 tests.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Worst performance in 171 of 182 tests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</a:p>
        </p:txBody>
      </p:sp>
      <p:sp>
        <p:nvSpPr>
          <p:cNvPr id="7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Near- and Long-Term datasets performed similarly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 learner / feature combinations performed similarly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Long-Term effectiveness 0.99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generated with 2008-01-01 data performed equally well up to 19 months after creation.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</a:p>
        </p:txBody>
      </p:sp>
      <p:sp>
        <p:nvSpPr>
          <p:cNvPr id="7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can be used to generate models which may filter traffic and help unmask intrusions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 indicated that traffic did not change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Traffic similar over entire 3 years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 incursion has not significantly changed over time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 Viable over longer periods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Investigation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Models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calcuations and impact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Longer periods of data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Kyoto until 2015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this be integrated to provide filter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defense that learns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Traffic Prediction Models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Kyoto Datasets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Related Work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 To Problem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528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Intrusion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 without looking at user data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traffic characteristics be used to determine if connection is malicious or benign.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Machine Learning!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 required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528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 - Datasets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DARPA investigations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USAF – KDD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Developed for USAF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LAN with simulated USAF traffic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Attacked by different types of intruders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ISCX – 2012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University Of New Brunswick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 with profile of normal use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Attacked by different types of intruders</a:t>
            </a: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5838120" y="2286000"/>
            <a:ext cx="3637080" cy="240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528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 - Datasets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Excellent datasets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amounts of data to analyze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Permits researchers to analyze networks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do they have in common?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in lab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address that issue.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Kyoto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1528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Kyoto Datasets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Kyoto University Approach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Honeypot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network that does nothing and monitor traffic into the netword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 strength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 requests from outside the network may be assumed to be routine routing requests or malicious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Brief summary of results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42 617 536 known attacks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4 420 971 unique source IP addresses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1528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Kyoto Datasets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91440" y="1676880"/>
            <a:ext cx="6190920" cy="3809520"/>
          </a:xfrm>
          <a:prstGeom prst="rect">
            <a:avLst/>
          </a:prstGeom>
          <a:ln>
            <a:noFill/>
          </a:ln>
        </p:spPr>
      </p:pic>
      <p:sp>
        <p:nvSpPr>
          <p:cNvPr id="57" name="TextShape 2"/>
          <p:cNvSpPr txBox="1"/>
          <p:nvPr/>
        </p:nvSpPr>
        <p:spPr>
          <a:xfrm>
            <a:off x="2834640" y="1368000"/>
            <a:ext cx="6741360" cy="328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Kyoto University Approach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Honeypot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network that does nothing and monitor traffic into the network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 strength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 requests from outside the network may be assumed to be routine routing requests or malicious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Brief summary of results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42 617 536 known attacks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4 420 971 unique source IP addresses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528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Kyoto Datasets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914400" y="1368000"/>
            <a:ext cx="8661600" cy="3478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accumulated over large span of time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2006-2009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data through December 2015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wiped and reset after each intrusion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appeared to be realistic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Intrusion based on actual intrusions not simulated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528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de-DE" sz="357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Related Work</a:t>
            </a:r>
          </a:p>
        </p:txBody>
      </p:sp>
      <p:sp>
        <p:nvSpPr>
          <p:cNvPr id="61" name="TextShape 2"/>
          <p:cNvSpPr txBox="1"/>
          <p:nvPr/>
        </p:nvSpPr>
        <p:spPr>
          <a:xfrm>
            <a:off x="504000" y="1368000"/>
            <a:ext cx="59882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Beaver et al. - Oak Ridge National Labs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Hybrid Approach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Machine Learning to filter normal traffic from statuses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 managers to see alerts</a:t>
            </a:r>
          </a:p>
        </p:txBody>
      </p:sp>
      <p:pic>
        <p:nvPicPr>
          <p:cNvPr id="62" name="Picture 61"/>
          <p:cNvPicPr/>
          <p:nvPr/>
        </p:nvPicPr>
        <p:blipFill>
          <a:blip r:embed="rId2"/>
          <a:stretch/>
        </p:blipFill>
        <p:spPr>
          <a:xfrm>
            <a:off x="5760720" y="1645920"/>
            <a:ext cx="4113720" cy="293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660</Words>
  <Application>Microsoft Office PowerPoint</Application>
  <PresentationFormat>Custom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Christopher Foley</cp:lastModifiedBy>
  <cp:revision>2</cp:revision>
  <dcterms:created xsi:type="dcterms:W3CDTF">2017-05-01T17:49:30Z</dcterms:created>
  <dcterms:modified xsi:type="dcterms:W3CDTF">2017-05-02T01:59:35Z</dcterms:modified>
  <dc:language>en-US</dc:language>
</cp:coreProperties>
</file>