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2" r:id="rId3"/>
    <p:sldId id="334" r:id="rId4"/>
    <p:sldId id="331" r:id="rId5"/>
    <p:sldId id="264" r:id="rId6"/>
    <p:sldId id="285" r:id="rId7"/>
    <p:sldId id="330" r:id="rId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712"/>
  </p:normalViewPr>
  <p:slideViewPr>
    <p:cSldViewPr>
      <p:cViewPr>
        <p:scale>
          <a:sx n="75" d="100"/>
          <a:sy n="75" d="100"/>
        </p:scale>
        <p:origin x="132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2F3DE-B15F-4FB6-A6A5-8D5C20060655}" type="datetimeFigureOut">
              <a:rPr lang="nb-NO" smtClean="0"/>
              <a:pPr/>
              <a:t>26.10.2016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F22B-07A1-453F-87E4-B0469C42E5F7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412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Story, Use Case and </a:t>
            </a:r>
            <a:br>
              <a:rPr lang="en-US" dirty="0" smtClean="0"/>
            </a:br>
            <a:r>
              <a:rPr lang="en-US" dirty="0" smtClean="0"/>
              <a:t>Use Case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6390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2275" y="304800"/>
            <a:ext cx="8440738" cy="9144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Backlog </a:t>
            </a:r>
            <a:r>
              <a:rPr lang="en-US" dirty="0" err="1" smtClean="0"/>
              <a:t>metamodel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4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0"/>
            <a:ext cx="7753350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617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7190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 charset="0"/>
                <a:ea typeface="ＭＳ Ｐゴシック" charset="0"/>
                <a:cs typeface="ＭＳ Ｐゴシック" charset="0"/>
              </a:rPr>
              <a:t>I  &lt;in the role of XX&gt; needs functionality &lt;</a:t>
            </a:r>
            <a:r>
              <a:rPr lang="en-US" sz="2800" dirty="0" err="1">
                <a:latin typeface="Constantia" charset="0"/>
                <a:ea typeface="ＭＳ Ｐゴシック" charset="0"/>
                <a:cs typeface="ＭＳ Ｐゴシック" charset="0"/>
              </a:rPr>
              <a:t>zzz</a:t>
            </a:r>
            <a:r>
              <a:rPr lang="en-US" sz="2800" dirty="0">
                <a:latin typeface="Constantia" charset="0"/>
                <a:ea typeface="ＭＳ Ｐゴシック" charset="0"/>
                <a:cs typeface="ＭＳ Ｐゴシック" charset="0"/>
              </a:rPr>
              <a:t>&gt; to achieve the goal of &lt;YYY&gt;</a:t>
            </a:r>
            <a:r>
              <a:rPr lang="nb-NO" sz="2800" dirty="0">
                <a:latin typeface="Constantia" charset="0"/>
                <a:ea typeface="ＭＳ Ｐゴシック" charset="0"/>
                <a:cs typeface="ＭＳ Ｐゴシック" charset="0"/>
              </a:rPr>
              <a:t/>
            </a:r>
            <a:br>
              <a:rPr lang="nb-NO" sz="2800" dirty="0">
                <a:latin typeface="Constantia" charset="0"/>
                <a:ea typeface="ＭＳ Ｐゴシック" charset="0"/>
                <a:cs typeface="ＭＳ Ｐゴシック" charset="0"/>
              </a:rPr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620688"/>
            <a:ext cx="401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User Story Template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583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629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nb-NO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689676" cy="541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nb-NO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519943"/>
            <a:ext cx="5843414" cy="622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38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ＭＳ Ｐゴシック</vt:lpstr>
      <vt:lpstr>Office Theme</vt:lpstr>
      <vt:lpstr>User Story, Use Case and  Use Case Diagrams</vt:lpstr>
      <vt:lpstr>Backlog metamodel</vt:lpstr>
      <vt:lpstr>PowerPoint Presentation</vt:lpstr>
      <vt:lpstr>I  &lt;in the role of XX&gt; needs functionality &lt;zzz&gt; to achieve the goal of &lt;YYY&gt; </vt:lpstr>
      <vt:lpstr>User Stories</vt:lpstr>
      <vt:lpstr>Use Cases</vt:lpstr>
      <vt:lpstr>Use Cases</vt:lpstr>
    </vt:vector>
  </TitlesOfParts>
  <Manager/>
  <Company>Florida Atlantic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Story, Use Case</dc:title>
  <dc:subject/>
  <dc:creator>Shihong Huang</dc:creator>
  <cp:keywords/>
  <dc:description/>
  <cp:lastModifiedBy>Shihong Huang</cp:lastModifiedBy>
  <cp:revision>7</cp:revision>
  <dcterms:created xsi:type="dcterms:W3CDTF">2013-05-01T11:57:28Z</dcterms:created>
  <dcterms:modified xsi:type="dcterms:W3CDTF">2016-10-27T01:47:17Z</dcterms:modified>
  <cp:category/>
</cp:coreProperties>
</file>