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7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" TargetMode="External"/><Relationship Id="rId3" Type="http://schemas.openxmlformats.org/officeDocument/2006/relationships/hyperlink" Target="https://git-scm.com/book/en/v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ourcetreeapp.com/" TargetMode="External"/><Relationship Id="rId3" Type="http://schemas.openxmlformats.org/officeDocument/2006/relationships/hyperlink" Target="https://git-scm.com/downloads/gui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 and 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Managing source code with your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7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“Git is a free and open source distributed version control system designed to handle everything from small to very large projects with speed and efficiency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Created by Linus Torvalds for Linux kernel development</a:t>
            </a:r>
          </a:p>
          <a:p>
            <a:r>
              <a:rPr lang="en-US" dirty="0"/>
              <a:t>Primary website: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</a:t>
            </a:r>
            <a:endParaRPr lang="en-US" dirty="0" smtClean="0"/>
          </a:p>
          <a:p>
            <a:r>
              <a:rPr lang="en-US" dirty="0" smtClean="0"/>
              <a:t>Pro Git</a:t>
            </a:r>
            <a:r>
              <a:rPr lang="en-US" dirty="0"/>
              <a:t> (free book):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git-scm.com/book/en/v2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616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 code is kept in a repository</a:t>
            </a:r>
          </a:p>
          <a:p>
            <a:r>
              <a:rPr lang="en-US" dirty="0" smtClean="0"/>
              <a:t>Everyone has a copy of the repository</a:t>
            </a:r>
          </a:p>
          <a:p>
            <a:r>
              <a:rPr lang="en-US" dirty="0"/>
              <a:t>Contributors work in separate </a:t>
            </a:r>
            <a:r>
              <a:rPr lang="en-US" dirty="0" smtClean="0"/>
              <a:t>branches</a:t>
            </a:r>
          </a:p>
          <a:p>
            <a:r>
              <a:rPr lang="en-US" dirty="0" smtClean="0"/>
              <a:t>All copies are changed via push and pull</a:t>
            </a:r>
          </a:p>
          <a:p>
            <a:r>
              <a:rPr lang="en-US" dirty="0" smtClean="0"/>
              <a:t>Changes are tracked</a:t>
            </a:r>
          </a:p>
          <a:p>
            <a:r>
              <a:rPr lang="en-US" dirty="0" smtClean="0"/>
              <a:t>Any change or state can be revisited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5966" y="1905000"/>
            <a:ext cx="5196906" cy="424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 website that hosts Git repositories</a:t>
            </a:r>
          </a:p>
          <a:p>
            <a:r>
              <a:rPr lang="en-US" dirty="0" smtClean="0"/>
              <a:t>Free and paid accounts</a:t>
            </a:r>
          </a:p>
          <a:p>
            <a:r>
              <a:rPr lang="en-US" dirty="0" smtClean="0"/>
              <a:t>Join or watch public projects</a:t>
            </a:r>
          </a:p>
          <a:p>
            <a:r>
              <a:rPr lang="en-US" dirty="0" smtClean="0"/>
              <a:t>Connect with software developers</a:t>
            </a:r>
          </a:p>
          <a:p>
            <a:r>
              <a:rPr lang="en-US" dirty="0" smtClean="0"/>
              <a:t>Documentation and </a:t>
            </a:r>
            <a:r>
              <a:rPr lang="en-US" smtClean="0"/>
              <a:t>code samples with </a:t>
            </a:r>
            <a:r>
              <a:rPr lang="en-US" dirty="0" smtClean="0"/>
              <a:t>Gist</a:t>
            </a:r>
          </a:p>
          <a:p>
            <a:r>
              <a:rPr lang="en-US" b="1" dirty="0" smtClean="0"/>
              <a:t>Put your school coding here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854" y="3060956"/>
            <a:ext cx="3428892" cy="285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1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in 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the repo</a:t>
            </a:r>
          </a:p>
          <a:p>
            <a:r>
              <a:rPr lang="en-US" dirty="0" smtClean="0"/>
              <a:t>Create a file</a:t>
            </a:r>
          </a:p>
          <a:p>
            <a:r>
              <a:rPr lang="en-US" dirty="0" smtClean="0"/>
              <a:t>Add the file to the changes</a:t>
            </a:r>
          </a:p>
          <a:p>
            <a:r>
              <a:rPr lang="en-US" dirty="0" smtClean="0"/>
              <a:t>Commit the change</a:t>
            </a:r>
          </a:p>
          <a:p>
            <a:r>
              <a:rPr lang="en-US" dirty="0" smtClean="0"/>
              <a:t>Push the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6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with a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SourceTree: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www.sourcetreeapp.com</a:t>
            </a:r>
            <a:endParaRPr lang="en-US" dirty="0" smtClean="0"/>
          </a:p>
          <a:p>
            <a:r>
              <a:rPr lang="en-US" dirty="0"/>
              <a:t>Many others: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git-scm.com/downloads/guis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774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repo with your team</a:t>
            </a:r>
          </a:p>
          <a:p>
            <a:r>
              <a:rPr lang="en-US" dirty="0"/>
              <a:t>Create and edit a file as a team</a:t>
            </a:r>
          </a:p>
          <a:p>
            <a:r>
              <a:rPr lang="en-US" dirty="0"/>
              <a:t>Add multiple files to your repo</a:t>
            </a:r>
          </a:p>
          <a:p>
            <a:r>
              <a:rPr lang="en-US" dirty="0" smtClean="0"/>
              <a:t>Fork, modify, create a pull request</a:t>
            </a:r>
          </a:p>
          <a:p>
            <a:r>
              <a:rPr lang="en-US" dirty="0" smtClean="0"/>
              <a:t>Checkout a new branch and merge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638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</TotalTime>
  <Words>208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Git and GitHub</vt:lpstr>
      <vt:lpstr>What is Git?</vt:lpstr>
      <vt:lpstr>How it works</vt:lpstr>
      <vt:lpstr>GitHub</vt:lpstr>
      <vt:lpstr>Git in the command line</vt:lpstr>
      <vt:lpstr>Git with a GUI</vt:lpstr>
      <vt:lpstr>Next steps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Microsoft Office User</dc:creator>
  <cp:lastModifiedBy>Microsoft Office User</cp:lastModifiedBy>
  <cp:revision>13</cp:revision>
  <dcterms:created xsi:type="dcterms:W3CDTF">2016-08-28T01:00:25Z</dcterms:created>
  <dcterms:modified xsi:type="dcterms:W3CDTF">2016-08-28T02:11:47Z</dcterms:modified>
</cp:coreProperties>
</file>