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14" autoAdjust="0"/>
    <p:restoredTop sz="99836" autoAdjust="0"/>
  </p:normalViewPr>
  <p:slideViewPr>
    <p:cSldViewPr snapToGrid="0" snapToObjects="1">
      <p:cViewPr varScale="1">
        <p:scale>
          <a:sx n="83" d="100"/>
          <a:sy n="83" d="100"/>
        </p:scale>
        <p:origin x="12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E6E0-8C01-4B4B-9045-1EC384EC841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5894-34AA-BC4A-957E-15594AB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2" y="845729"/>
            <a:ext cx="851193" cy="457515"/>
            <a:chOff x="359211" y="1074487"/>
            <a:chExt cx="1106108" cy="457515"/>
          </a:xfrm>
        </p:grpSpPr>
        <p:sp>
          <p:nvSpPr>
            <p:cNvPr id="4" name="Rectangle 3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Port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The Port</a:t>
              </a:r>
              <a:endParaRPr lang="en-US" sz="1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59211" y="1253834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128132" y="1794567"/>
            <a:ext cx="826920" cy="457515"/>
            <a:chOff x="390752" y="1074487"/>
            <a:chExt cx="1074567" cy="457515"/>
          </a:xfrm>
        </p:grpSpPr>
        <p:sp>
          <p:nvSpPr>
            <p:cNvPr id="10" name="Rectangle 9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Operator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1" name="Straight Connector 10"/>
            <p:cNvCxnSpPr>
              <a:stCxn id="10" idx="1"/>
              <a:endCxn id="10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02415" y="3879238"/>
            <a:ext cx="826921" cy="457515"/>
            <a:chOff x="390752" y="1074487"/>
            <a:chExt cx="1074567" cy="457515"/>
          </a:xfrm>
        </p:grpSpPr>
        <p:sp>
          <p:nvSpPr>
            <p:cNvPr id="13" name="Rectangle 12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Ship Stay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4" name="Straight Connector 13"/>
            <p:cNvCxnSpPr>
              <a:stCxn id="13" idx="1"/>
              <a:endCxn id="13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86213" y="5008976"/>
            <a:ext cx="826921" cy="457515"/>
            <a:chOff x="390752" y="1074487"/>
            <a:chExt cx="1074567" cy="457515"/>
          </a:xfrm>
        </p:grpSpPr>
        <p:sp>
          <p:nvSpPr>
            <p:cNvPr id="16" name="Rectangle 15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Ship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7" name="Straight Connector 16"/>
            <p:cNvCxnSpPr>
              <a:stCxn id="16" idx="1"/>
              <a:endCxn id="16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02415" y="5834661"/>
            <a:ext cx="826921" cy="457515"/>
            <a:chOff x="390752" y="1074487"/>
            <a:chExt cx="1074567" cy="457515"/>
          </a:xfrm>
        </p:grpSpPr>
        <p:sp>
          <p:nvSpPr>
            <p:cNvPr id="20" name="Rectangle 19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Tugboat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21" name="Straight Connector 20"/>
            <p:cNvCxnSpPr>
              <a:stCxn id="20" idx="1"/>
              <a:endCxn id="20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613574" y="1074481"/>
            <a:ext cx="714720" cy="457515"/>
            <a:chOff x="390752" y="1074487"/>
            <a:chExt cx="1074567" cy="457515"/>
          </a:xfrm>
        </p:grpSpPr>
        <p:sp>
          <p:nvSpPr>
            <p:cNvPr id="23" name="Rectangle 22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Crane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310822" y="718727"/>
            <a:ext cx="797998" cy="457515"/>
            <a:chOff x="390752" y="1074487"/>
            <a:chExt cx="1074567" cy="457515"/>
          </a:xfrm>
        </p:grpSpPr>
        <p:sp>
          <p:nvSpPr>
            <p:cNvPr id="26" name="Rectangle 25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Warehouse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241613" y="5055819"/>
            <a:ext cx="714720" cy="408435"/>
            <a:chOff x="2938298" y="2982919"/>
            <a:chExt cx="714720" cy="604531"/>
          </a:xfrm>
        </p:grpSpPr>
        <p:sp>
          <p:nvSpPr>
            <p:cNvPr id="29" name="Rectangle 28"/>
            <p:cNvSpPr/>
            <p:nvPr/>
          </p:nvSpPr>
          <p:spPr>
            <a:xfrm>
              <a:off x="2938298" y="3129935"/>
              <a:ext cx="714720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Adapter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38298" y="2982919"/>
              <a:ext cx="335015" cy="147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39379" y="2055313"/>
            <a:ext cx="714720" cy="408435"/>
            <a:chOff x="2938298" y="2982919"/>
            <a:chExt cx="714720" cy="604531"/>
          </a:xfrm>
        </p:grpSpPr>
        <p:sp>
          <p:nvSpPr>
            <p:cNvPr id="34" name="Rectangle 33"/>
            <p:cNvSpPr/>
            <p:nvPr/>
          </p:nvSpPr>
          <p:spPr>
            <a:xfrm>
              <a:off x="2938298" y="3129935"/>
              <a:ext cx="714720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Broker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8298" y="2982919"/>
              <a:ext cx="335015" cy="147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275847" y="1074481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Model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4686048" y="2982918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Crane View/Cont.</a:t>
            </a:r>
            <a:endParaRPr lang="en-US" sz="1000" dirty="0"/>
          </a:p>
        </p:txBody>
      </p:sp>
      <p:cxnSp>
        <p:nvCxnSpPr>
          <p:cNvPr id="41" name="Straight Connector 40"/>
          <p:cNvCxnSpPr>
            <a:stCxn id="4" idx="2"/>
            <a:endCxn id="13" idx="0"/>
          </p:cNvCxnSpPr>
          <p:nvPr/>
        </p:nvCxnSpPr>
        <p:spPr>
          <a:xfrm>
            <a:off x="1015875" y="1303244"/>
            <a:ext cx="1" cy="257599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69" idx="3"/>
          </p:cNvCxnSpPr>
          <p:nvPr/>
        </p:nvCxnSpPr>
        <p:spPr>
          <a:xfrm>
            <a:off x="4328294" y="1303239"/>
            <a:ext cx="768445" cy="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mond 63"/>
          <p:cNvSpPr/>
          <p:nvPr/>
        </p:nvSpPr>
        <p:spPr>
          <a:xfrm>
            <a:off x="1216126" y="1328468"/>
            <a:ext cx="138391" cy="203534"/>
          </a:xfrm>
          <a:prstGeom prst="diamond">
            <a:avLst/>
          </a:prstGeom>
          <a:ln w="635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5084535" y="1213688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 flipV="1">
            <a:off x="1431941" y="1074481"/>
            <a:ext cx="204337" cy="127003"/>
          </a:xfrm>
          <a:prstGeom prst="diamond">
            <a:avLst/>
          </a:prstGeom>
          <a:ln w="635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646871" y="1807701"/>
            <a:ext cx="807939" cy="431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Functional Role</a:t>
            </a:r>
          </a:p>
          <a:p>
            <a:pPr algn="ctr"/>
            <a:endParaRPr lang="en-US" sz="1000" dirty="0"/>
          </a:p>
        </p:txBody>
      </p:sp>
      <p:cxnSp>
        <p:nvCxnSpPr>
          <p:cNvPr id="95" name="Straight Connector 94"/>
          <p:cNvCxnSpPr>
            <a:stCxn id="10" idx="3"/>
            <a:endCxn id="91" idx="1"/>
          </p:cNvCxnSpPr>
          <p:nvPr/>
        </p:nvCxnSpPr>
        <p:spPr>
          <a:xfrm>
            <a:off x="1955052" y="2023325"/>
            <a:ext cx="6918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138292" y="2643967"/>
            <a:ext cx="807939" cy="431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Container Assigner</a:t>
            </a:r>
          </a:p>
          <a:p>
            <a:pPr algn="ctr"/>
            <a:endParaRPr lang="en-US" sz="1000" dirty="0"/>
          </a:p>
        </p:txBody>
      </p:sp>
      <p:sp>
        <p:nvSpPr>
          <p:cNvPr id="99" name="Rectangle 98"/>
          <p:cNvSpPr/>
          <p:nvPr/>
        </p:nvSpPr>
        <p:spPr>
          <a:xfrm>
            <a:off x="3148394" y="2652108"/>
            <a:ext cx="807939" cy="431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Crane Operator</a:t>
            </a:r>
          </a:p>
          <a:p>
            <a:pPr algn="ctr"/>
            <a:endParaRPr lang="en-US" sz="1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2156063" y="3457525"/>
            <a:ext cx="772398" cy="408435"/>
            <a:chOff x="2938298" y="2982919"/>
            <a:chExt cx="772398" cy="604531"/>
          </a:xfrm>
        </p:grpSpPr>
        <p:sp>
          <p:nvSpPr>
            <p:cNvPr id="101" name="Rectangle 100"/>
            <p:cNvSpPr/>
            <p:nvPr/>
          </p:nvSpPr>
          <p:spPr>
            <a:xfrm>
              <a:off x="2938298" y="3129934"/>
              <a:ext cx="772398" cy="457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Blackboard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38298" y="2982919"/>
              <a:ext cx="335015" cy="147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Isosceles Triangle 103"/>
          <p:cNvSpPr/>
          <p:nvPr/>
        </p:nvSpPr>
        <p:spPr>
          <a:xfrm>
            <a:off x="2909996" y="2238949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>
            <a:stCxn id="104" idx="3"/>
            <a:endCxn id="98" idx="0"/>
          </p:cNvCxnSpPr>
          <p:nvPr/>
        </p:nvCxnSpPr>
        <p:spPr>
          <a:xfrm rot="5400000">
            <a:off x="2664053" y="2296266"/>
            <a:ext cx="225910" cy="4694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4" idx="3"/>
            <a:endCxn id="99" idx="0"/>
          </p:cNvCxnSpPr>
          <p:nvPr/>
        </p:nvCxnSpPr>
        <p:spPr>
          <a:xfrm rot="16200000" flipH="1">
            <a:off x="3165034" y="2264777"/>
            <a:ext cx="234051" cy="54061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8" idx="2"/>
            <a:endCxn id="101" idx="0"/>
          </p:cNvCxnSpPr>
          <p:nvPr/>
        </p:nvCxnSpPr>
        <p:spPr>
          <a:xfrm>
            <a:off x="2542262" y="3075215"/>
            <a:ext cx="0" cy="481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3"/>
            <a:endCxn id="99" idx="2"/>
          </p:cNvCxnSpPr>
          <p:nvPr/>
        </p:nvCxnSpPr>
        <p:spPr>
          <a:xfrm flipV="1">
            <a:off x="2928461" y="3083356"/>
            <a:ext cx="623903" cy="6280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777274" y="1524002"/>
            <a:ext cx="0" cy="111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34" idx="1"/>
          </p:cNvCxnSpPr>
          <p:nvPr/>
        </p:nvCxnSpPr>
        <p:spPr>
          <a:xfrm rot="16200000" flipH="1">
            <a:off x="4066889" y="1636703"/>
            <a:ext cx="777197" cy="5677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34" idx="3"/>
            <a:endCxn id="37" idx="2"/>
          </p:cNvCxnSpPr>
          <p:nvPr/>
        </p:nvCxnSpPr>
        <p:spPr>
          <a:xfrm flipV="1">
            <a:off x="5454099" y="1531996"/>
            <a:ext cx="235208" cy="7771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4" idx="2"/>
            <a:endCxn id="39" idx="0"/>
          </p:cNvCxnSpPr>
          <p:nvPr/>
        </p:nvCxnSpPr>
        <p:spPr>
          <a:xfrm>
            <a:off x="5096739" y="2463748"/>
            <a:ext cx="2769" cy="51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V="1">
            <a:off x="1305106" y="4361313"/>
            <a:ext cx="819677" cy="523113"/>
          </a:xfrm>
          <a:prstGeom prst="bentConnector3">
            <a:avLst>
              <a:gd name="adj1" fmla="val 946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6" idx="3"/>
            <a:endCxn id="29" idx="1"/>
          </p:cNvCxnSpPr>
          <p:nvPr/>
        </p:nvCxnSpPr>
        <p:spPr>
          <a:xfrm>
            <a:off x="2413134" y="5237734"/>
            <a:ext cx="828479" cy="7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946680" y="4361176"/>
            <a:ext cx="138391" cy="203534"/>
          </a:xfrm>
          <a:prstGeom prst="diamond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129" idx="2"/>
            <a:endCxn id="20" idx="0"/>
          </p:cNvCxnSpPr>
          <p:nvPr/>
        </p:nvCxnSpPr>
        <p:spPr>
          <a:xfrm>
            <a:off x="1015876" y="4564710"/>
            <a:ext cx="0" cy="126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20" idx="3"/>
            <a:endCxn id="16" idx="2"/>
          </p:cNvCxnSpPr>
          <p:nvPr/>
        </p:nvCxnSpPr>
        <p:spPr>
          <a:xfrm flipV="1">
            <a:off x="1429336" y="5466491"/>
            <a:ext cx="570338" cy="59692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3243014" y="6087958"/>
            <a:ext cx="772398" cy="408435"/>
            <a:chOff x="2938298" y="2982919"/>
            <a:chExt cx="772398" cy="604531"/>
          </a:xfrm>
        </p:grpSpPr>
        <p:sp>
          <p:nvSpPr>
            <p:cNvPr id="135" name="Rectangle 134"/>
            <p:cNvSpPr/>
            <p:nvPr/>
          </p:nvSpPr>
          <p:spPr>
            <a:xfrm>
              <a:off x="2938298" y="3129934"/>
              <a:ext cx="772398" cy="457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Database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38298" y="2982919"/>
              <a:ext cx="335015" cy="147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/>
          <p:cNvCxnSpPr>
            <a:stCxn id="136" idx="0"/>
          </p:cNvCxnSpPr>
          <p:nvPr/>
        </p:nvCxnSpPr>
        <p:spPr>
          <a:xfrm flipV="1">
            <a:off x="3410522" y="5468162"/>
            <a:ext cx="1540" cy="619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actor_uml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5" r="35873"/>
          <a:stretch/>
        </p:blipFill>
        <p:spPr>
          <a:xfrm>
            <a:off x="4376711" y="3224490"/>
            <a:ext cx="170060" cy="431885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5343047" y="3882384"/>
            <a:ext cx="797998" cy="457515"/>
            <a:chOff x="390752" y="1074487"/>
            <a:chExt cx="1074567" cy="457515"/>
          </a:xfrm>
        </p:grpSpPr>
        <p:sp>
          <p:nvSpPr>
            <p:cNvPr id="147" name="Rectangle 146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Container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48" name="Straight Connector 147"/>
            <p:cNvCxnSpPr>
              <a:stCxn id="147" idx="1"/>
              <a:endCxn id="147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4815424" y="4927073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Regular Decorator</a:t>
            </a:r>
            <a:endParaRPr lang="en-US" sz="1000" dirty="0"/>
          </a:p>
        </p:txBody>
      </p:sp>
      <p:sp>
        <p:nvSpPr>
          <p:cNvPr id="150" name="Rectangle 149"/>
          <p:cNvSpPr/>
          <p:nvPr/>
        </p:nvSpPr>
        <p:spPr>
          <a:xfrm>
            <a:off x="5895859" y="4927073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Container Decorator</a:t>
            </a:r>
            <a:endParaRPr lang="en-US" sz="1000" dirty="0"/>
          </a:p>
        </p:txBody>
      </p:sp>
      <p:sp>
        <p:nvSpPr>
          <p:cNvPr id="151" name="Isosceles Triangle 150"/>
          <p:cNvSpPr/>
          <p:nvPr/>
        </p:nvSpPr>
        <p:spPr>
          <a:xfrm>
            <a:off x="5642344" y="4339899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Elbow Connector 151"/>
          <p:cNvCxnSpPr>
            <a:stCxn id="151" idx="3"/>
            <a:endCxn id="149" idx="0"/>
          </p:cNvCxnSpPr>
          <p:nvPr/>
        </p:nvCxnSpPr>
        <p:spPr>
          <a:xfrm rot="5400000">
            <a:off x="5282460" y="4465431"/>
            <a:ext cx="408066" cy="5152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51" idx="3"/>
            <a:endCxn id="150" idx="0"/>
          </p:cNvCxnSpPr>
          <p:nvPr/>
        </p:nvCxnSpPr>
        <p:spPr>
          <a:xfrm rot="16200000" flipH="1">
            <a:off x="5822677" y="4440431"/>
            <a:ext cx="408066" cy="5652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64" idx="2"/>
          </p:cNvCxnSpPr>
          <p:nvPr/>
        </p:nvCxnSpPr>
        <p:spPr>
          <a:xfrm>
            <a:off x="1285322" y="1532002"/>
            <a:ext cx="908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/>
          <p:cNvSpPr/>
          <p:nvPr/>
        </p:nvSpPr>
        <p:spPr>
          <a:xfrm flipV="1">
            <a:off x="1429335" y="4038352"/>
            <a:ext cx="204337" cy="127003"/>
          </a:xfrm>
          <a:prstGeom prst="diamond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166" idx="3"/>
            <a:endCxn id="147" idx="1"/>
          </p:cNvCxnSpPr>
          <p:nvPr/>
        </p:nvCxnSpPr>
        <p:spPr>
          <a:xfrm>
            <a:off x="1633672" y="4101853"/>
            <a:ext cx="3709375" cy="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171"/>
          <p:cNvCxnSpPr/>
          <p:nvPr/>
        </p:nvCxnSpPr>
        <p:spPr>
          <a:xfrm rot="10800000" flipV="1">
            <a:off x="3775737" y="4258825"/>
            <a:ext cx="1567310" cy="872279"/>
          </a:xfrm>
          <a:prstGeom prst="bentConnector3">
            <a:avLst>
              <a:gd name="adj1" fmla="val 998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5895859" y="5834661"/>
            <a:ext cx="826920" cy="539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Fragile</a:t>
            </a:r>
          </a:p>
          <a:p>
            <a:pPr algn="ctr"/>
            <a:r>
              <a:rPr lang="en-US" sz="1000" dirty="0" smtClean="0"/>
              <a:t>Container Decorator</a:t>
            </a:r>
            <a:endParaRPr lang="en-US" sz="1000" dirty="0"/>
          </a:p>
        </p:txBody>
      </p:sp>
      <p:sp>
        <p:nvSpPr>
          <p:cNvPr id="179" name="Isosceles Triangle 178"/>
          <p:cNvSpPr/>
          <p:nvPr/>
        </p:nvSpPr>
        <p:spPr>
          <a:xfrm>
            <a:off x="6207561" y="5384588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stCxn id="179" idx="3"/>
            <a:endCxn id="178" idx="0"/>
          </p:cNvCxnSpPr>
          <p:nvPr/>
        </p:nvCxnSpPr>
        <p:spPr>
          <a:xfrm>
            <a:off x="6309319" y="5563696"/>
            <a:ext cx="0" cy="270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7310822" y="2854598"/>
            <a:ext cx="797998" cy="457515"/>
            <a:chOff x="390752" y="1074487"/>
            <a:chExt cx="1074567" cy="457515"/>
          </a:xfrm>
        </p:grpSpPr>
        <p:sp>
          <p:nvSpPr>
            <p:cNvPr id="185" name="Rectangle 184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Location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86" name="Straight Connector 185"/>
            <p:cNvCxnSpPr>
              <a:stCxn id="185" idx="1"/>
              <a:endCxn id="185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Rectangle 186"/>
          <p:cNvSpPr/>
          <p:nvPr/>
        </p:nvSpPr>
        <p:spPr>
          <a:xfrm>
            <a:off x="6775252" y="3906871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Simple Location</a:t>
            </a:r>
            <a:endParaRPr lang="en-US" sz="1000" dirty="0"/>
          </a:p>
        </p:txBody>
      </p:sp>
      <p:sp>
        <p:nvSpPr>
          <p:cNvPr id="188" name="Rectangle 187"/>
          <p:cNvSpPr/>
          <p:nvPr/>
        </p:nvSpPr>
        <p:spPr>
          <a:xfrm>
            <a:off x="7811557" y="3904265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Composite Location</a:t>
            </a:r>
            <a:endParaRPr lang="en-US" sz="1000" dirty="0"/>
          </a:p>
        </p:txBody>
      </p:sp>
      <p:sp>
        <p:nvSpPr>
          <p:cNvPr id="189" name="Isosceles Triangle 188"/>
          <p:cNvSpPr/>
          <p:nvPr/>
        </p:nvSpPr>
        <p:spPr>
          <a:xfrm>
            <a:off x="7610119" y="3328265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Elbow Connector 189"/>
          <p:cNvCxnSpPr>
            <a:stCxn id="189" idx="3"/>
            <a:endCxn id="187" idx="0"/>
          </p:cNvCxnSpPr>
          <p:nvPr/>
        </p:nvCxnSpPr>
        <p:spPr>
          <a:xfrm rot="5400000">
            <a:off x="7250546" y="3445540"/>
            <a:ext cx="399498" cy="52316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89" idx="3"/>
            <a:endCxn id="188" idx="0"/>
          </p:cNvCxnSpPr>
          <p:nvPr/>
        </p:nvCxnSpPr>
        <p:spPr>
          <a:xfrm rot="16200000" flipH="1">
            <a:off x="7770001" y="3449249"/>
            <a:ext cx="396892" cy="513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Diamond 193"/>
          <p:cNvSpPr/>
          <p:nvPr/>
        </p:nvSpPr>
        <p:spPr>
          <a:xfrm>
            <a:off x="7642681" y="1203046"/>
            <a:ext cx="138391" cy="2035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>
            <a:stCxn id="194" idx="2"/>
            <a:endCxn id="185" idx="0"/>
          </p:cNvCxnSpPr>
          <p:nvPr/>
        </p:nvCxnSpPr>
        <p:spPr>
          <a:xfrm flipH="1">
            <a:off x="7709821" y="1406580"/>
            <a:ext cx="2056" cy="1448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Diamond 196"/>
          <p:cNvSpPr/>
          <p:nvPr/>
        </p:nvSpPr>
        <p:spPr>
          <a:xfrm flipV="1">
            <a:off x="1439424" y="883983"/>
            <a:ext cx="204337" cy="127003"/>
          </a:xfrm>
          <a:prstGeom prst="diamond">
            <a:avLst/>
          </a:prstGeom>
          <a:ln w="635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>
            <a:stCxn id="71" idx="3"/>
          </p:cNvCxnSpPr>
          <p:nvPr/>
        </p:nvCxnSpPr>
        <p:spPr>
          <a:xfrm>
            <a:off x="1636278" y="1137982"/>
            <a:ext cx="197729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7" idx="3"/>
            <a:endCxn id="26" idx="1"/>
          </p:cNvCxnSpPr>
          <p:nvPr/>
        </p:nvCxnSpPr>
        <p:spPr>
          <a:xfrm>
            <a:off x="1643761" y="947484"/>
            <a:ext cx="5667061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Diamond 205"/>
          <p:cNvSpPr/>
          <p:nvPr/>
        </p:nvSpPr>
        <p:spPr>
          <a:xfrm>
            <a:off x="8428473" y="3678850"/>
            <a:ext cx="138391" cy="203534"/>
          </a:xfrm>
          <a:prstGeom prst="diamond">
            <a:avLst/>
          </a:prstGeom>
          <a:ln w="635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Elbow Connector 206"/>
          <p:cNvCxnSpPr>
            <a:stCxn id="185" idx="3"/>
            <a:endCxn id="206" idx="0"/>
          </p:cNvCxnSpPr>
          <p:nvPr/>
        </p:nvCxnSpPr>
        <p:spPr>
          <a:xfrm>
            <a:off x="8108820" y="3083356"/>
            <a:ext cx="388849" cy="5954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6496648" y="4710117"/>
            <a:ext cx="138391" cy="203534"/>
          </a:xfrm>
          <a:prstGeom prst="diamond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Elbow Connector 210"/>
          <p:cNvCxnSpPr>
            <a:stCxn id="147" idx="3"/>
            <a:endCxn id="210" idx="0"/>
          </p:cNvCxnSpPr>
          <p:nvPr/>
        </p:nvCxnSpPr>
        <p:spPr>
          <a:xfrm>
            <a:off x="6141045" y="4111142"/>
            <a:ext cx="424799" cy="5989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171594" y="3543143"/>
            <a:ext cx="59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Operator</a:t>
            </a:r>
          </a:p>
          <a:p>
            <a:pPr algn="ctr"/>
            <a:r>
              <a:rPr lang="en-US" sz="800" dirty="0" smtClean="0"/>
              <a:t>(Actor)</a:t>
            </a:r>
            <a:endParaRPr lang="en-US" sz="800" dirty="0"/>
          </a:p>
        </p:txBody>
      </p:sp>
      <p:cxnSp>
        <p:nvCxnSpPr>
          <p:cNvPr id="216" name="Elbow Connector 215"/>
          <p:cNvCxnSpPr>
            <a:stCxn id="185" idx="1"/>
          </p:cNvCxnSpPr>
          <p:nvPr/>
        </p:nvCxnSpPr>
        <p:spPr>
          <a:xfrm rot="10800000" flipV="1">
            <a:off x="5744102" y="3083356"/>
            <a:ext cx="1566720" cy="795882"/>
          </a:xfrm>
          <a:prstGeom prst="bentConnector3">
            <a:avLst>
              <a:gd name="adj1" fmla="val 998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707770" y="2901261"/>
            <a:ext cx="59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Stored At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424419" y="4430126"/>
            <a:ext cx="852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F4= Composite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560471" y="1900395"/>
            <a:ext cx="59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Qualified For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815424" y="5478773"/>
            <a:ext cx="136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F6= Decorator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310895" y="1748604"/>
            <a:ext cx="1213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F2 </a:t>
            </a:r>
            <a:r>
              <a:rPr lang="en-US" sz="800" dirty="0" smtClean="0"/>
              <a:t>= Dist. MVC (+Broker)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111526" y="75080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712380" y="2639154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108820" y="2883294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129324" y="3925116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132027" y="2859807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30" name="TextBox 229"/>
          <p:cNvSpPr txBox="1"/>
          <p:nvPr/>
        </p:nvSpPr>
        <p:spPr>
          <a:xfrm>
            <a:off x="5689307" y="152400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31" name="TextBox 230"/>
          <p:cNvSpPr txBox="1"/>
          <p:nvPr/>
        </p:nvSpPr>
        <p:spPr>
          <a:xfrm>
            <a:off x="5443923" y="225208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32" name="TextBox 231"/>
          <p:cNvSpPr txBox="1"/>
          <p:nvPr/>
        </p:nvSpPr>
        <p:spPr>
          <a:xfrm>
            <a:off x="5074394" y="2420764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33" name="TextBox 232"/>
          <p:cNvSpPr txBox="1"/>
          <p:nvPr/>
        </p:nvSpPr>
        <p:spPr>
          <a:xfrm>
            <a:off x="5074512" y="278554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735721" y="1510610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735687" y="2445187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182831" y="3938037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5180552" y="4090437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614761" y="4940849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40" name="TextBox 239"/>
          <p:cNvSpPr txBox="1"/>
          <p:nvPr/>
        </p:nvSpPr>
        <p:spPr>
          <a:xfrm>
            <a:off x="2344846" y="5055820"/>
            <a:ext cx="64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41" name="TextBox 240"/>
          <p:cNvSpPr txBox="1"/>
          <p:nvPr/>
        </p:nvSpPr>
        <p:spPr>
          <a:xfrm>
            <a:off x="3070959" y="5096894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42" name="TextBox 241"/>
          <p:cNvSpPr txBox="1"/>
          <p:nvPr/>
        </p:nvSpPr>
        <p:spPr>
          <a:xfrm>
            <a:off x="1930629" y="4865241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43" name="TextBox 242"/>
          <p:cNvSpPr txBox="1"/>
          <p:nvPr/>
        </p:nvSpPr>
        <p:spPr>
          <a:xfrm>
            <a:off x="1464521" y="4291627"/>
            <a:ext cx="146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991603" y="3665581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95279" y="5563696"/>
            <a:ext cx="2520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F7= Mediator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976511" y="5637286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47" name="TextBox 246"/>
          <p:cNvSpPr txBox="1"/>
          <p:nvPr/>
        </p:nvSpPr>
        <p:spPr>
          <a:xfrm>
            <a:off x="1242399" y="1605328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853212" y="1255199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49" name="TextBox 248"/>
          <p:cNvSpPr txBox="1"/>
          <p:nvPr/>
        </p:nvSpPr>
        <p:spPr>
          <a:xfrm>
            <a:off x="3451061" y="109138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561444" y="225208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51" name="TextBox 250"/>
          <p:cNvSpPr txBox="1"/>
          <p:nvPr/>
        </p:nvSpPr>
        <p:spPr>
          <a:xfrm>
            <a:off x="3520106" y="3042410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2507898" y="3047109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2504044" y="333568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54" name="TextBox 253"/>
          <p:cNvSpPr txBox="1"/>
          <p:nvPr/>
        </p:nvSpPr>
        <p:spPr>
          <a:xfrm>
            <a:off x="5717647" y="3660707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255" name="TextBox 254"/>
          <p:cNvSpPr txBox="1"/>
          <p:nvPr/>
        </p:nvSpPr>
        <p:spPr>
          <a:xfrm>
            <a:off x="3209049" y="6505461"/>
            <a:ext cx="852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F3= Adapter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541593" y="3417573"/>
            <a:ext cx="86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F8 = Malfunction Repository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643761" y="2309193"/>
            <a:ext cx="8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F1 = Role Pattern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19900" y="2583566"/>
            <a:ext cx="59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load </a:t>
            </a:r>
            <a:r>
              <a:rPr lang="en-US" sz="800" dirty="0" smtClean="0"/>
              <a:t>/ </a:t>
            </a:r>
            <a:r>
              <a:rPr lang="en-US" sz="800" dirty="0" smtClean="0"/>
              <a:t>unload</a:t>
            </a:r>
            <a:endParaRPr lang="en-US" sz="8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2886478" y="348623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1390301" y="1237465"/>
            <a:ext cx="962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F5 </a:t>
            </a:r>
            <a:r>
              <a:rPr lang="en-US" sz="800" dirty="0" smtClean="0"/>
              <a:t>= </a:t>
            </a:r>
            <a:r>
              <a:rPr lang="en-US" sz="800" dirty="0" smtClean="0"/>
              <a:t>Singleton</a:t>
            </a:r>
            <a:endParaRPr lang="en-US" sz="800" dirty="0" smtClean="0"/>
          </a:p>
        </p:txBody>
      </p:sp>
      <p:sp>
        <p:nvSpPr>
          <p:cNvPr id="142" name="TextBox 141"/>
          <p:cNvSpPr txBox="1"/>
          <p:nvPr/>
        </p:nvSpPr>
        <p:spPr>
          <a:xfrm rot="221216">
            <a:off x="3364689" y="5469872"/>
            <a:ext cx="30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3402752" y="582495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144" name="Diamond 143"/>
          <p:cNvSpPr/>
          <p:nvPr/>
        </p:nvSpPr>
        <p:spPr>
          <a:xfrm>
            <a:off x="1943125" y="5490683"/>
            <a:ext cx="138391" cy="203534"/>
          </a:xfrm>
          <a:prstGeom prst="diamond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05063" y="5852154"/>
            <a:ext cx="71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000" dirty="0" smtClean="0"/>
          </a:p>
        </p:txBody>
      </p:sp>
      <p:sp>
        <p:nvSpPr>
          <p:cNvPr id="155" name="TextBox 154"/>
          <p:cNvSpPr txBox="1"/>
          <p:nvPr/>
        </p:nvSpPr>
        <p:spPr>
          <a:xfrm>
            <a:off x="4152680" y="1539134"/>
            <a:ext cx="19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9876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112</Words>
  <Application>Microsoft Office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0839584</dc:creator>
  <cp:lastModifiedBy>Eduardo</cp:lastModifiedBy>
  <cp:revision>104</cp:revision>
  <dcterms:created xsi:type="dcterms:W3CDTF">2017-04-15T03:12:20Z</dcterms:created>
  <dcterms:modified xsi:type="dcterms:W3CDTF">2017-04-20T22:19:04Z</dcterms:modified>
</cp:coreProperties>
</file>