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handoutMasterIdLst>
    <p:handoutMasterId r:id="rId25"/>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264"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8FEB21-182A-4933-BBA2-A81083D57DF6}"/>
              </a:ext>
            </a:extLst>
          </p:cNvPr>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ejaVu Sans" pitchFamily="2"/>
              <a:cs typeface="Noto Sans" pitchFamily="2"/>
            </a:endParaRPr>
          </a:p>
        </p:txBody>
      </p:sp>
      <p:sp>
        <p:nvSpPr>
          <p:cNvPr id="3" name="Date Placeholder 2">
            <a:extLst>
              <a:ext uri="{FF2B5EF4-FFF2-40B4-BE49-F238E27FC236}">
                <a16:creationId xmlns:a16="http://schemas.microsoft.com/office/drawing/2014/main" id="{DCFF19AC-43EE-4E8C-8E31-99C08C18D06F}"/>
              </a:ext>
            </a:extLst>
          </p:cNvPr>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ejaVu Sans" pitchFamily="2"/>
              <a:cs typeface="Noto Sans" pitchFamily="2"/>
            </a:endParaRPr>
          </a:p>
        </p:txBody>
      </p:sp>
      <p:sp>
        <p:nvSpPr>
          <p:cNvPr id="4" name="Footer Placeholder 3">
            <a:extLst>
              <a:ext uri="{FF2B5EF4-FFF2-40B4-BE49-F238E27FC236}">
                <a16:creationId xmlns:a16="http://schemas.microsoft.com/office/drawing/2014/main" id="{BBCBDCA8-28BE-47D7-9D66-8DBA0C09BE54}"/>
              </a:ext>
            </a:extLst>
          </p:cNvPr>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ejaVu Sans" pitchFamily="2"/>
              <a:cs typeface="Noto Sans" pitchFamily="2"/>
            </a:endParaRPr>
          </a:p>
        </p:txBody>
      </p:sp>
      <p:sp>
        <p:nvSpPr>
          <p:cNvPr id="5" name="Slide Number Placeholder 4">
            <a:extLst>
              <a:ext uri="{FF2B5EF4-FFF2-40B4-BE49-F238E27FC236}">
                <a16:creationId xmlns:a16="http://schemas.microsoft.com/office/drawing/2014/main" id="{D7CCBC79-72EA-4BCF-A7F1-5A78CA9E6812}"/>
              </a:ext>
            </a:extLst>
          </p:cNvPr>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5681F917-BB69-4D9E-9476-C7E2EA43D4E5}" type="slidenum">
              <a:t>‹#›</a:t>
            </a:fld>
            <a:endParaRPr lang="en-US" sz="1400" b="0" i="0" u="none" strike="noStrike" kern="1200" cap="none">
              <a:ln>
                <a:noFill/>
              </a:ln>
              <a:latin typeface="Liberation Sans" pitchFamily="18"/>
              <a:ea typeface="DejaVu Sans" pitchFamily="2"/>
              <a:cs typeface="Noto Sans" pitchFamily="2"/>
            </a:endParaRPr>
          </a:p>
        </p:txBody>
      </p:sp>
    </p:spTree>
    <p:extLst>
      <p:ext uri="{BB962C8B-B14F-4D97-AF65-F5344CB8AC3E}">
        <p14:creationId xmlns:p14="http://schemas.microsoft.com/office/powerpoint/2010/main" val="3452571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C2CA6C-56BD-4952-8C0C-5D038116BC63}"/>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a:extLst>
              <a:ext uri="{FF2B5EF4-FFF2-40B4-BE49-F238E27FC236}">
                <a16:creationId xmlns:a16="http://schemas.microsoft.com/office/drawing/2014/main" id="{3B0F21CA-1C16-4FE5-B26E-A2A41F541BA5}"/>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10CFCDC1-32EB-40A5-AB75-45B82524436D}"/>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US" sz="1400" kern="1200">
                <a:latin typeface="Liberation Serif" pitchFamily="18"/>
                <a:ea typeface="DejaVu Sans" pitchFamily="2"/>
                <a:cs typeface="Noto Sans" pitchFamily="2"/>
              </a:defRPr>
            </a:lvl1pPr>
          </a:lstStyle>
          <a:p>
            <a:pPr lvl="0"/>
            <a:endParaRPr lang="en-US"/>
          </a:p>
        </p:txBody>
      </p:sp>
      <p:sp>
        <p:nvSpPr>
          <p:cNvPr id="5" name="Date Placeholder 4">
            <a:extLst>
              <a:ext uri="{FF2B5EF4-FFF2-40B4-BE49-F238E27FC236}">
                <a16:creationId xmlns:a16="http://schemas.microsoft.com/office/drawing/2014/main" id="{E084443D-07B7-4854-BA0A-0B36F7F445EB}"/>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US" sz="1400" kern="1200">
                <a:latin typeface="Liberation Serif" pitchFamily="18"/>
                <a:ea typeface="DejaVu Sans" pitchFamily="2"/>
                <a:cs typeface="Noto Sans" pitchFamily="2"/>
              </a:defRPr>
            </a:lvl1pPr>
          </a:lstStyle>
          <a:p>
            <a:pPr lvl="0"/>
            <a:endParaRPr lang="en-US"/>
          </a:p>
        </p:txBody>
      </p:sp>
      <p:sp>
        <p:nvSpPr>
          <p:cNvPr id="6" name="Footer Placeholder 5">
            <a:extLst>
              <a:ext uri="{FF2B5EF4-FFF2-40B4-BE49-F238E27FC236}">
                <a16:creationId xmlns:a16="http://schemas.microsoft.com/office/drawing/2014/main" id="{5BB87314-E1D3-44DA-9BB2-8C32A1E50AB8}"/>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US" sz="1400" kern="1200">
                <a:latin typeface="Liberation Serif" pitchFamily="18"/>
                <a:ea typeface="DejaVu Sans" pitchFamily="2"/>
                <a:cs typeface="Noto Sans" pitchFamily="2"/>
              </a:defRPr>
            </a:lvl1pPr>
          </a:lstStyle>
          <a:p>
            <a:pPr lvl="0"/>
            <a:endParaRPr lang="en-US"/>
          </a:p>
        </p:txBody>
      </p:sp>
      <p:sp>
        <p:nvSpPr>
          <p:cNvPr id="7" name="Slide Number Placeholder 6">
            <a:extLst>
              <a:ext uri="{FF2B5EF4-FFF2-40B4-BE49-F238E27FC236}">
                <a16:creationId xmlns:a16="http://schemas.microsoft.com/office/drawing/2014/main" id="{512E8956-6C20-452D-873F-BC62DEB57073}"/>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US" sz="1400" kern="1200">
                <a:latin typeface="Liberation Serif" pitchFamily="18"/>
                <a:ea typeface="DejaVu Sans" pitchFamily="2"/>
                <a:cs typeface="Noto Sans" pitchFamily="2"/>
              </a:defRPr>
            </a:lvl1pPr>
          </a:lstStyle>
          <a:p>
            <a:pPr lvl="0"/>
            <a:fld id="{E034ACD8-82E1-413A-AD7E-8028A6741BD3}" type="slidenum">
              <a:t>‹#›</a:t>
            </a:fld>
            <a:endParaRPr lang="en-US"/>
          </a:p>
        </p:txBody>
      </p:sp>
    </p:spTree>
    <p:extLst>
      <p:ext uri="{BB962C8B-B14F-4D97-AF65-F5344CB8AC3E}">
        <p14:creationId xmlns:p14="http://schemas.microsoft.com/office/powerpoint/2010/main" val="245288528"/>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cap="none">
        <a:ln>
          <a:noFill/>
        </a:ln>
        <a:highlight>
          <a:srgbClr val="FFFFFF"/>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E3019A5-C1A7-4843-BDF1-63ADDD80B5F6}"/>
              </a:ext>
            </a:extLst>
          </p:cNvPr>
          <p:cNvSpPr txBox="1">
            <a:spLocks noGrp="1"/>
          </p:cNvSpPr>
          <p:nvPr>
            <p:ph type="sldNum" sz="quarter" idx="5"/>
          </p:nvPr>
        </p:nvSpPr>
        <p:spPr>
          <a:ln/>
        </p:spPr>
        <p:txBody>
          <a:bodyPr lIns="0" tIns="0" rIns="0" bIns="0" anchor="b" anchorCtr="0">
            <a:noAutofit/>
          </a:bodyPr>
          <a:lstStyle/>
          <a:p>
            <a:pPr lvl="0"/>
            <a:fld id="{B06F3D07-C090-45C6-9F5B-277D4DB3D2EC}" type="slidenum">
              <a:t>1</a:t>
            </a:fld>
            <a:endParaRPr lang="en-US"/>
          </a:p>
        </p:txBody>
      </p:sp>
      <p:sp>
        <p:nvSpPr>
          <p:cNvPr id="2" name="Slide Image Placeholder 1">
            <a:extLst>
              <a:ext uri="{FF2B5EF4-FFF2-40B4-BE49-F238E27FC236}">
                <a16:creationId xmlns:a16="http://schemas.microsoft.com/office/drawing/2014/main" id="{3827FB7D-F402-4C46-A265-A89E338EAA02}"/>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02C41BA-0BAC-4882-B25E-5B1878A81C1E}"/>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BB92798-5C32-4990-8483-BF9306BFC852}"/>
              </a:ext>
            </a:extLst>
          </p:cNvPr>
          <p:cNvSpPr txBox="1">
            <a:spLocks noGrp="1"/>
          </p:cNvSpPr>
          <p:nvPr>
            <p:ph type="sldNum" sz="quarter" idx="5"/>
          </p:nvPr>
        </p:nvSpPr>
        <p:spPr>
          <a:ln/>
        </p:spPr>
        <p:txBody>
          <a:bodyPr lIns="0" tIns="0" rIns="0" bIns="0" anchor="b" anchorCtr="0">
            <a:noAutofit/>
          </a:bodyPr>
          <a:lstStyle/>
          <a:p>
            <a:pPr lvl="0"/>
            <a:fld id="{A7BF37B8-AA0E-4365-9FDC-9D04DE35A288}" type="slidenum">
              <a:t>10</a:t>
            </a:fld>
            <a:endParaRPr lang="en-US"/>
          </a:p>
        </p:txBody>
      </p:sp>
      <p:sp>
        <p:nvSpPr>
          <p:cNvPr id="2" name="Slide Image Placeholder 1">
            <a:extLst>
              <a:ext uri="{FF2B5EF4-FFF2-40B4-BE49-F238E27FC236}">
                <a16:creationId xmlns:a16="http://schemas.microsoft.com/office/drawing/2014/main" id="{01672587-3709-45E0-8952-E13D4F0E094B}"/>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8CD9B77-35E2-4069-8507-82976F821A6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9C1C311-3E10-444F-8F7E-A0255495325B}"/>
              </a:ext>
            </a:extLst>
          </p:cNvPr>
          <p:cNvSpPr txBox="1">
            <a:spLocks noGrp="1"/>
          </p:cNvSpPr>
          <p:nvPr>
            <p:ph type="sldNum" sz="quarter" idx="5"/>
          </p:nvPr>
        </p:nvSpPr>
        <p:spPr>
          <a:ln/>
        </p:spPr>
        <p:txBody>
          <a:bodyPr lIns="0" tIns="0" rIns="0" bIns="0" anchor="b" anchorCtr="0">
            <a:noAutofit/>
          </a:bodyPr>
          <a:lstStyle/>
          <a:p>
            <a:pPr lvl="0"/>
            <a:fld id="{626F4627-61BB-4857-BF8C-77C075410D2E}" type="slidenum">
              <a:t>11</a:t>
            </a:fld>
            <a:endParaRPr lang="en-US"/>
          </a:p>
        </p:txBody>
      </p:sp>
      <p:sp>
        <p:nvSpPr>
          <p:cNvPr id="2" name="Slide Image Placeholder 1">
            <a:extLst>
              <a:ext uri="{FF2B5EF4-FFF2-40B4-BE49-F238E27FC236}">
                <a16:creationId xmlns:a16="http://schemas.microsoft.com/office/drawing/2014/main" id="{DB451A9F-472A-4CCD-9D03-03B147E5F904}"/>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4E48A0F-0AA7-4653-8764-952D75DBA7D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E5F30F8-4AD2-47A0-BFF7-1098120CD3F8}"/>
              </a:ext>
            </a:extLst>
          </p:cNvPr>
          <p:cNvSpPr txBox="1">
            <a:spLocks noGrp="1"/>
          </p:cNvSpPr>
          <p:nvPr>
            <p:ph type="sldNum" sz="quarter" idx="5"/>
          </p:nvPr>
        </p:nvSpPr>
        <p:spPr>
          <a:ln/>
        </p:spPr>
        <p:txBody>
          <a:bodyPr lIns="0" tIns="0" rIns="0" bIns="0" anchor="b" anchorCtr="0">
            <a:noAutofit/>
          </a:bodyPr>
          <a:lstStyle/>
          <a:p>
            <a:pPr lvl="0"/>
            <a:fld id="{AA2B96C7-F58C-4667-93B8-3E1B0F0A94AA}" type="slidenum">
              <a:t>12</a:t>
            </a:fld>
            <a:endParaRPr lang="en-US"/>
          </a:p>
        </p:txBody>
      </p:sp>
      <p:sp>
        <p:nvSpPr>
          <p:cNvPr id="2" name="Slide Image Placeholder 1">
            <a:extLst>
              <a:ext uri="{FF2B5EF4-FFF2-40B4-BE49-F238E27FC236}">
                <a16:creationId xmlns:a16="http://schemas.microsoft.com/office/drawing/2014/main" id="{71219108-3E1E-43E0-B20C-4D4DBCBAF7CF}"/>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CA994E4-94E1-4CF0-9519-1941015C5C1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C4C4948-DEC9-493B-9E69-06BA6D789F8E}"/>
              </a:ext>
            </a:extLst>
          </p:cNvPr>
          <p:cNvSpPr txBox="1">
            <a:spLocks noGrp="1"/>
          </p:cNvSpPr>
          <p:nvPr>
            <p:ph type="sldNum" sz="quarter" idx="5"/>
          </p:nvPr>
        </p:nvSpPr>
        <p:spPr>
          <a:ln/>
        </p:spPr>
        <p:txBody>
          <a:bodyPr lIns="0" tIns="0" rIns="0" bIns="0" anchor="b" anchorCtr="0">
            <a:noAutofit/>
          </a:bodyPr>
          <a:lstStyle/>
          <a:p>
            <a:pPr lvl="0"/>
            <a:fld id="{AADF8802-DAFF-4A64-8F25-AF302308DFEB}" type="slidenum">
              <a:t>13</a:t>
            </a:fld>
            <a:endParaRPr lang="en-US"/>
          </a:p>
        </p:txBody>
      </p:sp>
      <p:sp>
        <p:nvSpPr>
          <p:cNvPr id="2" name="Slide Image Placeholder 1">
            <a:extLst>
              <a:ext uri="{FF2B5EF4-FFF2-40B4-BE49-F238E27FC236}">
                <a16:creationId xmlns:a16="http://schemas.microsoft.com/office/drawing/2014/main" id="{BCA3DC5E-13E7-4918-BBBF-5598500F638D}"/>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AFD48A2-4E46-4B01-AE26-42D0D037D33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CA49E3E-4106-4629-A28D-EE84F4776804}"/>
              </a:ext>
            </a:extLst>
          </p:cNvPr>
          <p:cNvSpPr txBox="1">
            <a:spLocks noGrp="1"/>
          </p:cNvSpPr>
          <p:nvPr>
            <p:ph type="sldNum" sz="quarter" idx="5"/>
          </p:nvPr>
        </p:nvSpPr>
        <p:spPr>
          <a:ln/>
        </p:spPr>
        <p:txBody>
          <a:bodyPr lIns="0" tIns="0" rIns="0" bIns="0" anchor="b" anchorCtr="0">
            <a:noAutofit/>
          </a:bodyPr>
          <a:lstStyle/>
          <a:p>
            <a:pPr lvl="0"/>
            <a:fld id="{103F3A2D-75F9-4AE2-BAB0-9FF65D95D0E3}" type="slidenum">
              <a:t>14</a:t>
            </a:fld>
            <a:endParaRPr lang="en-US"/>
          </a:p>
        </p:txBody>
      </p:sp>
      <p:sp>
        <p:nvSpPr>
          <p:cNvPr id="2" name="Slide Image Placeholder 1">
            <a:extLst>
              <a:ext uri="{FF2B5EF4-FFF2-40B4-BE49-F238E27FC236}">
                <a16:creationId xmlns:a16="http://schemas.microsoft.com/office/drawing/2014/main" id="{5882738B-BADC-44B4-BBDE-5E4C25166B25}"/>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C438652-D20D-4CC6-A4ED-80B64469F22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B6D7D73-D092-4564-85A3-6502F4744579}"/>
              </a:ext>
            </a:extLst>
          </p:cNvPr>
          <p:cNvSpPr txBox="1">
            <a:spLocks noGrp="1"/>
          </p:cNvSpPr>
          <p:nvPr>
            <p:ph type="sldNum" sz="quarter" idx="5"/>
          </p:nvPr>
        </p:nvSpPr>
        <p:spPr>
          <a:ln/>
        </p:spPr>
        <p:txBody>
          <a:bodyPr lIns="0" tIns="0" rIns="0" bIns="0" anchor="b" anchorCtr="0">
            <a:noAutofit/>
          </a:bodyPr>
          <a:lstStyle/>
          <a:p>
            <a:pPr lvl="0"/>
            <a:fld id="{EC4D5CDF-24AF-446A-A639-6C3CA1DCCDEE}" type="slidenum">
              <a:t>15</a:t>
            </a:fld>
            <a:endParaRPr lang="en-US"/>
          </a:p>
        </p:txBody>
      </p:sp>
      <p:sp>
        <p:nvSpPr>
          <p:cNvPr id="2" name="Slide Image Placeholder 1">
            <a:extLst>
              <a:ext uri="{FF2B5EF4-FFF2-40B4-BE49-F238E27FC236}">
                <a16:creationId xmlns:a16="http://schemas.microsoft.com/office/drawing/2014/main" id="{90CCD498-7A5C-4212-BB23-81B90B932D55}"/>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60F1768-FFCC-4A8B-9E62-9BE864B8216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F9ECD46-F3CC-4A27-B69C-F1D7CF1F3A54}"/>
              </a:ext>
            </a:extLst>
          </p:cNvPr>
          <p:cNvSpPr txBox="1">
            <a:spLocks noGrp="1"/>
          </p:cNvSpPr>
          <p:nvPr>
            <p:ph type="sldNum" sz="quarter" idx="5"/>
          </p:nvPr>
        </p:nvSpPr>
        <p:spPr>
          <a:ln/>
        </p:spPr>
        <p:txBody>
          <a:bodyPr lIns="0" tIns="0" rIns="0" bIns="0" anchor="b" anchorCtr="0">
            <a:noAutofit/>
          </a:bodyPr>
          <a:lstStyle/>
          <a:p>
            <a:pPr lvl="0"/>
            <a:fld id="{CD8808C0-CDE6-4C71-A4EA-1BD2296E9CB3}" type="slidenum">
              <a:t>16</a:t>
            </a:fld>
            <a:endParaRPr lang="en-US"/>
          </a:p>
        </p:txBody>
      </p:sp>
      <p:sp>
        <p:nvSpPr>
          <p:cNvPr id="2" name="Slide Image Placeholder 1">
            <a:extLst>
              <a:ext uri="{FF2B5EF4-FFF2-40B4-BE49-F238E27FC236}">
                <a16:creationId xmlns:a16="http://schemas.microsoft.com/office/drawing/2014/main" id="{BC536D77-7A15-4869-A07D-09A33E3454C1}"/>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2536F2ED-E3DB-4C5B-BDED-3ED7C931C2A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D9AA4EC-FE32-4DA4-B76F-6FCA7CC1EE50}"/>
              </a:ext>
            </a:extLst>
          </p:cNvPr>
          <p:cNvSpPr txBox="1">
            <a:spLocks noGrp="1"/>
          </p:cNvSpPr>
          <p:nvPr>
            <p:ph type="sldNum" sz="quarter" idx="5"/>
          </p:nvPr>
        </p:nvSpPr>
        <p:spPr>
          <a:ln/>
        </p:spPr>
        <p:txBody>
          <a:bodyPr lIns="0" tIns="0" rIns="0" bIns="0" anchor="b" anchorCtr="0">
            <a:noAutofit/>
          </a:bodyPr>
          <a:lstStyle/>
          <a:p>
            <a:pPr lvl="0"/>
            <a:fld id="{AEAF6932-FB35-423A-B31E-690593B21348}" type="slidenum">
              <a:t>17</a:t>
            </a:fld>
            <a:endParaRPr lang="en-US"/>
          </a:p>
        </p:txBody>
      </p:sp>
      <p:sp>
        <p:nvSpPr>
          <p:cNvPr id="2" name="Slide Image Placeholder 1">
            <a:extLst>
              <a:ext uri="{FF2B5EF4-FFF2-40B4-BE49-F238E27FC236}">
                <a16:creationId xmlns:a16="http://schemas.microsoft.com/office/drawing/2014/main" id="{80F98FB4-3AF1-4547-AC40-9ABCF15C6CD6}"/>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00D79DD9-483D-4DEE-A76A-328E729951A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F730E6D-B7D1-4257-9466-64C9D550D809}"/>
              </a:ext>
            </a:extLst>
          </p:cNvPr>
          <p:cNvSpPr txBox="1">
            <a:spLocks noGrp="1"/>
          </p:cNvSpPr>
          <p:nvPr>
            <p:ph type="sldNum" sz="quarter" idx="5"/>
          </p:nvPr>
        </p:nvSpPr>
        <p:spPr>
          <a:ln/>
        </p:spPr>
        <p:txBody>
          <a:bodyPr lIns="0" tIns="0" rIns="0" bIns="0" anchor="b" anchorCtr="0">
            <a:noAutofit/>
          </a:bodyPr>
          <a:lstStyle/>
          <a:p>
            <a:pPr lvl="0"/>
            <a:fld id="{E229048C-C906-45ED-9EA5-5D356CBA99A7}" type="slidenum">
              <a:t>18</a:t>
            </a:fld>
            <a:endParaRPr lang="en-US"/>
          </a:p>
        </p:txBody>
      </p:sp>
      <p:sp>
        <p:nvSpPr>
          <p:cNvPr id="2" name="Slide Image Placeholder 1">
            <a:extLst>
              <a:ext uri="{FF2B5EF4-FFF2-40B4-BE49-F238E27FC236}">
                <a16:creationId xmlns:a16="http://schemas.microsoft.com/office/drawing/2014/main" id="{903AAFDD-A5FD-422B-BAF4-3E087741137E}"/>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6CAF688-7FF4-48F0-9878-04CF7286B72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A6483B1-6B98-45E3-A812-CE87B49EE8D7}"/>
              </a:ext>
            </a:extLst>
          </p:cNvPr>
          <p:cNvSpPr txBox="1">
            <a:spLocks noGrp="1"/>
          </p:cNvSpPr>
          <p:nvPr>
            <p:ph type="sldNum" sz="quarter" idx="5"/>
          </p:nvPr>
        </p:nvSpPr>
        <p:spPr>
          <a:ln/>
        </p:spPr>
        <p:txBody>
          <a:bodyPr lIns="0" tIns="0" rIns="0" bIns="0" anchor="b" anchorCtr="0">
            <a:noAutofit/>
          </a:bodyPr>
          <a:lstStyle/>
          <a:p>
            <a:pPr lvl="0"/>
            <a:fld id="{26C1EE3A-739D-4BD5-A545-3D28A1DFACE2}" type="slidenum">
              <a:t>19</a:t>
            </a:fld>
            <a:endParaRPr lang="en-US"/>
          </a:p>
        </p:txBody>
      </p:sp>
      <p:sp>
        <p:nvSpPr>
          <p:cNvPr id="2" name="Slide Image Placeholder 1">
            <a:extLst>
              <a:ext uri="{FF2B5EF4-FFF2-40B4-BE49-F238E27FC236}">
                <a16:creationId xmlns:a16="http://schemas.microsoft.com/office/drawing/2014/main" id="{3F99A3F8-3EC7-4BE8-8BF9-5514F6F5F869}"/>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2E9EF764-F262-4D57-BB7C-15DAB91A9D3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4E4A64D-21C9-4B79-8526-3BED3CB0FDC3}"/>
              </a:ext>
            </a:extLst>
          </p:cNvPr>
          <p:cNvSpPr txBox="1">
            <a:spLocks noGrp="1"/>
          </p:cNvSpPr>
          <p:nvPr>
            <p:ph type="sldNum" sz="quarter" idx="5"/>
          </p:nvPr>
        </p:nvSpPr>
        <p:spPr>
          <a:ln/>
        </p:spPr>
        <p:txBody>
          <a:bodyPr lIns="0" tIns="0" rIns="0" bIns="0" anchor="b" anchorCtr="0">
            <a:noAutofit/>
          </a:bodyPr>
          <a:lstStyle/>
          <a:p>
            <a:pPr lvl="0"/>
            <a:fld id="{1EB031A4-7D2F-4484-80A8-3F24AC021FFC}" type="slidenum">
              <a:t>2</a:t>
            </a:fld>
            <a:endParaRPr lang="en-US"/>
          </a:p>
        </p:txBody>
      </p:sp>
      <p:sp>
        <p:nvSpPr>
          <p:cNvPr id="2" name="Slide Image Placeholder 1">
            <a:extLst>
              <a:ext uri="{FF2B5EF4-FFF2-40B4-BE49-F238E27FC236}">
                <a16:creationId xmlns:a16="http://schemas.microsoft.com/office/drawing/2014/main" id="{F2B9FED4-1881-4F32-88C8-7B2AA0AED0AC}"/>
              </a:ext>
            </a:extLst>
          </p:cNvPr>
          <p:cNvSpPr>
            <a:spLocks noGrp="1" noRot="1" noChangeAspect="1" noResize="1"/>
          </p:cNvSpPr>
          <p:nvPr>
            <p:ph type="sldImg"/>
          </p:nvPr>
        </p:nvSpPr>
        <p:spPr>
          <a:xfrm>
            <a:off x="1108075" y="814388"/>
            <a:ext cx="5346700" cy="401002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C2410C7-DAC8-4DCD-9BCE-4899FC7FE98C}"/>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C0FDA17-9C08-4311-B7D2-13E0F2257C06}"/>
              </a:ext>
            </a:extLst>
          </p:cNvPr>
          <p:cNvSpPr txBox="1">
            <a:spLocks noGrp="1"/>
          </p:cNvSpPr>
          <p:nvPr>
            <p:ph type="sldNum" sz="quarter" idx="5"/>
          </p:nvPr>
        </p:nvSpPr>
        <p:spPr>
          <a:ln/>
        </p:spPr>
        <p:txBody>
          <a:bodyPr lIns="0" tIns="0" rIns="0" bIns="0" anchor="b" anchorCtr="0">
            <a:noAutofit/>
          </a:bodyPr>
          <a:lstStyle/>
          <a:p>
            <a:pPr lvl="0"/>
            <a:fld id="{4D2D397B-F786-49CF-BA5F-0DC8C0511958}" type="slidenum">
              <a:t>20</a:t>
            </a:fld>
            <a:endParaRPr lang="en-US"/>
          </a:p>
        </p:txBody>
      </p:sp>
      <p:sp>
        <p:nvSpPr>
          <p:cNvPr id="2" name="Slide Image Placeholder 1">
            <a:extLst>
              <a:ext uri="{FF2B5EF4-FFF2-40B4-BE49-F238E27FC236}">
                <a16:creationId xmlns:a16="http://schemas.microsoft.com/office/drawing/2014/main" id="{A8F3BB9D-B615-4FFD-B69C-D28EC574305E}"/>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17F1197-295B-4B01-B609-F00940C5749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99FDEE5-BCB6-454C-BC97-0F519958BDE7}"/>
              </a:ext>
            </a:extLst>
          </p:cNvPr>
          <p:cNvSpPr txBox="1">
            <a:spLocks noGrp="1"/>
          </p:cNvSpPr>
          <p:nvPr>
            <p:ph type="sldNum" sz="quarter" idx="5"/>
          </p:nvPr>
        </p:nvSpPr>
        <p:spPr>
          <a:ln/>
        </p:spPr>
        <p:txBody>
          <a:bodyPr lIns="0" tIns="0" rIns="0" bIns="0" anchor="b" anchorCtr="0">
            <a:noAutofit/>
          </a:bodyPr>
          <a:lstStyle/>
          <a:p>
            <a:pPr lvl="0"/>
            <a:fld id="{923AEC70-AA10-4732-BF9B-75CE0B01BE38}" type="slidenum">
              <a:t>21</a:t>
            </a:fld>
            <a:endParaRPr lang="en-US"/>
          </a:p>
        </p:txBody>
      </p:sp>
      <p:sp>
        <p:nvSpPr>
          <p:cNvPr id="2" name="Slide Image Placeholder 1">
            <a:extLst>
              <a:ext uri="{FF2B5EF4-FFF2-40B4-BE49-F238E27FC236}">
                <a16:creationId xmlns:a16="http://schemas.microsoft.com/office/drawing/2014/main" id="{894F65BE-5403-451D-9D44-43A60D3354D4}"/>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37FFE1E-42D7-49B4-8883-9F07D972FB5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D137544-9AB6-4B23-B16C-6B2383230351}"/>
              </a:ext>
            </a:extLst>
          </p:cNvPr>
          <p:cNvSpPr txBox="1">
            <a:spLocks noGrp="1"/>
          </p:cNvSpPr>
          <p:nvPr>
            <p:ph type="sldNum" sz="quarter" idx="5"/>
          </p:nvPr>
        </p:nvSpPr>
        <p:spPr>
          <a:ln/>
        </p:spPr>
        <p:txBody>
          <a:bodyPr lIns="0" tIns="0" rIns="0" bIns="0" anchor="b" anchorCtr="0">
            <a:noAutofit/>
          </a:bodyPr>
          <a:lstStyle/>
          <a:p>
            <a:pPr lvl="0"/>
            <a:fld id="{8B01A813-31A5-4701-AF19-87A2C10D94A5}" type="slidenum">
              <a:t>3</a:t>
            </a:fld>
            <a:endParaRPr lang="en-US"/>
          </a:p>
        </p:txBody>
      </p:sp>
      <p:sp>
        <p:nvSpPr>
          <p:cNvPr id="2" name="Slide Image Placeholder 1">
            <a:extLst>
              <a:ext uri="{FF2B5EF4-FFF2-40B4-BE49-F238E27FC236}">
                <a16:creationId xmlns:a16="http://schemas.microsoft.com/office/drawing/2014/main" id="{3985D4E5-2082-4EBA-8870-F5699B08AC6A}"/>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6FFF488-7BC5-40BC-A070-7912157CE03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3FE15AE-8AC6-40F5-9035-E106FC9A38E1}"/>
              </a:ext>
            </a:extLst>
          </p:cNvPr>
          <p:cNvSpPr txBox="1">
            <a:spLocks noGrp="1"/>
          </p:cNvSpPr>
          <p:nvPr>
            <p:ph type="sldNum" sz="quarter" idx="5"/>
          </p:nvPr>
        </p:nvSpPr>
        <p:spPr>
          <a:ln/>
        </p:spPr>
        <p:txBody>
          <a:bodyPr lIns="0" tIns="0" rIns="0" bIns="0" anchor="b" anchorCtr="0">
            <a:noAutofit/>
          </a:bodyPr>
          <a:lstStyle/>
          <a:p>
            <a:pPr lvl="0"/>
            <a:fld id="{AEB36ADF-7272-43CF-9951-5994FBD8C5B0}" type="slidenum">
              <a:t>4</a:t>
            </a:fld>
            <a:endParaRPr lang="en-US"/>
          </a:p>
        </p:txBody>
      </p:sp>
      <p:sp>
        <p:nvSpPr>
          <p:cNvPr id="2" name="Slide Image Placeholder 1">
            <a:extLst>
              <a:ext uri="{FF2B5EF4-FFF2-40B4-BE49-F238E27FC236}">
                <a16:creationId xmlns:a16="http://schemas.microsoft.com/office/drawing/2014/main" id="{A2FED09E-E1FC-41D9-B9FB-0C3C97D8401C}"/>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72A34B4-F839-49AE-91C9-BEB1F3443B1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42C9A8-3D8E-4FF6-8952-1E78F96DD206}"/>
              </a:ext>
            </a:extLst>
          </p:cNvPr>
          <p:cNvSpPr txBox="1">
            <a:spLocks noGrp="1"/>
          </p:cNvSpPr>
          <p:nvPr>
            <p:ph type="sldNum" sz="quarter" idx="5"/>
          </p:nvPr>
        </p:nvSpPr>
        <p:spPr>
          <a:ln/>
        </p:spPr>
        <p:txBody>
          <a:bodyPr lIns="0" tIns="0" rIns="0" bIns="0" anchor="b" anchorCtr="0">
            <a:noAutofit/>
          </a:bodyPr>
          <a:lstStyle/>
          <a:p>
            <a:pPr lvl="0"/>
            <a:fld id="{9371AE01-69C2-440B-8492-190AE6E1D0E1}" type="slidenum">
              <a:t>5</a:t>
            </a:fld>
            <a:endParaRPr lang="en-US"/>
          </a:p>
        </p:txBody>
      </p:sp>
      <p:sp>
        <p:nvSpPr>
          <p:cNvPr id="2" name="Slide Image Placeholder 1">
            <a:extLst>
              <a:ext uri="{FF2B5EF4-FFF2-40B4-BE49-F238E27FC236}">
                <a16:creationId xmlns:a16="http://schemas.microsoft.com/office/drawing/2014/main" id="{D7CF6048-DEC3-424A-8B1E-A3EE4A3504D2}"/>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4023512-8FDC-4867-9676-4EC5647B33E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D0737C7-2CA0-4638-9D21-C8EC1847BB66}"/>
              </a:ext>
            </a:extLst>
          </p:cNvPr>
          <p:cNvSpPr txBox="1">
            <a:spLocks noGrp="1"/>
          </p:cNvSpPr>
          <p:nvPr>
            <p:ph type="sldNum" sz="quarter" idx="5"/>
          </p:nvPr>
        </p:nvSpPr>
        <p:spPr>
          <a:ln/>
        </p:spPr>
        <p:txBody>
          <a:bodyPr lIns="0" tIns="0" rIns="0" bIns="0" anchor="b" anchorCtr="0">
            <a:noAutofit/>
          </a:bodyPr>
          <a:lstStyle/>
          <a:p>
            <a:pPr lvl="0"/>
            <a:fld id="{BB03EA59-C241-4C78-A657-075CBB742775}" type="slidenum">
              <a:t>6</a:t>
            </a:fld>
            <a:endParaRPr lang="en-US"/>
          </a:p>
        </p:txBody>
      </p:sp>
      <p:sp>
        <p:nvSpPr>
          <p:cNvPr id="2" name="Slide Image Placeholder 1">
            <a:extLst>
              <a:ext uri="{FF2B5EF4-FFF2-40B4-BE49-F238E27FC236}">
                <a16:creationId xmlns:a16="http://schemas.microsoft.com/office/drawing/2014/main" id="{A180C770-9D4F-45E8-8348-76904DDBD488}"/>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9F08B77-3433-4B15-9263-5BE20D7063C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9DB9AD9-CAFD-4AB5-84E9-0FB20629C8B3}"/>
              </a:ext>
            </a:extLst>
          </p:cNvPr>
          <p:cNvSpPr txBox="1">
            <a:spLocks noGrp="1"/>
          </p:cNvSpPr>
          <p:nvPr>
            <p:ph type="sldNum" sz="quarter" idx="5"/>
          </p:nvPr>
        </p:nvSpPr>
        <p:spPr>
          <a:ln/>
        </p:spPr>
        <p:txBody>
          <a:bodyPr lIns="0" tIns="0" rIns="0" bIns="0" anchor="b" anchorCtr="0">
            <a:noAutofit/>
          </a:bodyPr>
          <a:lstStyle/>
          <a:p>
            <a:pPr lvl="0"/>
            <a:fld id="{37D2E3AD-7344-4DCA-BCCC-C0CB9DB872F4}" type="slidenum">
              <a:t>7</a:t>
            </a:fld>
            <a:endParaRPr lang="en-US"/>
          </a:p>
        </p:txBody>
      </p:sp>
      <p:sp>
        <p:nvSpPr>
          <p:cNvPr id="2" name="Slide Image Placeholder 1">
            <a:extLst>
              <a:ext uri="{FF2B5EF4-FFF2-40B4-BE49-F238E27FC236}">
                <a16:creationId xmlns:a16="http://schemas.microsoft.com/office/drawing/2014/main" id="{377034AB-64CB-42F0-9A17-6A7024E774C1}"/>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EEA5ECA-6782-4B46-A7EC-0C44668466A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A029090-22B2-42EB-9C52-87A91D47C70D}"/>
              </a:ext>
            </a:extLst>
          </p:cNvPr>
          <p:cNvSpPr txBox="1">
            <a:spLocks noGrp="1"/>
          </p:cNvSpPr>
          <p:nvPr>
            <p:ph type="sldNum" sz="quarter" idx="5"/>
          </p:nvPr>
        </p:nvSpPr>
        <p:spPr>
          <a:ln/>
        </p:spPr>
        <p:txBody>
          <a:bodyPr lIns="0" tIns="0" rIns="0" bIns="0" anchor="b" anchorCtr="0">
            <a:noAutofit/>
          </a:bodyPr>
          <a:lstStyle/>
          <a:p>
            <a:pPr lvl="0"/>
            <a:fld id="{897F1614-E6A7-441B-9B77-104DFC473D3D}" type="slidenum">
              <a:t>8</a:t>
            </a:fld>
            <a:endParaRPr lang="en-US"/>
          </a:p>
        </p:txBody>
      </p:sp>
      <p:sp>
        <p:nvSpPr>
          <p:cNvPr id="2" name="Slide Image Placeholder 1">
            <a:extLst>
              <a:ext uri="{FF2B5EF4-FFF2-40B4-BE49-F238E27FC236}">
                <a16:creationId xmlns:a16="http://schemas.microsoft.com/office/drawing/2014/main" id="{B1852039-0DAF-42CE-8FCA-6C8F2DF86FDF}"/>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202FE5D-2840-4DE1-AC6B-B6D6F88963C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9FF07B4-DB27-4545-91AA-696E0E321A04}"/>
              </a:ext>
            </a:extLst>
          </p:cNvPr>
          <p:cNvSpPr txBox="1">
            <a:spLocks noGrp="1"/>
          </p:cNvSpPr>
          <p:nvPr>
            <p:ph type="sldNum" sz="quarter" idx="5"/>
          </p:nvPr>
        </p:nvSpPr>
        <p:spPr>
          <a:ln/>
        </p:spPr>
        <p:txBody>
          <a:bodyPr lIns="0" tIns="0" rIns="0" bIns="0" anchor="b" anchorCtr="0">
            <a:noAutofit/>
          </a:bodyPr>
          <a:lstStyle/>
          <a:p>
            <a:pPr lvl="0"/>
            <a:fld id="{FBA530F7-C105-4957-8752-8078D3BCBDC6}" type="slidenum">
              <a:t>9</a:t>
            </a:fld>
            <a:endParaRPr lang="en-US"/>
          </a:p>
        </p:txBody>
      </p:sp>
      <p:sp>
        <p:nvSpPr>
          <p:cNvPr id="2" name="Slide Image Placeholder 1">
            <a:extLst>
              <a:ext uri="{FF2B5EF4-FFF2-40B4-BE49-F238E27FC236}">
                <a16:creationId xmlns:a16="http://schemas.microsoft.com/office/drawing/2014/main" id="{7ECE7FA6-9F8E-415E-BD66-C52D606FE83C}"/>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ACC1277-06CC-4AAC-BC20-313472925C70}"/>
              </a:ext>
            </a:extLst>
          </p:cNvPr>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86916-6E7E-4FCA-9B3F-839B3B8EFA81}"/>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C1869A-E3AE-4F78-A33E-E3CE0D93610B}"/>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70E3F1-6A65-4FCD-BA52-56F940CCC82E}"/>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4410A02C-F298-4793-8994-E2260C3259CA}"/>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081C16FE-924A-4732-9B98-0F07673C3CE0}"/>
              </a:ext>
            </a:extLst>
          </p:cNvPr>
          <p:cNvSpPr>
            <a:spLocks noGrp="1"/>
          </p:cNvSpPr>
          <p:nvPr>
            <p:ph type="sldNum" sz="quarter" idx="12"/>
          </p:nvPr>
        </p:nvSpPr>
        <p:spPr/>
        <p:txBody>
          <a:bodyPr/>
          <a:lstStyle/>
          <a:p>
            <a:pPr lvl="0"/>
            <a:fld id="{807C8D30-1B31-4F95-B606-BE6372878B64}" type="slidenum">
              <a:t>‹#›</a:t>
            </a:fld>
            <a:endParaRPr lang="en-US"/>
          </a:p>
        </p:txBody>
      </p:sp>
    </p:spTree>
    <p:extLst>
      <p:ext uri="{BB962C8B-B14F-4D97-AF65-F5344CB8AC3E}">
        <p14:creationId xmlns:p14="http://schemas.microsoft.com/office/powerpoint/2010/main" val="3808366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F2203-2C19-4C9B-A663-B16265E725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1FBA13-E0CA-437D-BEFB-5CE7393E397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0370A3-C69B-4641-91FD-F9471FD6373E}"/>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9ED39A9-BA80-4BC6-940F-7968F8F26149}"/>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EBAE8E2E-0427-4BB6-B15E-EB33BE0CE990}"/>
              </a:ext>
            </a:extLst>
          </p:cNvPr>
          <p:cNvSpPr>
            <a:spLocks noGrp="1"/>
          </p:cNvSpPr>
          <p:nvPr>
            <p:ph type="sldNum" sz="quarter" idx="12"/>
          </p:nvPr>
        </p:nvSpPr>
        <p:spPr/>
        <p:txBody>
          <a:bodyPr/>
          <a:lstStyle/>
          <a:p>
            <a:pPr lvl="0"/>
            <a:fld id="{F5512C55-2F5F-45A7-B214-2095062B8978}" type="slidenum">
              <a:t>‹#›</a:t>
            </a:fld>
            <a:endParaRPr lang="en-US"/>
          </a:p>
        </p:txBody>
      </p:sp>
    </p:spTree>
    <p:extLst>
      <p:ext uri="{BB962C8B-B14F-4D97-AF65-F5344CB8AC3E}">
        <p14:creationId xmlns:p14="http://schemas.microsoft.com/office/powerpoint/2010/main" val="1408523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998639-19DA-4863-AB54-7793957682DC}"/>
              </a:ext>
            </a:extLst>
          </p:cNvPr>
          <p:cNvSpPr>
            <a:spLocks noGrp="1"/>
          </p:cNvSpPr>
          <p:nvPr>
            <p:ph type="title" orient="vert"/>
          </p:nvPr>
        </p:nvSpPr>
        <p:spPr>
          <a:xfrm>
            <a:off x="7181850" y="2341563"/>
            <a:ext cx="2393950" cy="38115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DEBCFB-1352-4D97-B776-45C54F1CA15A}"/>
              </a:ext>
            </a:extLst>
          </p:cNvPr>
          <p:cNvSpPr>
            <a:spLocks noGrp="1"/>
          </p:cNvSpPr>
          <p:nvPr>
            <p:ph type="body" orient="vert" idx="1"/>
          </p:nvPr>
        </p:nvSpPr>
        <p:spPr>
          <a:xfrm>
            <a:off x="0" y="2341563"/>
            <a:ext cx="7029450" cy="38115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C8E3F0-F41E-4A23-AABA-DD41CB282535}"/>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2E567EFF-2543-4218-8584-4FF2CB26389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38B34897-0154-4433-8634-049095ED108D}"/>
              </a:ext>
            </a:extLst>
          </p:cNvPr>
          <p:cNvSpPr>
            <a:spLocks noGrp="1"/>
          </p:cNvSpPr>
          <p:nvPr>
            <p:ph type="sldNum" sz="quarter" idx="12"/>
          </p:nvPr>
        </p:nvSpPr>
        <p:spPr/>
        <p:txBody>
          <a:bodyPr/>
          <a:lstStyle/>
          <a:p>
            <a:pPr lvl="0"/>
            <a:fld id="{BCC04001-2F1C-4328-A61B-C8F832A321F3}" type="slidenum">
              <a:t>‹#›</a:t>
            </a:fld>
            <a:endParaRPr lang="en-US"/>
          </a:p>
        </p:txBody>
      </p:sp>
    </p:spTree>
    <p:extLst>
      <p:ext uri="{BB962C8B-B14F-4D97-AF65-F5344CB8AC3E}">
        <p14:creationId xmlns:p14="http://schemas.microsoft.com/office/powerpoint/2010/main" val="1661652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54A2-9EF1-4B01-B663-091D6FBC1D89}"/>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112845-ACB7-48D4-BD51-3437E675552A}"/>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F7414B-1BCD-43F1-9238-D564315F66CC}"/>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8E501CC4-8B48-4A8D-80A3-BED562818C95}"/>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0427CE03-6DDC-49B2-AB14-F926EC1116A9}"/>
              </a:ext>
            </a:extLst>
          </p:cNvPr>
          <p:cNvSpPr>
            <a:spLocks noGrp="1"/>
          </p:cNvSpPr>
          <p:nvPr>
            <p:ph type="sldNum" sz="quarter" idx="12"/>
          </p:nvPr>
        </p:nvSpPr>
        <p:spPr/>
        <p:txBody>
          <a:bodyPr/>
          <a:lstStyle/>
          <a:p>
            <a:pPr lvl="0"/>
            <a:fld id="{3DD56FAE-57AE-4C66-BD90-BA44D6E07B6E}" type="slidenum">
              <a:t>‹#›</a:t>
            </a:fld>
            <a:endParaRPr lang="en-US"/>
          </a:p>
        </p:txBody>
      </p:sp>
    </p:spTree>
    <p:extLst>
      <p:ext uri="{BB962C8B-B14F-4D97-AF65-F5344CB8AC3E}">
        <p14:creationId xmlns:p14="http://schemas.microsoft.com/office/powerpoint/2010/main" val="3715467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A6DD-E765-4E5F-A985-F01F6C2B8B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0FC564-08E2-4753-9361-7417576ADA3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56B738-BC99-4E1B-9D3D-3B77BDA162BF}"/>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7A465B37-DAFE-48D8-915A-BEA7902B95B3}"/>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6253BC28-A1D5-45AA-AEA4-BAC9159302CB}"/>
              </a:ext>
            </a:extLst>
          </p:cNvPr>
          <p:cNvSpPr>
            <a:spLocks noGrp="1"/>
          </p:cNvSpPr>
          <p:nvPr>
            <p:ph type="sldNum" sz="quarter" idx="12"/>
          </p:nvPr>
        </p:nvSpPr>
        <p:spPr/>
        <p:txBody>
          <a:bodyPr/>
          <a:lstStyle/>
          <a:p>
            <a:pPr lvl="0"/>
            <a:fld id="{D20FDE16-DF48-4047-9A61-4A67358A6A5C}" type="slidenum">
              <a:t>‹#›</a:t>
            </a:fld>
            <a:endParaRPr lang="en-US"/>
          </a:p>
        </p:txBody>
      </p:sp>
    </p:spTree>
    <p:extLst>
      <p:ext uri="{BB962C8B-B14F-4D97-AF65-F5344CB8AC3E}">
        <p14:creationId xmlns:p14="http://schemas.microsoft.com/office/powerpoint/2010/main" val="916216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E8BCE-7817-4C61-AF57-99505949D37D}"/>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B9E5E4-C44D-46D8-B836-57FB38690E3D}"/>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BBA6A5-2513-4243-9214-D27C0E4BFCCA}"/>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C891FF7-0830-4C3B-95BF-F8C839162B2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45ACE8C9-9455-4E75-B8B6-C1A4C59D06B1}"/>
              </a:ext>
            </a:extLst>
          </p:cNvPr>
          <p:cNvSpPr>
            <a:spLocks noGrp="1"/>
          </p:cNvSpPr>
          <p:nvPr>
            <p:ph type="sldNum" sz="quarter" idx="12"/>
          </p:nvPr>
        </p:nvSpPr>
        <p:spPr/>
        <p:txBody>
          <a:bodyPr/>
          <a:lstStyle/>
          <a:p>
            <a:pPr lvl="0"/>
            <a:fld id="{57C9E6F6-B941-49BE-8317-9EE8058DCD71}" type="slidenum">
              <a:t>‹#›</a:t>
            </a:fld>
            <a:endParaRPr lang="en-US"/>
          </a:p>
        </p:txBody>
      </p:sp>
    </p:spTree>
    <p:extLst>
      <p:ext uri="{BB962C8B-B14F-4D97-AF65-F5344CB8AC3E}">
        <p14:creationId xmlns:p14="http://schemas.microsoft.com/office/powerpoint/2010/main" val="1222460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BB9B7-D2F1-47C4-84A1-377951021F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D2C499-AF07-4A9A-9CB8-830753029D5E}"/>
              </a:ext>
            </a:extLst>
          </p:cNvPr>
          <p:cNvSpPr>
            <a:spLocks noGrp="1"/>
          </p:cNvSpPr>
          <p:nvPr>
            <p:ph sz="half" idx="1"/>
          </p:nvPr>
        </p:nvSpPr>
        <p:spPr>
          <a:xfrm>
            <a:off x="503238" y="1768475"/>
            <a:ext cx="4459287" cy="438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B344EB-3178-494B-8673-BB7813882D9E}"/>
              </a:ext>
            </a:extLst>
          </p:cNvPr>
          <p:cNvSpPr>
            <a:spLocks noGrp="1"/>
          </p:cNvSpPr>
          <p:nvPr>
            <p:ph sz="half" idx="2"/>
          </p:nvPr>
        </p:nvSpPr>
        <p:spPr>
          <a:xfrm>
            <a:off x="5114925" y="1768475"/>
            <a:ext cx="4460875" cy="438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96DCA7-73ED-472D-9734-C24B98FDE06F}"/>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DA62E77C-F983-402C-8067-25EB633F40C4}"/>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6AD24DA6-2ED6-4B6E-A3FB-951DEADFF4AF}"/>
              </a:ext>
            </a:extLst>
          </p:cNvPr>
          <p:cNvSpPr>
            <a:spLocks noGrp="1"/>
          </p:cNvSpPr>
          <p:nvPr>
            <p:ph type="sldNum" sz="quarter" idx="12"/>
          </p:nvPr>
        </p:nvSpPr>
        <p:spPr/>
        <p:txBody>
          <a:bodyPr/>
          <a:lstStyle/>
          <a:p>
            <a:pPr lvl="0"/>
            <a:fld id="{A9967D90-DB6D-48CC-8E88-9A3FE2C6CFA5}" type="slidenum">
              <a:t>‹#›</a:t>
            </a:fld>
            <a:endParaRPr lang="en-US"/>
          </a:p>
        </p:txBody>
      </p:sp>
    </p:spTree>
    <p:extLst>
      <p:ext uri="{BB962C8B-B14F-4D97-AF65-F5344CB8AC3E}">
        <p14:creationId xmlns:p14="http://schemas.microsoft.com/office/powerpoint/2010/main" val="936984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43BB1-90FF-46B7-B4AD-FC5278A27071}"/>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1EC23B-F728-41FF-B780-9D3EC7FD1BA9}"/>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6EEDB17-CCD2-41D0-A79F-70C8550822A7}"/>
              </a:ext>
            </a:extLst>
          </p:cNvPr>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8382F4-C271-48AB-993E-D48D62A9905A}"/>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E235BC3-C2E7-4932-ABE7-BCB6D5B1370A}"/>
              </a:ext>
            </a:extLst>
          </p:cNvPr>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46BCD5-A644-44DB-929A-16C41BB4C87C}"/>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4B920C0A-56C1-47DD-B1B0-BC8BE29A6F79}"/>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EB476002-F256-490E-8E25-66CD0564369B}"/>
              </a:ext>
            </a:extLst>
          </p:cNvPr>
          <p:cNvSpPr>
            <a:spLocks noGrp="1"/>
          </p:cNvSpPr>
          <p:nvPr>
            <p:ph type="sldNum" sz="quarter" idx="12"/>
          </p:nvPr>
        </p:nvSpPr>
        <p:spPr/>
        <p:txBody>
          <a:bodyPr/>
          <a:lstStyle/>
          <a:p>
            <a:pPr lvl="0"/>
            <a:fld id="{F2DD07AE-3606-446B-B83D-347DBC2F03F1}" type="slidenum">
              <a:t>‹#›</a:t>
            </a:fld>
            <a:endParaRPr lang="en-US"/>
          </a:p>
        </p:txBody>
      </p:sp>
    </p:spTree>
    <p:extLst>
      <p:ext uri="{BB962C8B-B14F-4D97-AF65-F5344CB8AC3E}">
        <p14:creationId xmlns:p14="http://schemas.microsoft.com/office/powerpoint/2010/main" val="3223572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F1110-7D43-4215-8DA9-EE422891E7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8923FE-E339-465F-9BE5-1D400D2F312E}"/>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C02CDEFF-2E59-48E2-866A-FFC0CC4C03E4}"/>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D4667EC0-1BCC-4A71-8F42-2A63BA8A6D34}"/>
              </a:ext>
            </a:extLst>
          </p:cNvPr>
          <p:cNvSpPr>
            <a:spLocks noGrp="1"/>
          </p:cNvSpPr>
          <p:nvPr>
            <p:ph type="sldNum" sz="quarter" idx="12"/>
          </p:nvPr>
        </p:nvSpPr>
        <p:spPr/>
        <p:txBody>
          <a:bodyPr/>
          <a:lstStyle/>
          <a:p>
            <a:pPr lvl="0"/>
            <a:fld id="{39140488-5CCC-4B7B-8364-44DB4CB15793}" type="slidenum">
              <a:t>‹#›</a:t>
            </a:fld>
            <a:endParaRPr lang="en-US"/>
          </a:p>
        </p:txBody>
      </p:sp>
    </p:spTree>
    <p:extLst>
      <p:ext uri="{BB962C8B-B14F-4D97-AF65-F5344CB8AC3E}">
        <p14:creationId xmlns:p14="http://schemas.microsoft.com/office/powerpoint/2010/main" val="25215034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EBBF88-969B-4F07-89CA-645E22A67A62}"/>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5B2F53EA-2FC1-46B5-B373-7A3BCA93D97C}"/>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C2B62899-7D25-4FCF-AA17-7CCEAF20C3F9}"/>
              </a:ext>
            </a:extLst>
          </p:cNvPr>
          <p:cNvSpPr>
            <a:spLocks noGrp="1"/>
          </p:cNvSpPr>
          <p:nvPr>
            <p:ph type="sldNum" sz="quarter" idx="12"/>
          </p:nvPr>
        </p:nvSpPr>
        <p:spPr/>
        <p:txBody>
          <a:bodyPr/>
          <a:lstStyle/>
          <a:p>
            <a:pPr lvl="0"/>
            <a:fld id="{496E8AD5-EA0E-4401-A947-0AA1237A0205}" type="slidenum">
              <a:t>‹#›</a:t>
            </a:fld>
            <a:endParaRPr lang="en-US"/>
          </a:p>
        </p:txBody>
      </p:sp>
    </p:spTree>
    <p:extLst>
      <p:ext uri="{BB962C8B-B14F-4D97-AF65-F5344CB8AC3E}">
        <p14:creationId xmlns:p14="http://schemas.microsoft.com/office/powerpoint/2010/main" val="3070229326"/>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9416-9A07-47DD-8A25-D087CAA20668}"/>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7C6E26-316C-43A5-AA66-15AE959B3066}"/>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F562F8-F884-469A-9DB7-2DCDD964E944}"/>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4873A1-01D9-4D65-B4FC-B4EE9B089B82}"/>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A3DF469C-9918-4FBD-A596-16A708305AA6}"/>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B7AC411F-F5BE-4F5E-AE55-B59BD13022AA}"/>
              </a:ext>
            </a:extLst>
          </p:cNvPr>
          <p:cNvSpPr>
            <a:spLocks noGrp="1"/>
          </p:cNvSpPr>
          <p:nvPr>
            <p:ph type="sldNum" sz="quarter" idx="12"/>
          </p:nvPr>
        </p:nvSpPr>
        <p:spPr/>
        <p:txBody>
          <a:bodyPr/>
          <a:lstStyle/>
          <a:p>
            <a:pPr lvl="0"/>
            <a:fld id="{40B03988-618D-4DEE-A722-39B48895CCEF}" type="slidenum">
              <a:t>‹#›</a:t>
            </a:fld>
            <a:endParaRPr lang="en-US"/>
          </a:p>
        </p:txBody>
      </p:sp>
    </p:spTree>
    <p:extLst>
      <p:ext uri="{BB962C8B-B14F-4D97-AF65-F5344CB8AC3E}">
        <p14:creationId xmlns:p14="http://schemas.microsoft.com/office/powerpoint/2010/main" val="277535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C9A5C-A3D0-41B1-B92D-D199B4685B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2CAA94-9E33-4B8D-9DF5-9EE5792B23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63EC1-DD3D-418C-B951-1DA58381FD14}"/>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3BF4B54F-E948-4D0A-907A-7D2CB2C8158B}"/>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FACE896D-4DBC-4D3D-B259-5EDCB3B5E0B6}"/>
              </a:ext>
            </a:extLst>
          </p:cNvPr>
          <p:cNvSpPr>
            <a:spLocks noGrp="1"/>
          </p:cNvSpPr>
          <p:nvPr>
            <p:ph type="sldNum" sz="quarter" idx="12"/>
          </p:nvPr>
        </p:nvSpPr>
        <p:spPr/>
        <p:txBody>
          <a:bodyPr/>
          <a:lstStyle/>
          <a:p>
            <a:pPr lvl="0"/>
            <a:fld id="{CBC83C50-7FE2-471F-8C01-018F0B887BF7}" type="slidenum">
              <a:t>‹#›</a:t>
            </a:fld>
            <a:endParaRPr lang="en-US"/>
          </a:p>
        </p:txBody>
      </p:sp>
    </p:spTree>
    <p:extLst>
      <p:ext uri="{BB962C8B-B14F-4D97-AF65-F5344CB8AC3E}">
        <p14:creationId xmlns:p14="http://schemas.microsoft.com/office/powerpoint/2010/main" val="8256501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CA570-3604-424B-94B8-458B5E1B48F7}"/>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F0F725-A40F-4D7F-88A9-441BB2EEE1DE}"/>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56BAD4-E211-4A06-A57A-7FE018660AFA}"/>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63CB14-B754-4AC4-9CBE-81FA67D88D15}"/>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78336E31-20D9-4A37-859F-6754C95BB016}"/>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EC738C59-0058-4E5C-A2A0-7724B71BEB5F}"/>
              </a:ext>
            </a:extLst>
          </p:cNvPr>
          <p:cNvSpPr>
            <a:spLocks noGrp="1"/>
          </p:cNvSpPr>
          <p:nvPr>
            <p:ph type="sldNum" sz="quarter" idx="12"/>
          </p:nvPr>
        </p:nvSpPr>
        <p:spPr/>
        <p:txBody>
          <a:bodyPr/>
          <a:lstStyle/>
          <a:p>
            <a:pPr lvl="0"/>
            <a:fld id="{36A04B91-7DCE-4ACF-A09F-B905E3F7CDB7}" type="slidenum">
              <a:t>‹#›</a:t>
            </a:fld>
            <a:endParaRPr lang="en-US"/>
          </a:p>
        </p:txBody>
      </p:sp>
    </p:spTree>
    <p:extLst>
      <p:ext uri="{BB962C8B-B14F-4D97-AF65-F5344CB8AC3E}">
        <p14:creationId xmlns:p14="http://schemas.microsoft.com/office/powerpoint/2010/main" val="40450170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0A207-FE33-4058-A4E4-C02220711D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ABD70C-95C1-4D25-8799-EB8F7644C22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6C7CE7-60A4-413A-AF3D-45B879D0B6C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85DBDE15-2D88-476D-970A-40C059FF858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915ED5C-76EE-4162-BCEC-61ED6A6CDC75}"/>
              </a:ext>
            </a:extLst>
          </p:cNvPr>
          <p:cNvSpPr>
            <a:spLocks noGrp="1"/>
          </p:cNvSpPr>
          <p:nvPr>
            <p:ph type="sldNum" sz="quarter" idx="12"/>
          </p:nvPr>
        </p:nvSpPr>
        <p:spPr/>
        <p:txBody>
          <a:bodyPr/>
          <a:lstStyle/>
          <a:p>
            <a:pPr lvl="0"/>
            <a:fld id="{AADEAD9A-C58E-4B24-8207-35FE5C3FE8B3}" type="slidenum">
              <a:t>‹#›</a:t>
            </a:fld>
            <a:endParaRPr lang="en-US"/>
          </a:p>
        </p:txBody>
      </p:sp>
    </p:spTree>
    <p:extLst>
      <p:ext uri="{BB962C8B-B14F-4D97-AF65-F5344CB8AC3E}">
        <p14:creationId xmlns:p14="http://schemas.microsoft.com/office/powerpoint/2010/main" val="13676121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BEF4F7-51B6-4AE0-8E61-42131FAFDBF4}"/>
              </a:ext>
            </a:extLst>
          </p:cNvPr>
          <p:cNvSpPr>
            <a:spLocks noGrp="1"/>
          </p:cNvSpPr>
          <p:nvPr>
            <p:ph type="title" orient="vert"/>
          </p:nvPr>
        </p:nvSpPr>
        <p:spPr>
          <a:xfrm>
            <a:off x="7308850" y="301625"/>
            <a:ext cx="226695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CC14D7-0614-4556-96E6-02A0812F1610}"/>
              </a:ext>
            </a:extLst>
          </p:cNvPr>
          <p:cNvSpPr>
            <a:spLocks noGrp="1"/>
          </p:cNvSpPr>
          <p:nvPr>
            <p:ph type="body" orient="vert" idx="1"/>
          </p:nvPr>
        </p:nvSpPr>
        <p:spPr>
          <a:xfrm>
            <a:off x="503238" y="301625"/>
            <a:ext cx="6653212"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58FE1-FB24-4DC2-BF28-1FA59162FD5B}"/>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0C9D4B1D-6DE9-4696-8DB7-04BB6B1D67C7}"/>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EA10BA88-3F42-4092-89F3-A50C8FB5538A}"/>
              </a:ext>
            </a:extLst>
          </p:cNvPr>
          <p:cNvSpPr>
            <a:spLocks noGrp="1"/>
          </p:cNvSpPr>
          <p:nvPr>
            <p:ph type="sldNum" sz="quarter" idx="12"/>
          </p:nvPr>
        </p:nvSpPr>
        <p:spPr/>
        <p:txBody>
          <a:bodyPr/>
          <a:lstStyle/>
          <a:p>
            <a:pPr lvl="0"/>
            <a:fld id="{D2537D8E-C747-4736-B972-B904575A85F3}" type="slidenum">
              <a:t>‹#›</a:t>
            </a:fld>
            <a:endParaRPr lang="en-US"/>
          </a:p>
        </p:txBody>
      </p:sp>
    </p:spTree>
    <p:extLst>
      <p:ext uri="{BB962C8B-B14F-4D97-AF65-F5344CB8AC3E}">
        <p14:creationId xmlns:p14="http://schemas.microsoft.com/office/powerpoint/2010/main" val="77192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411F5-52A9-4E2D-9D95-FA810CD090E2}"/>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2E3752-5306-4199-B55A-0830988A29BC}"/>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B6E7818-2B69-41C2-9468-0818CF04562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C21223D6-88C3-4898-9294-1209AF0F7B54}"/>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FFCD0D9B-FFA3-4FAC-83D7-C3C19A430AE2}"/>
              </a:ext>
            </a:extLst>
          </p:cNvPr>
          <p:cNvSpPr>
            <a:spLocks noGrp="1"/>
          </p:cNvSpPr>
          <p:nvPr>
            <p:ph type="sldNum" sz="quarter" idx="12"/>
          </p:nvPr>
        </p:nvSpPr>
        <p:spPr/>
        <p:txBody>
          <a:bodyPr/>
          <a:lstStyle/>
          <a:p>
            <a:pPr lvl="0"/>
            <a:fld id="{09B73CFB-C7D8-487C-B760-DA1B5AF9C238}" type="slidenum">
              <a:t>‹#›</a:t>
            </a:fld>
            <a:endParaRPr lang="en-US"/>
          </a:p>
        </p:txBody>
      </p:sp>
    </p:spTree>
    <p:extLst>
      <p:ext uri="{BB962C8B-B14F-4D97-AF65-F5344CB8AC3E}">
        <p14:creationId xmlns:p14="http://schemas.microsoft.com/office/powerpoint/2010/main" val="4108677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13DE-9A7A-482C-94A9-8DF9525480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A81135-634D-42BC-AA9D-16ADE5DBAAE7}"/>
              </a:ext>
            </a:extLst>
          </p:cNvPr>
          <p:cNvSpPr>
            <a:spLocks noGrp="1"/>
          </p:cNvSpPr>
          <p:nvPr>
            <p:ph sz="half" idx="1"/>
          </p:nvPr>
        </p:nvSpPr>
        <p:spPr>
          <a:xfrm>
            <a:off x="503238" y="4056063"/>
            <a:ext cx="4459287" cy="20970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96F306-4777-4486-8189-6B345FD774BF}"/>
              </a:ext>
            </a:extLst>
          </p:cNvPr>
          <p:cNvSpPr>
            <a:spLocks noGrp="1"/>
          </p:cNvSpPr>
          <p:nvPr>
            <p:ph sz="half" idx="2"/>
          </p:nvPr>
        </p:nvSpPr>
        <p:spPr>
          <a:xfrm>
            <a:off x="5114925" y="4056063"/>
            <a:ext cx="4460875" cy="20970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C03B27-94DE-48FE-8B90-99AED9EE4D63}"/>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D19356C5-8A0B-4D4C-85EE-86ED51D0E07A}"/>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11B9458B-E815-4727-904B-E2173D7EC2B1}"/>
              </a:ext>
            </a:extLst>
          </p:cNvPr>
          <p:cNvSpPr>
            <a:spLocks noGrp="1"/>
          </p:cNvSpPr>
          <p:nvPr>
            <p:ph type="sldNum" sz="quarter" idx="12"/>
          </p:nvPr>
        </p:nvSpPr>
        <p:spPr/>
        <p:txBody>
          <a:bodyPr/>
          <a:lstStyle/>
          <a:p>
            <a:pPr lvl="0"/>
            <a:fld id="{EF6F0179-9CE8-4E4E-A5AF-97316E229D65}" type="slidenum">
              <a:t>‹#›</a:t>
            </a:fld>
            <a:endParaRPr lang="en-US"/>
          </a:p>
        </p:txBody>
      </p:sp>
    </p:spTree>
    <p:extLst>
      <p:ext uri="{BB962C8B-B14F-4D97-AF65-F5344CB8AC3E}">
        <p14:creationId xmlns:p14="http://schemas.microsoft.com/office/powerpoint/2010/main" val="305328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B3300-5C54-4D8E-9F7E-13E6BB3278F0}"/>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92DF08-CA45-4F21-8F7B-DB9AB8C874CA}"/>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A085841-AFF8-406E-95F9-92A59E235BEA}"/>
              </a:ext>
            </a:extLst>
          </p:cNvPr>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51826A-3086-470C-85FB-F9298607C9E2}"/>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0DCB035-48F7-4989-8820-9B4C1963379B}"/>
              </a:ext>
            </a:extLst>
          </p:cNvPr>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889561-487E-4896-8842-B05D6C007599}"/>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FD74C9C7-70B9-482D-B333-BA1FB49C80B1}"/>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9D64F08E-4F49-412D-BF08-B0A6106D0DAB}"/>
              </a:ext>
            </a:extLst>
          </p:cNvPr>
          <p:cNvSpPr>
            <a:spLocks noGrp="1"/>
          </p:cNvSpPr>
          <p:nvPr>
            <p:ph type="sldNum" sz="quarter" idx="12"/>
          </p:nvPr>
        </p:nvSpPr>
        <p:spPr/>
        <p:txBody>
          <a:bodyPr/>
          <a:lstStyle/>
          <a:p>
            <a:pPr lvl="0"/>
            <a:fld id="{806AA3B9-752B-4C83-9F86-F7D9E30B1557}" type="slidenum">
              <a:t>‹#›</a:t>
            </a:fld>
            <a:endParaRPr lang="en-US"/>
          </a:p>
        </p:txBody>
      </p:sp>
    </p:spTree>
    <p:extLst>
      <p:ext uri="{BB962C8B-B14F-4D97-AF65-F5344CB8AC3E}">
        <p14:creationId xmlns:p14="http://schemas.microsoft.com/office/powerpoint/2010/main" val="3615446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36457-4B02-4056-954A-26037F12A1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DC21E4-5A32-4977-B2D7-EB544C4029FC}"/>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D36D1FDB-9A4D-42D0-A5E6-DF880E94E1DF}"/>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4189EFF7-C83B-4020-A69E-14F3A91EA294}"/>
              </a:ext>
            </a:extLst>
          </p:cNvPr>
          <p:cNvSpPr>
            <a:spLocks noGrp="1"/>
          </p:cNvSpPr>
          <p:nvPr>
            <p:ph type="sldNum" sz="quarter" idx="12"/>
          </p:nvPr>
        </p:nvSpPr>
        <p:spPr/>
        <p:txBody>
          <a:bodyPr/>
          <a:lstStyle/>
          <a:p>
            <a:pPr lvl="0"/>
            <a:fld id="{55D44993-7EBA-453A-A0D4-A14D6DADD243}" type="slidenum">
              <a:t>‹#›</a:t>
            </a:fld>
            <a:endParaRPr lang="en-US"/>
          </a:p>
        </p:txBody>
      </p:sp>
    </p:spTree>
    <p:extLst>
      <p:ext uri="{BB962C8B-B14F-4D97-AF65-F5344CB8AC3E}">
        <p14:creationId xmlns:p14="http://schemas.microsoft.com/office/powerpoint/2010/main" val="651206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5868C3-EE28-4682-8508-FC58513E3E03}"/>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798CC1F5-ECF6-4127-996E-D429F28E9A22}"/>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3ACDE1AE-E083-4165-B14B-CD06D344FB42}"/>
              </a:ext>
            </a:extLst>
          </p:cNvPr>
          <p:cNvSpPr>
            <a:spLocks noGrp="1"/>
          </p:cNvSpPr>
          <p:nvPr>
            <p:ph type="sldNum" sz="quarter" idx="12"/>
          </p:nvPr>
        </p:nvSpPr>
        <p:spPr/>
        <p:txBody>
          <a:bodyPr/>
          <a:lstStyle/>
          <a:p>
            <a:pPr lvl="0"/>
            <a:fld id="{2D4C121F-F22D-4049-B0B7-16079393875B}" type="slidenum">
              <a:t>‹#›</a:t>
            </a:fld>
            <a:endParaRPr lang="en-US"/>
          </a:p>
        </p:txBody>
      </p:sp>
    </p:spTree>
    <p:extLst>
      <p:ext uri="{BB962C8B-B14F-4D97-AF65-F5344CB8AC3E}">
        <p14:creationId xmlns:p14="http://schemas.microsoft.com/office/powerpoint/2010/main" val="334288106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85F37-563C-4C6C-9A14-CE13798B371F}"/>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01229B-49B8-4BD6-9F43-0905F8E6AD87}"/>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B5896D-6951-4F12-9C00-DBAF4612CB60}"/>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579E8E-ED48-433C-AB32-F7AC7E252E57}"/>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2C09B337-4D0D-4E42-AE10-6BDBAE1750D6}"/>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BCA87498-D2EC-4C27-B77E-BDAC700E6DC5}"/>
              </a:ext>
            </a:extLst>
          </p:cNvPr>
          <p:cNvSpPr>
            <a:spLocks noGrp="1"/>
          </p:cNvSpPr>
          <p:nvPr>
            <p:ph type="sldNum" sz="quarter" idx="12"/>
          </p:nvPr>
        </p:nvSpPr>
        <p:spPr/>
        <p:txBody>
          <a:bodyPr/>
          <a:lstStyle/>
          <a:p>
            <a:pPr lvl="0"/>
            <a:fld id="{FEB14BBC-911E-4F84-85E2-20E4877B109C}" type="slidenum">
              <a:t>‹#›</a:t>
            </a:fld>
            <a:endParaRPr lang="en-US"/>
          </a:p>
        </p:txBody>
      </p:sp>
    </p:spTree>
    <p:extLst>
      <p:ext uri="{BB962C8B-B14F-4D97-AF65-F5344CB8AC3E}">
        <p14:creationId xmlns:p14="http://schemas.microsoft.com/office/powerpoint/2010/main" val="336889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4D26-5C06-4354-A099-08ACD448A3C2}"/>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4AF6C3-015A-491B-81C0-60B8763D6DB6}"/>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A7BB40-04C4-4E0B-A4E7-4542D6B030A3}"/>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FAFFFD4-7012-4F93-9875-E6DE61A4EE48}"/>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1E1ACCB3-F42A-4175-9BCC-474528999F04}"/>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FAD9B0BE-D718-4868-BDB2-8D3985310D2E}"/>
              </a:ext>
            </a:extLst>
          </p:cNvPr>
          <p:cNvSpPr>
            <a:spLocks noGrp="1"/>
          </p:cNvSpPr>
          <p:nvPr>
            <p:ph type="sldNum" sz="quarter" idx="12"/>
          </p:nvPr>
        </p:nvSpPr>
        <p:spPr/>
        <p:txBody>
          <a:bodyPr/>
          <a:lstStyle/>
          <a:p>
            <a:pPr lvl="0"/>
            <a:fld id="{D782936C-1AD4-4BDD-9509-6502BCF01629}" type="slidenum">
              <a:t>‹#›</a:t>
            </a:fld>
            <a:endParaRPr lang="en-US"/>
          </a:p>
        </p:txBody>
      </p:sp>
    </p:spTree>
    <p:extLst>
      <p:ext uri="{BB962C8B-B14F-4D97-AF65-F5344CB8AC3E}">
        <p14:creationId xmlns:p14="http://schemas.microsoft.com/office/powerpoint/2010/main" val="3606837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4982B904-22BE-4CD4-AAA6-5EECBEF7B923}"/>
              </a:ext>
            </a:extLst>
          </p:cNvPr>
          <p:cNvPicPr>
            <a:picLocks noChangeAspect="1"/>
          </p:cNvPicPr>
          <p:nvPr/>
        </p:nvPicPr>
        <p:blipFill>
          <a:blip r:embed="rId13">
            <a:lum/>
            <a:alphaModFix/>
          </a:blip>
          <a:srcRect/>
          <a:stretch>
            <a:fillRect/>
          </a:stretch>
        </p:blipFill>
        <p:spPr>
          <a:xfrm>
            <a:off x="0" y="5806440"/>
            <a:ext cx="10079640" cy="1754280"/>
          </a:xfrm>
          <a:prstGeom prst="rect">
            <a:avLst/>
          </a:prstGeom>
          <a:noFill/>
          <a:ln>
            <a:noFill/>
          </a:ln>
        </p:spPr>
      </p:pic>
      <p:sp>
        <p:nvSpPr>
          <p:cNvPr id="3" name="Title Placeholder 2">
            <a:extLst>
              <a:ext uri="{FF2B5EF4-FFF2-40B4-BE49-F238E27FC236}">
                <a16:creationId xmlns:a16="http://schemas.microsoft.com/office/drawing/2014/main" id="{46BC9182-7424-4E9E-B837-07461E6475E6}"/>
              </a:ext>
            </a:extLst>
          </p:cNvPr>
          <p:cNvSpPr txBox="1">
            <a:spLocks noGrp="1"/>
          </p:cNvSpPr>
          <p:nvPr>
            <p:ph type="title"/>
          </p:nvPr>
        </p:nvSpPr>
        <p:spPr>
          <a:xfrm>
            <a:off x="0" y="2341080"/>
            <a:ext cx="9071640" cy="1262160"/>
          </a:xfrm>
          <a:prstGeom prst="rect">
            <a:avLst/>
          </a:prstGeom>
          <a:noFill/>
          <a:ln>
            <a:noFill/>
          </a:ln>
        </p:spPr>
        <p:txBody>
          <a:bodyPr lIns="0" tIns="0" rIns="0" bIns="0" anchor="ctr"/>
          <a:lstStyle/>
          <a:p>
            <a:endParaRPr lang="en-US"/>
          </a:p>
        </p:txBody>
      </p:sp>
      <p:sp>
        <p:nvSpPr>
          <p:cNvPr id="4" name="Text Placeholder 3">
            <a:extLst>
              <a:ext uri="{FF2B5EF4-FFF2-40B4-BE49-F238E27FC236}">
                <a16:creationId xmlns:a16="http://schemas.microsoft.com/office/drawing/2014/main" id="{4C3D9EB9-E928-4309-8FDB-4B3CF6CD4562}"/>
              </a:ext>
            </a:extLst>
          </p:cNvPr>
          <p:cNvSpPr txBox="1">
            <a:spLocks noGrp="1"/>
          </p:cNvSpPr>
          <p:nvPr>
            <p:ph type="body" idx="1"/>
          </p:nvPr>
        </p:nvSpPr>
        <p:spPr>
          <a:xfrm>
            <a:off x="503999" y="4056120"/>
            <a:ext cx="9071640" cy="2097360"/>
          </a:xfrm>
          <a:prstGeom prst="rect">
            <a:avLst/>
          </a:prstGeom>
          <a:noFill/>
          <a:ln>
            <a:noFill/>
          </a:ln>
        </p:spPr>
        <p:txBody>
          <a:bodyPr lIns="0" tIns="0" rIns="0" bIns="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FFE259-D8EC-4840-AF29-F6E26DF932FC}"/>
              </a:ext>
            </a:extLst>
          </p:cNvPr>
          <p:cNvSpPr txBox="1">
            <a:spLocks noGrp="1"/>
          </p:cNvSpPr>
          <p:nvPr>
            <p:ph type="dt" sz="half" idx="2"/>
          </p:nvPr>
        </p:nvSpPr>
        <p:spPr>
          <a:xfrm>
            <a:off x="503999" y="6887160"/>
            <a:ext cx="2348280" cy="521280"/>
          </a:xfrm>
          <a:prstGeom prst="rect">
            <a:avLst/>
          </a:prstGeom>
          <a:noFill/>
          <a:ln>
            <a:noFill/>
          </a:ln>
        </p:spPr>
        <p:txBody>
          <a:bodyPr lIns="0" tIns="0" rIns="0" bIns="0" anchorCtr="0">
            <a:noAutofit/>
          </a:bodyPr>
          <a:lstStyle>
            <a:lvl1pPr lvl="0" hangingPunct="0">
              <a:buNone/>
              <a:tabLst/>
              <a:defRPr lang="en-US" sz="1400" kern="1200">
                <a:latin typeface="Liberation Serif" pitchFamily="18"/>
                <a:ea typeface="DejaVu Sans" pitchFamily="2"/>
                <a:cs typeface="Noto Sans" pitchFamily="2"/>
              </a:defRPr>
            </a:lvl1pPr>
          </a:lstStyle>
          <a:p>
            <a:pPr lvl="0"/>
            <a:endParaRPr lang="en-US"/>
          </a:p>
        </p:txBody>
      </p:sp>
      <p:sp>
        <p:nvSpPr>
          <p:cNvPr id="6" name="Footer Placeholder 5">
            <a:extLst>
              <a:ext uri="{FF2B5EF4-FFF2-40B4-BE49-F238E27FC236}">
                <a16:creationId xmlns:a16="http://schemas.microsoft.com/office/drawing/2014/main" id="{05E606EA-723A-4462-87B8-EFB23A9BE814}"/>
              </a:ext>
            </a:extLst>
          </p:cNvPr>
          <p:cNvSpPr txBox="1">
            <a:spLocks noGrp="1"/>
          </p:cNvSpPr>
          <p:nvPr>
            <p:ph type="ftr" sz="quarter" idx="3"/>
          </p:nvPr>
        </p:nvSpPr>
        <p:spPr>
          <a:xfrm>
            <a:off x="3447360" y="6887160"/>
            <a:ext cx="3195000" cy="521280"/>
          </a:xfrm>
          <a:prstGeom prst="rect">
            <a:avLst/>
          </a:prstGeom>
          <a:noFill/>
          <a:ln>
            <a:noFill/>
          </a:ln>
        </p:spPr>
        <p:txBody>
          <a:bodyPr lIns="0" tIns="0" rIns="0" bIns="0" anchorCtr="0">
            <a:noAutofit/>
          </a:bodyPr>
          <a:lstStyle>
            <a:lvl1pPr lvl="0" algn="ctr" hangingPunct="0">
              <a:buNone/>
              <a:tabLst/>
              <a:defRPr lang="en-US" sz="1400" kern="1200">
                <a:latin typeface="Liberation Serif" pitchFamily="18"/>
                <a:ea typeface="DejaVu Sans" pitchFamily="2"/>
                <a:cs typeface="Noto Sans" pitchFamily="2"/>
              </a:defRPr>
            </a:lvl1pPr>
          </a:lstStyle>
          <a:p>
            <a:pPr lvl="0"/>
            <a:endParaRPr lang="en-US"/>
          </a:p>
        </p:txBody>
      </p:sp>
      <p:sp>
        <p:nvSpPr>
          <p:cNvPr id="7" name="Slide Number Placeholder 6">
            <a:extLst>
              <a:ext uri="{FF2B5EF4-FFF2-40B4-BE49-F238E27FC236}">
                <a16:creationId xmlns:a16="http://schemas.microsoft.com/office/drawing/2014/main" id="{8E23DFA0-026A-42B0-AE20-2E330AAF0E46}"/>
              </a:ext>
            </a:extLst>
          </p:cNvPr>
          <p:cNvSpPr txBox="1">
            <a:spLocks noGrp="1"/>
          </p:cNvSpPr>
          <p:nvPr>
            <p:ph type="sldNum" sz="quarter" idx="4"/>
          </p:nvPr>
        </p:nvSpPr>
        <p:spPr>
          <a:xfrm>
            <a:off x="7227360" y="6887160"/>
            <a:ext cx="2348280" cy="521280"/>
          </a:xfrm>
          <a:prstGeom prst="rect">
            <a:avLst/>
          </a:prstGeom>
          <a:noFill/>
          <a:ln>
            <a:noFill/>
          </a:ln>
        </p:spPr>
        <p:txBody>
          <a:bodyPr lIns="0" tIns="0" rIns="0" bIns="0" anchorCtr="0">
            <a:noAutofit/>
          </a:bodyPr>
          <a:lstStyle>
            <a:lvl1pPr lvl="0" algn="r" hangingPunct="0">
              <a:buNone/>
              <a:tabLst/>
              <a:defRPr lang="en-US" sz="1400" kern="1200">
                <a:latin typeface="Liberation Serif" pitchFamily="18"/>
                <a:ea typeface="DejaVu Sans" pitchFamily="2"/>
                <a:cs typeface="Noto Sans" pitchFamily="2"/>
              </a:defRPr>
            </a:lvl1pPr>
          </a:lstStyle>
          <a:p>
            <a:pPr lvl="0"/>
            <a:fld id="{1E2B290F-A332-45EC-85DA-1F4AA5F3BFA0}"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hangingPunct="0">
        <a:tabLst/>
        <a:defRPr lang="en-US" sz="4400" b="0" i="0" u="none" strike="noStrike" kern="1200" cap="none">
          <a:ln>
            <a:noFill/>
          </a:ln>
          <a:solidFill>
            <a:srgbClr val="006699"/>
          </a:solidFill>
          <a:highlight>
            <a:scrgbClr r="0" g="0" b="0">
              <a:alpha val="0"/>
            </a:scrgbClr>
          </a:highlight>
          <a:latin typeface="Liberation Sans" pitchFamily="18"/>
        </a:defRPr>
      </a:lvl1pPr>
    </p:titleStyle>
    <p:bodyStyle>
      <a:lvl1pPr hangingPunct="0">
        <a:spcBef>
          <a:spcPts val="1417"/>
        </a:spcBef>
        <a:spcAft>
          <a:spcPts val="0"/>
        </a:spcAft>
        <a:tabLst/>
        <a:defRPr lang="en-US"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788E5DD-EE3E-4EF3-ACCD-39276FE9F7AD}"/>
              </a:ext>
            </a:extLst>
          </p:cNvPr>
          <p:cNvSpPr/>
          <p:nvPr/>
        </p:nvSpPr>
        <p:spPr>
          <a:xfrm>
            <a:off x="0" y="0"/>
            <a:ext cx="10076760" cy="9417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DFF2FC"/>
              </a:gs>
              <a:gs pos="100000">
                <a:srgbClr val="009BDD"/>
              </a:gs>
            </a:gsLst>
            <a:lin ang="10800000"/>
          </a:gradFill>
          <a:ln>
            <a:noFill/>
            <a:prstDash val="solid"/>
          </a:ln>
        </p:spPr>
        <p:txBody>
          <a:bodyPr lIns="0" tIns="0" rIns="0" bIns="0" anchor="ctr" anchorCtr="0">
            <a:noAutofit/>
          </a:bodyPr>
          <a:lstStyle/>
          <a:p>
            <a:pPr lvl="0" hangingPunct="0">
              <a:buNone/>
              <a:tabLst/>
            </a:pPr>
            <a:endParaRPr lang="en-US" sz="2400" kern="1200">
              <a:latin typeface="Liberation Serif" pitchFamily="18"/>
              <a:ea typeface="DejaVu Sans" pitchFamily="2"/>
              <a:cs typeface="Noto Sans" pitchFamily="2"/>
            </a:endParaRPr>
          </a:p>
        </p:txBody>
      </p:sp>
      <p:sp>
        <p:nvSpPr>
          <p:cNvPr id="3" name="Freeform: Shape 2">
            <a:extLst>
              <a:ext uri="{FF2B5EF4-FFF2-40B4-BE49-F238E27FC236}">
                <a16:creationId xmlns:a16="http://schemas.microsoft.com/office/drawing/2014/main" id="{0721AEF2-8DD1-4104-BEF1-66AB855AB2C9}"/>
              </a:ext>
            </a:extLst>
          </p:cNvPr>
          <p:cNvSpPr/>
          <p:nvPr/>
        </p:nvSpPr>
        <p:spPr>
          <a:xfrm>
            <a:off x="0" y="6620400"/>
            <a:ext cx="10076760" cy="9417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DFF2FC"/>
              </a:gs>
              <a:gs pos="100000">
                <a:srgbClr val="009BDD"/>
              </a:gs>
            </a:gsLst>
            <a:lin ang="10800000"/>
          </a:gradFill>
          <a:ln>
            <a:noFill/>
            <a:prstDash val="solid"/>
          </a:ln>
        </p:spPr>
        <p:txBody>
          <a:bodyPr lIns="0" tIns="0" rIns="0" bIns="0" anchor="ctr" anchorCtr="0">
            <a:noAutofit/>
          </a:bodyPr>
          <a:lstStyle/>
          <a:p>
            <a:pPr lvl="0" hangingPunct="0">
              <a:buNone/>
              <a:tabLst/>
            </a:pPr>
            <a:endParaRPr lang="en-US" sz="2400" kern="1200">
              <a:latin typeface="Liberation Serif" pitchFamily="18"/>
              <a:ea typeface="DejaVu Sans" pitchFamily="2"/>
              <a:cs typeface="Noto Sans" pitchFamily="2"/>
            </a:endParaRPr>
          </a:p>
        </p:txBody>
      </p:sp>
      <p:sp>
        <p:nvSpPr>
          <p:cNvPr id="4" name="Title Placeholder 3">
            <a:extLst>
              <a:ext uri="{FF2B5EF4-FFF2-40B4-BE49-F238E27FC236}">
                <a16:creationId xmlns:a16="http://schemas.microsoft.com/office/drawing/2014/main" id="{99A73A2E-08BE-4E83-990E-5124F7E8D960}"/>
              </a:ext>
            </a:extLst>
          </p:cNvPr>
          <p:cNvSpPr txBox="1">
            <a:spLocks noGrp="1"/>
          </p:cNvSpPr>
          <p:nvPr>
            <p:ph type="title"/>
          </p:nvPr>
        </p:nvSpPr>
        <p:spPr>
          <a:xfrm>
            <a:off x="503999" y="301320"/>
            <a:ext cx="9071640" cy="637560"/>
          </a:xfrm>
          <a:prstGeom prst="rect">
            <a:avLst/>
          </a:prstGeom>
          <a:noFill/>
          <a:ln>
            <a:noFill/>
          </a:ln>
        </p:spPr>
        <p:txBody>
          <a:bodyPr lIns="0" tIns="0" rIns="0" bIns="0" anchor="ctr"/>
          <a:lstStyle/>
          <a:p>
            <a:endParaRPr lang="en-US"/>
          </a:p>
        </p:txBody>
      </p:sp>
      <p:sp>
        <p:nvSpPr>
          <p:cNvPr id="5" name="Text Placeholder 4">
            <a:extLst>
              <a:ext uri="{FF2B5EF4-FFF2-40B4-BE49-F238E27FC236}">
                <a16:creationId xmlns:a16="http://schemas.microsoft.com/office/drawing/2014/main" id="{16CA3E06-37CE-42DC-8106-EEC16EB927CB}"/>
              </a:ext>
            </a:extLst>
          </p:cNvPr>
          <p:cNvSpPr txBox="1">
            <a:spLocks noGrp="1"/>
          </p:cNvSpPr>
          <p:nvPr>
            <p:ph type="body" idx="1"/>
          </p:nvPr>
        </p:nvSpPr>
        <p:spPr>
          <a:xfrm>
            <a:off x="503999" y="1769040"/>
            <a:ext cx="9071640" cy="4384440"/>
          </a:xfrm>
          <a:prstGeom prst="rect">
            <a:avLst/>
          </a:prstGeom>
          <a:noFill/>
          <a:ln>
            <a:noFill/>
          </a:ln>
        </p:spPr>
        <p:txBody>
          <a:bodyPr lIns="0" tIns="0" rIns="0" bIns="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0B2020F4-86A1-452B-A259-5B96C61C6F7F}"/>
              </a:ext>
            </a:extLst>
          </p:cNvPr>
          <p:cNvSpPr txBox="1">
            <a:spLocks noGrp="1"/>
          </p:cNvSpPr>
          <p:nvPr>
            <p:ph type="dt" sz="half" idx="2"/>
          </p:nvPr>
        </p:nvSpPr>
        <p:spPr>
          <a:xfrm>
            <a:off x="503999" y="6887160"/>
            <a:ext cx="2348280" cy="521280"/>
          </a:xfrm>
          <a:prstGeom prst="rect">
            <a:avLst/>
          </a:prstGeom>
          <a:noFill/>
          <a:ln>
            <a:noFill/>
          </a:ln>
        </p:spPr>
        <p:txBody>
          <a:bodyPr lIns="0" tIns="0" rIns="0" bIns="0" anchorCtr="0">
            <a:noAutofit/>
          </a:bodyPr>
          <a:lstStyle>
            <a:lvl1pPr lvl="0" hangingPunct="0">
              <a:buNone/>
              <a:tabLst/>
              <a:defRPr lang="en-US" sz="1400" kern="1200">
                <a:latin typeface="Liberation Serif" pitchFamily="18"/>
                <a:ea typeface="DejaVu Sans" pitchFamily="2"/>
                <a:cs typeface="Noto Sans" pitchFamily="2"/>
              </a:defRPr>
            </a:lvl1pPr>
          </a:lstStyle>
          <a:p>
            <a:pPr lvl="0"/>
            <a:endParaRPr lang="en-US"/>
          </a:p>
        </p:txBody>
      </p:sp>
      <p:sp>
        <p:nvSpPr>
          <p:cNvPr id="7" name="Footer Placeholder 6">
            <a:extLst>
              <a:ext uri="{FF2B5EF4-FFF2-40B4-BE49-F238E27FC236}">
                <a16:creationId xmlns:a16="http://schemas.microsoft.com/office/drawing/2014/main" id="{2E37F0E5-6651-469E-8F50-C633396895DB}"/>
              </a:ext>
            </a:extLst>
          </p:cNvPr>
          <p:cNvSpPr txBox="1">
            <a:spLocks noGrp="1"/>
          </p:cNvSpPr>
          <p:nvPr>
            <p:ph type="ftr" sz="quarter" idx="3"/>
          </p:nvPr>
        </p:nvSpPr>
        <p:spPr>
          <a:xfrm>
            <a:off x="3447360" y="6887160"/>
            <a:ext cx="3195000" cy="521280"/>
          </a:xfrm>
          <a:prstGeom prst="rect">
            <a:avLst/>
          </a:prstGeom>
          <a:noFill/>
          <a:ln>
            <a:noFill/>
          </a:ln>
        </p:spPr>
        <p:txBody>
          <a:bodyPr lIns="0" tIns="0" rIns="0" bIns="0" anchorCtr="0">
            <a:noAutofit/>
          </a:bodyPr>
          <a:lstStyle>
            <a:lvl1pPr lvl="0" algn="ctr" hangingPunct="0">
              <a:buNone/>
              <a:tabLst/>
              <a:defRPr lang="en-US" sz="1400" kern="1200">
                <a:latin typeface="Liberation Serif" pitchFamily="18"/>
                <a:ea typeface="DejaVu Sans" pitchFamily="2"/>
                <a:cs typeface="Noto Sans" pitchFamily="2"/>
              </a:defRPr>
            </a:lvl1pPr>
          </a:lstStyle>
          <a:p>
            <a:pPr lvl="0"/>
            <a:endParaRPr lang="en-US"/>
          </a:p>
        </p:txBody>
      </p:sp>
      <p:sp>
        <p:nvSpPr>
          <p:cNvPr id="8" name="Slide Number Placeholder 7">
            <a:extLst>
              <a:ext uri="{FF2B5EF4-FFF2-40B4-BE49-F238E27FC236}">
                <a16:creationId xmlns:a16="http://schemas.microsoft.com/office/drawing/2014/main" id="{CFBEFD3B-2E3F-4118-8457-1047E646DEE8}"/>
              </a:ext>
            </a:extLst>
          </p:cNvPr>
          <p:cNvSpPr txBox="1">
            <a:spLocks noGrp="1"/>
          </p:cNvSpPr>
          <p:nvPr>
            <p:ph type="sldNum" sz="quarter" idx="4"/>
          </p:nvPr>
        </p:nvSpPr>
        <p:spPr>
          <a:xfrm>
            <a:off x="7227360" y="6887160"/>
            <a:ext cx="2348280" cy="521280"/>
          </a:xfrm>
          <a:prstGeom prst="rect">
            <a:avLst/>
          </a:prstGeom>
          <a:noFill/>
          <a:ln>
            <a:noFill/>
          </a:ln>
        </p:spPr>
        <p:txBody>
          <a:bodyPr lIns="0" tIns="0" rIns="0" bIns="0" anchorCtr="0">
            <a:noAutofit/>
          </a:bodyPr>
          <a:lstStyle>
            <a:lvl1pPr lvl="0" algn="r" hangingPunct="0">
              <a:buNone/>
              <a:tabLst/>
              <a:defRPr lang="en-US" sz="1400" kern="1200">
                <a:latin typeface="Liberation Serif" pitchFamily="18"/>
                <a:ea typeface="DejaVu Sans" pitchFamily="2"/>
                <a:cs typeface="Noto Sans" pitchFamily="2"/>
              </a:defRPr>
            </a:lvl1pPr>
          </a:lstStyle>
          <a:p>
            <a:pPr lvl="0"/>
            <a:fld id="{89EFFF6E-8958-4B77-960D-A6CA082AB389}"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hangingPunct="0">
        <a:tabLst/>
        <a:defRPr lang="en-US" sz="4400" b="0" i="0" u="none" strike="noStrike" kern="1200" cap="none">
          <a:ln>
            <a:noFill/>
          </a:ln>
          <a:solidFill>
            <a:srgbClr val="FFFFFF"/>
          </a:solidFill>
          <a:highlight>
            <a:scrgbClr r="0" g="0" b="0">
              <a:alpha val="0"/>
            </a:scrgbClr>
          </a:highlight>
          <a:latin typeface="Liberation Sans" pitchFamily="18"/>
        </a:defRPr>
      </a:lvl1pPr>
    </p:titleStyle>
    <p:bodyStyle>
      <a:lvl1pPr hangingPunct="0">
        <a:spcBef>
          <a:spcPts val="1417"/>
        </a:spcBef>
        <a:spcAft>
          <a:spcPts val="0"/>
        </a:spcAft>
        <a:tabLst/>
        <a:defRPr lang="en-US" sz="3200" b="0" i="0" u="none" strike="noStrike" kern="1200" cap="none">
          <a:ln>
            <a:noFill/>
          </a:ln>
          <a:solidFill>
            <a:srgbClr val="0066CC"/>
          </a:solidFill>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F19B-CD54-4FB4-A805-F9C8CB1B404B}"/>
              </a:ext>
            </a:extLst>
          </p:cNvPr>
          <p:cNvSpPr txBox="1">
            <a:spLocks noGrp="1"/>
          </p:cNvSpPr>
          <p:nvPr>
            <p:ph type="title" idx="4294967295"/>
          </p:nvPr>
        </p:nvSpPr>
        <p:spPr/>
        <p:txBody>
          <a:bodyPr/>
          <a:lstStyle/>
          <a:p>
            <a:pPr lvl="0"/>
            <a:r>
              <a:rPr lang="en-US"/>
              <a:t>Secret Sharing Protocols</a:t>
            </a:r>
            <a:br>
              <a:rPr lang="en-US"/>
            </a:br>
            <a:r>
              <a:rPr lang="en-US"/>
              <a:t>	-Publicly Verifiable Secret Sharing</a:t>
            </a:r>
          </a:p>
        </p:txBody>
      </p:sp>
      <p:sp>
        <p:nvSpPr>
          <p:cNvPr id="3" name="TextBox 2">
            <a:extLst>
              <a:ext uri="{FF2B5EF4-FFF2-40B4-BE49-F238E27FC236}">
                <a16:creationId xmlns:a16="http://schemas.microsoft.com/office/drawing/2014/main" id="{814D00C8-EDB1-44F0-971A-E4C8674E530A}"/>
              </a:ext>
            </a:extLst>
          </p:cNvPr>
          <p:cNvSpPr txBox="1"/>
          <p:nvPr/>
        </p:nvSpPr>
        <p:spPr>
          <a:xfrm>
            <a:off x="4937760" y="6492240"/>
            <a:ext cx="4846320" cy="6022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Noto Sans" pitchFamily="2"/>
              </a:rPr>
              <a:t>Christopher Foley</a:t>
            </a:r>
          </a:p>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DejaVu Sans" pitchFamily="2"/>
              <a:cs typeface="Noto Sans" pitchFamily="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General Model Reconstr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426F-FD2E-47D2-B4BE-1E1F8206154E}"/>
              </a:ext>
            </a:extLst>
          </p:cNvPr>
          <p:cNvSpPr txBox="1">
            <a:spLocks noGrp="1"/>
          </p:cNvSpPr>
          <p:nvPr>
            <p:ph type="title" idx="4294967295"/>
          </p:nvPr>
        </p:nvSpPr>
        <p:spPr/>
        <p:txBody>
          <a:bodyPr/>
          <a:lstStyle/>
          <a:p>
            <a:pPr lvl="0"/>
            <a:r>
              <a:rPr lang="en-US"/>
              <a:t>General Model of PVSS</a:t>
            </a:r>
          </a:p>
        </p:txBody>
      </p:sp>
      <p:sp>
        <p:nvSpPr>
          <p:cNvPr id="3" name="Text Placeholder 2">
            <a:extLst>
              <a:ext uri="{FF2B5EF4-FFF2-40B4-BE49-F238E27FC236}">
                <a16:creationId xmlns:a16="http://schemas.microsoft.com/office/drawing/2014/main" id="{1EA48873-13A3-4F8A-B7B7-C2F5A550E553}"/>
              </a:ext>
            </a:extLst>
          </p:cNvPr>
          <p:cNvSpPr txBox="1">
            <a:spLocks noGrp="1"/>
          </p:cNvSpPr>
          <p:nvPr>
            <p:ph type="body" idx="4294967295"/>
          </p:nvPr>
        </p:nvSpPr>
        <p:spPr/>
        <p:txBody>
          <a:bodyPr/>
          <a:lstStyle/>
          <a:p>
            <a:pPr lvl="0">
              <a:buSzPct val="45000"/>
              <a:buFont typeface="StarSymbol"/>
              <a:buChar char="●"/>
            </a:pPr>
            <a:r>
              <a:rPr lang="en-US"/>
              <a:t>Reconstruction:</a:t>
            </a:r>
          </a:p>
          <a:p>
            <a:pPr lvl="1" hangingPunct="0">
              <a:spcBef>
                <a:spcPts val="1417"/>
              </a:spcBef>
              <a:buSzPct val="75000"/>
              <a:buFont typeface="StarSymbol"/>
              <a:buChar char="–"/>
            </a:pPr>
            <a:r>
              <a:rPr lang="en-US" sz="3200">
                <a:solidFill>
                  <a:srgbClr val="0066CC"/>
                </a:solidFill>
                <a:highlight>
                  <a:scrgbClr r="0" g="0" b="0">
                    <a:alpha val="0"/>
                  </a:scrgbClr>
                </a:highlight>
                <a:latin typeface="Liberation Sans" pitchFamily="18"/>
              </a:rPr>
              <a:t>Decryption of shares: participants use private key to decrypt share</a:t>
            </a:r>
          </a:p>
          <a:p>
            <a:pPr lvl="1" hangingPunct="0">
              <a:spcBef>
                <a:spcPts val="1417"/>
              </a:spcBef>
              <a:buSzPct val="75000"/>
              <a:buFont typeface="StarSymbol"/>
              <a:buChar char="–"/>
            </a:pPr>
            <a:r>
              <a:rPr lang="en-US" sz="3200">
                <a:solidFill>
                  <a:srgbClr val="0066CC"/>
                </a:solidFill>
                <a:highlight>
                  <a:scrgbClr r="0" g="0" b="0">
                    <a:alpha val="0"/>
                  </a:scrgbClr>
                </a:highlight>
                <a:latin typeface="Liberation Sans" pitchFamily="18"/>
              </a:rPr>
              <a:t>Reconstruct secret: The secret may be reconstructed from some of the participants.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iring-Based PV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54007-C821-4A56-A09B-3FCD05E0E770}"/>
              </a:ext>
            </a:extLst>
          </p:cNvPr>
          <p:cNvSpPr txBox="1">
            <a:spLocks noGrp="1"/>
          </p:cNvSpPr>
          <p:nvPr>
            <p:ph type="title" idx="4294967295"/>
          </p:nvPr>
        </p:nvSpPr>
        <p:spPr/>
        <p:txBody>
          <a:bodyPr/>
          <a:lstStyle/>
          <a:p>
            <a:pPr lvl="0"/>
            <a:r>
              <a:rPr lang="en-US"/>
              <a:t>Pairing-Based PVSS</a:t>
            </a:r>
          </a:p>
        </p:txBody>
      </p:sp>
      <p:sp>
        <p:nvSpPr>
          <p:cNvPr id="3" name="Text Placeholder 2">
            <a:extLst>
              <a:ext uri="{FF2B5EF4-FFF2-40B4-BE49-F238E27FC236}">
                <a16:creationId xmlns:a16="http://schemas.microsoft.com/office/drawing/2014/main" id="{35426367-6A5A-4B87-B772-D8FF4CE85D60}"/>
              </a:ext>
            </a:extLst>
          </p:cNvPr>
          <p:cNvSpPr txBox="1">
            <a:spLocks noGrp="1"/>
          </p:cNvSpPr>
          <p:nvPr>
            <p:ph type="body" idx="4294967295"/>
          </p:nvPr>
        </p:nvSpPr>
        <p:spPr/>
        <p:txBody>
          <a:bodyPr/>
          <a:lstStyle/>
          <a:p>
            <a:pPr lvl="0">
              <a:buSzPct val="45000"/>
              <a:buFont typeface="StarSymbol"/>
              <a:buChar char="●"/>
            </a:pPr>
            <a:r>
              <a:rPr lang="en-US"/>
              <a:t> {</a:t>
            </a:r>
            <a:r>
              <a:rPr lang="en-US" i="1"/>
              <a:t>U</a:t>
            </a:r>
            <a:r>
              <a:rPr lang="en-US" baseline="-33000"/>
              <a:t>1</a:t>
            </a:r>
            <a:r>
              <a:rPr lang="en-US"/>
              <a:t>,</a:t>
            </a:r>
            <a:r>
              <a:rPr lang="en-US" i="1"/>
              <a:t>U</a:t>
            </a:r>
            <a:r>
              <a:rPr lang="en-US" baseline="-33000"/>
              <a:t>2</a:t>
            </a:r>
            <a:r>
              <a:rPr lang="en-US"/>
              <a:t>,…</a:t>
            </a:r>
            <a:r>
              <a:rPr lang="en-US" i="1"/>
              <a:t>,U</a:t>
            </a:r>
            <a:r>
              <a:rPr lang="en-US" i="1" baseline="-33000"/>
              <a:t>n</a:t>
            </a:r>
            <a:r>
              <a:rPr lang="en-US"/>
              <a:t>} are participants</a:t>
            </a:r>
          </a:p>
          <a:p>
            <a:pPr lvl="0">
              <a:buSzPct val="45000"/>
              <a:buFont typeface="StarSymbol"/>
              <a:buChar char="●"/>
            </a:pPr>
            <a:r>
              <a:rPr lang="en-US"/>
              <a:t>The Dealer, D, wishes to distribute a secret to the participants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VSS - Initializ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AC6AE-F77A-40B5-854B-E990A7DDDC07}"/>
              </a:ext>
            </a:extLst>
          </p:cNvPr>
          <p:cNvSpPr txBox="1">
            <a:spLocks noGrp="1"/>
          </p:cNvSpPr>
          <p:nvPr>
            <p:ph type="title" idx="4294967295"/>
          </p:nvPr>
        </p:nvSpPr>
        <p:spPr/>
        <p:txBody>
          <a:bodyPr/>
          <a:lstStyle/>
          <a:p>
            <a:pPr lvl="0"/>
            <a:r>
              <a:rPr lang="en-US"/>
              <a:t>Pairing-Based PVSS</a:t>
            </a:r>
          </a:p>
        </p:txBody>
      </p:sp>
      <p:sp>
        <p:nvSpPr>
          <p:cNvPr id="3" name="Text Placeholder 2">
            <a:extLst>
              <a:ext uri="{FF2B5EF4-FFF2-40B4-BE49-F238E27FC236}">
                <a16:creationId xmlns:a16="http://schemas.microsoft.com/office/drawing/2014/main" id="{AEAB8235-7C1A-4CA6-9946-3A486FC5DF04}"/>
              </a:ext>
            </a:extLst>
          </p:cNvPr>
          <p:cNvSpPr txBox="1">
            <a:spLocks noGrp="1"/>
          </p:cNvSpPr>
          <p:nvPr>
            <p:ph type="body" idx="4294967295"/>
          </p:nvPr>
        </p:nvSpPr>
        <p:spPr/>
        <p:txBody>
          <a:bodyPr/>
          <a:lstStyle/>
          <a:p>
            <a:pPr lvl="0" algn="ctr"/>
            <a:r>
              <a:rPr lang="en-US" b="1"/>
              <a:t>Initialization Phase</a:t>
            </a:r>
          </a:p>
          <a:p>
            <a:pPr lvl="0">
              <a:buSzPct val="45000"/>
              <a:buFont typeface="StarSymbol"/>
              <a:buChar char="●"/>
            </a:pPr>
            <a:r>
              <a:rPr lang="en-US"/>
              <a:t>The key generation system generates the public parameters </a:t>
            </a:r>
            <a:r>
              <a:rPr lang="en-US" i="1"/>
              <a:t>Param={G</a:t>
            </a:r>
            <a:r>
              <a:rPr lang="en-US" i="1" baseline="-33000"/>
              <a:t>1</a:t>
            </a:r>
            <a:r>
              <a:rPr lang="en-US" i="1"/>
              <a:t>,G</a:t>
            </a:r>
            <a:r>
              <a:rPr lang="en-US" i="1" baseline="-33000"/>
              <a:t>2</a:t>
            </a:r>
            <a:r>
              <a:rPr lang="en-US" i="1"/>
              <a:t>,q,c,P,P</a:t>
            </a:r>
            <a:r>
              <a:rPr lang="en-US" i="1" baseline="-33000"/>
              <a:t>pub</a:t>
            </a:r>
            <a:r>
              <a:rPr lang="en-US" i="1"/>
              <a:t>,H}</a:t>
            </a:r>
          </a:p>
          <a:p>
            <a:pPr lvl="0">
              <a:buSzPct val="45000"/>
              <a:buFont typeface="StarSymbol"/>
              <a:buChar char="●"/>
            </a:pPr>
            <a:r>
              <a:rPr lang="en-US"/>
              <a:t>Each participant chooses a private key </a:t>
            </a:r>
            <a:r>
              <a:rPr lang="en-US">
                <a:latin typeface="Liberation Sans" pitchFamily="34"/>
                <a:ea typeface="Liberation Sans" pitchFamily="32"/>
                <a:cs typeface="Liberation Sans" pitchFamily="32"/>
              </a:rPr>
              <a:t>α</a:t>
            </a:r>
            <a:r>
              <a:rPr lang="en-US" baseline="-33000">
                <a:ea typeface="Liberation Sans" pitchFamily="32"/>
                <a:cs typeface="Liberation Sans" pitchFamily="32"/>
              </a:rPr>
              <a:t>i</a:t>
            </a:r>
            <a:r>
              <a:rPr lang="en-US">
                <a:ea typeface="Liberation Sans" pitchFamily="32"/>
                <a:cs typeface="Liberation Sans" pitchFamily="32"/>
              </a:rPr>
              <a:t> ∈ ℤ</a:t>
            </a:r>
            <a:r>
              <a:rPr lang="en-US" baseline="-33000">
                <a:ea typeface="Liberation Sans" pitchFamily="32"/>
                <a:cs typeface="Liberation Sans" pitchFamily="32"/>
              </a:rPr>
              <a:t>q </a:t>
            </a:r>
            <a:r>
              <a:rPr lang="en-US">
                <a:ea typeface="Liberation Sans" pitchFamily="32"/>
                <a:cs typeface="Liberation Sans" pitchFamily="32"/>
              </a:rPr>
              <a:t>and computes the Public key P</a:t>
            </a:r>
            <a:r>
              <a:rPr lang="en-US" baseline="-33000">
                <a:ea typeface="Liberation Sans" pitchFamily="32"/>
                <a:cs typeface="Liberation Sans" pitchFamily="32"/>
              </a:rPr>
              <a:t>i</a:t>
            </a:r>
            <a:r>
              <a:rPr lang="en-US">
                <a:ea typeface="Liberation Sans" pitchFamily="32"/>
                <a:cs typeface="Liberation Sans" pitchFamily="32"/>
              </a:rPr>
              <a:t>=</a:t>
            </a:r>
            <a:r>
              <a:rPr lang="en-US">
                <a:latin typeface="Liberation Sans" pitchFamily="34"/>
                <a:ea typeface="Liberation Sans" pitchFamily="32"/>
                <a:cs typeface="Liberation Sans" pitchFamily="32"/>
              </a:rPr>
              <a:t>α∙</a:t>
            </a:r>
            <a:r>
              <a:rPr lang="en-US">
                <a:ea typeface="Liberation Sans" pitchFamily="32"/>
                <a:cs typeface="Liberation Sans" pitchFamily="32"/>
              </a:rPr>
              <a:t>P</a:t>
            </a:r>
            <a:r>
              <a:rPr lang="en-US" baseline="-33000">
                <a:ea typeface="Liberation Sans" pitchFamily="32"/>
                <a:cs typeface="Liberation Sans" pitchFamily="32"/>
              </a:rPr>
              <a:t>pub</a:t>
            </a:r>
            <a:r>
              <a:rPr lang="en-US">
                <a:ea typeface="Liberation Sans" pitchFamily="32"/>
                <a:cs typeface="Liberation Sans" pitchFamily="32"/>
              </a:rPr>
              <a:t> for i=1..n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iring-Based PVSS - Distrib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B6C7A-E93D-4656-B212-9C5DE612E4FC}"/>
              </a:ext>
            </a:extLst>
          </p:cNvPr>
          <p:cNvSpPr txBox="1">
            <a:spLocks noGrp="1"/>
          </p:cNvSpPr>
          <p:nvPr>
            <p:ph type="title" idx="4294967295"/>
          </p:nvPr>
        </p:nvSpPr>
        <p:spPr/>
        <p:txBody>
          <a:bodyPr/>
          <a:lstStyle/>
          <a:p>
            <a:pPr lvl="0"/>
            <a:r>
              <a:rPr lang="en-US"/>
              <a:t>Pairing-Based PVSS</a:t>
            </a:r>
          </a:p>
        </p:txBody>
      </p:sp>
      <p:sp>
        <p:nvSpPr>
          <p:cNvPr id="3" name="Text Placeholder 2">
            <a:extLst>
              <a:ext uri="{FF2B5EF4-FFF2-40B4-BE49-F238E27FC236}">
                <a16:creationId xmlns:a16="http://schemas.microsoft.com/office/drawing/2014/main" id="{9CAD7F65-2AA7-452C-BF41-37E3451B2893}"/>
              </a:ext>
            </a:extLst>
          </p:cNvPr>
          <p:cNvSpPr txBox="1">
            <a:spLocks noGrp="1"/>
          </p:cNvSpPr>
          <p:nvPr>
            <p:ph type="body" idx="4294967295"/>
          </p:nvPr>
        </p:nvSpPr>
        <p:spPr/>
        <p:txBody>
          <a:bodyPr/>
          <a:lstStyle/>
          <a:p>
            <a:pPr lvl="0" algn="ctr"/>
            <a:r>
              <a:rPr lang="en-US" b="1" dirty="0"/>
              <a:t>Distribution Phase</a:t>
            </a:r>
          </a:p>
          <a:p>
            <a:pPr lvl="0" algn="ctr"/>
            <a:r>
              <a:rPr lang="en-US" dirty="0"/>
              <a:t>(Decryption of the shares)</a:t>
            </a:r>
          </a:p>
          <a:p>
            <a:pPr lvl="0">
              <a:buSzPct val="45000"/>
              <a:buFont typeface="StarSymbol"/>
              <a:buChar char="●"/>
            </a:pPr>
            <a:r>
              <a:rPr lang="en-US" dirty="0"/>
              <a:t>The dealer chooses a random polynomial</a:t>
            </a:r>
          </a:p>
          <a:p>
            <a:pPr lvl="0">
              <a:buSzPct val="45000"/>
              <a:buFont typeface="StarSymbol"/>
              <a:buChar char="●"/>
            </a:pPr>
            <a:endParaRPr lang="en-US" dirty="0"/>
          </a:p>
          <a:p>
            <a:pPr lvl="0">
              <a:buSzPct val="45000"/>
            </a:pPr>
            <a:r>
              <a:rPr lang="en-US" dirty="0"/>
              <a:t>Of degree </a:t>
            </a:r>
            <a:r>
              <a:rPr lang="en-US" i="1" dirty="0"/>
              <a:t>t-1</a:t>
            </a:r>
            <a:r>
              <a:rPr lang="en-US" dirty="0"/>
              <a:t> with coefficients in </a:t>
            </a:r>
            <a:r>
              <a:rPr lang="en-US" dirty="0" err="1">
                <a:ea typeface="Liberation Sans" pitchFamily="32"/>
                <a:cs typeface="Liberation Sans" pitchFamily="32"/>
              </a:rPr>
              <a:t>ℤ</a:t>
            </a:r>
            <a:r>
              <a:rPr lang="en-US" baseline="-33000" dirty="0" err="1">
                <a:ea typeface="Liberation Sans" pitchFamily="32"/>
                <a:cs typeface="Liberation Sans" pitchFamily="32"/>
              </a:rPr>
              <a:t>q</a:t>
            </a:r>
            <a:endParaRPr lang="en-US" baseline="-33000" dirty="0">
              <a:ea typeface="Liberation Sans" pitchFamily="32"/>
              <a:cs typeface="Liberation Sans" pitchFamily="32"/>
            </a:endParaRPr>
          </a:p>
          <a:p>
            <a:pPr lvl="0">
              <a:buSzPct val="45000"/>
              <a:buFont typeface="StarSymbol"/>
              <a:buChar char="●"/>
            </a:pPr>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59EB490-5682-4DC1-9C69-170A0ABE8108}"/>
                  </a:ext>
                </a:extLst>
              </p:cNvPr>
              <p:cNvSpPr txBox="1">
                <a:spLocks noResize="1"/>
              </p:cNvSpPr>
              <p:nvPr/>
            </p:nvSpPr>
            <p:spPr>
              <a:xfrm>
                <a:off x="4023360" y="3474720"/>
                <a:ext cx="2146320" cy="822960"/>
              </a:xfrm>
              <a:prstGeom prst="rect">
                <a:avLst/>
              </a:prstGeom>
              <a:noFill/>
              <a:ln>
                <a:noFill/>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m:t>
                      </m:r>
                      <m:r>
                        <a:rPr lang="en-US" i="1">
                          <a:latin typeface="Cambria Math" panose="02040503050406030204" pitchFamily="18" charset="0"/>
                        </a:rPr>
                        <m:t>𝑐</m:t>
                      </m:r>
                      <m:r>
                        <a:rPr lang="en-US" i="0">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0">
                              <a:latin typeface="Cambria Math" panose="02040503050406030204" pitchFamily="18" charset="0"/>
                            </a:rPr>
                            <m:t>=1</m:t>
                          </m:r>
                        </m:sub>
                        <m:sup>
                          <m:r>
                            <a:rPr lang="en-US" i="1">
                              <a:latin typeface="Cambria Math" panose="02040503050406030204" pitchFamily="18" charset="0"/>
                            </a:rPr>
                            <m:t>𝑡</m:t>
                          </m:r>
                          <m:r>
                            <a:rPr lang="en-US" i="0">
                              <a:latin typeface="Cambria Math" panose="02040503050406030204" pitchFamily="18" charset="0"/>
                            </a:rPr>
                            <m:t>−1</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e>
                      </m:nary>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𝑗</m:t>
                          </m:r>
                        </m:sup>
                      </m:sSup>
                    </m:oMath>
                  </m:oMathPara>
                </a14:m>
                <a:endParaRPr lang="en-US" i="0">
                  <a:latin typeface="Liberation Sans" pitchFamily="18"/>
                </a:endParaRPr>
              </a:p>
            </p:txBody>
          </p:sp>
        </mc:Choice>
        <mc:Fallback>
          <p:sp>
            <p:nvSpPr>
              <p:cNvPr id="4" name="TextBox 3">
                <a:extLst>
                  <a:ext uri="{FF2B5EF4-FFF2-40B4-BE49-F238E27FC236}">
                    <a16:creationId xmlns:a16="http://schemas.microsoft.com/office/drawing/2014/main" id="{F59EB490-5682-4DC1-9C69-170A0ABE8108}"/>
                  </a:ext>
                </a:extLst>
              </p:cNvPr>
              <p:cNvSpPr txBox="1">
                <a:spLocks noRot="1" noChangeAspect="1" noMove="1" noResize="1" noEditPoints="1" noAdjustHandles="1" noChangeArrowheads="1" noChangeShapeType="1" noTextEdit="1"/>
              </p:cNvSpPr>
              <p:nvPr/>
            </p:nvSpPr>
            <p:spPr>
              <a:xfrm>
                <a:off x="4023360" y="3474720"/>
                <a:ext cx="2146320" cy="822960"/>
              </a:xfrm>
              <a:prstGeom prst="rect">
                <a:avLst/>
              </a:prstGeom>
              <a:blipFill>
                <a:blip r:embed="rId3"/>
                <a:stretch>
                  <a:fillRect/>
                </a:stretch>
              </a:blipFill>
              <a:ln>
                <a:noFill/>
              </a:ln>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iring--Based PVSS - Distribution - Decry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A4244-49D1-4FF0-AF55-F2CFCFE6975C}"/>
              </a:ext>
            </a:extLst>
          </p:cNvPr>
          <p:cNvSpPr txBox="1">
            <a:spLocks noGrp="1"/>
          </p:cNvSpPr>
          <p:nvPr>
            <p:ph type="title" idx="4294967295"/>
          </p:nvPr>
        </p:nvSpPr>
        <p:spPr/>
        <p:txBody>
          <a:bodyPr/>
          <a:lstStyle/>
          <a:p>
            <a:pPr lvl="0"/>
            <a:r>
              <a:rPr lang="en-US"/>
              <a:t>Pairing-Based PVSS</a:t>
            </a:r>
          </a:p>
        </p:txBody>
      </p:sp>
      <p:sp>
        <p:nvSpPr>
          <p:cNvPr id="3" name="Text Placeholder 2">
            <a:extLst>
              <a:ext uri="{FF2B5EF4-FFF2-40B4-BE49-F238E27FC236}">
                <a16:creationId xmlns:a16="http://schemas.microsoft.com/office/drawing/2014/main" id="{4CB3DF93-9FED-43A7-9BFA-CEFCDCD4469A}"/>
              </a:ext>
            </a:extLst>
          </p:cNvPr>
          <p:cNvSpPr txBox="1">
            <a:spLocks noGrp="1"/>
          </p:cNvSpPr>
          <p:nvPr>
            <p:ph type="body" idx="4294967295"/>
          </p:nvPr>
        </p:nvSpPr>
        <p:spPr/>
        <p:txBody>
          <a:bodyPr/>
          <a:lstStyle/>
          <a:p>
            <a:pPr lvl="0" algn="ctr"/>
            <a:r>
              <a:rPr lang="en-US" b="1"/>
              <a:t>Distribution Phase</a:t>
            </a:r>
          </a:p>
          <a:p>
            <a:pPr lvl="0" algn="ctr"/>
            <a:r>
              <a:rPr lang="en-US"/>
              <a:t>(Decryption of the shares)</a:t>
            </a:r>
          </a:p>
          <a:p>
            <a:pPr lvl="0">
              <a:buSzPct val="45000"/>
              <a:buFont typeface="StarSymbol"/>
              <a:buChar char="●"/>
            </a:pPr>
            <a:r>
              <a:rPr lang="en-US"/>
              <a:t>The dealer selects random numbers </a:t>
            </a:r>
            <a:r>
              <a:rPr lang="en-US" i="1"/>
              <a:t>r</a:t>
            </a:r>
            <a:r>
              <a:rPr lang="en-US" i="1" baseline="-33000"/>
              <a:t>i </a:t>
            </a:r>
            <a:r>
              <a:rPr lang="en-US">
                <a:ea typeface="Liberation Sans" pitchFamily="32"/>
                <a:cs typeface="Liberation Sans" pitchFamily="32"/>
              </a:rPr>
              <a:t>∈ ℤ</a:t>
            </a:r>
            <a:r>
              <a:rPr lang="en-US" baseline="-33000">
                <a:ea typeface="Liberation Sans" pitchFamily="32"/>
                <a:cs typeface="Liberation Sans" pitchFamily="32"/>
              </a:rPr>
              <a:t>q</a:t>
            </a:r>
          </a:p>
          <a:p>
            <a:pPr lvl="0">
              <a:buSzPct val="45000"/>
              <a:buFont typeface="StarSymbol"/>
              <a:buChar char="●"/>
            </a:pPr>
            <a:r>
              <a:rPr lang="en-US">
                <a:ea typeface="Liberation Sans" pitchFamily="32"/>
                <a:cs typeface="Liberation Sans" pitchFamily="32"/>
              </a:rPr>
              <a:t>The dealer then computes </a:t>
            </a:r>
            <a:r>
              <a:rPr lang="en-US" i="1">
                <a:ea typeface="Liberation Sans" pitchFamily="32"/>
                <a:cs typeface="Liberation Sans" pitchFamily="32"/>
              </a:rPr>
              <a:t>C</a:t>
            </a:r>
            <a:r>
              <a:rPr lang="en-US" i="1" baseline="-33000">
                <a:ea typeface="Liberation Sans" pitchFamily="32"/>
                <a:cs typeface="Liberation Sans" pitchFamily="32"/>
              </a:rPr>
              <a:t>j</a:t>
            </a:r>
            <a:r>
              <a:rPr lang="en-US" i="1">
                <a:ea typeface="Liberation Sans" pitchFamily="32"/>
                <a:cs typeface="Liberation Sans" pitchFamily="32"/>
              </a:rPr>
              <a:t>=c</a:t>
            </a:r>
            <a:r>
              <a:rPr lang="en-US" i="1" baseline="-33000">
                <a:ea typeface="Liberation Sans" pitchFamily="32"/>
                <a:cs typeface="Liberation Sans" pitchFamily="32"/>
              </a:rPr>
              <a:t>j</a:t>
            </a:r>
            <a:r>
              <a:rPr lang="en-US" i="1">
                <a:latin typeface="Liberation Sans" pitchFamily="34"/>
                <a:ea typeface="Liberation Sans" pitchFamily="32"/>
                <a:cs typeface="Liberation Sans" pitchFamily="32"/>
              </a:rPr>
              <a:t>∙P,   X</a:t>
            </a:r>
            <a:r>
              <a:rPr lang="en-US" i="1" baseline="-33000">
                <a:latin typeface="Liberation Sans" pitchFamily="34"/>
                <a:ea typeface="Liberation Sans" pitchFamily="32"/>
                <a:cs typeface="Liberation Sans" pitchFamily="32"/>
              </a:rPr>
              <a:t>i</a:t>
            </a:r>
            <a:r>
              <a:rPr lang="en-US" i="1">
                <a:latin typeface="Liberation Sans" pitchFamily="34"/>
                <a:ea typeface="Liberation Sans" pitchFamily="32"/>
                <a:cs typeface="Liberation Sans" pitchFamily="32"/>
              </a:rPr>
              <a:t>=f(i)∙P, Y</a:t>
            </a:r>
            <a:r>
              <a:rPr lang="en-US" i="1" baseline="-33000">
                <a:latin typeface="Liberation Sans" pitchFamily="34"/>
                <a:ea typeface="Liberation Sans" pitchFamily="32"/>
                <a:cs typeface="Liberation Sans" pitchFamily="32"/>
              </a:rPr>
              <a:t>i</a:t>
            </a:r>
            <a:r>
              <a:rPr lang="en-US" i="1">
                <a:latin typeface="Liberation Sans" pitchFamily="34"/>
                <a:ea typeface="Liberation Sans" pitchFamily="32"/>
                <a:cs typeface="Liberation Sans" pitchFamily="32"/>
              </a:rPr>
              <a:t>=c(P</a:t>
            </a:r>
            <a:r>
              <a:rPr lang="en-US" i="1" baseline="-33000">
                <a:latin typeface="Liberation Sans" pitchFamily="34"/>
                <a:ea typeface="Liberation Sans" pitchFamily="32"/>
                <a:cs typeface="Liberation Sans" pitchFamily="32"/>
              </a:rPr>
              <a:t>i</a:t>
            </a:r>
            <a:r>
              <a:rPr lang="en-US" i="1">
                <a:latin typeface="Liberation Sans" pitchFamily="34"/>
                <a:ea typeface="Liberation Sans" pitchFamily="32"/>
                <a:cs typeface="Liberation Sans" pitchFamily="32"/>
              </a:rPr>
              <a:t>,P</a:t>
            </a:r>
            <a:r>
              <a:rPr lang="en-US" i="1" baseline="-33000">
                <a:latin typeface="Liberation Sans" pitchFamily="34"/>
                <a:ea typeface="Liberation Sans" pitchFamily="32"/>
                <a:cs typeface="Liberation Sans" pitchFamily="32"/>
              </a:rPr>
              <a:t>pub</a:t>
            </a:r>
            <a:r>
              <a:rPr lang="en-US" i="1">
                <a:latin typeface="Liberation Sans" pitchFamily="34"/>
                <a:ea typeface="Liberation Sans" pitchFamily="32"/>
                <a:cs typeface="Liberation Sans" pitchFamily="32"/>
              </a:rPr>
              <a:t>)</a:t>
            </a:r>
            <a:r>
              <a:rPr lang="en-US" i="1" baseline="33000">
                <a:latin typeface="Liberation Sans" pitchFamily="34"/>
                <a:ea typeface="Liberation Sans" pitchFamily="32"/>
                <a:cs typeface="Liberation Sans" pitchFamily="32"/>
              </a:rPr>
              <a:t>f(i)</a:t>
            </a:r>
            <a:r>
              <a:rPr lang="en-US" i="1">
                <a:latin typeface="Liberation Sans" pitchFamily="34"/>
                <a:ea typeface="Liberation Sans" pitchFamily="32"/>
                <a:cs typeface="Liberation Sans" pitchFamily="32"/>
              </a:rPr>
              <a:t>,    α</a:t>
            </a:r>
            <a:r>
              <a:rPr lang="en-US" i="1" baseline="-33000">
                <a:latin typeface="Liberation Sans" pitchFamily="34"/>
                <a:ea typeface="Liberation Sans" pitchFamily="32"/>
                <a:cs typeface="Liberation Sans" pitchFamily="32"/>
              </a:rPr>
              <a:t>i</a:t>
            </a:r>
            <a:r>
              <a:rPr lang="en-US" i="1">
                <a:latin typeface="Liberation Sans" pitchFamily="34"/>
                <a:ea typeface="Liberation Sans" pitchFamily="32"/>
                <a:cs typeface="Liberation Sans" pitchFamily="32"/>
              </a:rPr>
              <a:t>=r</a:t>
            </a:r>
            <a:r>
              <a:rPr lang="en-US" i="1" baseline="-33000">
                <a:latin typeface="Liberation Sans" pitchFamily="34"/>
                <a:ea typeface="Liberation Sans" pitchFamily="32"/>
                <a:cs typeface="Liberation Sans" pitchFamily="32"/>
              </a:rPr>
              <a:t>i</a:t>
            </a:r>
            <a:r>
              <a:rPr lang="en-US" i="1">
                <a:latin typeface="Liberation Sans" pitchFamily="34"/>
                <a:ea typeface="Liberation Sans" pitchFamily="32"/>
                <a:cs typeface="Liberation Sans" pitchFamily="32"/>
              </a:rPr>
              <a:t>∙P,      β</a:t>
            </a:r>
            <a:r>
              <a:rPr lang="en-US" i="1" baseline="-33000">
                <a:latin typeface="Liberation Sans" pitchFamily="34"/>
                <a:ea typeface="Liberation Sans" pitchFamily="32"/>
                <a:cs typeface="Liberation Sans" pitchFamily="32"/>
              </a:rPr>
              <a:t>i</a:t>
            </a:r>
            <a:r>
              <a:rPr lang="en-US" i="1">
                <a:latin typeface="Liberation Sans" pitchFamily="34"/>
                <a:ea typeface="Liberation Sans" pitchFamily="32"/>
                <a:cs typeface="Liberation Sans" pitchFamily="32"/>
              </a:rPr>
              <a:t>=r</a:t>
            </a:r>
            <a:r>
              <a:rPr lang="en-US" i="1" baseline="-33000">
                <a:latin typeface="Liberation Sans" pitchFamily="34"/>
                <a:ea typeface="Liberation Sans" pitchFamily="32"/>
                <a:cs typeface="Liberation Sans" pitchFamily="32"/>
              </a:rPr>
              <a:t>i</a:t>
            </a:r>
            <a:r>
              <a:rPr lang="en-US" i="1">
                <a:latin typeface="Liberation Sans" pitchFamily="34"/>
                <a:ea typeface="Liberation Sans" pitchFamily="32"/>
                <a:cs typeface="Liberation Sans" pitchFamily="32"/>
              </a:rPr>
              <a:t>∙P</a:t>
            </a:r>
            <a:r>
              <a:rPr lang="en-US" i="1" baseline="-33000">
                <a:latin typeface="Liberation Sans" pitchFamily="34"/>
                <a:ea typeface="Liberation Sans" pitchFamily="32"/>
                <a:cs typeface="Liberation Sans" pitchFamily="32"/>
              </a:rPr>
              <a:t>i</a:t>
            </a:r>
            <a:r>
              <a:rPr lang="en-US" i="1">
                <a:latin typeface="Liberation Sans" pitchFamily="34"/>
                <a:ea typeface="Liberation Sans" pitchFamily="32"/>
                <a:cs typeface="Liberation Sans" pitchFamily="32"/>
              </a:rPr>
              <a:t>,    h</a:t>
            </a:r>
            <a:r>
              <a:rPr lang="en-US" i="1" baseline="-33000">
                <a:latin typeface="Liberation Sans" pitchFamily="34"/>
                <a:ea typeface="Liberation Sans" pitchFamily="32"/>
                <a:cs typeface="Liberation Sans" pitchFamily="32"/>
              </a:rPr>
              <a:t>i</a:t>
            </a:r>
            <a:r>
              <a:rPr lang="en-US" i="1">
                <a:latin typeface="Liberation Sans" pitchFamily="34"/>
                <a:ea typeface="Liberation Sans" pitchFamily="32"/>
                <a:cs typeface="Liberation Sans" pitchFamily="32"/>
              </a:rPr>
              <a:t>=H(P</a:t>
            </a:r>
            <a:r>
              <a:rPr lang="en-US" i="1" baseline="-33000">
                <a:latin typeface="Liberation Sans" pitchFamily="34"/>
                <a:ea typeface="Liberation Sans" pitchFamily="32"/>
                <a:cs typeface="Liberation Sans" pitchFamily="32"/>
              </a:rPr>
              <a:t>i</a:t>
            </a:r>
            <a:r>
              <a:rPr lang="en-US" i="1">
                <a:latin typeface="Liberation Sans" pitchFamily="34"/>
                <a:ea typeface="Liberation Sans" pitchFamily="32"/>
                <a:cs typeface="Liberation Sans" pitchFamily="32"/>
              </a:rPr>
              <a:t>,X</a:t>
            </a:r>
            <a:r>
              <a:rPr lang="en-US" i="1" baseline="-33000">
                <a:latin typeface="Liberation Sans" pitchFamily="34"/>
                <a:ea typeface="Liberation Sans" pitchFamily="32"/>
                <a:cs typeface="Liberation Sans" pitchFamily="32"/>
              </a:rPr>
              <a:t>i</a:t>
            </a:r>
            <a:r>
              <a:rPr lang="en-US" i="1">
                <a:latin typeface="Liberation Sans" pitchFamily="34"/>
                <a:ea typeface="Liberation Sans" pitchFamily="32"/>
                <a:cs typeface="Liberation Sans" pitchFamily="32"/>
              </a:rPr>
              <a:t>,Y</a:t>
            </a:r>
            <a:r>
              <a:rPr lang="en-US" i="1" baseline="-33000">
                <a:latin typeface="Liberation Sans" pitchFamily="34"/>
                <a:ea typeface="Liberation Sans" pitchFamily="32"/>
                <a:cs typeface="Liberation Sans" pitchFamily="32"/>
              </a:rPr>
              <a:t>i, </a:t>
            </a:r>
            <a:r>
              <a:rPr lang="en-US" i="1">
                <a:latin typeface="Liberation Sans" pitchFamily="34"/>
                <a:ea typeface="Liberation Sans" pitchFamily="32"/>
                <a:cs typeface="Liberation Sans" pitchFamily="32"/>
              </a:rPr>
              <a:t>α</a:t>
            </a:r>
            <a:r>
              <a:rPr lang="en-US" i="1" baseline="-33000">
                <a:latin typeface="Liberation Sans" pitchFamily="34"/>
                <a:ea typeface="Liberation Sans" pitchFamily="32"/>
                <a:cs typeface="Liberation Sans" pitchFamily="32"/>
              </a:rPr>
              <a:t>i </a:t>
            </a:r>
            <a:r>
              <a:rPr lang="en-US" i="1">
                <a:latin typeface="Liberation Sans" pitchFamily="34"/>
                <a:ea typeface="Liberation Sans" pitchFamily="32"/>
                <a:cs typeface="Liberation Sans" pitchFamily="32"/>
              </a:rPr>
              <a:t>, β</a:t>
            </a:r>
            <a:r>
              <a:rPr lang="en-US" i="1" baseline="-33000">
                <a:latin typeface="Liberation Sans" pitchFamily="34"/>
                <a:ea typeface="Liberation Sans" pitchFamily="32"/>
                <a:cs typeface="Liberation Sans" pitchFamily="32"/>
              </a:rPr>
              <a:t>i</a:t>
            </a:r>
            <a:r>
              <a:rPr lang="en-US" i="1">
                <a:latin typeface="Liberation Sans" pitchFamily="34"/>
                <a:ea typeface="Liberation Sans" pitchFamily="32"/>
                <a:cs typeface="Liberation Sans" pitchFamily="32"/>
              </a:rPr>
              <a:t>),             γ</a:t>
            </a:r>
            <a:r>
              <a:rPr lang="en-US" i="1" baseline="-33000">
                <a:latin typeface="Liberation Sans" pitchFamily="34"/>
                <a:ea typeface="Liberation Sans" pitchFamily="32"/>
                <a:cs typeface="Liberation Sans" pitchFamily="32"/>
              </a:rPr>
              <a:t>i</a:t>
            </a:r>
            <a:r>
              <a:rPr lang="en-US" i="1">
                <a:latin typeface="Liberation Sans" pitchFamily="34"/>
                <a:ea typeface="Liberation Sans" pitchFamily="32"/>
                <a:cs typeface="Liberation Sans" pitchFamily="32"/>
              </a:rPr>
              <a:t>=(r</a:t>
            </a:r>
            <a:r>
              <a:rPr lang="en-US" i="1" baseline="-33000">
                <a:latin typeface="Liberation Sans" pitchFamily="34"/>
                <a:ea typeface="Liberation Sans" pitchFamily="32"/>
                <a:cs typeface="Liberation Sans" pitchFamily="32"/>
              </a:rPr>
              <a:t>i</a:t>
            </a:r>
            <a:r>
              <a:rPr lang="en-US" i="1">
                <a:latin typeface="Liberation Sans" pitchFamily="34"/>
                <a:ea typeface="Liberation Sans" pitchFamily="32"/>
                <a:cs typeface="Liberation Sans" pitchFamily="32"/>
              </a:rPr>
              <a:t>+h</a:t>
            </a:r>
            <a:r>
              <a:rPr lang="en-US" i="1" baseline="-33000">
                <a:latin typeface="Liberation Sans" pitchFamily="34"/>
                <a:ea typeface="Liberation Sans" pitchFamily="32"/>
                <a:cs typeface="Liberation Sans" pitchFamily="32"/>
              </a:rPr>
              <a:t>i</a:t>
            </a:r>
            <a:r>
              <a:rPr lang="en-US" i="1">
                <a:latin typeface="Liberation Sans" pitchFamily="34"/>
                <a:ea typeface="Liberation Sans" pitchFamily="32"/>
                <a:cs typeface="Liberation Sans" pitchFamily="32"/>
              </a:rPr>
              <a:t>∙f(i))∙P</a:t>
            </a:r>
            <a:r>
              <a:rPr lang="en-US" i="1" baseline="-33000">
                <a:latin typeface="Liberation Sans" pitchFamily="34"/>
                <a:ea typeface="Liberation Sans" pitchFamily="32"/>
                <a:cs typeface="Liberation Sans" pitchFamily="32"/>
              </a:rPr>
              <a:t>pub</a:t>
            </a:r>
            <a:r>
              <a:rPr lang="en-US" i="1">
                <a:latin typeface="Liberation Sans" pitchFamily="34"/>
                <a:ea typeface="Liberation Sans" pitchFamily="32"/>
                <a:cs typeface="Liberation Sans" pitchFamily="32"/>
              </a:rPr>
              <a:t>     for j=0,1,..,t-1 and i=1..n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iring-Based PVSS - Distribution - Decryption cont'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0A87F-E2F0-4E53-9260-9D8DAAD20E7F}"/>
              </a:ext>
            </a:extLst>
          </p:cNvPr>
          <p:cNvSpPr txBox="1">
            <a:spLocks noGrp="1"/>
          </p:cNvSpPr>
          <p:nvPr>
            <p:ph type="title" idx="4294967295"/>
          </p:nvPr>
        </p:nvSpPr>
        <p:spPr/>
        <p:txBody>
          <a:bodyPr/>
          <a:lstStyle/>
          <a:p>
            <a:pPr lvl="0"/>
            <a:r>
              <a:rPr lang="en-US"/>
              <a:t>Pairing-Based PVSS</a:t>
            </a:r>
          </a:p>
        </p:txBody>
      </p:sp>
      <p:sp>
        <p:nvSpPr>
          <p:cNvPr id="3" name="Text Placeholder 2">
            <a:extLst>
              <a:ext uri="{FF2B5EF4-FFF2-40B4-BE49-F238E27FC236}">
                <a16:creationId xmlns:a16="http://schemas.microsoft.com/office/drawing/2014/main" id="{939B4592-3543-4226-9993-3F521A12A1BB}"/>
              </a:ext>
            </a:extLst>
          </p:cNvPr>
          <p:cNvSpPr txBox="1">
            <a:spLocks noGrp="1"/>
          </p:cNvSpPr>
          <p:nvPr>
            <p:ph type="body" idx="4294967295"/>
          </p:nvPr>
        </p:nvSpPr>
        <p:spPr/>
        <p:txBody>
          <a:bodyPr/>
          <a:lstStyle/>
          <a:p>
            <a:pPr lvl="0" algn="ctr"/>
            <a:r>
              <a:rPr lang="en-US" b="1"/>
              <a:t>Distribution Phase</a:t>
            </a:r>
          </a:p>
          <a:p>
            <a:pPr lvl="0" algn="ctr"/>
            <a:r>
              <a:rPr lang="en-US"/>
              <a:t>(Decryption of the shares)</a:t>
            </a:r>
          </a:p>
          <a:p>
            <a:pPr lvl="0">
              <a:buSzPct val="45000"/>
              <a:buFont typeface="StarSymbol"/>
              <a:buChar char="●"/>
            </a:pPr>
            <a:r>
              <a:rPr lang="en-US"/>
              <a:t>The dealer then publishes all </a:t>
            </a:r>
            <a:r>
              <a:rPr lang="en-US" i="1"/>
              <a:t>C</a:t>
            </a:r>
            <a:r>
              <a:rPr lang="en-US" i="1" baseline="-33000"/>
              <a:t>j </a:t>
            </a:r>
            <a:r>
              <a:rPr lang="en-US" i="1"/>
              <a:t> </a:t>
            </a:r>
            <a:r>
              <a:rPr lang="en-US"/>
              <a:t>and </a:t>
            </a:r>
            <a:r>
              <a:rPr lang="en-US">
                <a:latin typeface="Liberation Sans" pitchFamily="34"/>
                <a:ea typeface="Liberation Sans" pitchFamily="32"/>
                <a:cs typeface="Liberation Sans" pitchFamily="32"/>
              </a:rPr>
              <a:t>σ</a:t>
            </a:r>
            <a:r>
              <a:rPr lang="en-US" baseline="-33000">
                <a:ea typeface="Liberation Sans" pitchFamily="32"/>
                <a:cs typeface="Liberation Sans" pitchFamily="32"/>
              </a:rPr>
              <a:t>i</a:t>
            </a:r>
            <a:r>
              <a:rPr lang="en-US">
                <a:ea typeface="Liberation Sans" pitchFamily="32"/>
                <a:cs typeface="Liberation Sans" pitchFamily="32"/>
              </a:rPr>
              <a:t>=(Y</a:t>
            </a:r>
            <a:r>
              <a:rPr lang="en-US" baseline="-33000">
                <a:ea typeface="Liberation Sans" pitchFamily="32"/>
                <a:cs typeface="Liberation Sans" pitchFamily="32"/>
              </a:rPr>
              <a:t>i,</a:t>
            </a:r>
            <a:r>
              <a:rPr lang="en-US">
                <a:ea typeface="Liberation Sans" pitchFamily="32"/>
                <a:cs typeface="Liberation Sans" pitchFamily="32"/>
              </a:rPr>
              <a:t>,</a:t>
            </a:r>
            <a:r>
              <a:rPr lang="en-US" i="1">
                <a:latin typeface="Liberation Sans" pitchFamily="34"/>
                <a:ea typeface="Liberation Sans" pitchFamily="32"/>
                <a:cs typeface="Liberation Sans" pitchFamily="32"/>
              </a:rPr>
              <a:t>α</a:t>
            </a:r>
            <a:r>
              <a:rPr lang="en-US" i="1" baseline="-33000">
                <a:latin typeface="Liberation Sans" pitchFamily="34"/>
                <a:ea typeface="Liberation Sans" pitchFamily="32"/>
                <a:cs typeface="Liberation Sans" pitchFamily="32"/>
              </a:rPr>
              <a:t>i</a:t>
            </a:r>
            <a:r>
              <a:rPr lang="en-US" i="1">
                <a:latin typeface="Liberation Sans" pitchFamily="34"/>
                <a:ea typeface="Liberation Sans" pitchFamily="32"/>
                <a:cs typeface="Liberation Sans" pitchFamily="32"/>
              </a:rPr>
              <a:t>,</a:t>
            </a:r>
            <a:r>
              <a:rPr lang="en-US" i="1" baseline="-33000">
                <a:latin typeface="Liberation Sans" pitchFamily="34"/>
                <a:ea typeface="Liberation Sans" pitchFamily="32"/>
                <a:cs typeface="Liberation Sans" pitchFamily="32"/>
              </a:rPr>
              <a:t> </a:t>
            </a:r>
            <a:r>
              <a:rPr lang="en-US" i="1">
                <a:latin typeface="Liberation Sans" pitchFamily="34"/>
                <a:ea typeface="Liberation Sans" pitchFamily="32"/>
                <a:cs typeface="Liberation Sans" pitchFamily="32"/>
              </a:rPr>
              <a:t>β</a:t>
            </a:r>
            <a:r>
              <a:rPr lang="en-US" i="1" baseline="-33000">
                <a:latin typeface="Liberation Sans" pitchFamily="34"/>
                <a:ea typeface="Liberation Sans" pitchFamily="32"/>
                <a:cs typeface="Liberation Sans" pitchFamily="32"/>
              </a:rPr>
              <a:t>i</a:t>
            </a:r>
            <a:r>
              <a:rPr lang="en-US" i="1">
                <a:latin typeface="Liberation Sans" pitchFamily="34"/>
                <a:ea typeface="Liberation Sans" pitchFamily="32"/>
                <a:cs typeface="Liberation Sans" pitchFamily="32"/>
              </a:rPr>
              <a:t>, </a:t>
            </a:r>
            <a:r>
              <a:rPr lang="en-US" i="1" baseline="-33000">
                <a:latin typeface="Liberation Sans" pitchFamily="34"/>
                <a:ea typeface="Liberation Sans" pitchFamily="32"/>
                <a:cs typeface="Liberation Sans" pitchFamily="32"/>
              </a:rPr>
              <a:t> </a:t>
            </a:r>
            <a:r>
              <a:rPr lang="en-US" i="1">
                <a:latin typeface="Liberation Sans" pitchFamily="34"/>
                <a:ea typeface="Liberation Sans" pitchFamily="32"/>
                <a:cs typeface="Liberation Sans" pitchFamily="32"/>
              </a:rPr>
              <a:t>γ</a:t>
            </a:r>
            <a:r>
              <a:rPr lang="en-US" i="1" baseline="-33000">
                <a:latin typeface="Liberation Sans" pitchFamily="34"/>
                <a:ea typeface="Liberation Sans" pitchFamily="32"/>
                <a:cs typeface="Liberation Sans" pitchFamily="32"/>
              </a:rPr>
              <a:t>i</a:t>
            </a:r>
            <a:r>
              <a:rPr lang="en-US" i="1">
                <a:latin typeface="Liberation Sans" pitchFamily="34"/>
                <a:ea typeface="Liberation Sans" pitchFamily="32"/>
                <a:cs typeface="Liberation Sans" pitchFamily="32"/>
              </a:rPr>
              <a:t>) </a:t>
            </a:r>
            <a:r>
              <a:rPr lang="en-US">
                <a:latin typeface="Liberation Sans" pitchFamily="34"/>
                <a:ea typeface="Liberation Sans" pitchFamily="32"/>
                <a:cs typeface="Liberation Sans" pitchFamily="32"/>
              </a:rPr>
              <a:t>to all participants.</a:t>
            </a:r>
          </a:p>
          <a:p>
            <a:pPr lvl="0">
              <a:buSzPct val="45000"/>
              <a:buFont typeface="StarSymbol"/>
              <a:buChar char="●"/>
            </a:pPr>
            <a:r>
              <a:rPr lang="en-US">
                <a:latin typeface="Liberation Sans" pitchFamily="34"/>
                <a:ea typeface="Liberation Sans" pitchFamily="32"/>
                <a:cs typeface="Liberation Sans" pitchFamily="32"/>
              </a:rPr>
              <a:t>Note: each X</a:t>
            </a:r>
            <a:r>
              <a:rPr lang="en-US" sz="2800" baseline="-33000">
                <a:latin typeface="Liberation Sans" pitchFamily="34"/>
                <a:ea typeface="Liberation Sans" pitchFamily="32"/>
                <a:cs typeface="Liberation Sans" pitchFamily="32"/>
              </a:rPr>
              <a:t>i </a:t>
            </a:r>
            <a:r>
              <a:rPr lang="en-US" sz="2800">
                <a:latin typeface="Liberation Sans" pitchFamily="34"/>
                <a:ea typeface="Liberation Sans" pitchFamily="32"/>
                <a:cs typeface="Liberation Sans" pitchFamily="32"/>
              </a:rPr>
              <a:t>can be reconstructed from:</a:t>
            </a:r>
          </a:p>
          <a:p>
            <a:pPr lvl="0" algn="ctr">
              <a:buSzPct val="45000"/>
              <a:buFont typeface="StarSymbol"/>
              <a:buChar char="●"/>
            </a:pPr>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2B57F95-8050-4AC8-BCDE-E609B8DC53F2}"/>
                  </a:ext>
                </a:extLst>
              </p:cNvPr>
              <p:cNvSpPr txBox="1">
                <a:spLocks noResize="1"/>
              </p:cNvSpPr>
              <p:nvPr/>
            </p:nvSpPr>
            <p:spPr>
              <a:xfrm>
                <a:off x="2011680" y="5120639"/>
                <a:ext cx="6122880" cy="822960"/>
              </a:xfrm>
              <a:prstGeom prst="rect">
                <a:avLst/>
              </a:prstGeom>
              <a:noFill/>
              <a:ln>
                <a:noFill/>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14:m>
                  <m:oMathPara xmlns:m="http://schemas.openxmlformats.org/officeDocument/2006/math">
                    <m:oMathParaPr>
                      <m:jc m:val="centerGroup"/>
                    </m:oMathParaPr>
                    <m:oMath xmlns:m="http://schemas.openxmlformats.org/officeDocument/2006/math">
                      <m:sSub>
                        <m:sSubPr>
                          <m:ctrlPr>
                            <a:rPr lang="en-US">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0">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𝑖</m:t>
                          </m:r>
                        </m:e>
                      </m:d>
                      <m:r>
                        <a:rPr lang="en-US" i="0">
                          <a:latin typeface="Cambria Math" panose="02040503050406030204" pitchFamily="18" charset="0"/>
                        </a:rPr>
                        <m:t>⋅</m:t>
                      </m:r>
                      <m:r>
                        <a:rPr lang="en-US" i="1">
                          <a:latin typeface="Cambria Math" panose="02040503050406030204" pitchFamily="18" charset="0"/>
                        </a:rPr>
                        <m:t>𝑃</m:t>
                      </m:r>
                      <m:r>
                        <a:rPr lang="en-US" i="0">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0">
                              <a:latin typeface="Cambria Math" panose="02040503050406030204" pitchFamily="18" charset="0"/>
                            </a:rPr>
                            <m:t>=0</m:t>
                          </m:r>
                        </m:sub>
                        <m:sup>
                          <m:r>
                            <a:rPr lang="en-US" i="1">
                              <a:latin typeface="Cambria Math" panose="02040503050406030204" pitchFamily="18" charset="0"/>
                            </a:rPr>
                            <m:t>𝑡</m:t>
                          </m:r>
                          <m:r>
                            <a:rPr lang="en-US" i="0">
                              <a:latin typeface="Cambria Math" panose="02040503050406030204" pitchFamily="18" charset="0"/>
                            </a:rPr>
                            <m:t>−1</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𝑗</m:t>
                              </m:r>
                            </m:sub>
                          </m:sSub>
                        </m:e>
                      </m:nary>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𝑗</m:t>
                              </m:r>
                            </m:sup>
                          </m:sSup>
                        </m:e>
                      </m:d>
                      <m:r>
                        <a:rPr lang="en-US" i="0">
                          <a:latin typeface="Cambria Math" panose="02040503050406030204" pitchFamily="18" charset="0"/>
                        </a:rPr>
                        <m:t>⋅</m:t>
                      </m:r>
                      <m:r>
                        <a:rPr lang="en-US" i="1">
                          <a:latin typeface="Cambria Math" panose="02040503050406030204" pitchFamily="18" charset="0"/>
                        </a:rPr>
                        <m:t>𝑃</m:t>
                      </m:r>
                      <m:r>
                        <a:rPr lang="en-US" i="0">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0">
                              <a:latin typeface="Cambria Math" panose="02040503050406030204" pitchFamily="18" charset="0"/>
                            </a:rPr>
                            <m:t>=0</m:t>
                          </m:r>
                        </m:sub>
                        <m:sup>
                          <m:r>
                            <a:rPr lang="en-US" i="1">
                              <a:latin typeface="Cambria Math" panose="02040503050406030204" pitchFamily="18" charset="0"/>
                            </a:rPr>
                            <m:t>𝑡</m:t>
                          </m:r>
                          <m:r>
                            <a:rPr lang="en-US" i="0">
                              <a:latin typeface="Cambria Math" panose="02040503050406030204" pitchFamily="18" charset="0"/>
                            </a:rPr>
                            <m:t>−1</m:t>
                          </m:r>
                        </m:sup>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𝑗</m:t>
                                  </m:r>
                                </m:sup>
                              </m:sSup>
                            </m:e>
                          </m:d>
                        </m:e>
                      </m:nary>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𝑗</m:t>
                          </m:r>
                        </m:sub>
                      </m:sSub>
                      <m:r>
                        <a:rPr lang="en-US" i="0">
                          <a:latin typeface="Cambria Math" panose="02040503050406030204" pitchFamily="18" charset="0"/>
                        </a:rPr>
                        <m:t>⋅</m:t>
                      </m:r>
                      <m:r>
                        <a:rPr lang="en-US" i="1">
                          <a:latin typeface="Cambria Math" panose="02040503050406030204" pitchFamily="18" charset="0"/>
                        </a:rPr>
                        <m:t>𝑃</m:t>
                      </m:r>
                      <m:r>
                        <a:rPr lang="en-US" i="0">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0">
                              <a:latin typeface="Cambria Math" panose="02040503050406030204" pitchFamily="18" charset="0"/>
                            </a:rPr>
                            <m:t>=0</m:t>
                          </m:r>
                        </m:sub>
                        <m:sup>
                          <m:r>
                            <a:rPr lang="en-US" i="1">
                              <a:latin typeface="Cambria Math" panose="02040503050406030204" pitchFamily="18" charset="0"/>
                            </a:rPr>
                            <m:t>𝑡</m:t>
                          </m:r>
                          <m:r>
                            <a:rPr lang="en-US" i="0">
                              <a:latin typeface="Cambria Math" panose="02040503050406030204" pitchFamily="18" charset="0"/>
                            </a:rPr>
                            <m:t>−1</m:t>
                          </m:r>
                        </m:sup>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𝑗</m:t>
                                  </m:r>
                                </m:sup>
                              </m:sSup>
                            </m:e>
                          </m:d>
                        </m:e>
                      </m:nary>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sub>
                      </m:sSub>
                    </m:oMath>
                  </m:oMathPara>
                </a14:m>
                <a:endParaRPr lang="en-US" i="0">
                  <a:latin typeface="Liberation Sans" pitchFamily="18"/>
                </a:endParaRPr>
              </a:p>
            </p:txBody>
          </p:sp>
        </mc:Choice>
        <mc:Fallback>
          <p:sp>
            <p:nvSpPr>
              <p:cNvPr id="4" name="TextBox 3">
                <a:extLst>
                  <a:ext uri="{FF2B5EF4-FFF2-40B4-BE49-F238E27FC236}">
                    <a16:creationId xmlns:a16="http://schemas.microsoft.com/office/drawing/2014/main" id="{D2B57F95-8050-4AC8-BCDE-E609B8DC53F2}"/>
                  </a:ext>
                </a:extLst>
              </p:cNvPr>
              <p:cNvSpPr txBox="1">
                <a:spLocks noRot="1" noChangeAspect="1" noMove="1" noResize="1" noEditPoints="1" noAdjustHandles="1" noChangeArrowheads="1" noChangeShapeType="1" noTextEdit="1"/>
              </p:cNvSpPr>
              <p:nvPr/>
            </p:nvSpPr>
            <p:spPr>
              <a:xfrm>
                <a:off x="2011680" y="5120639"/>
                <a:ext cx="6122880" cy="822960"/>
              </a:xfrm>
              <a:prstGeom prst="rect">
                <a:avLst/>
              </a:prstGeom>
              <a:blipFill>
                <a:blip r:embed="rId3"/>
                <a:stretch>
                  <a:fillRect/>
                </a:stretch>
              </a:blipFill>
              <a:ln>
                <a:noFill/>
              </a:ln>
            </p:spPr>
            <p:txBody>
              <a:bodyPr/>
              <a:lstStyle/>
              <a:p>
                <a:r>
                  <a:rPr 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iring-Based PVSS - Distribution - Verific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8CCE-AEC2-43E8-B202-2AA31DEA65D7}"/>
              </a:ext>
            </a:extLst>
          </p:cNvPr>
          <p:cNvSpPr txBox="1">
            <a:spLocks noGrp="1"/>
          </p:cNvSpPr>
          <p:nvPr>
            <p:ph type="title" idx="4294967295"/>
          </p:nvPr>
        </p:nvSpPr>
        <p:spPr/>
        <p:txBody>
          <a:bodyPr/>
          <a:lstStyle/>
          <a:p>
            <a:pPr lvl="0"/>
            <a:r>
              <a:rPr lang="en-US"/>
              <a:t>Pairing-Based PVSS</a:t>
            </a:r>
          </a:p>
        </p:txBody>
      </p:sp>
      <p:sp>
        <p:nvSpPr>
          <p:cNvPr id="3" name="Text Placeholder 2">
            <a:extLst>
              <a:ext uri="{FF2B5EF4-FFF2-40B4-BE49-F238E27FC236}">
                <a16:creationId xmlns:a16="http://schemas.microsoft.com/office/drawing/2014/main" id="{8F94C5C0-FE77-4FF3-93A9-6AFEC41FDBFF}"/>
              </a:ext>
            </a:extLst>
          </p:cNvPr>
          <p:cNvSpPr txBox="1">
            <a:spLocks noGrp="1"/>
          </p:cNvSpPr>
          <p:nvPr>
            <p:ph type="body" idx="4294967295"/>
          </p:nvPr>
        </p:nvSpPr>
        <p:spPr/>
        <p:txBody>
          <a:bodyPr/>
          <a:lstStyle/>
          <a:p>
            <a:pPr lvl="0" algn="ctr"/>
            <a:r>
              <a:rPr lang="en-US"/>
              <a:t>Distribution Phase</a:t>
            </a:r>
          </a:p>
          <a:p>
            <a:pPr lvl="0" algn="ctr"/>
            <a:r>
              <a:rPr lang="en-US"/>
              <a:t>Verification of the shares</a:t>
            </a:r>
          </a:p>
          <a:p>
            <a:pPr lvl="0">
              <a:buSzPct val="45000"/>
              <a:buFont typeface="StarSymbol"/>
              <a:buChar char="●"/>
            </a:pPr>
            <a:r>
              <a:rPr lang="en-US"/>
              <a:t>Participants recover                    then checks two equations:</a:t>
            </a:r>
          </a:p>
          <a:p>
            <a:pPr lvl="0">
              <a:buSzPct val="45000"/>
              <a:buFont typeface="StarSymbol"/>
              <a:buChar char="●"/>
            </a:pPr>
            <a:r>
              <a:rPr lang="en-US"/>
              <a:t>                                             and</a:t>
            </a:r>
          </a:p>
          <a:p>
            <a:pPr lvl="0">
              <a:buSzPct val="45000"/>
              <a:buFont typeface="StarSymbol"/>
              <a:buChar char="●"/>
            </a:pPr>
            <a:endParaRPr lang="en-US"/>
          </a:p>
          <a:p>
            <a:pPr lvl="0">
              <a:buSzPct val="45000"/>
              <a:buFont typeface="StarSymbol"/>
              <a:buChar char="●"/>
            </a:pPr>
            <a:r>
              <a:rPr lang="en-US"/>
              <a:t>  </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5F7A2EB-616C-4D81-A2EC-10A8A0F7969F}"/>
                  </a:ext>
                </a:extLst>
              </p:cNvPr>
              <p:cNvSpPr txBox="1">
                <a:spLocks noResize="1"/>
              </p:cNvSpPr>
              <p:nvPr/>
            </p:nvSpPr>
            <p:spPr>
              <a:xfrm>
                <a:off x="4493030" y="2926081"/>
                <a:ext cx="1817280" cy="822960"/>
              </a:xfrm>
              <a:prstGeom prst="rect">
                <a:avLst/>
              </a:prstGeom>
              <a:noFill/>
              <a:ln>
                <a:noFill/>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14:m>
                  <m:oMathPara xmlns:m="http://schemas.openxmlformats.org/officeDocument/2006/math">
                    <m:oMathParaPr>
                      <m:jc m:val="centerGroup"/>
                    </m:oMathParaPr>
                    <m:oMath xmlns:m="http://schemas.openxmlformats.org/officeDocument/2006/math">
                      <m:sSub>
                        <m:sSubPr>
                          <m:ctrlPr>
                            <a:rPr lang="en-US">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0">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0">
                              <a:latin typeface="Cambria Math" panose="02040503050406030204" pitchFamily="18" charset="0"/>
                            </a:rPr>
                            <m:t>=0</m:t>
                          </m:r>
                        </m:sub>
                        <m:sup>
                          <m:r>
                            <a:rPr lang="en-US" i="1">
                              <a:latin typeface="Cambria Math" panose="02040503050406030204" pitchFamily="18" charset="0"/>
                            </a:rPr>
                            <m:t>𝑡</m:t>
                          </m:r>
                          <m:r>
                            <a:rPr lang="en-US" i="0">
                              <a:latin typeface="Cambria Math" panose="02040503050406030204" pitchFamily="18" charset="0"/>
                            </a:rPr>
                            <m:t>−1</m:t>
                          </m:r>
                        </m:sup>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𝑗</m:t>
                                  </m:r>
                                </m:sup>
                              </m:sSup>
                            </m:e>
                          </m:d>
                        </m:e>
                      </m:nary>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sub>
                      </m:sSub>
                    </m:oMath>
                  </m:oMathPara>
                </a14:m>
                <a:endParaRPr lang="en-US" i="0" dirty="0">
                  <a:latin typeface="Liberation Sans" pitchFamily="18"/>
                </a:endParaRPr>
              </a:p>
            </p:txBody>
          </p:sp>
        </mc:Choice>
        <mc:Fallback>
          <p:sp>
            <p:nvSpPr>
              <p:cNvPr id="4" name="TextBox 3">
                <a:extLst>
                  <a:ext uri="{FF2B5EF4-FFF2-40B4-BE49-F238E27FC236}">
                    <a16:creationId xmlns:a16="http://schemas.microsoft.com/office/drawing/2014/main" id="{95F7A2EB-616C-4D81-A2EC-10A8A0F7969F}"/>
                  </a:ext>
                </a:extLst>
              </p:cNvPr>
              <p:cNvSpPr txBox="1">
                <a:spLocks noRot="1" noChangeAspect="1" noMove="1" noResize="1" noEditPoints="1" noAdjustHandles="1" noChangeArrowheads="1" noChangeShapeType="1" noTextEdit="1"/>
              </p:cNvSpPr>
              <p:nvPr/>
            </p:nvSpPr>
            <p:spPr>
              <a:xfrm>
                <a:off x="4493030" y="2926081"/>
                <a:ext cx="1817280" cy="822960"/>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E3430B4-EBA9-4809-804E-04E6EED3555F}"/>
                  </a:ext>
                </a:extLst>
              </p:cNvPr>
              <p:cNvSpPr txBox="1">
                <a:spLocks noResize="1"/>
              </p:cNvSpPr>
              <p:nvPr/>
            </p:nvSpPr>
            <p:spPr>
              <a:xfrm>
                <a:off x="1104119" y="4083122"/>
                <a:ext cx="4488120" cy="822960"/>
              </a:xfrm>
              <a:prstGeom prst="rect">
                <a:avLst/>
              </a:prstGeom>
              <a:noFill/>
              <a:ln>
                <a:noFill/>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𝑐</m:t>
                      </m:r>
                      <m:d>
                        <m:dPr>
                          <m:ctrlPr>
                            <a:rPr lang="en-US" i="1">
                              <a:latin typeface="Cambria Math" panose="02040503050406030204" pitchFamily="18" charset="0"/>
                            </a:rPr>
                          </m:ctrlPr>
                        </m:dPr>
                        <m:e>
                          <m:r>
                            <a:rPr lang="en-US" i="1">
                              <a:latin typeface="Cambria Math" panose="02040503050406030204" pitchFamily="18" charset="0"/>
                            </a:rPr>
                            <m:t>𝑃</m:t>
                          </m:r>
                          <m:r>
                            <a:rPr lang="en-US" i="0">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𝑡</m:t>
                              </m:r>
                              <m:r>
                                <a:rPr lang="en-US" i="0">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e>
                          </m:nary>
                        </m:e>
                      </m:d>
                      <m:r>
                        <a:rPr lang="en-US" i="0">
                          <a:latin typeface="Cambria Math" panose="02040503050406030204" pitchFamily="18" charset="0"/>
                        </a:rPr>
                        <m:t>=</m:t>
                      </m:r>
                      <m:r>
                        <a:rPr lang="en-US" i="1">
                          <a:latin typeface="Cambria Math" panose="02040503050406030204" pitchFamily="18" charset="0"/>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𝑝𝑢𝑏</m:t>
                              </m:r>
                            </m:sub>
                          </m:sSub>
                          <m:r>
                            <a:rPr lang="en-US" i="0">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e>
                          </m:nary>
                        </m:e>
                      </m:d>
                    </m:oMath>
                  </m:oMathPara>
                </a14:m>
                <a:endParaRPr lang="en-US" i="0" dirty="0">
                  <a:latin typeface="Liberation Sans" pitchFamily="18"/>
                </a:endParaRPr>
              </a:p>
            </p:txBody>
          </p:sp>
        </mc:Choice>
        <mc:Fallback>
          <p:sp>
            <p:nvSpPr>
              <p:cNvPr id="5" name="TextBox 4">
                <a:extLst>
                  <a:ext uri="{FF2B5EF4-FFF2-40B4-BE49-F238E27FC236}">
                    <a16:creationId xmlns:a16="http://schemas.microsoft.com/office/drawing/2014/main" id="{8E3430B4-EBA9-4809-804E-04E6EED3555F}"/>
                  </a:ext>
                </a:extLst>
              </p:cNvPr>
              <p:cNvSpPr txBox="1">
                <a:spLocks noRot="1" noChangeAspect="1" noMove="1" noResize="1" noEditPoints="1" noAdjustHandles="1" noChangeArrowheads="1" noChangeShapeType="1" noTextEdit="1"/>
              </p:cNvSpPr>
              <p:nvPr/>
            </p:nvSpPr>
            <p:spPr>
              <a:xfrm>
                <a:off x="1104119" y="4083122"/>
                <a:ext cx="4488120" cy="822960"/>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24E1BEE-AD44-4AF2-B1B6-727E81EF875C}"/>
                  </a:ext>
                </a:extLst>
              </p:cNvPr>
              <p:cNvSpPr txBox="1">
                <a:spLocks noResize="1"/>
              </p:cNvSpPr>
              <p:nvPr/>
            </p:nvSpPr>
            <p:spPr>
              <a:xfrm>
                <a:off x="1188719" y="5494321"/>
                <a:ext cx="4403520" cy="826200"/>
              </a:xfrm>
              <a:prstGeom prst="rect">
                <a:avLst/>
              </a:prstGeom>
              <a:noFill/>
              <a:ln>
                <a:noFill/>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14:m>
                  <m:oMathPara xmlns:m="http://schemas.openxmlformats.org/officeDocument/2006/math">
                    <m:oMathParaPr>
                      <m:jc m:val="centerGroup"/>
                    </m:oMathParaPr>
                    <m:oMath xmlns:m="http://schemas.openxmlformats.org/officeDocument/2006/math">
                      <m:nary>
                        <m:naryPr>
                          <m:chr m:val="∏"/>
                          <m:ctrlPr>
                            <a:rPr lang="en-US">
                              <a:latin typeface="Cambria Math" panose="02040503050406030204" pitchFamily="18" charset="0"/>
                            </a:rPr>
                          </m:ctrlPr>
                        </m:naryPr>
                        <m:sub>
                          <m:r>
                            <a:rPr lang="en-US" i="1">
                              <a:latin typeface="Cambria Math" panose="02040503050406030204" pitchFamily="18" charset="0"/>
                            </a:rPr>
                            <m:t>𝑡</m:t>
                          </m:r>
                          <m:r>
                            <a:rPr lang="en-US" i="0">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𝑐</m:t>
                          </m:r>
                        </m:e>
                      </m:nary>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e>
                      </m:d>
                      <m:r>
                        <a:rPr lang="en-US" i="0">
                          <a:latin typeface="Cambria Math" panose="02040503050406030204" pitchFamily="18" charset="0"/>
                        </a:rPr>
                        <m:t>=</m:t>
                      </m:r>
                      <m:r>
                        <a:rPr lang="en-US" i="1">
                          <a:latin typeface="Cambria Math" panose="02040503050406030204" pitchFamily="18" charset="0"/>
                        </a:rPr>
                        <m:t>𝑐</m:t>
                      </m:r>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a:rPr lang="en-US" i="1">
                                  <a:latin typeface="Cambria Math" panose="02040503050406030204" pitchFamily="18" charset="0"/>
                                </a:rPr>
                                <m:t>𝑡</m:t>
                              </m:r>
                              <m:r>
                                <a:rPr lang="en-US" i="0">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e>
                          </m:nary>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𝑝𝑢𝑏</m:t>
                              </m:r>
                            </m:sub>
                          </m:sSub>
                        </m:e>
                      </m:d>
                      <m:r>
                        <a:rPr lang="en-US" i="0">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𝑛</m:t>
                          </m:r>
                        </m:sup>
                        <m:e>
                          <m:sSubSup>
                            <m:sSubSupPr>
                              <m:ctrlPr>
                                <a:rPr lang="en-US" i="1">
                                  <a:latin typeface="Cambria Math" panose="02040503050406030204" pitchFamily="18" charset="0"/>
                                </a:rPr>
                              </m:ctrlPr>
                            </m:sSubSupPr>
                            <m:e>
                              <m:r>
                                <a:rPr lang="en-US" i="1">
                                  <a:latin typeface="Cambria Math" panose="02040503050406030204" pitchFamily="18" charset="0"/>
                                </a:rPr>
                                <m:t>𝑌</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sup>
                          </m:sSubSup>
                        </m:e>
                      </m:nary>
                    </m:oMath>
                  </m:oMathPara>
                </a14:m>
                <a:endParaRPr lang="en-US" i="0" dirty="0">
                  <a:latin typeface="Liberation Sans" pitchFamily="18"/>
                </a:endParaRPr>
              </a:p>
            </p:txBody>
          </p:sp>
        </mc:Choice>
        <mc:Fallback>
          <p:sp>
            <p:nvSpPr>
              <p:cNvPr id="6" name="TextBox 5">
                <a:extLst>
                  <a:ext uri="{FF2B5EF4-FFF2-40B4-BE49-F238E27FC236}">
                    <a16:creationId xmlns:a16="http://schemas.microsoft.com/office/drawing/2014/main" id="{024E1BEE-AD44-4AF2-B1B6-727E81EF875C}"/>
                  </a:ext>
                </a:extLst>
              </p:cNvPr>
              <p:cNvSpPr txBox="1">
                <a:spLocks noRot="1" noChangeAspect="1" noMove="1" noResize="1" noEditPoints="1" noAdjustHandles="1" noChangeArrowheads="1" noChangeShapeType="1" noTextEdit="1"/>
              </p:cNvSpPr>
              <p:nvPr/>
            </p:nvSpPr>
            <p:spPr>
              <a:xfrm>
                <a:off x="1188719" y="5494321"/>
                <a:ext cx="4403520" cy="826200"/>
              </a:xfrm>
              <a:prstGeom prst="rect">
                <a:avLst/>
              </a:prstGeom>
              <a:blipFill>
                <a:blip r:embed="rId5"/>
                <a:stretch>
                  <a:fillRect/>
                </a:stretch>
              </a:blipFill>
              <a:ln>
                <a:noFill/>
              </a:ln>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iring-Based PVSS - Distribution - Verification cont'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64875-6A3D-47BD-950D-92EA61AF07B4}"/>
              </a:ext>
            </a:extLst>
          </p:cNvPr>
          <p:cNvSpPr txBox="1">
            <a:spLocks noGrp="1"/>
          </p:cNvSpPr>
          <p:nvPr>
            <p:ph type="title" idx="4294967295"/>
          </p:nvPr>
        </p:nvSpPr>
        <p:spPr/>
        <p:txBody>
          <a:bodyPr/>
          <a:lstStyle/>
          <a:p>
            <a:pPr lvl="0"/>
            <a:r>
              <a:rPr lang="en-US"/>
              <a:t>Pairing-Based PVSS</a:t>
            </a:r>
          </a:p>
        </p:txBody>
      </p:sp>
      <p:sp>
        <p:nvSpPr>
          <p:cNvPr id="3" name="Text Placeholder 2">
            <a:extLst>
              <a:ext uri="{FF2B5EF4-FFF2-40B4-BE49-F238E27FC236}">
                <a16:creationId xmlns:a16="http://schemas.microsoft.com/office/drawing/2014/main" id="{FC9FAC19-4819-49A8-B730-BF5A7C68E2E4}"/>
              </a:ext>
            </a:extLst>
          </p:cNvPr>
          <p:cNvSpPr txBox="1">
            <a:spLocks noGrp="1"/>
          </p:cNvSpPr>
          <p:nvPr>
            <p:ph type="body" idx="4294967295"/>
          </p:nvPr>
        </p:nvSpPr>
        <p:spPr/>
        <p:txBody>
          <a:bodyPr/>
          <a:lstStyle/>
          <a:p>
            <a:pPr lvl="0" algn="ctr"/>
            <a:r>
              <a:rPr lang="en-US"/>
              <a:t>Distribution Phase</a:t>
            </a:r>
          </a:p>
          <a:p>
            <a:pPr lvl="0" algn="ctr"/>
            <a:r>
              <a:rPr lang="en-US"/>
              <a:t>Verification of the shares</a:t>
            </a:r>
          </a:p>
          <a:p>
            <a:pPr lvl="0" algn="l">
              <a:buSzPct val="45000"/>
              <a:buFont typeface="StarSymbol"/>
              <a:buChar char="●"/>
            </a:pPr>
            <a:r>
              <a:rPr lang="en-US"/>
              <a:t>If these checks do not fail, the participants may assume that the shares distributed by the dealer are uncorrupted.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iring-Based PVSS - Reconstruction - Decry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0DD6-A722-45E8-9AAF-AFD1102BE405}"/>
              </a:ext>
            </a:extLst>
          </p:cNvPr>
          <p:cNvSpPr txBox="1">
            <a:spLocks noGrp="1"/>
          </p:cNvSpPr>
          <p:nvPr>
            <p:ph type="title" idx="4294967295"/>
          </p:nvPr>
        </p:nvSpPr>
        <p:spPr/>
        <p:txBody>
          <a:bodyPr/>
          <a:lstStyle/>
          <a:p>
            <a:pPr lvl="0"/>
            <a:r>
              <a:rPr lang="en-US"/>
              <a:t>Pairing-Based PVSS</a:t>
            </a:r>
          </a:p>
        </p:txBody>
      </p:sp>
      <p:sp>
        <p:nvSpPr>
          <p:cNvPr id="3" name="Text Placeholder 2">
            <a:extLst>
              <a:ext uri="{FF2B5EF4-FFF2-40B4-BE49-F238E27FC236}">
                <a16:creationId xmlns:a16="http://schemas.microsoft.com/office/drawing/2014/main" id="{538148D5-8708-49C7-854D-C16D922FBF79}"/>
              </a:ext>
            </a:extLst>
          </p:cNvPr>
          <p:cNvSpPr txBox="1">
            <a:spLocks noGrp="1"/>
          </p:cNvSpPr>
          <p:nvPr>
            <p:ph type="body" idx="4294967295"/>
          </p:nvPr>
        </p:nvSpPr>
        <p:spPr/>
        <p:txBody>
          <a:bodyPr/>
          <a:lstStyle/>
          <a:p>
            <a:pPr lvl="0" algn="ctr"/>
            <a:r>
              <a:rPr lang="en-US"/>
              <a:t>Reconstruction Phase</a:t>
            </a:r>
          </a:p>
          <a:p>
            <a:pPr lvl="0" algn="ctr"/>
            <a:r>
              <a:rPr lang="en-US"/>
              <a:t>Decryption of shares:</a:t>
            </a:r>
          </a:p>
          <a:p>
            <a:pPr lvl="0">
              <a:buSzPct val="45000"/>
              <a:buFont typeface="StarSymbol"/>
              <a:buChar char="●"/>
            </a:pPr>
            <a:r>
              <a:rPr lang="en-US"/>
              <a:t>Each participant uses their private key to decrypt their share</a:t>
            </a:r>
          </a:p>
          <a:p>
            <a:pPr lvl="0">
              <a:buSzPct val="45000"/>
              <a:buFont typeface="StarSymbol"/>
              <a:buChar char="●"/>
            </a:pPr>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C897454-771B-410D-9B63-90582968DC68}"/>
                  </a:ext>
                </a:extLst>
              </p:cNvPr>
              <p:cNvSpPr txBox="1">
                <a:spLocks noResize="1"/>
              </p:cNvSpPr>
              <p:nvPr/>
            </p:nvSpPr>
            <p:spPr>
              <a:xfrm>
                <a:off x="501480" y="4221000"/>
                <a:ext cx="9282599" cy="533880"/>
              </a:xfrm>
              <a:prstGeom prst="rect">
                <a:avLst/>
              </a:prstGeom>
              <a:noFill/>
              <a:ln>
                <a:noFill/>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14:m>
                  <m:oMathPara xmlns:m="http://schemas.openxmlformats.org/officeDocument/2006/math">
                    <m:oMathParaPr>
                      <m:jc m:val="centerGroup"/>
                    </m:oMathParaPr>
                    <m:oMath xmlns:m="http://schemas.openxmlformats.org/officeDocument/2006/math">
                      <m:sSup>
                        <m:sSupPr>
                          <m:ctrlPr>
                            <a:rPr lang="en-US">
                              <a:latin typeface="Cambria Math" panose="02040503050406030204" pitchFamily="18" charset="0"/>
                            </a:rPr>
                          </m:ctrlPr>
                        </m:sSupPr>
                        <m:e>
                          <m:r>
                            <a:rPr lang="en-US" i="1">
                              <a:latin typeface="Cambria Math" panose="02040503050406030204" pitchFamily="18" charset="0"/>
                            </a:rPr>
                            <m:t>𝑌</m:t>
                          </m:r>
                        </m:e>
                        <m:sup>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e>
                            <m:sup>
                              <m:r>
                                <a:rPr lang="en-US" i="0">
                                  <a:latin typeface="Cambria Math" panose="02040503050406030204" pitchFamily="18" charset="0"/>
                                </a:rPr>
                                <m:t>−1</m:t>
                              </m:r>
                            </m:sup>
                          </m:sSup>
                        </m:sup>
                      </m:sSup>
                      <m:r>
                        <a:rPr lang="en-US" i="0">
                          <a:latin typeface="Cambria Math" panose="02040503050406030204" pitchFamily="18" charset="0"/>
                        </a:rPr>
                        <m:t>=</m:t>
                      </m:r>
                      <m:r>
                        <a:rPr lang="en-US" i="1">
                          <a:latin typeface="Cambria Math" panose="02040503050406030204" pitchFamily="18" charset="0"/>
                        </a:rPr>
                        <m:t>𝑐</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𝑝𝑢𝑏</m:t>
                                  </m:r>
                                </m:sub>
                              </m:sSub>
                            </m:e>
                          </m:d>
                        </m:e>
                        <m:sup>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𝑖</m:t>
                              </m:r>
                            </m:e>
                          </m:d>
                          <m:sSubSup>
                            <m:sSubSupPr>
                              <m:ctrlPr>
                                <a:rPr lang="en-US" i="1">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m:t>
                              </m:r>
                            </m:sub>
                            <m:sup>
                              <m:r>
                                <a:rPr lang="en-US" i="0">
                                  <a:latin typeface="Cambria Math" panose="02040503050406030204" pitchFamily="18" charset="0"/>
                                </a:rPr>
                                <m:t>−1</m:t>
                              </m:r>
                            </m:sup>
                          </m:sSubSup>
                        </m:sup>
                      </m:sSup>
                      <m:r>
                        <a:rPr lang="en-US" i="0">
                          <a:latin typeface="Cambria Math" panose="02040503050406030204" pitchFamily="18" charset="0"/>
                        </a:rPr>
                        <m:t>=</m:t>
                      </m:r>
                      <m:r>
                        <a:rPr lang="en-US" i="1">
                          <a:latin typeface="Cambria Math" panose="02040503050406030204" pitchFamily="18" charset="0"/>
                        </a:rPr>
                        <m:t>𝑐</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𝑝𝑢𝑏</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𝑝𝑢𝑏</m:t>
                                  </m:r>
                                </m:sub>
                              </m:sSub>
                            </m:e>
                          </m:d>
                        </m:e>
                        <m:sup>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𝑖</m:t>
                              </m:r>
                            </m:e>
                          </m:d>
                          <m:sSubSup>
                            <m:sSubSupPr>
                              <m:ctrlPr>
                                <a:rPr lang="en-US" i="1">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m:t>
                              </m:r>
                            </m:sub>
                            <m:sup>
                              <m:r>
                                <a:rPr lang="en-US" i="0">
                                  <a:latin typeface="Cambria Math" panose="02040503050406030204" pitchFamily="18" charset="0"/>
                                </a:rPr>
                                <m:t>−1</m:t>
                              </m:r>
                            </m:sup>
                          </m:sSubSup>
                        </m:sup>
                      </m:sSup>
                      <m:r>
                        <a:rPr lang="en-US" i="0">
                          <a:latin typeface="Cambria Math" panose="02040503050406030204" pitchFamily="18" charset="0"/>
                        </a:rPr>
                        <m:t>=</m:t>
                      </m:r>
                      <m:r>
                        <a:rPr lang="en-US" i="1">
                          <a:latin typeface="Cambria Math" panose="02040503050406030204" pitchFamily="18" charset="0"/>
                        </a:rPr>
                        <m:t>𝑐</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𝑝𝑢𝑏</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𝑝𝑢𝑏</m:t>
                                  </m:r>
                                </m:sub>
                              </m:sSub>
                            </m:e>
                          </m:d>
                        </m:e>
                        <m:sup>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oMath>
                  </m:oMathPara>
                </a14:m>
                <a:endParaRPr lang="en-US" i="0">
                  <a:latin typeface="Liberation Sans" pitchFamily="18"/>
                </a:endParaRPr>
              </a:p>
            </p:txBody>
          </p:sp>
        </mc:Choice>
        <mc:Fallback>
          <p:sp>
            <p:nvSpPr>
              <p:cNvPr id="4" name="TextBox 3">
                <a:extLst>
                  <a:ext uri="{FF2B5EF4-FFF2-40B4-BE49-F238E27FC236}">
                    <a16:creationId xmlns:a16="http://schemas.microsoft.com/office/drawing/2014/main" id="{DC897454-771B-410D-9B63-90582968DC68}"/>
                  </a:ext>
                </a:extLst>
              </p:cNvPr>
              <p:cNvSpPr txBox="1">
                <a:spLocks noRot="1" noChangeAspect="1" noMove="1" noResize="1" noEditPoints="1" noAdjustHandles="1" noChangeArrowheads="1" noChangeShapeType="1" noTextEdit="1"/>
              </p:cNvSpPr>
              <p:nvPr/>
            </p:nvSpPr>
            <p:spPr>
              <a:xfrm>
                <a:off x="501480" y="4221000"/>
                <a:ext cx="9282599" cy="533880"/>
              </a:xfrm>
              <a:prstGeom prst="rect">
                <a:avLst/>
              </a:prstGeom>
              <a:blipFill>
                <a:blip r:embed="rId3"/>
                <a:stretch>
                  <a:fillRect/>
                </a:stretch>
              </a:blipFill>
              <a:ln>
                <a:noFill/>
              </a:ln>
            </p:spPr>
            <p:txBody>
              <a:bodyPr/>
              <a:lstStyle/>
              <a:p>
                <a:r>
                  <a:rPr 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iring-Based PVSS - Reconstruction Interpol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B4D4-93FC-451A-9ACE-C1E5A9C86C11}"/>
              </a:ext>
            </a:extLst>
          </p:cNvPr>
          <p:cNvSpPr txBox="1">
            <a:spLocks noGrp="1"/>
          </p:cNvSpPr>
          <p:nvPr>
            <p:ph type="title" idx="4294967295"/>
          </p:nvPr>
        </p:nvSpPr>
        <p:spPr/>
        <p:txBody>
          <a:bodyPr/>
          <a:lstStyle/>
          <a:p>
            <a:pPr lvl="0"/>
            <a:r>
              <a:rPr lang="en-US"/>
              <a:t>Pairing-Based PVSS</a:t>
            </a:r>
          </a:p>
        </p:txBody>
      </p:sp>
      <p:sp>
        <p:nvSpPr>
          <p:cNvPr id="3" name="Text Placeholder 2">
            <a:extLst>
              <a:ext uri="{FF2B5EF4-FFF2-40B4-BE49-F238E27FC236}">
                <a16:creationId xmlns:a16="http://schemas.microsoft.com/office/drawing/2014/main" id="{D6BC7FCA-EE59-427F-A1FC-22518F94913B}"/>
              </a:ext>
            </a:extLst>
          </p:cNvPr>
          <p:cNvSpPr txBox="1">
            <a:spLocks noGrp="1"/>
          </p:cNvSpPr>
          <p:nvPr>
            <p:ph type="body" idx="4294967295"/>
          </p:nvPr>
        </p:nvSpPr>
        <p:spPr/>
        <p:txBody>
          <a:bodyPr/>
          <a:lstStyle/>
          <a:p>
            <a:pPr lvl="0" algn="ctr"/>
            <a:r>
              <a:rPr lang="en-US"/>
              <a:t>Reconstruction Phase</a:t>
            </a:r>
          </a:p>
          <a:p>
            <a:pPr lvl="0" algn="ctr"/>
            <a:r>
              <a:rPr lang="en-US"/>
              <a:t>Interpolation</a:t>
            </a:r>
          </a:p>
          <a:p>
            <a:pPr lvl="0">
              <a:buSzPct val="45000"/>
              <a:buFont typeface="StarSymbol"/>
              <a:buChar char="●"/>
            </a:pPr>
            <a:r>
              <a:rPr lang="en-US"/>
              <a:t>Any t shareholders U</a:t>
            </a:r>
            <a:r>
              <a:rPr lang="en-US" baseline="-33000"/>
              <a:t>i  </a:t>
            </a:r>
            <a:r>
              <a:rPr lang="en-US"/>
              <a:t>with shares S</a:t>
            </a:r>
            <a:r>
              <a:rPr lang="en-US" baseline="-33000"/>
              <a:t>i </a:t>
            </a:r>
            <a:r>
              <a:rPr lang="en-US"/>
              <a:t> may join to reconstruct the secret</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C6B547A-FD35-479C-BDE1-160EEA24BAFB}"/>
                  </a:ext>
                </a:extLst>
              </p:cNvPr>
              <p:cNvSpPr txBox="1">
                <a:spLocks noResize="1"/>
              </p:cNvSpPr>
              <p:nvPr/>
            </p:nvSpPr>
            <p:spPr>
              <a:xfrm>
                <a:off x="1473480" y="4349880"/>
                <a:ext cx="6087240" cy="953640"/>
              </a:xfrm>
              <a:prstGeom prst="rect">
                <a:avLst/>
              </a:prstGeom>
              <a:noFill/>
              <a:ln>
                <a:noFill/>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14:m>
                  <m:oMathPara xmlns:m="http://schemas.openxmlformats.org/officeDocument/2006/math">
                    <m:oMathParaPr>
                      <m:jc m:val="centerGroup"/>
                    </m:oMathParaPr>
                    <m:oMath xmlns:m="http://schemas.openxmlformats.org/officeDocument/2006/math">
                      <m:nary>
                        <m:naryPr>
                          <m:chr m:val="∏"/>
                          <m:ctrlPr>
                            <a:rPr lang="en-US">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𝑡</m:t>
                          </m:r>
                        </m:sup>
                        <m:e>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𝑗</m:t>
                              </m:r>
                            </m:sub>
                            <m:sup>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𝑖</m:t>
                                  </m:r>
                                </m:sub>
                              </m:sSub>
                            </m:sup>
                          </m:sSubSup>
                        </m:e>
                      </m:nary>
                      <m:r>
                        <a:rPr lang="en-US" i="0">
                          <a:latin typeface="Cambria Math" panose="02040503050406030204" pitchFamily="18" charset="0"/>
                        </a:rPr>
                        <m:t>=</m:t>
                      </m:r>
                      <m:r>
                        <a:rPr lang="en-US" i="1">
                          <a:latin typeface="Cambria Math" panose="02040503050406030204" pitchFamily="18" charset="0"/>
                        </a:rPr>
                        <m:t>𝑐</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𝑝𝑢𝑏</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𝑝𝑢𝑏</m:t>
                                  </m:r>
                                </m:sub>
                              </m:sSub>
                            </m:e>
                          </m:d>
                        </m:e>
                        <m:sup>
                          <m:r>
                            <a:rPr lang="en-US" i="1">
                              <a:latin typeface="Cambria Math" panose="02040503050406030204" pitchFamily="18" charset="0"/>
                            </a:rPr>
                            <m:t>𝑐</m:t>
                          </m:r>
                        </m:sup>
                      </m:sSup>
                      <m:r>
                        <a:rPr lang="en-US" i="0">
                          <a:latin typeface="Cambria Math" panose="02040503050406030204" pitchFamily="18" charset="0"/>
                        </a:rPr>
                        <m:t>,</m:t>
                      </m:r>
                      <m:r>
                        <a:rPr lang="en-US" i="1">
                          <a:latin typeface="Cambria Math" panose="02040503050406030204" pitchFamily="18" charset="0"/>
                        </a:rPr>
                        <m:t>𝑤h𝑒𝑟𝑒</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𝑖</m:t>
                          </m:r>
                        </m:sub>
                      </m:sSub>
                      <m:r>
                        <a:rPr lang="en-US" i="0">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m:t>
                          </m:r>
                          <m:r>
                            <a:rPr lang="en-US" i="1">
                              <a:latin typeface="Cambria Math" panose="02040503050406030204" pitchFamily="18" charset="0"/>
                            </a:rPr>
                            <m:t>𝑗</m:t>
                          </m:r>
                        </m:sub>
                        <m:sup/>
                        <m:e>
                          <m:f>
                            <m:fPr>
                              <m:ctrlPr>
                                <a:rPr lang="en-US" i="1">
                                  <a:latin typeface="Cambria Math" panose="02040503050406030204" pitchFamily="18" charset="0"/>
                                </a:rPr>
                              </m:ctrlPr>
                            </m:fPr>
                            <m:num>
                              <m:r>
                                <a:rPr lang="en-US" i="1">
                                  <a:latin typeface="Cambria Math" panose="02040503050406030204" pitchFamily="18" charset="0"/>
                                </a:rPr>
                                <m:t>𝑖</m:t>
                              </m:r>
                            </m:num>
                            <m:den>
                              <m:r>
                                <a:rPr lang="en-US" i="1">
                                  <a:latin typeface="Cambria Math" panose="02040503050406030204" pitchFamily="18" charset="0"/>
                                </a:rPr>
                                <m:t>𝑗</m:t>
                              </m:r>
                              <m:r>
                                <a:rPr lang="en-US" i="0">
                                  <a:latin typeface="Cambria Math" panose="02040503050406030204" pitchFamily="18" charset="0"/>
                                </a:rPr>
                                <m:t>−1</m:t>
                              </m:r>
                            </m:den>
                          </m:f>
                        </m:e>
                      </m:nary>
                    </m:oMath>
                  </m:oMathPara>
                </a14:m>
                <a:endParaRPr lang="en-US" i="0">
                  <a:latin typeface="Liberation Sans" pitchFamily="18"/>
                </a:endParaRPr>
              </a:p>
            </p:txBody>
          </p:sp>
        </mc:Choice>
        <mc:Fallback>
          <p:sp>
            <p:nvSpPr>
              <p:cNvPr id="4" name="TextBox 3">
                <a:extLst>
                  <a:ext uri="{FF2B5EF4-FFF2-40B4-BE49-F238E27FC236}">
                    <a16:creationId xmlns:a16="http://schemas.microsoft.com/office/drawing/2014/main" id="{1C6B547A-FD35-479C-BDE1-160EEA24BAFB}"/>
                  </a:ext>
                </a:extLst>
              </p:cNvPr>
              <p:cNvSpPr txBox="1">
                <a:spLocks noRot="1" noChangeAspect="1" noMove="1" noResize="1" noEditPoints="1" noAdjustHandles="1" noChangeArrowheads="1" noChangeShapeType="1" noTextEdit="1"/>
              </p:cNvSpPr>
              <p:nvPr/>
            </p:nvSpPr>
            <p:spPr>
              <a:xfrm>
                <a:off x="1473480" y="4349880"/>
                <a:ext cx="6087240" cy="953640"/>
              </a:xfrm>
              <a:prstGeom prst="rect">
                <a:avLst/>
              </a:prstGeom>
              <a:blipFill>
                <a:blip r:embed="rId3"/>
                <a:stretch>
                  <a:fillRect/>
                </a:stretch>
              </a:blipFill>
              <a:ln>
                <a:noFill/>
              </a:ln>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Out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C1EBD-907D-4074-AB2D-86A87D84BEFC}"/>
              </a:ext>
            </a:extLst>
          </p:cNvPr>
          <p:cNvSpPr txBox="1">
            <a:spLocks noGrp="1"/>
          </p:cNvSpPr>
          <p:nvPr>
            <p:ph type="title" idx="4294967295"/>
          </p:nvPr>
        </p:nvSpPr>
        <p:spPr/>
        <p:txBody>
          <a:bodyPr>
            <a:spAutoFit/>
          </a:bodyPr>
          <a:lstStyle/>
          <a:p>
            <a:pPr lvl="0"/>
            <a:r>
              <a:rPr lang="en-US"/>
              <a:t>Outline</a:t>
            </a:r>
          </a:p>
        </p:txBody>
      </p:sp>
      <p:sp>
        <p:nvSpPr>
          <p:cNvPr id="3" name="Text Placeholder 2">
            <a:extLst>
              <a:ext uri="{FF2B5EF4-FFF2-40B4-BE49-F238E27FC236}">
                <a16:creationId xmlns:a16="http://schemas.microsoft.com/office/drawing/2014/main" id="{D374F750-44DA-40D1-99B2-64580B857DAB}"/>
              </a:ext>
            </a:extLst>
          </p:cNvPr>
          <p:cNvSpPr txBox="1">
            <a:spLocks noGrp="1"/>
          </p:cNvSpPr>
          <p:nvPr>
            <p:ph type="body" idx="4294967295"/>
          </p:nvPr>
        </p:nvSpPr>
        <p:spPr/>
        <p:txBody>
          <a:bodyPr/>
          <a:lstStyle/>
          <a:p>
            <a:pPr lvl="0">
              <a:buSzPct val="45000"/>
              <a:buFont typeface="StarSymbol"/>
              <a:buChar char="●"/>
            </a:pPr>
            <a:r>
              <a:rPr lang="en-US"/>
              <a:t>Verifiable Secret Sharing</a:t>
            </a:r>
          </a:p>
          <a:p>
            <a:pPr lvl="0">
              <a:buSzPct val="45000"/>
              <a:buFont typeface="StarSymbol"/>
              <a:buChar char="●"/>
            </a:pPr>
            <a:r>
              <a:rPr lang="en-US"/>
              <a:t>Original Verifiable Secret Sharing Algorithm</a:t>
            </a:r>
          </a:p>
          <a:p>
            <a:pPr lvl="0">
              <a:buSzPct val="45000"/>
              <a:buFont typeface="StarSymbol"/>
              <a:buChar char="●"/>
            </a:pPr>
            <a:r>
              <a:rPr lang="en-US"/>
              <a:t>Research since 1985</a:t>
            </a:r>
          </a:p>
          <a:p>
            <a:pPr lvl="0">
              <a:buSzPct val="45000"/>
              <a:buFont typeface="StarSymbol"/>
              <a:buChar char="●"/>
            </a:pPr>
            <a:r>
              <a:rPr lang="en-US"/>
              <a:t>Publicly Verifiable Secret Sharing</a:t>
            </a:r>
          </a:p>
          <a:p>
            <a:pPr lvl="0">
              <a:buSzPct val="45000"/>
              <a:buFont typeface="StarSymbol"/>
              <a:buChar char="●"/>
            </a:pPr>
            <a:r>
              <a:rPr lang="en-US"/>
              <a:t>Future Trends and Applications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Conclus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3E29-46E5-460D-AC6E-CDEFF3C06346}"/>
              </a:ext>
            </a:extLst>
          </p:cNvPr>
          <p:cNvSpPr txBox="1">
            <a:spLocks noGrp="1"/>
          </p:cNvSpPr>
          <p:nvPr>
            <p:ph type="title" idx="4294967295"/>
          </p:nvPr>
        </p:nvSpPr>
        <p:spPr/>
        <p:txBody>
          <a:bodyPr/>
          <a:lstStyle/>
          <a:p>
            <a:pPr lvl="0"/>
            <a:r>
              <a:rPr lang="en-US"/>
              <a:t>Conclusions</a:t>
            </a:r>
          </a:p>
        </p:txBody>
      </p:sp>
      <p:sp>
        <p:nvSpPr>
          <p:cNvPr id="3" name="Text Placeholder 2">
            <a:extLst>
              <a:ext uri="{FF2B5EF4-FFF2-40B4-BE49-F238E27FC236}">
                <a16:creationId xmlns:a16="http://schemas.microsoft.com/office/drawing/2014/main" id="{19A5CB29-E32D-42FD-9250-A9A5FF7B6A87}"/>
              </a:ext>
            </a:extLst>
          </p:cNvPr>
          <p:cNvSpPr txBox="1">
            <a:spLocks noGrp="1"/>
          </p:cNvSpPr>
          <p:nvPr>
            <p:ph type="body" idx="4294967295"/>
          </p:nvPr>
        </p:nvSpPr>
        <p:spPr/>
        <p:txBody>
          <a:bodyPr/>
          <a:lstStyle/>
          <a:p>
            <a:pPr lvl="0">
              <a:buSzPct val="45000"/>
              <a:buFont typeface="StarSymbol"/>
              <a:buChar char="●"/>
            </a:pPr>
            <a:r>
              <a:rPr lang="en-US"/>
              <a:t>PVSS is a growing field with opportunities.</a:t>
            </a:r>
          </a:p>
          <a:p>
            <a:pPr lvl="0">
              <a:buSzPct val="45000"/>
              <a:buFont typeface="StarSymbol"/>
              <a:buChar char="●"/>
            </a:pPr>
            <a:r>
              <a:rPr lang="en-US"/>
              <a:t>PVSS has a number of applications being developed (2011) including:</a:t>
            </a:r>
          </a:p>
          <a:p>
            <a:pPr lvl="1" hangingPunct="0">
              <a:spcBef>
                <a:spcPts val="1417"/>
              </a:spcBef>
              <a:buSzPct val="75000"/>
              <a:buFont typeface="StarSymbol"/>
              <a:buChar char="–"/>
            </a:pPr>
            <a:r>
              <a:rPr lang="en-US" sz="3200">
                <a:solidFill>
                  <a:srgbClr val="0066CC"/>
                </a:solidFill>
                <a:highlight>
                  <a:scrgbClr r="0" g="0" b="0">
                    <a:alpha val="0"/>
                  </a:scrgbClr>
                </a:highlight>
                <a:latin typeface="Liberation Sans" pitchFamily="18"/>
              </a:rPr>
              <a:t>Key Escrow</a:t>
            </a:r>
          </a:p>
          <a:p>
            <a:pPr lvl="1" hangingPunct="0">
              <a:spcBef>
                <a:spcPts val="1417"/>
              </a:spcBef>
              <a:buSzPct val="75000"/>
              <a:buFont typeface="StarSymbol"/>
              <a:buChar char="–"/>
            </a:pPr>
            <a:r>
              <a:rPr lang="en-US" sz="3200">
                <a:solidFill>
                  <a:srgbClr val="0066CC"/>
                </a:solidFill>
                <a:highlight>
                  <a:scrgbClr r="0" g="0" b="0">
                    <a:alpha val="0"/>
                  </a:scrgbClr>
                </a:highlight>
                <a:latin typeface="Liberation Sans" pitchFamily="18"/>
              </a:rPr>
              <a:t>Electronic Voting</a:t>
            </a:r>
          </a:p>
          <a:p>
            <a:pPr lvl="1" hangingPunct="0">
              <a:spcBef>
                <a:spcPts val="1417"/>
              </a:spcBef>
              <a:buSzPct val="75000"/>
              <a:buFont typeface="StarSymbol"/>
              <a:buChar char="–"/>
            </a:pPr>
            <a:r>
              <a:rPr lang="en-US" sz="3200">
                <a:solidFill>
                  <a:srgbClr val="0066CC"/>
                </a:solidFill>
                <a:highlight>
                  <a:scrgbClr r="0" g="0" b="0">
                    <a:alpha val="0"/>
                  </a:scrgbClr>
                </a:highlight>
                <a:latin typeface="Liberation Sans" pitchFamily="18"/>
              </a:rPr>
              <a:t>Electronic Cash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Referenc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B6A6-18BF-4BCB-91FF-3F54D16338EB}"/>
              </a:ext>
            </a:extLst>
          </p:cNvPr>
          <p:cNvSpPr txBox="1">
            <a:spLocks noGrp="1"/>
          </p:cNvSpPr>
          <p:nvPr>
            <p:ph type="title" idx="4294967295"/>
          </p:nvPr>
        </p:nvSpPr>
        <p:spPr/>
        <p:txBody>
          <a:bodyPr/>
          <a:lstStyle/>
          <a:p>
            <a:pPr lvl="0"/>
            <a:r>
              <a:rPr lang="en-US"/>
              <a:t>References</a:t>
            </a:r>
          </a:p>
        </p:txBody>
      </p:sp>
      <p:sp>
        <p:nvSpPr>
          <p:cNvPr id="3" name="Text Placeholder 2">
            <a:extLst>
              <a:ext uri="{FF2B5EF4-FFF2-40B4-BE49-F238E27FC236}">
                <a16:creationId xmlns:a16="http://schemas.microsoft.com/office/drawing/2014/main" id="{B3077919-D4AE-42E4-9A4D-A8D676C7C060}"/>
              </a:ext>
            </a:extLst>
          </p:cNvPr>
          <p:cNvSpPr txBox="1">
            <a:spLocks noGrp="1"/>
          </p:cNvSpPr>
          <p:nvPr>
            <p:ph type="body" idx="4294967295"/>
          </p:nvPr>
        </p:nvSpPr>
        <p:spPr/>
        <p:txBody>
          <a:bodyPr/>
          <a:lstStyle/>
          <a:p>
            <a:pPr lvl="0">
              <a:buSzPct val="45000"/>
              <a:buFont typeface="StarSymbol"/>
              <a:buChar char="●"/>
            </a:pPr>
            <a:r>
              <a:rPr lang="en-US" sz="1800"/>
              <a:t>M. Nojoumian, Lecture Notes, COT6427 Secret Sharing Protocols, Florida Atlantic University, Spring 2018</a:t>
            </a:r>
          </a:p>
          <a:p>
            <a:pPr lvl="0">
              <a:buSzPct val="45000"/>
              <a:buFont typeface="StarSymbol"/>
              <a:buChar char="●"/>
            </a:pPr>
            <a:r>
              <a:rPr lang="en-US" sz="1800"/>
              <a:t>B.Chor, S. Goldwasser, S. Micali, B. Awerbuch. Verifiable Secret Sharing and Achieving Simultaneity in the Presence of Faults. </a:t>
            </a:r>
            <a:r>
              <a:rPr lang="en-US" sz="1800" i="1"/>
              <a:t>Proceedings of the 26</a:t>
            </a:r>
            <a:r>
              <a:rPr lang="en-US" sz="1800" i="1" baseline="30000"/>
              <a:t>th</a:t>
            </a:r>
            <a:r>
              <a:rPr lang="en-US" sz="1800" i="1"/>
              <a:t> IEEE Symposium on the Foundations of Computer Science (FOCS), </a:t>
            </a:r>
            <a:r>
              <a:rPr lang="en-US" sz="1800"/>
              <a:t>pp. 383-395, 1985</a:t>
            </a:r>
          </a:p>
          <a:p>
            <a:pPr lvl="0">
              <a:buSzPct val="45000"/>
              <a:buFont typeface="StarSymbol"/>
              <a:buChar char="●"/>
            </a:pPr>
            <a:r>
              <a:rPr lang="en-US" sz="1800"/>
              <a:t>M. Stadler. Publicly Verifiable Secret Sharing. U. Mauer(Ed.) </a:t>
            </a:r>
            <a:r>
              <a:rPr lang="en-US" sz="1800" i="1"/>
              <a:t>Advances in Cryptography – EUROCRYPT ‘96, LNCS 1070,</a:t>
            </a:r>
          </a:p>
          <a:p>
            <a:pPr lvl="0">
              <a:buSzPct val="45000"/>
              <a:buFont typeface="StarSymbol"/>
              <a:buChar char="●"/>
            </a:pPr>
            <a:r>
              <a:rPr lang="en-US" sz="1800"/>
              <a:t>S. Jepsen, K. Lemming. </a:t>
            </a:r>
            <a:r>
              <a:rPr lang="en-US" sz="1800" i="1"/>
              <a:t>Electronic Voting Application Based on Public Verifiable Secret Sharing. </a:t>
            </a:r>
            <a:r>
              <a:rPr lang="en-US" sz="1800"/>
              <a:t>Masters Thesis, Department of Mathematics, Aalborg University, 2016</a:t>
            </a:r>
          </a:p>
          <a:p>
            <a:pPr lvl="0">
              <a:buSzPct val="45000"/>
              <a:buFont typeface="StarSymbol"/>
              <a:buChar char="●"/>
            </a:pPr>
            <a:r>
              <a:rPr lang="en-US" sz="1800"/>
              <a:t>T. Wu, Y. TSENG. </a:t>
            </a:r>
            <a:r>
              <a:rPr lang="en-US" sz="1800" i="1"/>
              <a:t>A Pairing-Based Publicly Verifiable Secret Sharing Scheme, </a:t>
            </a:r>
            <a:r>
              <a:rPr lang="en-US" sz="1800"/>
              <a:t>Journal of Systems Science &amp; Complexity, Feb 2011 24:186-194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Disclaim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0738-94BF-4F25-AFAF-4FEAF0232431}"/>
              </a:ext>
            </a:extLst>
          </p:cNvPr>
          <p:cNvSpPr txBox="1">
            <a:spLocks noGrp="1"/>
          </p:cNvSpPr>
          <p:nvPr>
            <p:ph type="title" idx="4294967295"/>
          </p:nvPr>
        </p:nvSpPr>
        <p:spPr/>
        <p:txBody>
          <a:bodyPr/>
          <a:lstStyle/>
          <a:p>
            <a:pPr lvl="0"/>
            <a:r>
              <a:rPr lang="en-US"/>
              <a:t>Disclaimer</a:t>
            </a:r>
          </a:p>
        </p:txBody>
      </p:sp>
      <p:sp>
        <p:nvSpPr>
          <p:cNvPr id="3" name="Text Placeholder 2">
            <a:extLst>
              <a:ext uri="{FF2B5EF4-FFF2-40B4-BE49-F238E27FC236}">
                <a16:creationId xmlns:a16="http://schemas.microsoft.com/office/drawing/2014/main" id="{B6D6D51B-2F82-4F82-BCF9-93DC0F108B23}"/>
              </a:ext>
            </a:extLst>
          </p:cNvPr>
          <p:cNvSpPr txBox="1">
            <a:spLocks noGrp="1"/>
          </p:cNvSpPr>
          <p:nvPr>
            <p:ph type="body" idx="4294967295"/>
          </p:nvPr>
        </p:nvSpPr>
        <p:spPr>
          <a:xfrm>
            <a:off x="503999" y="1371599"/>
            <a:ext cx="9071640" cy="4384440"/>
          </a:xfrm>
        </p:spPr>
        <p:txBody>
          <a:bodyPr/>
          <a:lstStyle/>
          <a:p>
            <a:pPr lvl="0">
              <a:buSzPct val="45000"/>
              <a:buFont typeface="StarSymbol"/>
              <a:buChar char="●"/>
            </a:pPr>
            <a:r>
              <a:rPr lang="en-US"/>
              <a:t>Lots of things in this fields</a:t>
            </a:r>
          </a:p>
          <a:p>
            <a:pPr lvl="0">
              <a:buSzPct val="45000"/>
              <a:buFont typeface="StarSymbol"/>
              <a:buChar char="●"/>
            </a:pPr>
            <a:r>
              <a:rPr lang="en-US"/>
              <a:t>Originally wanted to work with Stinson and Wei’s paper</a:t>
            </a:r>
          </a:p>
          <a:p>
            <a:pPr lvl="0">
              <a:buSzPct val="45000"/>
              <a:buFont typeface="StarSymbol"/>
              <a:buChar char="●"/>
            </a:pPr>
            <a:r>
              <a:rPr lang="en-US"/>
              <a:t>Then Stadler</a:t>
            </a:r>
          </a:p>
          <a:p>
            <a:pPr lvl="0">
              <a:buSzPct val="45000"/>
              <a:buFont typeface="StarSymbol"/>
              <a:buChar char="●"/>
            </a:pPr>
            <a:r>
              <a:rPr lang="en-US"/>
              <a:t>Then Gan, et al.</a:t>
            </a:r>
          </a:p>
          <a:p>
            <a:pPr lvl="0">
              <a:buSzPct val="45000"/>
              <a:buFont typeface="StarSymbol"/>
              <a:buChar char="●"/>
            </a:pPr>
            <a:r>
              <a:rPr lang="en-US"/>
              <a:t>Then Wu &amp; Tseng</a:t>
            </a:r>
          </a:p>
          <a:p>
            <a:pPr lvl="0">
              <a:buSzPct val="45000"/>
              <a:buFont typeface="StarSymbol"/>
              <a:buChar char="●"/>
            </a:pPr>
            <a:r>
              <a:rPr lang="en-US"/>
              <a:t>If I had 2 more weeks then I’d probably do Jeppsen &amp; Lemming (Voting) or probably Chen, et al. (Executing wills online)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Histo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61162-26E3-46DA-A8C0-3BE32B3FEC59}"/>
              </a:ext>
            </a:extLst>
          </p:cNvPr>
          <p:cNvSpPr txBox="1">
            <a:spLocks noGrp="1"/>
          </p:cNvSpPr>
          <p:nvPr>
            <p:ph type="title" idx="4294967295"/>
          </p:nvPr>
        </p:nvSpPr>
        <p:spPr/>
        <p:txBody>
          <a:bodyPr/>
          <a:lstStyle/>
          <a:p>
            <a:pPr lvl="0"/>
            <a:r>
              <a:rPr lang="en-US"/>
              <a:t>History</a:t>
            </a:r>
          </a:p>
        </p:txBody>
      </p:sp>
      <p:sp>
        <p:nvSpPr>
          <p:cNvPr id="3" name="Text Placeholder 2">
            <a:extLst>
              <a:ext uri="{FF2B5EF4-FFF2-40B4-BE49-F238E27FC236}">
                <a16:creationId xmlns:a16="http://schemas.microsoft.com/office/drawing/2014/main" id="{AB5F4B7A-5FF5-4F32-B0C4-81B782E5EEE9}"/>
              </a:ext>
            </a:extLst>
          </p:cNvPr>
          <p:cNvSpPr txBox="1">
            <a:spLocks noGrp="1"/>
          </p:cNvSpPr>
          <p:nvPr>
            <p:ph type="body" idx="4294967295"/>
          </p:nvPr>
        </p:nvSpPr>
        <p:spPr>
          <a:xfrm>
            <a:off x="503999" y="1554479"/>
            <a:ext cx="9071640" cy="4384440"/>
          </a:xfrm>
        </p:spPr>
        <p:txBody>
          <a:bodyPr/>
          <a:lstStyle/>
          <a:p>
            <a:pPr lvl="0">
              <a:buSzPct val="45000"/>
              <a:buFont typeface="StarSymbol"/>
              <a:buChar char="●"/>
            </a:pPr>
            <a:r>
              <a:rPr lang="en-US"/>
              <a:t>1979 – basic secret sharing schemes proposed</a:t>
            </a:r>
          </a:p>
          <a:p>
            <a:pPr lvl="1" hangingPunct="0">
              <a:spcBef>
                <a:spcPts val="1417"/>
              </a:spcBef>
              <a:buSzPct val="75000"/>
              <a:buFont typeface="StarSymbol"/>
              <a:buChar char="–"/>
            </a:pPr>
            <a:r>
              <a:rPr lang="en-US" sz="3200">
                <a:solidFill>
                  <a:srgbClr val="0066CC"/>
                </a:solidFill>
                <a:highlight>
                  <a:scrgbClr r="0" g="0" b="0">
                    <a:alpha val="0"/>
                  </a:scrgbClr>
                </a:highlight>
                <a:latin typeface="Liberation Sans" pitchFamily="18"/>
              </a:rPr>
              <a:t>Assumed all participants honest</a:t>
            </a:r>
          </a:p>
          <a:p>
            <a:pPr lvl="0">
              <a:buSzPct val="45000"/>
              <a:buFont typeface="StarSymbol"/>
              <a:buChar char="●"/>
            </a:pPr>
            <a:r>
              <a:rPr lang="en-US"/>
              <a:t>1987 – Feldman proposed first Verifiable secret sharing (VSS)</a:t>
            </a:r>
          </a:p>
          <a:p>
            <a:pPr lvl="1" hangingPunct="0">
              <a:spcBef>
                <a:spcPts val="1417"/>
              </a:spcBef>
              <a:buSzPct val="75000"/>
              <a:buFont typeface="StarSymbol"/>
              <a:buChar char="–"/>
            </a:pPr>
            <a:r>
              <a:rPr lang="en-US" sz="3200">
                <a:solidFill>
                  <a:srgbClr val="0066CC"/>
                </a:solidFill>
                <a:highlight>
                  <a:scrgbClr r="0" g="0" b="0">
                    <a:alpha val="0"/>
                  </a:scrgbClr>
                </a:highlight>
                <a:latin typeface="Liberation Sans" pitchFamily="18"/>
              </a:rPr>
              <a:t>Allowed participants to verify their shares but not others</a:t>
            </a:r>
          </a:p>
          <a:p>
            <a:pPr lvl="0">
              <a:buSzPct val="45000"/>
              <a:buFont typeface="StarSymbol"/>
              <a:buChar char="●"/>
            </a:pPr>
            <a:r>
              <a:rPr lang="en-US"/>
              <a:t>1996 – Stadler introduced first Publicly Verifiable Secret Sharing (PVSS)</a:t>
            </a:r>
          </a:p>
          <a:p>
            <a:pPr lvl="1" hangingPunct="0">
              <a:spcBef>
                <a:spcPts val="1417"/>
              </a:spcBef>
              <a:buSzPct val="75000"/>
              <a:buFont typeface="StarSymbol"/>
              <a:buChar char="–"/>
            </a:pPr>
            <a:r>
              <a:rPr lang="en-US" sz="3200">
                <a:solidFill>
                  <a:srgbClr val="0066CC"/>
                </a:solidFill>
                <a:highlight>
                  <a:scrgbClr r="0" g="0" b="0">
                    <a:alpha val="0"/>
                  </a:scrgbClr>
                </a:highlight>
                <a:latin typeface="Liberation Sans" pitchFamily="18"/>
              </a:rPr>
              <a:t>Verify shares held by any participant without revealing own shares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F9935-3175-4A6E-87FD-1C97A7CCEF75}"/>
              </a:ext>
            </a:extLst>
          </p:cNvPr>
          <p:cNvSpPr txBox="1">
            <a:spLocks noGrp="1"/>
          </p:cNvSpPr>
          <p:nvPr>
            <p:ph type="title" idx="4294967295"/>
          </p:nvPr>
        </p:nvSpPr>
        <p:spPr/>
        <p:txBody>
          <a:bodyPr/>
          <a:lstStyle/>
          <a:p>
            <a:pPr lvl="0"/>
            <a:r>
              <a:rPr lang="en-US"/>
              <a:t>Overview</a:t>
            </a:r>
          </a:p>
        </p:txBody>
      </p:sp>
      <p:sp>
        <p:nvSpPr>
          <p:cNvPr id="3" name="Text Placeholder 2">
            <a:extLst>
              <a:ext uri="{FF2B5EF4-FFF2-40B4-BE49-F238E27FC236}">
                <a16:creationId xmlns:a16="http://schemas.microsoft.com/office/drawing/2014/main" id="{AC148004-9708-4DCE-A576-A31BE53AFF47}"/>
              </a:ext>
            </a:extLst>
          </p:cNvPr>
          <p:cNvSpPr txBox="1">
            <a:spLocks noGrp="1"/>
          </p:cNvSpPr>
          <p:nvPr>
            <p:ph type="body" idx="4294967295"/>
          </p:nvPr>
        </p:nvSpPr>
        <p:spPr/>
        <p:txBody>
          <a:bodyPr/>
          <a:lstStyle/>
          <a:p>
            <a:pPr lvl="0">
              <a:buSzPct val="45000"/>
              <a:buFont typeface="StarSymbol"/>
              <a:buChar char="●"/>
            </a:pPr>
            <a:r>
              <a:rPr lang="en-US"/>
              <a:t>PVSS has numerous applications</a:t>
            </a:r>
          </a:p>
          <a:p>
            <a:pPr lvl="1" hangingPunct="0">
              <a:spcBef>
                <a:spcPts val="1417"/>
              </a:spcBef>
              <a:buSzPct val="75000"/>
              <a:buFont typeface="StarSymbol"/>
              <a:buChar char="–"/>
            </a:pPr>
            <a:r>
              <a:rPr lang="en-US" sz="3200">
                <a:solidFill>
                  <a:srgbClr val="0066CC"/>
                </a:solidFill>
                <a:highlight>
                  <a:scrgbClr r="0" g="0" b="0">
                    <a:alpha val="0"/>
                  </a:scrgbClr>
                </a:highlight>
                <a:latin typeface="Liberation Sans" pitchFamily="18"/>
              </a:rPr>
              <a:t>Electronic voting</a:t>
            </a:r>
          </a:p>
          <a:p>
            <a:pPr lvl="1" hangingPunct="0">
              <a:spcBef>
                <a:spcPts val="1417"/>
              </a:spcBef>
              <a:buSzPct val="75000"/>
              <a:buFont typeface="StarSymbol"/>
              <a:buChar char="–"/>
            </a:pPr>
            <a:r>
              <a:rPr lang="en-US" sz="3200">
                <a:solidFill>
                  <a:srgbClr val="0066CC"/>
                </a:solidFill>
                <a:highlight>
                  <a:scrgbClr r="0" g="0" b="0">
                    <a:alpha val="0"/>
                  </a:scrgbClr>
                </a:highlight>
                <a:latin typeface="Liberation Sans" pitchFamily="18"/>
              </a:rPr>
              <a:t>Key escrow systems</a:t>
            </a:r>
          </a:p>
          <a:p>
            <a:pPr lvl="1" hangingPunct="0">
              <a:spcBef>
                <a:spcPts val="1417"/>
              </a:spcBef>
              <a:buSzPct val="75000"/>
              <a:buFont typeface="StarSymbol"/>
              <a:buChar char="–"/>
            </a:pPr>
            <a:r>
              <a:rPr lang="en-US" sz="3200">
                <a:solidFill>
                  <a:srgbClr val="0066CC"/>
                </a:solidFill>
                <a:highlight>
                  <a:scrgbClr r="0" g="0" b="0">
                    <a:alpha val="0"/>
                  </a:scrgbClr>
                </a:highlight>
                <a:latin typeface="Liberation Sans" pitchFamily="18"/>
              </a:rPr>
              <a:t>Commerce</a:t>
            </a:r>
          </a:p>
          <a:p>
            <a:pPr lvl="2" hangingPunct="0">
              <a:spcBef>
                <a:spcPts val="1417"/>
              </a:spcBef>
              <a:buSzPct val="45000"/>
              <a:buFont typeface="StarSymbol"/>
              <a:buChar char="●"/>
            </a:pPr>
            <a:r>
              <a:rPr lang="en-US" sz="3200">
                <a:solidFill>
                  <a:srgbClr val="0066CC"/>
                </a:solidFill>
                <a:highlight>
                  <a:scrgbClr r="0" g="0" b="0">
                    <a:alpha val="0"/>
                  </a:scrgbClr>
                </a:highlight>
                <a:latin typeface="Liberation Sans" pitchFamily="18"/>
              </a:rPr>
              <a:t>Anonymous cash exchange</a:t>
            </a:r>
          </a:p>
          <a:p>
            <a:pPr lvl="1" hangingPunct="0">
              <a:spcBef>
                <a:spcPts val="1417"/>
              </a:spcBef>
              <a:buSzPct val="75000"/>
              <a:buFont typeface="StarSymbol"/>
              <a:buChar char="–"/>
            </a:pPr>
            <a:r>
              <a:rPr lang="en-US" sz="3200">
                <a:solidFill>
                  <a:srgbClr val="0066CC"/>
                </a:solidFill>
                <a:highlight>
                  <a:scrgbClr r="0" g="0" b="0">
                    <a:alpha val="0"/>
                  </a:scrgbClr>
                </a:highlight>
                <a:latin typeface="Liberation Sans" pitchFamily="18"/>
              </a:rPr>
              <a:t>Signature authentication</a:t>
            </a:r>
          </a:p>
          <a:p>
            <a:pPr lvl="1" hangingPunct="0">
              <a:spcBef>
                <a:spcPts val="1417"/>
              </a:spcBef>
              <a:buSzPct val="75000"/>
              <a:buFont typeface="StarSymbol"/>
              <a:buChar char="–"/>
            </a:pPr>
            <a:r>
              <a:rPr lang="en-US" sz="3200">
                <a:solidFill>
                  <a:srgbClr val="0066CC"/>
                </a:solidFill>
                <a:highlight>
                  <a:scrgbClr r="0" g="0" b="0">
                    <a:alpha val="0"/>
                  </a:scrgbClr>
                </a:highlight>
                <a:latin typeface="Liberation Sans" pitchFamily="18"/>
              </a:rPr>
              <a:t>Revocable authority</a:t>
            </a:r>
          </a:p>
          <a:p>
            <a:pPr lvl="1" hangingPunct="0">
              <a:spcBef>
                <a:spcPts val="1417"/>
              </a:spcBef>
              <a:buSzPct val="75000"/>
              <a:buFont typeface="StarSymbol"/>
              <a:buChar char="–"/>
            </a:pPr>
            <a:r>
              <a:rPr lang="en-US" sz="3200">
                <a:solidFill>
                  <a:srgbClr val="0066CC"/>
                </a:solidFill>
                <a:highlight>
                  <a:scrgbClr r="0" g="0" b="0">
                    <a:alpha val="0"/>
                  </a:scrgbClr>
                </a:highlight>
                <a:latin typeface="Liberation Sans" pitchFamily="18"/>
              </a:rPr>
              <a:t>Authentication of Last Will and Testament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New Developm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8CD7-CD7F-4588-9BE3-CB2B9535F9DC}"/>
              </a:ext>
            </a:extLst>
          </p:cNvPr>
          <p:cNvSpPr txBox="1">
            <a:spLocks noGrp="1"/>
          </p:cNvSpPr>
          <p:nvPr>
            <p:ph type="title" idx="4294967295"/>
          </p:nvPr>
        </p:nvSpPr>
        <p:spPr/>
        <p:txBody>
          <a:bodyPr/>
          <a:lstStyle/>
          <a:p>
            <a:pPr lvl="0"/>
            <a:r>
              <a:rPr lang="en-US"/>
              <a:t>New Developments</a:t>
            </a:r>
          </a:p>
        </p:txBody>
      </p:sp>
      <p:sp>
        <p:nvSpPr>
          <p:cNvPr id="3" name="Text Placeholder 2">
            <a:extLst>
              <a:ext uri="{FF2B5EF4-FFF2-40B4-BE49-F238E27FC236}">
                <a16:creationId xmlns:a16="http://schemas.microsoft.com/office/drawing/2014/main" id="{EDF6DDED-F884-40DA-95B0-CABDF2BDDA87}"/>
              </a:ext>
            </a:extLst>
          </p:cNvPr>
          <p:cNvSpPr txBox="1">
            <a:spLocks noGrp="1"/>
          </p:cNvSpPr>
          <p:nvPr>
            <p:ph type="body" idx="4294967295"/>
          </p:nvPr>
        </p:nvSpPr>
        <p:spPr/>
        <p:txBody>
          <a:bodyPr/>
          <a:lstStyle/>
          <a:p>
            <a:pPr lvl="0">
              <a:buSzPct val="45000"/>
              <a:buFont typeface="StarSymbol"/>
              <a:buChar char="●"/>
            </a:pPr>
            <a:r>
              <a:rPr lang="en-US"/>
              <a:t>Elliptic Curves</a:t>
            </a:r>
          </a:p>
          <a:p>
            <a:pPr lvl="1" hangingPunct="0">
              <a:spcBef>
                <a:spcPts val="1417"/>
              </a:spcBef>
              <a:buSzPct val="75000"/>
              <a:buFont typeface="StarSymbol"/>
              <a:buChar char="–"/>
            </a:pPr>
            <a:r>
              <a:rPr lang="en-US" sz="3200">
                <a:solidFill>
                  <a:srgbClr val="0066CC"/>
                </a:solidFill>
                <a:highlight>
                  <a:scrgbClr r="0" g="0" b="0">
                    <a:alpha val="0"/>
                  </a:scrgbClr>
                </a:highlight>
                <a:latin typeface="Liberation Sans" pitchFamily="18"/>
              </a:rPr>
              <a:t>Weil pairing in 1993</a:t>
            </a:r>
          </a:p>
          <a:p>
            <a:pPr lvl="1" hangingPunct="0">
              <a:spcBef>
                <a:spcPts val="1417"/>
              </a:spcBef>
              <a:buSzPct val="75000"/>
              <a:buFont typeface="StarSymbol"/>
              <a:buChar char="–"/>
            </a:pPr>
            <a:r>
              <a:rPr lang="en-US" sz="3200">
                <a:solidFill>
                  <a:srgbClr val="0066CC"/>
                </a:solidFill>
                <a:highlight>
                  <a:scrgbClr r="0" g="0" b="0">
                    <a:alpha val="0"/>
                  </a:scrgbClr>
                </a:highlight>
                <a:latin typeface="Liberation Sans" pitchFamily="18"/>
              </a:rPr>
              <a:t>Joux – identity based encryption, signature algorithm (2000)</a:t>
            </a:r>
          </a:p>
          <a:p>
            <a:pPr lvl="0">
              <a:buSzPct val="45000"/>
              <a:buFont typeface="StarSymbol"/>
              <a:buChar char="●"/>
            </a:pPr>
            <a:r>
              <a:rPr lang="en-US"/>
              <a:t>Pairing Based cryptography</a:t>
            </a:r>
          </a:p>
          <a:p>
            <a:pPr lvl="1" hangingPunct="0">
              <a:spcBef>
                <a:spcPts val="1417"/>
              </a:spcBef>
              <a:buSzPct val="75000"/>
              <a:buFont typeface="StarSymbol"/>
              <a:buChar char="–"/>
            </a:pPr>
            <a:r>
              <a:rPr lang="en-US" sz="3200">
                <a:solidFill>
                  <a:srgbClr val="0066CC"/>
                </a:solidFill>
                <a:highlight>
                  <a:scrgbClr r="0" g="0" b="0">
                    <a:alpha val="0"/>
                  </a:scrgbClr>
                </a:highlight>
                <a:latin typeface="Liberation Sans" pitchFamily="18"/>
              </a:rPr>
              <a:t>Signatures (2002)</a:t>
            </a:r>
          </a:p>
          <a:p>
            <a:pPr lvl="1" hangingPunct="0">
              <a:spcBef>
                <a:spcPts val="1417"/>
              </a:spcBef>
              <a:buSzPct val="75000"/>
              <a:buFont typeface="StarSymbol"/>
              <a:buChar char="–"/>
            </a:pPr>
            <a:r>
              <a:rPr lang="en-US" sz="3200">
                <a:solidFill>
                  <a:srgbClr val="0066CC"/>
                </a:solidFill>
                <a:highlight>
                  <a:scrgbClr r="0" g="0" b="0">
                    <a:alpha val="0"/>
                  </a:scrgbClr>
                </a:highlight>
                <a:latin typeface="Liberation Sans" pitchFamily="18"/>
              </a:rPr>
              <a:t>Key agreement protocols (2002)</a:t>
            </a:r>
          </a:p>
          <a:p>
            <a:pPr lvl="1" hangingPunct="0">
              <a:spcBef>
                <a:spcPts val="1417"/>
              </a:spcBef>
              <a:buSzPct val="75000"/>
              <a:buFont typeface="StarSymbol"/>
              <a:buChar char="–"/>
            </a:pPr>
            <a:r>
              <a:rPr lang="en-US" sz="3200">
                <a:solidFill>
                  <a:srgbClr val="0066CC"/>
                </a:solidFill>
                <a:highlight>
                  <a:scrgbClr r="0" g="0" b="0">
                    <a:alpha val="0"/>
                  </a:scrgbClr>
                </a:highlight>
                <a:latin typeface="Liberation Sans" pitchFamily="18"/>
              </a:rPr>
              <a:t>Signcryption algorithms (2005)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General Model Of PV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47DDC-F679-4796-8F17-486D01CB9B51}"/>
              </a:ext>
            </a:extLst>
          </p:cNvPr>
          <p:cNvSpPr txBox="1">
            <a:spLocks noGrp="1"/>
          </p:cNvSpPr>
          <p:nvPr>
            <p:ph type="title" idx="4294967295"/>
          </p:nvPr>
        </p:nvSpPr>
        <p:spPr/>
        <p:txBody>
          <a:bodyPr/>
          <a:lstStyle/>
          <a:p>
            <a:pPr lvl="0"/>
            <a:r>
              <a:rPr lang="en-US"/>
              <a:t>General Model of PVSS</a:t>
            </a:r>
          </a:p>
        </p:txBody>
      </p:sp>
      <p:sp>
        <p:nvSpPr>
          <p:cNvPr id="3" name="Text Placeholder 2">
            <a:extLst>
              <a:ext uri="{FF2B5EF4-FFF2-40B4-BE49-F238E27FC236}">
                <a16:creationId xmlns:a16="http://schemas.microsoft.com/office/drawing/2014/main" id="{24A5E33F-9238-409E-9E1F-A3826301F6F3}"/>
              </a:ext>
            </a:extLst>
          </p:cNvPr>
          <p:cNvSpPr txBox="1">
            <a:spLocks noGrp="1"/>
          </p:cNvSpPr>
          <p:nvPr>
            <p:ph type="body" idx="4294967295"/>
          </p:nvPr>
        </p:nvSpPr>
        <p:spPr/>
        <p:txBody>
          <a:bodyPr/>
          <a:lstStyle/>
          <a:p>
            <a:pPr lvl="0">
              <a:buSzPct val="45000"/>
              <a:buFont typeface="StarSymbol"/>
              <a:buChar char="●"/>
            </a:pPr>
            <a:r>
              <a:rPr lang="en-US"/>
              <a:t>Three Phases</a:t>
            </a:r>
          </a:p>
          <a:p>
            <a:pPr lvl="1" hangingPunct="0">
              <a:spcBef>
                <a:spcPts val="1417"/>
              </a:spcBef>
              <a:buSzPct val="75000"/>
              <a:buFont typeface="StarSymbol"/>
              <a:buChar char="–"/>
            </a:pPr>
            <a:r>
              <a:rPr lang="en-US" sz="3200">
                <a:solidFill>
                  <a:srgbClr val="0066CC"/>
                </a:solidFill>
                <a:highlight>
                  <a:scrgbClr r="0" g="0" b="0">
                    <a:alpha val="0"/>
                  </a:scrgbClr>
                </a:highlight>
                <a:latin typeface="Liberation Sans" pitchFamily="18"/>
              </a:rPr>
              <a:t>Initialization phase</a:t>
            </a:r>
          </a:p>
          <a:p>
            <a:pPr lvl="1" hangingPunct="0">
              <a:spcBef>
                <a:spcPts val="1417"/>
              </a:spcBef>
              <a:buSzPct val="75000"/>
              <a:buFont typeface="StarSymbol"/>
              <a:buChar char="–"/>
            </a:pPr>
            <a:r>
              <a:rPr lang="en-US" sz="3200">
                <a:solidFill>
                  <a:srgbClr val="0066CC"/>
                </a:solidFill>
                <a:highlight>
                  <a:scrgbClr r="0" g="0" b="0">
                    <a:alpha val="0"/>
                  </a:scrgbClr>
                </a:highlight>
                <a:latin typeface="Liberation Sans" pitchFamily="18"/>
              </a:rPr>
              <a:t>Distribution Phase</a:t>
            </a:r>
          </a:p>
          <a:p>
            <a:pPr lvl="1" hangingPunct="0">
              <a:spcBef>
                <a:spcPts val="1417"/>
              </a:spcBef>
              <a:buSzPct val="75000"/>
              <a:buFont typeface="StarSymbol"/>
              <a:buChar char="–"/>
            </a:pPr>
            <a:r>
              <a:rPr lang="en-US" sz="3200">
                <a:solidFill>
                  <a:srgbClr val="0066CC"/>
                </a:solidFill>
                <a:highlight>
                  <a:scrgbClr r="0" g="0" b="0">
                    <a:alpha val="0"/>
                  </a:scrgbClr>
                </a:highlight>
                <a:latin typeface="Liberation Sans" pitchFamily="18"/>
              </a:rPr>
              <a:t>Reconstruction Phase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General Model - Initializ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E0BA7-5F46-433D-B482-A5D74142AA06}"/>
              </a:ext>
            </a:extLst>
          </p:cNvPr>
          <p:cNvSpPr txBox="1">
            <a:spLocks noGrp="1"/>
          </p:cNvSpPr>
          <p:nvPr>
            <p:ph type="title" idx="4294967295"/>
          </p:nvPr>
        </p:nvSpPr>
        <p:spPr/>
        <p:txBody>
          <a:bodyPr/>
          <a:lstStyle/>
          <a:p>
            <a:pPr lvl="0"/>
            <a:r>
              <a:rPr lang="en-US"/>
              <a:t>General Model of PVSS</a:t>
            </a:r>
          </a:p>
        </p:txBody>
      </p:sp>
      <p:sp>
        <p:nvSpPr>
          <p:cNvPr id="3" name="Text Placeholder 2">
            <a:extLst>
              <a:ext uri="{FF2B5EF4-FFF2-40B4-BE49-F238E27FC236}">
                <a16:creationId xmlns:a16="http://schemas.microsoft.com/office/drawing/2014/main" id="{C7B6BC5B-59A9-4C5E-8169-458F6804CA93}"/>
              </a:ext>
            </a:extLst>
          </p:cNvPr>
          <p:cNvSpPr txBox="1">
            <a:spLocks noGrp="1"/>
          </p:cNvSpPr>
          <p:nvPr>
            <p:ph type="body" idx="4294967295"/>
          </p:nvPr>
        </p:nvSpPr>
        <p:spPr/>
        <p:txBody>
          <a:bodyPr/>
          <a:lstStyle/>
          <a:p>
            <a:pPr lvl="0">
              <a:buSzPct val="45000"/>
              <a:buFont typeface="StarSymbol"/>
              <a:buChar char="●"/>
            </a:pPr>
            <a:r>
              <a:rPr lang="en-US"/>
              <a:t>Initialization Phase</a:t>
            </a:r>
          </a:p>
          <a:p>
            <a:pPr lvl="1" hangingPunct="0">
              <a:spcBef>
                <a:spcPts val="1417"/>
              </a:spcBef>
              <a:buSzPct val="75000"/>
              <a:buFont typeface="StarSymbol"/>
              <a:buChar char="–"/>
            </a:pPr>
            <a:r>
              <a:rPr lang="en-US" sz="3200">
                <a:solidFill>
                  <a:srgbClr val="0066CC"/>
                </a:solidFill>
                <a:highlight>
                  <a:scrgbClr r="0" g="0" b="0">
                    <a:alpha val="0"/>
                  </a:scrgbClr>
                </a:highlight>
                <a:latin typeface="Liberation Sans" pitchFamily="18"/>
              </a:rPr>
              <a:t>All public parameters, private and public keys generated</a:t>
            </a:r>
          </a:p>
          <a:p>
            <a:pPr lvl="1" hangingPunct="0">
              <a:spcBef>
                <a:spcPts val="1417"/>
              </a:spcBef>
              <a:buSzPct val="75000"/>
              <a:buFont typeface="StarSymbol"/>
              <a:buChar char="–"/>
            </a:pPr>
            <a:r>
              <a:rPr lang="en-US" sz="3200">
                <a:solidFill>
                  <a:srgbClr val="0066CC"/>
                </a:solidFill>
                <a:highlight>
                  <a:scrgbClr r="0" g="0" b="0">
                    <a:alpha val="0"/>
                  </a:scrgbClr>
                </a:highlight>
                <a:latin typeface="Liberation Sans" pitchFamily="18"/>
              </a:rPr>
              <a:t>Dealer and Participants Identified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General Model - Distrib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9DAF-FC6A-4630-9005-EAF74B94C485}"/>
              </a:ext>
            </a:extLst>
          </p:cNvPr>
          <p:cNvSpPr txBox="1">
            <a:spLocks noGrp="1"/>
          </p:cNvSpPr>
          <p:nvPr>
            <p:ph type="title" idx="4294967295"/>
          </p:nvPr>
        </p:nvSpPr>
        <p:spPr/>
        <p:txBody>
          <a:bodyPr/>
          <a:lstStyle/>
          <a:p>
            <a:pPr lvl="0"/>
            <a:r>
              <a:rPr lang="en-US"/>
              <a:t>General Model of PVSS</a:t>
            </a:r>
          </a:p>
        </p:txBody>
      </p:sp>
      <p:sp>
        <p:nvSpPr>
          <p:cNvPr id="3" name="Text Placeholder 2">
            <a:extLst>
              <a:ext uri="{FF2B5EF4-FFF2-40B4-BE49-F238E27FC236}">
                <a16:creationId xmlns:a16="http://schemas.microsoft.com/office/drawing/2014/main" id="{862D16B5-B9C2-4ED9-A58C-FE3CEA9E96FF}"/>
              </a:ext>
            </a:extLst>
          </p:cNvPr>
          <p:cNvSpPr txBox="1">
            <a:spLocks noGrp="1"/>
          </p:cNvSpPr>
          <p:nvPr>
            <p:ph type="body" idx="4294967295"/>
          </p:nvPr>
        </p:nvSpPr>
        <p:spPr/>
        <p:txBody>
          <a:bodyPr/>
          <a:lstStyle/>
          <a:p>
            <a:pPr lvl="0">
              <a:buSzPct val="45000"/>
              <a:buFont typeface="StarSymbol"/>
              <a:buChar char="●"/>
            </a:pPr>
            <a:r>
              <a:rPr lang="en-US"/>
              <a:t>Distribution Phase</a:t>
            </a:r>
          </a:p>
          <a:p>
            <a:pPr lvl="1" hangingPunct="0">
              <a:spcBef>
                <a:spcPts val="1417"/>
              </a:spcBef>
              <a:buSzPct val="75000"/>
              <a:buFont typeface="StarSymbol"/>
              <a:buChar char="–"/>
            </a:pPr>
            <a:r>
              <a:rPr lang="en-US" sz="3200">
                <a:solidFill>
                  <a:srgbClr val="0066CC"/>
                </a:solidFill>
                <a:highlight>
                  <a:scrgbClr r="0" g="0" b="0">
                    <a:alpha val="0"/>
                  </a:scrgbClr>
                </a:highlight>
                <a:latin typeface="Liberation Sans" pitchFamily="18"/>
              </a:rPr>
              <a:t>Distribution of the shares: Dealer uses participants public keys and public parameters to compute values and the share of the secret to the participants</a:t>
            </a:r>
          </a:p>
          <a:p>
            <a:pPr lvl="1" hangingPunct="0">
              <a:spcBef>
                <a:spcPts val="1417"/>
              </a:spcBef>
              <a:buSzPct val="75000"/>
              <a:buFont typeface="StarSymbol"/>
              <a:buChar char="–"/>
            </a:pPr>
            <a:r>
              <a:rPr lang="en-US" sz="3200">
                <a:solidFill>
                  <a:srgbClr val="0066CC"/>
                </a:solidFill>
                <a:highlight>
                  <a:scrgbClr r="0" g="0" b="0">
                    <a:alpha val="0"/>
                  </a:scrgbClr>
                </a:highlight>
                <a:latin typeface="Liberation Sans" pitchFamily="18"/>
              </a:rPr>
              <a:t>Verification of the shares: Any share may be verified by any party.  If all shares are verified then the parties believe that the shares contain the secret and the dealer is uncorrupted.  If any share fails, the dealer is corrupted and the scheme aborts.</a:t>
            </a:r>
          </a:p>
        </p:txBody>
      </p:sp>
    </p:spTree>
  </p:cSld>
  <p:clrMapOvr>
    <a:masterClrMapping/>
  </p:clrMapOvr>
</p:sld>
</file>

<file path=ppt/theme/theme1.xml><?xml version="1.0" encoding="utf-8"?>
<a:theme xmlns:a="http://schemas.openxmlformats.org/drawingml/2006/main" name="Blue_Curv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_Curv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925</Words>
  <Application>Microsoft Office PowerPoint</Application>
  <PresentationFormat>Widescreen</PresentationFormat>
  <Paragraphs>138</Paragraphs>
  <Slides>21</Slides>
  <Notes>21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Calibri</vt:lpstr>
      <vt:lpstr>Cambria Math</vt:lpstr>
      <vt:lpstr>DejaVu Sans</vt:lpstr>
      <vt:lpstr>Liberation Sans</vt:lpstr>
      <vt:lpstr>Liberation Serif</vt:lpstr>
      <vt:lpstr>Noto Sans</vt:lpstr>
      <vt:lpstr>StarSymbol</vt:lpstr>
      <vt:lpstr>Blue_Curve</vt:lpstr>
      <vt:lpstr>Blue_Curve1</vt:lpstr>
      <vt:lpstr>Secret Sharing Protocols  -Publicly Verifiable Secret Sharing</vt:lpstr>
      <vt:lpstr>Outline</vt:lpstr>
      <vt:lpstr>Disclaimer</vt:lpstr>
      <vt:lpstr>History</vt:lpstr>
      <vt:lpstr>Overview</vt:lpstr>
      <vt:lpstr>New Developments</vt:lpstr>
      <vt:lpstr>General Model of PVSS</vt:lpstr>
      <vt:lpstr>General Model of PVSS</vt:lpstr>
      <vt:lpstr>General Model of PVSS</vt:lpstr>
      <vt:lpstr>General Model of PVSS</vt:lpstr>
      <vt:lpstr>Pairing-Based PVSS</vt:lpstr>
      <vt:lpstr>Pairing-Based PVSS</vt:lpstr>
      <vt:lpstr>Pairing-Based PVSS</vt:lpstr>
      <vt:lpstr>Pairing-Based PVSS</vt:lpstr>
      <vt:lpstr>Pairing-Based PVSS</vt:lpstr>
      <vt:lpstr>Pairing-Based PVSS</vt:lpstr>
      <vt:lpstr>Pairing-Based PVSS</vt:lpstr>
      <vt:lpstr>Pairing-Based PVSS</vt:lpstr>
      <vt:lpstr>Pairing-Based PVSS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Curve</dc:title>
  <dc:creator>Christopher Foley</dc:creator>
  <cp:lastModifiedBy>Christopher Foley</cp:lastModifiedBy>
  <cp:revision>13</cp:revision>
  <dcterms:created xsi:type="dcterms:W3CDTF">2018-04-09T15:28:43Z</dcterms:created>
  <dcterms:modified xsi:type="dcterms:W3CDTF">2018-04-17T15:02:11Z</dcterms:modified>
</cp:coreProperties>
</file>