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2406-292B-43E3-8B6E-CFB8A406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E69D8-091B-4816-BECD-2508748F2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3DD1-5673-4BC3-B19E-C6213E0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E186-B5E9-4F74-8D3F-42D9CAFB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961A-9E31-4280-B339-BA9C6C63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5651-0651-418E-AD35-8832780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ED172-A2D4-4881-A190-E43F3B6A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D571-7727-49D4-80B7-62CB75D2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2FE8-13A9-4E20-AB63-7A6A15B7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00D3-F42A-4423-87C9-D9F87F56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9F2F0-0170-4B6D-B4DD-64024FDA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72369-973D-40D6-A950-D2617D80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DC07-E433-43DF-9883-2B475E27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E33A-56BD-49C7-BBAF-E44D3769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B326-9CBF-4ED1-B955-AD852BD4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5ECA-B956-4526-8B38-F9CBC0F8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CC0D-1675-42E4-AE72-5A68C5E2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E277-7FCC-41B3-87EA-C55B1D1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6059-C254-418B-907E-B1A98168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6963-EE80-40D0-ABA2-579631D5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D398-DB7A-42A7-9E71-5D4E7D63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799D-9F5C-4766-9FD0-1D7262E6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1966-477E-43F9-8DAB-FA1611C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1CF2-A33C-43A4-BCE3-D7A07DF3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EC0A-DEF7-4562-BAD5-EBD37309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B63-A08A-4376-A31D-4E7430E6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530A-A5F2-4208-9CDF-557E2010D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E747-A8B8-4072-A28A-E29DBAFD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E843-4D0B-4BD0-B42C-A9E420CF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F2E7-942A-4E99-87E8-A4F2124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2733-701F-4C80-AD3F-0A6C1F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6E28-7962-4EE7-9BBC-E31207D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8CB4-1093-453B-AF32-E7149546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0B4C1-9121-4C90-904D-BDBB7C25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9CFFC-EE5F-41AC-A8FD-FA85A017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0C5E7-F37A-4F41-AB45-9BBA34F7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4E7B0-847D-4E56-9E70-125C4CDA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3E46F-6D53-4532-BD26-DC2BF77D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D5713-4A43-46AA-BCCF-C464515B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D52A-CBB5-4B03-961C-ED58C6F5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8A113-4AA5-48CD-9A1D-66EA3641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2AFA5-01E7-4ACC-A7E6-F19CCE4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AF560-3A9D-4CF4-BA97-2184BE2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8472E-9D0B-45CA-98A4-C62BD412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13D5C-8653-4B83-90DE-76124E3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893-025E-4B1E-B647-4A0B98F1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FD47-1EE5-4592-A9A0-05CD0A3B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2D79-2548-4CE6-AEA8-084600EC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B405-F158-45AF-AE1B-0E1A52F5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497C7-0D6E-4A2C-AE7B-0308528E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9E07-5504-4FD0-9B5A-3E2F3942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26EB-8AA5-4B72-8FE4-3FF0872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6B3F-97DC-490F-A866-E441FBA2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0C73-8142-4CDC-9192-78FCD721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271F-5DE1-4037-BEF8-EC3AD293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63D1-FAC8-41A7-93F8-136CAA2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E141-40C2-41CC-8E49-AF3CCA34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C2D5-5E05-454B-971F-D83F4396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C193C-5EFB-4C51-86BC-53A5A65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AB63-0B35-4FE6-BD2D-77D07FDD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D680-617E-4DA6-AC8E-C3BCDDF6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4313-1C7F-41DA-8E90-DB2CF8857EB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B6E8-26B8-4D58-9857-BFA7608E4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F345-0FC6-4CE3-B942-0ED7139B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1B9E-AF12-45F7-BC18-C80BA39E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5CFE-EB4A-42C9-9226-E13B10677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8C448-BF6A-4A8A-91B2-50D629B85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ECC9-4587-40C3-8EAE-28D9724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6D4D-3E72-4AD1-92BA-A6D5D63A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http://www.yoyogames.com/downloads/TutorialResources.zip</a:t>
            </a:r>
          </a:p>
        </p:txBody>
      </p:sp>
    </p:spTree>
    <p:extLst>
      <p:ext uri="{BB962C8B-B14F-4D97-AF65-F5344CB8AC3E}">
        <p14:creationId xmlns:p14="http://schemas.microsoft.com/office/powerpoint/2010/main" val="323238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C1AD-B7DD-4E25-9EE3-7C55D91C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426F-85FF-4027-A072-73821769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https://fau.az1.qualtrics.com/jfe/form/SV_25AnVI6SbcbdcVL</a:t>
            </a:r>
          </a:p>
        </p:txBody>
      </p:sp>
    </p:spTree>
    <p:extLst>
      <p:ext uri="{BB962C8B-B14F-4D97-AF65-F5344CB8AC3E}">
        <p14:creationId xmlns:p14="http://schemas.microsoft.com/office/powerpoint/2010/main" val="33046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Foley</dc:creator>
  <cp:lastModifiedBy>Christopher Foley</cp:lastModifiedBy>
  <cp:revision>2</cp:revision>
  <dcterms:created xsi:type="dcterms:W3CDTF">2018-06-15T12:19:41Z</dcterms:created>
  <dcterms:modified xsi:type="dcterms:W3CDTF">2018-06-18T12:41:42Z</dcterms:modified>
</cp:coreProperties>
</file>