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3516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3516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3516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 fontScale="66000"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328000"/>
            <a:ext cx="2348280" cy="228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5328000"/>
            <a:ext cx="3195000" cy="2282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5328000"/>
            <a:ext cx="2348280" cy="228240"/>
          </a:xfrm>
          <a:prstGeom prst="rect">
            <a:avLst/>
          </a:prstGeom>
        </p:spPr>
        <p:txBody>
          <a:bodyPr lIns="0" rIns="0" tIns="0" bIns="0"/>
          <a:p>
            <a:pPr algn="r"/>
            <a:fld id="{1E7E8F9D-3F93-459E-92BD-BC19148F92F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mailto:cfoley3@fau.edu" TargetMode="Externa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CIS5371-Project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AES and RSA Implementation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Christopher Foley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Bijayita Thapa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Overview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Description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Overall Structure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Lessons Learned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GUI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Cryptographic packages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Implementation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Description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2000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Command line driven encryption using either RSA or AES encryption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No modes available yet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128 bit keys used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If key is not specified random numbers will be generated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RSA or AES selectable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Future features: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CBC modes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Adding DES/3DES/ElGamal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192 &amp; 256 byte AES 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Overall Structure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4068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Written in C/C++ to allow for bit manipulations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CryptoPP used to allow for large integers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Cryptographic package allows for use of direct linking to packages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Command line interface provided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5394960" y="4389120"/>
            <a:ext cx="2926080" cy="1097280"/>
          </a:xfrm>
          <a:prstGeom prst="fram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6035040" y="4297680"/>
            <a:ext cx="3749040" cy="8229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6035040" y="3017520"/>
            <a:ext cx="1463040" cy="73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8046720" y="3017520"/>
            <a:ext cx="1645920" cy="73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6035040" y="1645920"/>
            <a:ext cx="3749040" cy="640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6583680" y="2286000"/>
            <a:ext cx="182880" cy="731520"/>
          </a:xfrm>
          <a:custGeom>
            <a:avLst/>
            <a:gdLst/>
            <a:ahLst/>
            <a:rect l="0" t="0" r="r" b="b"/>
            <a:pathLst>
              <a:path w="510" h="2034">
                <a:moveTo>
                  <a:pt x="0" y="404"/>
                </a:moveTo>
                <a:lnTo>
                  <a:pt x="254" y="0"/>
                </a:lnTo>
                <a:lnTo>
                  <a:pt x="509" y="404"/>
                </a:lnTo>
                <a:lnTo>
                  <a:pt x="381" y="404"/>
                </a:lnTo>
                <a:lnTo>
                  <a:pt x="381" y="1628"/>
                </a:lnTo>
                <a:lnTo>
                  <a:pt x="509" y="1628"/>
                </a:lnTo>
                <a:lnTo>
                  <a:pt x="254" y="2033"/>
                </a:lnTo>
                <a:lnTo>
                  <a:pt x="0" y="1628"/>
                </a:lnTo>
                <a:lnTo>
                  <a:pt x="127" y="1628"/>
                </a:lnTo>
                <a:lnTo>
                  <a:pt x="127" y="404"/>
                </a:lnTo>
                <a:lnTo>
                  <a:pt x="0" y="404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8778240" y="2286000"/>
            <a:ext cx="182880" cy="731520"/>
          </a:xfrm>
          <a:custGeom>
            <a:avLst/>
            <a:gdLst/>
            <a:ahLst/>
            <a:rect l="0" t="0" r="r" b="b"/>
            <a:pathLst>
              <a:path w="510" h="2034">
                <a:moveTo>
                  <a:pt x="0" y="404"/>
                </a:moveTo>
                <a:lnTo>
                  <a:pt x="254" y="0"/>
                </a:lnTo>
                <a:lnTo>
                  <a:pt x="509" y="404"/>
                </a:lnTo>
                <a:lnTo>
                  <a:pt x="381" y="404"/>
                </a:lnTo>
                <a:lnTo>
                  <a:pt x="381" y="1628"/>
                </a:lnTo>
                <a:lnTo>
                  <a:pt x="509" y="1628"/>
                </a:lnTo>
                <a:lnTo>
                  <a:pt x="254" y="2033"/>
                </a:lnTo>
                <a:lnTo>
                  <a:pt x="0" y="1628"/>
                </a:lnTo>
                <a:lnTo>
                  <a:pt x="127" y="1628"/>
                </a:lnTo>
                <a:lnTo>
                  <a:pt x="127" y="404"/>
                </a:lnTo>
                <a:lnTo>
                  <a:pt x="0" y="404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6583680" y="3749040"/>
            <a:ext cx="182880" cy="548640"/>
          </a:xfrm>
          <a:custGeom>
            <a:avLst/>
            <a:gdLst/>
            <a:ahLst/>
            <a:rect l="0" t="0" r="r" b="b"/>
            <a:pathLst>
              <a:path w="510" h="1525">
                <a:moveTo>
                  <a:pt x="0" y="303"/>
                </a:moveTo>
                <a:lnTo>
                  <a:pt x="254" y="0"/>
                </a:lnTo>
                <a:lnTo>
                  <a:pt x="509" y="303"/>
                </a:lnTo>
                <a:lnTo>
                  <a:pt x="381" y="303"/>
                </a:lnTo>
                <a:lnTo>
                  <a:pt x="381" y="1221"/>
                </a:lnTo>
                <a:lnTo>
                  <a:pt x="509" y="1221"/>
                </a:lnTo>
                <a:lnTo>
                  <a:pt x="254" y="1524"/>
                </a:lnTo>
                <a:lnTo>
                  <a:pt x="0" y="1221"/>
                </a:lnTo>
                <a:lnTo>
                  <a:pt x="127" y="1221"/>
                </a:lnTo>
                <a:lnTo>
                  <a:pt x="127" y="303"/>
                </a:lnTo>
                <a:lnTo>
                  <a:pt x="0" y="303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1"/>
          <p:cNvSpPr/>
          <p:nvPr/>
        </p:nvSpPr>
        <p:spPr>
          <a:xfrm>
            <a:off x="8686800" y="3749040"/>
            <a:ext cx="182880" cy="548640"/>
          </a:xfrm>
          <a:custGeom>
            <a:avLst/>
            <a:gdLst/>
            <a:ahLst/>
            <a:rect l="0" t="0" r="r" b="b"/>
            <a:pathLst>
              <a:path w="510" h="1525">
                <a:moveTo>
                  <a:pt x="0" y="303"/>
                </a:moveTo>
                <a:lnTo>
                  <a:pt x="254" y="0"/>
                </a:lnTo>
                <a:lnTo>
                  <a:pt x="509" y="303"/>
                </a:lnTo>
                <a:lnTo>
                  <a:pt x="381" y="303"/>
                </a:lnTo>
                <a:lnTo>
                  <a:pt x="381" y="1221"/>
                </a:lnTo>
                <a:lnTo>
                  <a:pt x="509" y="1221"/>
                </a:lnTo>
                <a:lnTo>
                  <a:pt x="254" y="1524"/>
                </a:lnTo>
                <a:lnTo>
                  <a:pt x="0" y="1221"/>
                </a:lnTo>
                <a:lnTo>
                  <a:pt x="127" y="1221"/>
                </a:lnTo>
                <a:lnTo>
                  <a:pt x="127" y="303"/>
                </a:lnTo>
                <a:lnTo>
                  <a:pt x="0" y="303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Shape 12"/>
          <p:cNvSpPr txBox="1"/>
          <p:nvPr/>
        </p:nvSpPr>
        <p:spPr>
          <a:xfrm>
            <a:off x="6675120" y="4572000"/>
            <a:ext cx="2743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CryptoPP Library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Shape 13"/>
          <p:cNvSpPr txBox="1"/>
          <p:nvPr/>
        </p:nvSpPr>
        <p:spPr>
          <a:xfrm>
            <a:off x="6309360" y="320040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RSA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TextShape 14"/>
          <p:cNvSpPr txBox="1"/>
          <p:nvPr/>
        </p:nvSpPr>
        <p:spPr>
          <a:xfrm>
            <a:off x="8412480" y="320040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TextShape 15"/>
          <p:cNvSpPr txBox="1"/>
          <p:nvPr/>
        </p:nvSpPr>
        <p:spPr>
          <a:xfrm>
            <a:off x="6400800" y="1737360"/>
            <a:ext cx="3108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Application (CIS5371-Driver)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Lessons Learned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GUI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Treefrog Framework selected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Cryptographic Package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CryptoPP chosen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Implementation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Issues and concens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Lessons Learned - GUI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Treefrog Framework Selected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C/C++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Framework is selectable which means complexity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Requires server running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Changes to GUI require full rebuildGUI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OpenSQL/MariaDB or MongoDB available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Requires screen design first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After 3 weeks of evenings, I gave up and went to command line.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Java easier for GUI, but we will continue to investigate/learn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2376000" y="108000"/>
            <a:ext cx="5328000" cy="93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Lessons Learned - CryptoPP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CryptoPP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Cryptographic package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Numerous algorithms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Number Theoretic Package – great for debug and test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Large integers up to 2</a:t>
            </a:r>
            <a:r>
              <a:rPr b="0" lang="en-US" sz="2400" spc="-1" strike="noStrike" baseline="33000">
                <a:solidFill>
                  <a:srgbClr val="ffffff"/>
                </a:solidFill>
                <a:latin typeface="Arial"/>
              </a:rPr>
              <a:t>255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Mathematical functions (including XOR and modulus)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Prime/Coprime/Calculate multiplicative invers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C/C++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2376000" y="108000"/>
            <a:ext cx="5328000" cy="93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Lessons Learned - Implementation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1000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Although CPU supports 64 bits DES is best implemented as 8 bytes.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Std::string allows use of streaming, but care must be taken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When implementing key_expansion in AES parts treated as 32 bit words AND 8 bit bytes.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 union was created to allow overlay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System was little endian which presented problems accessing bytes and words.  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Code added to account for endianess of system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DEBUG FLAGS critical during compilation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Lecture Notes AND Handbook of Cryptography essential for development.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Comments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Christopher Foley &lt;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hlinkClick r:id="rId1"/>
              </a:rPr>
              <a:t>cfoley3@fau.edu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&gt; and/or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Bijayita Thapa &lt;bthapa@my.fau.edu&gt;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LibreOffice/6.1.3.2$Linux_X86_64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2018-12-01T21:40:03Z</dcterms:created>
  <dc:creator/>
  <dc:description/>
  <dc:language>en-US</dc:language>
  <cp:lastModifiedBy/>
  <dcterms:modified xsi:type="dcterms:W3CDTF">2018-12-01T22:27:57Z</dcterms:modified>
  <cp:revision>4</cp:revision>
  <dc:subject/>
  <dc:title>Metropolis</dc:title>
</cp:coreProperties>
</file>