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686714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686714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67f409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67f4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6867144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6867144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67f4094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67f4094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6867144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6867144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867144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867144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6867144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6867144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67f4094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67f4094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used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three resunet ++ model we have trained to segment nodules from 2d slice along coronal, segitial, and axial view.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All of three have same </a:t>
            </a:r>
            <a:r>
              <a:rPr lang="en-GB"/>
              <a:t>architecture</a:t>
            </a:r>
            <a:r>
              <a:rPr lang="en-GB"/>
              <a:t> and inputs.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99325" y="2429750"/>
            <a:ext cx="1767000" cy="8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2d ROI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01975" y="3799250"/>
            <a:ext cx="1767000" cy="8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Slice + MIPs forward + MIPs backward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413925" y="2963150"/>
            <a:ext cx="1767000" cy="8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Dual encoder Resunet ++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309525" y="2925050"/>
            <a:ext cx="1767000" cy="8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mask</a:t>
            </a:r>
            <a:endParaRPr/>
          </a:p>
        </p:txBody>
      </p:sp>
      <p:cxnSp>
        <p:nvCxnSpPr>
          <p:cNvPr id="60" name="Google Shape;60;p13"/>
          <p:cNvCxnSpPr>
            <a:stCxn id="56" idx="3"/>
            <a:endCxn id="58" idx="1"/>
          </p:cNvCxnSpPr>
          <p:nvPr/>
        </p:nvCxnSpPr>
        <p:spPr>
          <a:xfrm>
            <a:off x="2666325" y="2847800"/>
            <a:ext cx="747600" cy="53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7" idx="3"/>
            <a:endCxn id="58" idx="1"/>
          </p:cNvCxnSpPr>
          <p:nvPr/>
        </p:nvCxnSpPr>
        <p:spPr>
          <a:xfrm flipH="1" rot="10800000">
            <a:off x="2568975" y="3381200"/>
            <a:ext cx="845100" cy="83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8" idx="3"/>
            <a:endCxn id="59" idx="1"/>
          </p:cNvCxnSpPr>
          <p:nvPr/>
        </p:nvCxnSpPr>
        <p:spPr>
          <a:xfrm flipH="1" rot="10800000">
            <a:off x="5180925" y="3343100"/>
            <a:ext cx="1128600" cy="3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7475" l="6942" r="0" t="0"/>
          <a:stretch/>
        </p:blipFill>
        <p:spPr>
          <a:xfrm>
            <a:off x="78900" y="1901838"/>
            <a:ext cx="5300400" cy="3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650" y="1837550"/>
            <a:ext cx="351437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1485775" y="4307275"/>
            <a:ext cx="489000" cy="57270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>
            <a:stCxn id="71" idx="0"/>
          </p:cNvCxnSpPr>
          <p:nvPr/>
        </p:nvCxnSpPr>
        <p:spPr>
          <a:xfrm flipH="1" rot="10800000">
            <a:off x="1730275" y="1924975"/>
            <a:ext cx="4691100" cy="2382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71" idx="2"/>
            <a:endCxn id="70" idx="2"/>
          </p:cNvCxnSpPr>
          <p:nvPr/>
        </p:nvCxnSpPr>
        <p:spPr>
          <a:xfrm>
            <a:off x="1730275" y="4879975"/>
            <a:ext cx="5039700" cy="374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provide ROI in central slice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After getting ROI 2d mask for nodule is extracted for given ROI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38" y="2297783"/>
            <a:ext cx="2927325" cy="28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" y="2297782"/>
            <a:ext cx="2927325" cy="28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679" y="2297782"/>
            <a:ext cx="2927325" cy="28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Coronal ROI </a:t>
            </a:r>
            <a:r>
              <a:rPr lang="en-GB"/>
              <a:t>and mask extraction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Extracted 2d mask is use to generate ROIs in coronal 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ROI on every slice of coronal is roughly drawn around 2d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these ROIs a 3d mask is generated. This 3d mask is extracted from coronal ROIs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50" y="2382425"/>
            <a:ext cx="2840250" cy="27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179" y="2382429"/>
            <a:ext cx="2840250" cy="276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Segitial ROI and mask extraction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Extracted 2d mask is use to generate ROIs in sagittal 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ROI on every slice of sagittal is roughly drawn around 2d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these ROIs a 3d mask is generated. This 3d mask is extracted from sagittal ROIs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28" y="2206175"/>
            <a:ext cx="3018775" cy="29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822" y="2285081"/>
            <a:ext cx="3018775" cy="293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</a:t>
            </a:r>
            <a:r>
              <a:rPr lang="en-GB"/>
              <a:t>sagittal</a:t>
            </a:r>
            <a:r>
              <a:rPr lang="en-GB"/>
              <a:t> and coronal mask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Finally both 3d mask are </a:t>
            </a:r>
            <a:r>
              <a:rPr lang="en-GB"/>
              <a:t>combined</a:t>
            </a:r>
            <a:r>
              <a:rPr lang="en-GB"/>
              <a:t> to get a 3d mask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2208881"/>
            <a:ext cx="3018775" cy="293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879" y="2382442"/>
            <a:ext cx="2840250" cy="276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225" y="2295669"/>
            <a:ext cx="3018775" cy="2934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6090150" y="1751325"/>
            <a:ext cx="489000" cy="457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stCxn id="105" idx="0"/>
            <a:endCxn id="108" idx="2"/>
          </p:cNvCxnSpPr>
          <p:nvPr/>
        </p:nvCxnSpPr>
        <p:spPr>
          <a:xfrm rot="-5400000">
            <a:off x="3717684" y="-228319"/>
            <a:ext cx="228900" cy="46455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106" idx="0"/>
            <a:endCxn id="108" idx="2"/>
          </p:cNvCxnSpPr>
          <p:nvPr/>
        </p:nvCxnSpPr>
        <p:spPr>
          <a:xfrm rot="-5400000">
            <a:off x="5162403" y="1389742"/>
            <a:ext cx="402300" cy="15831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108" idx="0"/>
            <a:endCxn id="107" idx="0"/>
          </p:cNvCxnSpPr>
          <p:nvPr/>
        </p:nvCxnSpPr>
        <p:spPr>
          <a:xfrm>
            <a:off x="6514333" y="1980075"/>
            <a:ext cx="1120200" cy="315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Axial ROI and mask extraction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Axial ROIs are </a:t>
            </a:r>
            <a:r>
              <a:rPr lang="en-GB"/>
              <a:t>draws</a:t>
            </a:r>
            <a:r>
              <a:rPr lang="en-GB"/>
              <a:t> on this 3d combined mask and an axial 3d mask for nodule is generated.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8" y="2098425"/>
            <a:ext cx="3132400" cy="30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903" y="2098424"/>
            <a:ext cx="3132400" cy="30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897" y="2219950"/>
            <a:ext cx="3061950" cy="297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3 masks to get a final mask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Finally coronal </a:t>
            </a:r>
            <a:r>
              <a:rPr lang="en-GB"/>
              <a:t>sagittal</a:t>
            </a:r>
            <a:r>
              <a:rPr lang="en-GB"/>
              <a:t> and axial masks are combined to form a final mask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250" y="1656651"/>
            <a:ext cx="2033150" cy="18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00" y="1656650"/>
            <a:ext cx="2033144" cy="183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1692" y="1764893"/>
            <a:ext cx="1912908" cy="17219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0"/>
          <p:cNvCxnSpPr>
            <a:stCxn id="128" idx="2"/>
            <a:endCxn id="124" idx="1"/>
          </p:cNvCxnSpPr>
          <p:nvPr/>
        </p:nvCxnSpPr>
        <p:spPr>
          <a:xfrm flipH="1" rot="-5400000">
            <a:off x="3467422" y="1114894"/>
            <a:ext cx="221400" cy="4965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9" idx="2"/>
            <a:endCxn id="124" idx="1"/>
          </p:cNvCxnSpPr>
          <p:nvPr/>
        </p:nvCxnSpPr>
        <p:spPr>
          <a:xfrm flipH="1" rot="-5400000">
            <a:off x="4498846" y="2146150"/>
            <a:ext cx="221400" cy="29028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7" idx="2"/>
            <a:endCxn id="124" idx="1"/>
          </p:cNvCxnSpPr>
          <p:nvPr/>
        </p:nvCxnSpPr>
        <p:spPr>
          <a:xfrm flipH="1" rot="-5400000">
            <a:off x="5530125" y="3177551"/>
            <a:ext cx="221400" cy="840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